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72" r:id="rId2"/>
    <p:sldId id="284" r:id="rId3"/>
    <p:sldId id="323" r:id="rId4"/>
    <p:sldId id="329" r:id="rId5"/>
    <p:sldId id="330" r:id="rId6"/>
    <p:sldId id="327" r:id="rId7"/>
    <p:sldId id="331" r:id="rId8"/>
    <p:sldId id="332" r:id="rId9"/>
    <p:sldId id="335" r:id="rId10"/>
    <p:sldId id="333" r:id="rId11"/>
    <p:sldId id="334" r:id="rId12"/>
    <p:sldId id="336" r:id="rId13"/>
    <p:sldId id="337" r:id="rId14"/>
    <p:sldId id="338" r:id="rId15"/>
    <p:sldId id="339" r:id="rId16"/>
    <p:sldId id="340" r:id="rId17"/>
    <p:sldId id="341" r:id="rId18"/>
    <p:sldId id="343" r:id="rId19"/>
    <p:sldId id="342" r:id="rId20"/>
    <p:sldId id="344" r:id="rId21"/>
    <p:sldId id="297" r:id="rId22"/>
    <p:sldId id="283" r:id="rId23"/>
    <p:sldId id="293" r:id="rId24"/>
    <p:sldId id="296" r:id="rId25"/>
    <p:sldId id="287" r:id="rId26"/>
    <p:sldId id="289" r:id="rId27"/>
    <p:sldId id="299" r:id="rId28"/>
    <p:sldId id="315" r:id="rId29"/>
    <p:sldId id="317" r:id="rId30"/>
    <p:sldId id="318" r:id="rId31"/>
    <p:sldId id="319" r:id="rId3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CACDDE"/>
    <a:srgbClr val="C95827"/>
    <a:srgbClr val="60A4B4"/>
    <a:srgbClr val="261F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99"/>
    <p:restoredTop sz="96327"/>
  </p:normalViewPr>
  <p:slideViewPr>
    <p:cSldViewPr snapToGrid="0" showGuides="1">
      <p:cViewPr varScale="1">
        <p:scale>
          <a:sx n="111" d="100"/>
          <a:sy n="111" d="100"/>
        </p:scale>
        <p:origin x="468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.ganil.priv\utilisateurs\chauveau\Mes%20documents\GANIL\Production%20d'ions%20radioactifs\Calculs%20faiseaux%20SPIRAL1\spectres_background_FEBIA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.ganil.priv\pc-mac\DOD\3.Cibles_sources\4-%20Op&#233;rations%20et%20D&#233;veloppements%20faisceaux%20radioactifs\1-%20Op&#233;ration\6.%201+N+\CSD%20VS%20Z%20Phoenix%20booster%2014,5GHz%20-%20Donn&#233;es%20GANI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.ganil.priv\utilisateurs\chauveau\Mes%20documents\GANIL\Conf&#233;rences,%20colloques%20&amp;%20cie\2024_10_GCM\images\CIME_mass_separatio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30-20A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07.2024'!$F$78:$F$184</c:f>
              <c:numCache>
                <c:formatCode>General</c:formatCode>
                <c:ptCount val="107"/>
                <c:pt idx="0">
                  <c:v>1.6113652461052543</c:v>
                </c:pt>
                <c:pt idx="1">
                  <c:v>1.6018090506065152</c:v>
                </c:pt>
                <c:pt idx="2">
                  <c:v>1.5923867202463964</c:v>
                </c:pt>
                <c:pt idx="3">
                  <c:v>1.5824720550149727</c:v>
                </c:pt>
                <c:pt idx="4">
                  <c:v>1.5727970863299048</c:v>
                </c:pt>
                <c:pt idx="5">
                  <c:v>1.5634633842167869</c:v>
                </c:pt>
                <c:pt idx="6">
                  <c:v>1.5542616060640586</c:v>
                </c:pt>
                <c:pt idx="7">
                  <c:v>1.5446762432996992</c:v>
                </c:pt>
                <c:pt idx="8">
                  <c:v>1.5354292565937191</c:v>
                </c:pt>
                <c:pt idx="9">
                  <c:v>1.5260064373967464</c:v>
                </c:pt>
                <c:pt idx="10">
                  <c:v>1.5170213609756089</c:v>
                </c:pt>
                <c:pt idx="11">
                  <c:v>1.5076572022011112</c:v>
                </c:pt>
                <c:pt idx="12">
                  <c:v>1.4985256235002187</c:v>
                </c:pt>
                <c:pt idx="13">
                  <c:v>1.4889178627979787</c:v>
                </c:pt>
                <c:pt idx="14">
                  <c:v>1.4798452633262054</c:v>
                </c:pt>
                <c:pt idx="15">
                  <c:v>1.4706007066353113</c:v>
                </c:pt>
                <c:pt idx="16">
                  <c:v>1.4612861382342703</c:v>
                </c:pt>
                <c:pt idx="17">
                  <c:v>1.4516035854933744</c:v>
                </c:pt>
                <c:pt idx="18">
                  <c:v>1.442947586603502</c:v>
                </c:pt>
                <c:pt idx="19">
                  <c:v>1.4339222998088295</c:v>
                </c:pt>
                <c:pt idx="20">
                  <c:v>1.4250250439911947</c:v>
                </c:pt>
                <c:pt idx="21">
                  <c:v>1.4159597274800866</c:v>
                </c:pt>
                <c:pt idx="22">
                  <c:v>1.4072185505395591</c:v>
                </c:pt>
                <c:pt idx="23">
                  <c:v>1.3983099540611423</c:v>
                </c:pt>
                <c:pt idx="24">
                  <c:v>1.3891384678530267</c:v>
                </c:pt>
                <c:pt idx="25">
                  <c:v>1.3804836733438097</c:v>
                </c:pt>
                <c:pt idx="26">
                  <c:v>1.3717601671470938</c:v>
                </c:pt>
                <c:pt idx="27">
                  <c:v>1.3630653535483284</c:v>
                </c:pt>
                <c:pt idx="28">
                  <c:v>1.3543031034886406</c:v>
                </c:pt>
                <c:pt idx="29">
                  <c:v>1.3454743840148502</c:v>
                </c:pt>
                <c:pt idx="30">
                  <c:v>1.3370575768941466</c:v>
                </c:pt>
                <c:pt idx="31">
                  <c:v>1.3280020424335615</c:v>
                </c:pt>
                <c:pt idx="32">
                  <c:v>1.3198319704014521</c:v>
                </c:pt>
                <c:pt idx="33">
                  <c:v>1.3112154220626129</c:v>
                </c:pt>
                <c:pt idx="34">
                  <c:v>1.3028166222038455</c:v>
                </c:pt>
                <c:pt idx="35">
                  <c:v>1.2946336792390631</c:v>
                </c:pt>
                <c:pt idx="36">
                  <c:v>1.2854482222153536</c:v>
                </c:pt>
                <c:pt idx="37">
                  <c:v>1.2771358047878958</c:v>
                </c:pt>
                <c:pt idx="38">
                  <c:v>1.2685726866714242</c:v>
                </c:pt>
                <c:pt idx="39">
                  <c:v>1.2600395505486623</c:v>
                </c:pt>
                <c:pt idx="40">
                  <c:v>1.2516286608334999</c:v>
                </c:pt>
                <c:pt idx="41">
                  <c:v>1.2432471048718707</c:v>
                </c:pt>
                <c:pt idx="42">
                  <c:v>1.2348948826637756</c:v>
                </c:pt>
                <c:pt idx="43">
                  <c:v>1.2268459075641991</c:v>
                </c:pt>
                <c:pt idx="44">
                  <c:v>1.2184604001713335</c:v>
                </c:pt>
                <c:pt idx="45">
                  <c:v>1.2102861978220376</c:v>
                </c:pt>
                <c:pt idx="46">
                  <c:v>1.2007858926702679</c:v>
                </c:pt>
                <c:pt idx="47">
                  <c:v>1.1933937655259825</c:v>
                </c:pt>
                <c:pt idx="48">
                  <c:v>1.1852181905369699</c:v>
                </c:pt>
                <c:pt idx="49">
                  <c:v>1.1771613090326245</c:v>
                </c:pt>
                <c:pt idx="50">
                  <c:v>1.1692221645930159</c:v>
                </c:pt>
                <c:pt idx="51">
                  <c:v>1.1611336238177843</c:v>
                </c:pt>
                <c:pt idx="52">
                  <c:v>1.1530744167960869</c:v>
                </c:pt>
                <c:pt idx="53">
                  <c:v>1.1449564661079568</c:v>
                </c:pt>
                <c:pt idx="54">
                  <c:v>1.1369562489422669</c:v>
                </c:pt>
                <c:pt idx="55">
                  <c:v>1.1288979363503204</c:v>
                </c:pt>
                <c:pt idx="56">
                  <c:v>1.1210438158714882</c:v>
                </c:pt>
                <c:pt idx="57">
                  <c:v>1.1123506671518633</c:v>
                </c:pt>
                <c:pt idx="58">
                  <c:v>1.1048164425729525</c:v>
                </c:pt>
                <c:pt idx="59">
                  <c:v>1.0970506315344775</c:v>
                </c:pt>
                <c:pt idx="60">
                  <c:v>1.0893135130939522</c:v>
                </c:pt>
                <c:pt idx="61">
                  <c:v>1.0816050872513772</c:v>
                </c:pt>
                <c:pt idx="62">
                  <c:v>1.0738401848118366</c:v>
                </c:pt>
                <c:pt idx="63">
                  <c:v>1.0661046161258307</c:v>
                </c:pt>
                <c:pt idx="64">
                  <c:v>1.058482905690393</c:v>
                </c:pt>
                <c:pt idx="65">
                  <c:v>1.0504688948239109</c:v>
                </c:pt>
                <c:pt idx="66">
                  <c:v>1.0430739125890145</c:v>
                </c:pt>
                <c:pt idx="67">
                  <c:v>1.0354556789171432</c:v>
                </c:pt>
                <c:pt idx="68">
                  <c:v>1.029115677459018</c:v>
                </c:pt>
                <c:pt idx="69">
                  <c:v>1.0201413979562199</c:v>
                </c:pt>
                <c:pt idx="70">
                  <c:v>1.0126943935616333</c:v>
                </c:pt>
                <c:pt idx="71">
                  <c:v>1.0053583498194516</c:v>
                </c:pt>
                <c:pt idx="72">
                  <c:v>0.99805036460422836</c:v>
                </c:pt>
                <c:pt idx="73">
                  <c:v>0.9906071664067404</c:v>
                </c:pt>
                <c:pt idx="74">
                  <c:v>0.98319330196278543</c:v>
                </c:pt>
                <c:pt idx="75">
                  <c:v>0.97597075338582795</c:v>
                </c:pt>
                <c:pt idx="76">
                  <c:v>0.96885694444165738</c:v>
                </c:pt>
                <c:pt idx="77">
                  <c:v>0.96128840386982806</c:v>
                </c:pt>
                <c:pt idx="78">
                  <c:v>0.95407125906548496</c:v>
                </c:pt>
                <c:pt idx="79">
                  <c:v>0.9467233893679633</c:v>
                </c:pt>
                <c:pt idx="80">
                  <c:v>0.93908801275439102</c:v>
                </c:pt>
                <c:pt idx="81">
                  <c:v>0.93180141060923249</c:v>
                </c:pt>
                <c:pt idx="82">
                  <c:v>0.92462350558930761</c:v>
                </c:pt>
                <c:pt idx="83">
                  <c:v>0.91739654154033246</c:v>
                </c:pt>
                <c:pt idx="84">
                  <c:v>0.91066801396759645</c:v>
                </c:pt>
                <c:pt idx="85">
                  <c:v>0.90373235594717816</c:v>
                </c:pt>
                <c:pt idx="86">
                  <c:v>0.89674730237958566</c:v>
                </c:pt>
                <c:pt idx="87">
                  <c:v>0.88955955686125288</c:v>
                </c:pt>
                <c:pt idx="88">
                  <c:v>0.88270965074344854</c:v>
                </c:pt>
                <c:pt idx="89">
                  <c:v>0.87596429726450742</c:v>
                </c:pt>
                <c:pt idx="90">
                  <c:v>0.86818014421712053</c:v>
                </c:pt>
                <c:pt idx="91">
                  <c:v>0.86202486464190831</c:v>
                </c:pt>
                <c:pt idx="92">
                  <c:v>0.85513739601686167</c:v>
                </c:pt>
                <c:pt idx="93">
                  <c:v>0.84805366825068962</c:v>
                </c:pt>
                <c:pt idx="94">
                  <c:v>0.84115096598150962</c:v>
                </c:pt>
                <c:pt idx="95">
                  <c:v>0.83442733386190526</c:v>
                </c:pt>
                <c:pt idx="96">
                  <c:v>0.82758394379767219</c:v>
                </c:pt>
                <c:pt idx="97">
                  <c:v>0.82077053572714931</c:v>
                </c:pt>
                <c:pt idx="98">
                  <c:v>0.81413425662797045</c:v>
                </c:pt>
                <c:pt idx="99">
                  <c:v>0.80738016076239461</c:v>
                </c:pt>
                <c:pt idx="100">
                  <c:v>0.80080190447240296</c:v>
                </c:pt>
                <c:pt idx="101">
                  <c:v>0.79425234078036189</c:v>
                </c:pt>
                <c:pt idx="102">
                  <c:v>0.78729776512792504</c:v>
                </c:pt>
                <c:pt idx="103">
                  <c:v>0.78080749947164718</c:v>
                </c:pt>
                <c:pt idx="104">
                  <c:v>0.77456084991229635</c:v>
                </c:pt>
                <c:pt idx="105">
                  <c:v>0.76755650500045269</c:v>
                </c:pt>
                <c:pt idx="106">
                  <c:v>0.76143786162206695</c:v>
                </c:pt>
              </c:numCache>
            </c:numRef>
          </c:xVal>
          <c:yVal>
            <c:numRef>
              <c:f>'data 07.2024'!$D$78:$D$184</c:f>
              <c:numCache>
                <c:formatCode>General</c:formatCode>
                <c:ptCount val="107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46.420100000000005</c:v>
                </c:pt>
                <c:pt idx="72">
                  <c:v>47.890100000000004</c:v>
                </c:pt>
                <c:pt idx="73">
                  <c:v>26.8201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9F7-4E51-BBF2-EADB10372A7A}"/>
            </c:ext>
          </c:extLst>
        </c:ser>
        <c:ser>
          <c:idx val="1"/>
          <c:order val="1"/>
          <c:tx>
            <c:v>38-28A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07.2024'!$F$512:$F$619</c:f>
              <c:numCache>
                <c:formatCode>General</c:formatCode>
                <c:ptCount val="108"/>
                <c:pt idx="0">
                  <c:v>2.5743978085009469</c:v>
                </c:pt>
                <c:pt idx="1">
                  <c:v>2.5627765040011647</c:v>
                </c:pt>
                <c:pt idx="2">
                  <c:v>2.5507826792514434</c:v>
                </c:pt>
                <c:pt idx="3">
                  <c:v>2.5389503353802954</c:v>
                </c:pt>
                <c:pt idx="4">
                  <c:v>2.527013577019829</c:v>
                </c:pt>
                <c:pt idx="5">
                  <c:v>2.5144447933435958</c:v>
                </c:pt>
                <c:pt idx="6">
                  <c:v>2.5028306531375604</c:v>
                </c:pt>
                <c:pt idx="7">
                  <c:v>2.491243944472084</c:v>
                </c:pt>
                <c:pt idx="8">
                  <c:v>2.4792910846049532</c:v>
                </c:pt>
                <c:pt idx="9">
                  <c:v>2.4678910531698071</c:v>
                </c:pt>
                <c:pt idx="10">
                  <c:v>2.4559955714139834</c:v>
                </c:pt>
                <c:pt idx="11">
                  <c:v>2.4445201475210014</c:v>
                </c:pt>
                <c:pt idx="12">
                  <c:v>2.4328122923308477</c:v>
                </c:pt>
                <c:pt idx="13">
                  <c:v>2.4212627405797171</c:v>
                </c:pt>
                <c:pt idx="14">
                  <c:v>2.4109050669493897</c:v>
                </c:pt>
                <c:pt idx="15">
                  <c:v>2.397473983918506</c:v>
                </c:pt>
                <c:pt idx="16">
                  <c:v>2.3858818555400849</c:v>
                </c:pt>
                <c:pt idx="17">
                  <c:v>2.3743184197596108</c:v>
                </c:pt>
                <c:pt idx="18">
                  <c:v>2.3626556739384195</c:v>
                </c:pt>
                <c:pt idx="19">
                  <c:v>2.3512776259925157</c:v>
                </c:pt>
                <c:pt idx="20">
                  <c:v>2.3396729029805123</c:v>
                </c:pt>
                <c:pt idx="21">
                  <c:v>2.3278434389960472</c:v>
                </c:pt>
                <c:pt idx="22">
                  <c:v>2.316424741431899</c:v>
                </c:pt>
                <c:pt idx="23">
                  <c:v>2.3049083420294374</c:v>
                </c:pt>
                <c:pt idx="24">
                  <c:v>2.2935473484678339</c:v>
                </c:pt>
                <c:pt idx="25">
                  <c:v>2.2827180960498676</c:v>
                </c:pt>
                <c:pt idx="26">
                  <c:v>2.2700334722084294</c:v>
                </c:pt>
                <c:pt idx="27">
                  <c:v>2.2588858825007994</c:v>
                </c:pt>
                <c:pt idx="28">
                  <c:v>2.247516796563886</c:v>
                </c:pt>
                <c:pt idx="29">
                  <c:v>2.2363014976385394</c:v>
                </c:pt>
                <c:pt idx="30">
                  <c:v>2.2249907568597518</c:v>
                </c:pt>
                <c:pt idx="31">
                  <c:v>2.2138331619369502</c:v>
                </c:pt>
                <c:pt idx="32">
                  <c:v>2.2024572765627806</c:v>
                </c:pt>
                <c:pt idx="33">
                  <c:v>2.191604049885195</c:v>
                </c:pt>
                <c:pt idx="34">
                  <c:v>2.1804096770737234</c:v>
                </c:pt>
                <c:pt idx="35">
                  <c:v>2.1694897082252393</c:v>
                </c:pt>
                <c:pt idx="36">
                  <c:v>2.1582311436960193</c:v>
                </c:pt>
                <c:pt idx="37">
                  <c:v>2.1466369165071919</c:v>
                </c:pt>
                <c:pt idx="38">
                  <c:v>2.1360470896499342</c:v>
                </c:pt>
                <c:pt idx="39">
                  <c:v>2.1247565789238503</c:v>
                </c:pt>
                <c:pt idx="40">
                  <c:v>2.1137385309825216</c:v>
                </c:pt>
                <c:pt idx="41">
                  <c:v>2.1026292246393803</c:v>
                </c:pt>
                <c:pt idx="42">
                  <c:v>2.0915499002899471</c:v>
                </c:pt>
                <c:pt idx="43">
                  <c:v>2.0811002952215598</c:v>
                </c:pt>
                <c:pt idx="44">
                  <c:v>2.0706775017919226</c:v>
                </c:pt>
                <c:pt idx="45">
                  <c:v>2.0594462271114216</c:v>
                </c:pt>
                <c:pt idx="46">
                  <c:v>2.0489602090108576</c:v>
                </c:pt>
                <c:pt idx="47">
                  <c:v>2.0361284966396695</c:v>
                </c:pt>
                <c:pt idx="48">
                  <c:v>2.0266501625791076</c:v>
                </c:pt>
                <c:pt idx="49">
                  <c:v>2.0160141353257059</c:v>
                </c:pt>
                <c:pt idx="50">
                  <c:v>2.0051714080135916</c:v>
                </c:pt>
                <c:pt idx="51">
                  <c:v>1.9947107793199172</c:v>
                </c:pt>
                <c:pt idx="52">
                  <c:v>1.9839270383215137</c:v>
                </c:pt>
                <c:pt idx="53">
                  <c:v>1.973406737879845</c:v>
                </c:pt>
                <c:pt idx="54">
                  <c:v>1.9629151300361232</c:v>
                </c:pt>
                <c:pt idx="55">
                  <c:v>1.9522200314539067</c:v>
                </c:pt>
                <c:pt idx="56">
                  <c:v>1.9417864464193741</c:v>
                </c:pt>
                <c:pt idx="57">
                  <c:v>1.9313815539827917</c:v>
                </c:pt>
                <c:pt idx="58">
                  <c:v>1.9181281684617673</c:v>
                </c:pt>
                <c:pt idx="59">
                  <c:v>1.9099690332686909</c:v>
                </c:pt>
                <c:pt idx="60">
                  <c:v>1.8994231928725507</c:v>
                </c:pt>
                <c:pt idx="61">
                  <c:v>1.8891356212809183</c:v>
                </c:pt>
                <c:pt idx="62">
                  <c:v>1.8785352738044121</c:v>
                </c:pt>
                <c:pt idx="63">
                  <c:v>1.8681925468922396</c:v>
                </c:pt>
                <c:pt idx="64">
                  <c:v>1.8579923283210336</c:v>
                </c:pt>
                <c:pt idx="65">
                  <c:v>1.8479336616708621</c:v>
                </c:pt>
                <c:pt idx="66">
                  <c:v>1.8380156011486817</c:v>
                </c:pt>
                <c:pt idx="67">
                  <c:v>1.8277882751570045</c:v>
                </c:pt>
                <c:pt idx="68">
                  <c:v>1.8178140993520548</c:v>
                </c:pt>
                <c:pt idx="69">
                  <c:v>1.8074216244342518</c:v>
                </c:pt>
                <c:pt idx="70">
                  <c:v>1.7973935614507457</c:v>
                </c:pt>
                <c:pt idx="71">
                  <c:v>1.7873941910651892</c:v>
                </c:pt>
                <c:pt idx="72">
                  <c:v>1.7773128891433017</c:v>
                </c:pt>
                <c:pt idx="73">
                  <c:v>1.7675918369578592</c:v>
                </c:pt>
                <c:pt idx="74">
                  <c:v>1.7577882191650944</c:v>
                </c:pt>
                <c:pt idx="75">
                  <c:v>1.7482320272086513</c:v>
                </c:pt>
                <c:pt idx="76">
                  <c:v>1.7387026468909588</c:v>
                </c:pt>
                <c:pt idx="77">
                  <c:v>1.7284366691360067</c:v>
                </c:pt>
                <c:pt idx="78">
                  <c:v>1.7185281462459219</c:v>
                </c:pt>
                <c:pt idx="79">
                  <c:v>1.708648957109371</c:v>
                </c:pt>
                <c:pt idx="80">
                  <c:v>1.6989071824920763</c:v>
                </c:pt>
                <c:pt idx="81">
                  <c:v>1.6894096350177763</c:v>
                </c:pt>
                <c:pt idx="82">
                  <c:v>1.679617157746067</c:v>
                </c:pt>
                <c:pt idx="83">
                  <c:v>1.6702825470340139</c:v>
                </c:pt>
                <c:pt idx="84">
                  <c:v>1.6602270100023968</c:v>
                </c:pt>
                <c:pt idx="85">
                  <c:v>1.6506286983748519</c:v>
                </c:pt>
                <c:pt idx="86">
                  <c:v>1.6409529114193979</c:v>
                </c:pt>
                <c:pt idx="87">
                  <c:v>1.6317298617789298</c:v>
                </c:pt>
                <c:pt idx="88">
                  <c:v>1.6219003887673453</c:v>
                </c:pt>
                <c:pt idx="89">
                  <c:v>1.6124171663382441</c:v>
                </c:pt>
                <c:pt idx="90">
                  <c:v>1.6026479796630186</c:v>
                </c:pt>
                <c:pt idx="91">
                  <c:v>1.5929094303062712</c:v>
                </c:pt>
                <c:pt idx="92">
                  <c:v>1.5836184323431022</c:v>
                </c:pt>
                <c:pt idx="93">
                  <c:v>1.5742515743390202</c:v>
                </c:pt>
                <c:pt idx="94">
                  <c:v>1.5643954632611914</c:v>
                </c:pt>
                <c:pt idx="95">
                  <c:v>1.5552941145147312</c:v>
                </c:pt>
                <c:pt idx="96">
                  <c:v>1.5458083983092152</c:v>
                </c:pt>
                <c:pt idx="97">
                  <c:v>1.5359422253394754</c:v>
                </c:pt>
                <c:pt idx="98">
                  <c:v>1.5271315007295845</c:v>
                </c:pt>
                <c:pt idx="99">
                  <c:v>1.5178370525700693</c:v>
                </c:pt>
                <c:pt idx="100">
                  <c:v>1.5083686387095763</c:v>
                </c:pt>
                <c:pt idx="101">
                  <c:v>1.4989308621675612</c:v>
                </c:pt>
                <c:pt idx="102">
                  <c:v>1.4898267008380432</c:v>
                </c:pt>
                <c:pt idx="103">
                  <c:v>1.4809525974673468</c:v>
                </c:pt>
                <c:pt idx="104">
                  <c:v>1.4717044559728565</c:v>
                </c:pt>
                <c:pt idx="105">
                  <c:v>1.4623862638029641</c:v>
                </c:pt>
                <c:pt idx="106">
                  <c:v>1.4533978292851772</c:v>
                </c:pt>
                <c:pt idx="107">
                  <c:v>1.4444380873653404</c:v>
                </c:pt>
              </c:numCache>
            </c:numRef>
          </c:xVal>
          <c:yVal>
            <c:numRef>
              <c:f>'data 07.2024'!$D$512:$D$619</c:f>
              <c:numCache>
                <c:formatCode>General</c:formatCode>
                <c:ptCount val="108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8.5100000000000009E-2</c:v>
                </c:pt>
                <c:pt idx="52">
                  <c:v>8.3100000000000007E-2</c:v>
                </c:pt>
                <c:pt idx="53">
                  <c:v>1.01E-2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  <c:pt idx="107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9F7-4E51-BBF2-EADB10372A7A}"/>
            </c:ext>
          </c:extLst>
        </c:ser>
        <c:ser>
          <c:idx val="2"/>
          <c:order val="2"/>
          <c:tx>
            <c:v>46-36A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07.2024'!$F$704:$F$810</c:f>
              <c:numCache>
                <c:formatCode>General</c:formatCode>
                <c:ptCount val="107"/>
                <c:pt idx="0">
                  <c:v>3.7584200996689208</c:v>
                </c:pt>
                <c:pt idx="1">
                  <c:v>3.7425524483047203</c:v>
                </c:pt>
                <c:pt idx="2">
                  <c:v>3.7280100832437544</c:v>
                </c:pt>
                <c:pt idx="3">
                  <c:v>3.7134964107807402</c:v>
                </c:pt>
                <c:pt idx="4">
                  <c:v>3.6985290924038052</c:v>
                </c:pt>
                <c:pt idx="5">
                  <c:v>3.6840737615566224</c:v>
                </c:pt>
                <c:pt idx="6">
                  <c:v>3.6690066053368575</c:v>
                </c:pt>
                <c:pt idx="7">
                  <c:v>3.6546099349121479</c:v>
                </c:pt>
                <c:pt idx="8">
                  <c:v>3.6396040462447452</c:v>
                </c:pt>
                <c:pt idx="9">
                  <c:v>3.6257435076396218</c:v>
                </c:pt>
                <c:pt idx="10">
                  <c:v>3.6111155536216599</c:v>
                </c:pt>
                <c:pt idx="11">
                  <c:v>3.6015917364799037</c:v>
                </c:pt>
                <c:pt idx="12">
                  <c:v>3.5827405597060942</c:v>
                </c:pt>
                <c:pt idx="13">
                  <c:v>3.5680430473918827</c:v>
                </c:pt>
                <c:pt idx="14">
                  <c:v>3.5535337177838162</c:v>
                </c:pt>
                <c:pt idx="15">
                  <c:v>3.5395260499125372</c:v>
                </c:pt>
                <c:pt idx="16">
                  <c:v>3.5249188023860962</c:v>
                </c:pt>
                <c:pt idx="17">
                  <c:v>3.5104987669766876</c:v>
                </c:pt>
                <c:pt idx="18">
                  <c:v>3.496108713560989</c:v>
                </c:pt>
                <c:pt idx="19">
                  <c:v>3.4822164324410214</c:v>
                </c:pt>
                <c:pt idx="20">
                  <c:v>3.4675741533778615</c:v>
                </c:pt>
                <c:pt idx="21">
                  <c:v>3.4534289983702569</c:v>
                </c:pt>
                <c:pt idx="22">
                  <c:v>3.4405529523929403</c:v>
                </c:pt>
                <c:pt idx="23">
                  <c:v>3.425535967483182</c:v>
                </c:pt>
                <c:pt idx="24">
                  <c:v>3.4114781690382991</c:v>
                </c:pt>
                <c:pt idx="25">
                  <c:v>3.3971417158751778</c:v>
                </c:pt>
                <c:pt idx="26">
                  <c:v>3.3832968997510409</c:v>
                </c:pt>
                <c:pt idx="27">
                  <c:v>3.3693274249156979</c:v>
                </c:pt>
                <c:pt idx="28">
                  <c:v>3.3552342584159733</c:v>
                </c:pt>
                <c:pt idx="29">
                  <c:v>3.3407129965836857</c:v>
                </c:pt>
                <c:pt idx="30">
                  <c:v>3.326833134753644</c:v>
                </c:pt>
                <c:pt idx="31">
                  <c:v>3.3126785289001974</c:v>
                </c:pt>
                <c:pt idx="32">
                  <c:v>3.2991614123541657</c:v>
                </c:pt>
                <c:pt idx="33">
                  <c:v>3.2852181558229865</c:v>
                </c:pt>
                <c:pt idx="34">
                  <c:v>3.2708516923277871</c:v>
                </c:pt>
                <c:pt idx="35">
                  <c:v>3.2575723329210264</c:v>
                </c:pt>
                <c:pt idx="36">
                  <c:v>3.243267452242538</c:v>
                </c:pt>
                <c:pt idx="37">
                  <c:v>3.2295948607808742</c:v>
                </c:pt>
                <c:pt idx="38">
                  <c:v>3.2158018401094801</c:v>
                </c:pt>
                <c:pt idx="39">
                  <c:v>3.2018893679020657</c:v>
                </c:pt>
                <c:pt idx="40">
                  <c:v>3.1881566371093291</c:v>
                </c:pt>
                <c:pt idx="41">
                  <c:v>3.1728175228819939</c:v>
                </c:pt>
                <c:pt idx="42">
                  <c:v>3.160038895359309</c:v>
                </c:pt>
                <c:pt idx="43">
                  <c:v>3.1472864666581577</c:v>
                </c:pt>
                <c:pt idx="44">
                  <c:v>3.134116771423451</c:v>
                </c:pt>
                <c:pt idx="45">
                  <c:v>3.1205326470343175</c:v>
                </c:pt>
                <c:pt idx="46">
                  <c:v>3.1077143723631684</c:v>
                </c:pt>
                <c:pt idx="47">
                  <c:v>3.0944823026085841</c:v>
                </c:pt>
                <c:pt idx="48">
                  <c:v>3.0811323824357912</c:v>
                </c:pt>
                <c:pt idx="49">
                  <c:v>3.0676655788916087</c:v>
                </c:pt>
                <c:pt idx="50">
                  <c:v>3.0543746485748224</c:v>
                </c:pt>
                <c:pt idx="51">
                  <c:v>3.0408219177843727</c:v>
                </c:pt>
                <c:pt idx="52">
                  <c:v>3.0297693165162904</c:v>
                </c:pt>
                <c:pt idx="53">
                  <c:v>3.0138083681589034</c:v>
                </c:pt>
                <c:pt idx="54">
                  <c:v>3.00049212636574</c:v>
                </c:pt>
                <c:pt idx="55">
                  <c:v>2.9873501212592024</c:v>
                </c:pt>
                <c:pt idx="56">
                  <c:v>2.9736617417840745</c:v>
                </c:pt>
                <c:pt idx="57">
                  <c:v>2.9605796935803639</c:v>
                </c:pt>
                <c:pt idx="58">
                  <c:v>2.9473837056532757</c:v>
                </c:pt>
                <c:pt idx="59">
                  <c:v>2.9345035984335457</c:v>
                </c:pt>
                <c:pt idx="60">
                  <c:v>2.9210816757802296</c:v>
                </c:pt>
                <c:pt idx="61">
                  <c:v>2.9079756338342704</c:v>
                </c:pt>
                <c:pt idx="62">
                  <c:v>2.8950415437939894</c:v>
                </c:pt>
                <c:pt idx="63">
                  <c:v>2.8821367875072412</c:v>
                </c:pt>
                <c:pt idx="64">
                  <c:v>2.8694026937304122</c:v>
                </c:pt>
                <c:pt idx="65">
                  <c:v>2.8562742733291993</c:v>
                </c:pt>
                <c:pt idx="66">
                  <c:v>2.8434578406519915</c:v>
                </c:pt>
                <c:pt idx="67">
                  <c:v>2.8301093444822087</c:v>
                </c:pt>
                <c:pt idx="68">
                  <c:v>2.8173528687078293</c:v>
                </c:pt>
                <c:pt idx="69">
                  <c:v>2.8044860309290751</c:v>
                </c:pt>
                <c:pt idx="70">
                  <c:v>2.7917885450107041</c:v>
                </c:pt>
                <c:pt idx="71">
                  <c:v>2.7782861608739147</c:v>
                </c:pt>
                <c:pt idx="72">
                  <c:v>2.7662041276392744</c:v>
                </c:pt>
                <c:pt idx="73">
                  <c:v>2.7538720897767912</c:v>
                </c:pt>
                <c:pt idx="74">
                  <c:v>2.7412919388725547</c:v>
                </c:pt>
                <c:pt idx="75">
                  <c:v>2.7283278579828236</c:v>
                </c:pt>
                <c:pt idx="76">
                  <c:v>2.7162196383246817</c:v>
                </c:pt>
                <c:pt idx="77">
                  <c:v>2.7031790562384534</c:v>
                </c:pt>
                <c:pt idx="78">
                  <c:v>2.6904439794744714</c:v>
                </c:pt>
                <c:pt idx="79">
                  <c:v>2.6780124314315432</c:v>
                </c:pt>
                <c:pt idx="80">
                  <c:v>2.6656102171421487</c:v>
                </c:pt>
                <c:pt idx="81">
                  <c:v>2.6533731429231393</c:v>
                </c:pt>
                <c:pt idx="82">
                  <c:v>2.6411647613020812</c:v>
                </c:pt>
                <c:pt idx="83">
                  <c:v>2.6288499035754085</c:v>
                </c:pt>
                <c:pt idx="84">
                  <c:v>2.6165643796022691</c:v>
                </c:pt>
                <c:pt idx="85">
                  <c:v>2.6040391519981818</c:v>
                </c:pt>
                <c:pt idx="86">
                  <c:v>2.5918129402299908</c:v>
                </c:pt>
                <c:pt idx="87">
                  <c:v>2.5794821935344143</c:v>
                </c:pt>
                <c:pt idx="88">
                  <c:v>2.5671814288325492</c:v>
                </c:pt>
                <c:pt idx="89">
                  <c:v>2.5545110166828358</c:v>
                </c:pt>
                <c:pt idx="90">
                  <c:v>2.5420054435083443</c:v>
                </c:pt>
                <c:pt idx="91">
                  <c:v>2.5300613525950699</c:v>
                </c:pt>
                <c:pt idx="92">
                  <c:v>2.5180137221396</c:v>
                </c:pt>
                <c:pt idx="93">
                  <c:v>2.5052040410786511</c:v>
                </c:pt>
                <c:pt idx="94">
                  <c:v>2.4940064624892608</c:v>
                </c:pt>
                <c:pt idx="95">
                  <c:v>2.4823093670233378</c:v>
                </c:pt>
                <c:pt idx="96">
                  <c:v>2.4697237308736786</c:v>
                </c:pt>
                <c:pt idx="97">
                  <c:v>2.4582155761652564</c:v>
                </c:pt>
                <c:pt idx="98">
                  <c:v>2.4459530753452494</c:v>
                </c:pt>
                <c:pt idx="99">
                  <c:v>2.4343716818949863</c:v>
                </c:pt>
                <c:pt idx="100">
                  <c:v>2.4222997548309562</c:v>
                </c:pt>
                <c:pt idx="101">
                  <c:v>2.4110343979490754</c:v>
                </c:pt>
                <c:pt idx="102">
                  <c:v>2.397860882348084</c:v>
                </c:pt>
                <c:pt idx="103">
                  <c:v>2.3863964519708718</c:v>
                </c:pt>
                <c:pt idx="104">
                  <c:v>2.3741900983142981</c:v>
                </c:pt>
                <c:pt idx="105">
                  <c:v>2.3626556739384195</c:v>
                </c:pt>
                <c:pt idx="106">
                  <c:v>2.3510222618707615</c:v>
                </c:pt>
              </c:numCache>
            </c:numRef>
          </c:xVal>
          <c:yVal>
            <c:numRef>
              <c:f>'data 07.2024'!$D$704:$D$810</c:f>
              <c:numCache>
                <c:formatCode>General</c:formatCode>
                <c:ptCount val="107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9F7-4E51-BBF2-EADB10372A7A}"/>
            </c:ext>
          </c:extLst>
        </c:ser>
        <c:ser>
          <c:idx val="3"/>
          <c:order val="3"/>
          <c:tx>
            <c:v>54-44A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07.2024'!$F$970:$F$1076</c:f>
              <c:numCache>
                <c:formatCode>General</c:formatCode>
                <c:ptCount val="107"/>
                <c:pt idx="0">
                  <c:v>5.1618178651927691</c:v>
                </c:pt>
                <c:pt idx="1">
                  <c:v>5.1441350262114112</c:v>
                </c:pt>
                <c:pt idx="2">
                  <c:v>5.1272414284999561</c:v>
                </c:pt>
                <c:pt idx="3">
                  <c:v>5.1099972107838516</c:v>
                </c:pt>
                <c:pt idx="4">
                  <c:v>5.0925933152178571</c:v>
                </c:pt>
                <c:pt idx="5">
                  <c:v>5.0754080873577605</c:v>
                </c:pt>
                <c:pt idx="6">
                  <c:v>5.0578754700669997</c:v>
                </c:pt>
                <c:pt idx="7">
                  <c:v>5.0413136774547649</c:v>
                </c:pt>
                <c:pt idx="8">
                  <c:v>5.0221513790483341</c:v>
                </c:pt>
                <c:pt idx="9">
                  <c:v>5.0060235672935374</c:v>
                </c:pt>
                <c:pt idx="10">
                  <c:v>4.9886125109760915</c:v>
                </c:pt>
                <c:pt idx="11">
                  <c:v>4.9721657438009714</c:v>
                </c:pt>
                <c:pt idx="12">
                  <c:v>4.9544415024634612</c:v>
                </c:pt>
                <c:pt idx="13">
                  <c:v>4.9371213698008534</c:v>
                </c:pt>
                <c:pt idx="14">
                  <c:v>4.9200176200631907</c:v>
                </c:pt>
                <c:pt idx="15">
                  <c:v>4.9033147023765968</c:v>
                </c:pt>
                <c:pt idx="16">
                  <c:v>4.8853447957238965</c:v>
                </c:pt>
                <c:pt idx="17">
                  <c:v>4.8690710342875247</c:v>
                </c:pt>
                <c:pt idx="18">
                  <c:v>4.8524557884280002</c:v>
                </c:pt>
                <c:pt idx="19">
                  <c:v>4.8356851013046525</c:v>
                </c:pt>
                <c:pt idx="20">
                  <c:v>4.8189437479348411</c:v>
                </c:pt>
                <c:pt idx="21">
                  <c:v>4.8016812820806676</c:v>
                </c:pt>
                <c:pt idx="22">
                  <c:v>4.7846332615155074</c:v>
                </c:pt>
                <c:pt idx="23">
                  <c:v>4.7676158782688232</c:v>
                </c:pt>
                <c:pt idx="24">
                  <c:v>4.7515416189456072</c:v>
                </c:pt>
                <c:pt idx="25">
                  <c:v>4.7338551845337635</c:v>
                </c:pt>
                <c:pt idx="26">
                  <c:v>4.7167475524396396</c:v>
                </c:pt>
                <c:pt idx="27">
                  <c:v>4.7023940679171448</c:v>
                </c:pt>
                <c:pt idx="28">
                  <c:v>4.6833508703594235</c:v>
                </c:pt>
                <c:pt idx="29">
                  <c:v>4.6676018062110121</c:v>
                </c:pt>
                <c:pt idx="30">
                  <c:v>4.6502546440584451</c:v>
                </c:pt>
                <c:pt idx="31">
                  <c:v>4.6343817571806927</c:v>
                </c:pt>
                <c:pt idx="32">
                  <c:v>4.617996599389504</c:v>
                </c:pt>
                <c:pt idx="33">
                  <c:v>4.6014612039673839</c:v>
                </c:pt>
                <c:pt idx="34">
                  <c:v>4.5851350360322032</c:v>
                </c:pt>
                <c:pt idx="35">
                  <c:v>4.5681225305271713</c:v>
                </c:pt>
                <c:pt idx="36">
                  <c:v>4.5518563194948172</c:v>
                </c:pt>
                <c:pt idx="37">
                  <c:v>4.535975981397339</c:v>
                </c:pt>
                <c:pt idx="38">
                  <c:v>4.5192339567624256</c:v>
                </c:pt>
                <c:pt idx="39">
                  <c:v>4.503233688918959</c:v>
                </c:pt>
                <c:pt idx="40">
                  <c:v>4.4867302219822243</c:v>
                </c:pt>
                <c:pt idx="41">
                  <c:v>4.4711422490598194</c:v>
                </c:pt>
                <c:pt idx="42">
                  <c:v>4.4548750621249065</c:v>
                </c:pt>
                <c:pt idx="43">
                  <c:v>4.4391668583613502</c:v>
                </c:pt>
                <c:pt idx="44">
                  <c:v>4.4229586577401481</c:v>
                </c:pt>
                <c:pt idx="45">
                  <c:v>4.4069561281406582</c:v>
                </c:pt>
                <c:pt idx="46">
                  <c:v>4.39010613432235</c:v>
                </c:pt>
                <c:pt idx="47">
                  <c:v>4.3746889850843313</c:v>
                </c:pt>
                <c:pt idx="48">
                  <c:v>4.3589498198822092</c:v>
                </c:pt>
                <c:pt idx="49">
                  <c:v>4.3430649476457939</c:v>
                </c:pt>
                <c:pt idx="50">
                  <c:v>4.3265131354526618</c:v>
                </c:pt>
                <c:pt idx="51">
                  <c:v>4.3112094530414993</c:v>
                </c:pt>
                <c:pt idx="52">
                  <c:v>4.2950660569552594</c:v>
                </c:pt>
                <c:pt idx="53">
                  <c:v>4.279472586389395</c:v>
                </c:pt>
                <c:pt idx="54">
                  <c:v>4.2639078084214814</c:v>
                </c:pt>
                <c:pt idx="55">
                  <c:v>4.2480268026011982</c:v>
                </c:pt>
                <c:pt idx="56">
                  <c:v>4.2337250993622586</c:v>
                </c:pt>
                <c:pt idx="57">
                  <c:v>4.2137780619441934</c:v>
                </c:pt>
                <c:pt idx="58">
                  <c:v>4.2019356225293221</c:v>
                </c:pt>
                <c:pt idx="59">
                  <c:v>4.1871990900530456</c:v>
                </c:pt>
                <c:pt idx="60">
                  <c:v>4.1712925566763257</c:v>
                </c:pt>
                <c:pt idx="61">
                  <c:v>4.1555872062322328</c:v>
                </c:pt>
                <c:pt idx="62">
                  <c:v>4.1395714018783227</c:v>
                </c:pt>
                <c:pt idx="63">
                  <c:v>4.1237567804570361</c:v>
                </c:pt>
                <c:pt idx="64">
                  <c:v>4.1084814789217718</c:v>
                </c:pt>
                <c:pt idx="65">
                  <c:v>4.093065624392958</c:v>
                </c:pt>
                <c:pt idx="66">
                  <c:v>4.0788616407038178</c:v>
                </c:pt>
                <c:pt idx="67">
                  <c:v>4.0633335750920923</c:v>
                </c:pt>
                <c:pt idx="68">
                  <c:v>4.0469940633277188</c:v>
                </c:pt>
                <c:pt idx="69">
                  <c:v>4.0315275911595929</c:v>
                </c:pt>
                <c:pt idx="70">
                  <c:v>4.0159234777652681</c:v>
                </c:pt>
                <c:pt idx="71">
                  <c:v>4.0003500016894193</c:v>
                </c:pt>
                <c:pt idx="72">
                  <c:v>3.9854750415972182</c:v>
                </c:pt>
                <c:pt idx="73">
                  <c:v>3.9704614803165867</c:v>
                </c:pt>
                <c:pt idx="74">
                  <c:v>3.9546449602246216</c:v>
                </c:pt>
                <c:pt idx="75">
                  <c:v>3.9400223904966474</c:v>
                </c:pt>
                <c:pt idx="76">
                  <c:v>3.9244331281784817</c:v>
                </c:pt>
                <c:pt idx="77">
                  <c:v>3.9090405111117099</c:v>
                </c:pt>
                <c:pt idx="78">
                  <c:v>3.8943386311464763</c:v>
                </c:pt>
                <c:pt idx="79">
                  <c:v>3.8793353832607735</c:v>
                </c:pt>
                <c:pt idx="80">
                  <c:v>3.864197083567277</c:v>
                </c:pt>
                <c:pt idx="81">
                  <c:v>3.8490887658674904</c:v>
                </c:pt>
                <c:pt idx="82">
                  <c:v>3.834501642124871</c:v>
                </c:pt>
                <c:pt idx="83">
                  <c:v>3.8189620764490453</c:v>
                </c:pt>
                <c:pt idx="84">
                  <c:v>3.8042698722654507</c:v>
                </c:pt>
                <c:pt idx="85">
                  <c:v>3.7891180711105865</c:v>
                </c:pt>
                <c:pt idx="86">
                  <c:v>3.7749715416921168</c:v>
                </c:pt>
                <c:pt idx="87">
                  <c:v>3.7595548051315877</c:v>
                </c:pt>
                <c:pt idx="88">
                  <c:v>3.7453025612011532</c:v>
                </c:pt>
                <c:pt idx="89">
                  <c:v>3.7301088741667243</c:v>
                </c:pt>
                <c:pt idx="90">
                  <c:v>3.714946486860133</c:v>
                </c:pt>
                <c:pt idx="91">
                  <c:v>3.701262765504302</c:v>
                </c:pt>
                <c:pt idx="92">
                  <c:v>3.6859994812083636</c:v>
                </c:pt>
                <c:pt idx="93">
                  <c:v>3.6710884959654031</c:v>
                </c:pt>
                <c:pt idx="94">
                  <c:v>3.6568475324767196</c:v>
                </c:pt>
                <c:pt idx="95">
                  <c:v>3.6418369821477246</c:v>
                </c:pt>
                <c:pt idx="96">
                  <c:v>3.6274945088524766</c:v>
                </c:pt>
                <c:pt idx="97">
                  <c:v>3.6127040962822363</c:v>
                </c:pt>
                <c:pt idx="98">
                  <c:v>3.5992127747359905</c:v>
                </c:pt>
                <c:pt idx="99">
                  <c:v>3.5840062929282523</c:v>
                </c:pt>
                <c:pt idx="100">
                  <c:v>3.5697798652513808</c:v>
                </c:pt>
                <c:pt idx="101">
                  <c:v>3.5566853694193759</c:v>
                </c:pt>
                <c:pt idx="102">
                  <c:v>3.5415703638646576</c:v>
                </c:pt>
                <c:pt idx="103">
                  <c:v>3.5266449437653211</c:v>
                </c:pt>
                <c:pt idx="104">
                  <c:v>3.5123779408584235</c:v>
                </c:pt>
                <c:pt idx="105">
                  <c:v>3.4981402717050578</c:v>
                </c:pt>
                <c:pt idx="106">
                  <c:v>3.4842438921485681</c:v>
                </c:pt>
              </c:numCache>
            </c:numRef>
          </c:xVal>
          <c:yVal>
            <c:numRef>
              <c:f>'data 07.2024'!$D$970:$D$1076</c:f>
              <c:numCache>
                <c:formatCode>General</c:formatCode>
                <c:ptCount val="107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B9F7-4E51-BBF2-EADB10372A7A}"/>
            </c:ext>
          </c:extLst>
        </c:ser>
        <c:ser>
          <c:idx val="4"/>
          <c:order val="4"/>
          <c:tx>
            <c:v>62-52A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07.2024'!$F$1174:$F$1280</c:f>
              <c:numCache>
                <c:formatCode>General</c:formatCode>
                <c:ptCount val="107"/>
                <c:pt idx="0">
                  <c:v>6.8015296155554763</c:v>
                </c:pt>
                <c:pt idx="1">
                  <c:v>6.782515695074558</c:v>
                </c:pt>
                <c:pt idx="2">
                  <c:v>6.7633104994630413</c:v>
                </c:pt>
                <c:pt idx="3">
                  <c:v>6.7436971959243897</c:v>
                </c:pt>
                <c:pt idx="4">
                  <c:v>6.7234602587692951</c:v>
                </c:pt>
                <c:pt idx="5">
                  <c:v>6.7041224165689997</c:v>
                </c:pt>
                <c:pt idx="6">
                  <c:v>6.6839454363167325</c:v>
                </c:pt>
                <c:pt idx="7">
                  <c:v>6.6629332712148779</c:v>
                </c:pt>
                <c:pt idx="8">
                  <c:v>6.641954435576495</c:v>
                </c:pt>
                <c:pt idx="9">
                  <c:v>6.6235983194707977</c:v>
                </c:pt>
                <c:pt idx="10">
                  <c:v>6.6037593645896004</c:v>
                </c:pt>
                <c:pt idx="11">
                  <c:v>6.5839503917021149</c:v>
                </c:pt>
                <c:pt idx="12">
                  <c:v>6.5643862286653212</c:v>
                </c:pt>
                <c:pt idx="13">
                  <c:v>6.5452804210250397</c:v>
                </c:pt>
                <c:pt idx="14">
                  <c:v>6.5259884745834276</c:v>
                </c:pt>
                <c:pt idx="15">
                  <c:v>6.5067252207397637</c:v>
                </c:pt>
                <c:pt idx="16">
                  <c:v>6.4862093755922645</c:v>
                </c:pt>
                <c:pt idx="17">
                  <c:v>6.4674318626358227</c:v>
                </c:pt>
                <c:pt idx="18">
                  <c:v>6.4478301565744136</c:v>
                </c:pt>
                <c:pt idx="19">
                  <c:v>6.4269830571547306</c:v>
                </c:pt>
                <c:pt idx="20">
                  <c:v>6.409141192105956</c:v>
                </c:pt>
                <c:pt idx="21">
                  <c:v>6.3898407105020274</c:v>
                </c:pt>
                <c:pt idx="22">
                  <c:v>6.369934749548877</c:v>
                </c:pt>
                <c:pt idx="23">
                  <c:v>6.3502713561730273</c:v>
                </c:pt>
                <c:pt idx="24">
                  <c:v>6.3312714366172154</c:v>
                </c:pt>
                <c:pt idx="25">
                  <c:v>6.3123002096593543</c:v>
                </c:pt>
                <c:pt idx="26">
                  <c:v>6.2935679902712698</c:v>
                </c:pt>
                <c:pt idx="27">
                  <c:v>6.2733939058460182</c:v>
                </c:pt>
                <c:pt idx="28">
                  <c:v>6.2545103507152247</c:v>
                </c:pt>
                <c:pt idx="29">
                  <c:v>6.2350274869149205</c:v>
                </c:pt>
                <c:pt idx="30">
                  <c:v>6.2155752604330923</c:v>
                </c:pt>
                <c:pt idx="31">
                  <c:v>6.1963623426162036</c:v>
                </c:pt>
                <c:pt idx="32">
                  <c:v>6.1769710613378015</c:v>
                </c:pt>
                <c:pt idx="33">
                  <c:v>6.1584425027184206</c:v>
                </c:pt>
                <c:pt idx="34">
                  <c:v>6.1395265833998316</c:v>
                </c:pt>
                <c:pt idx="35">
                  <c:v>6.1204326158840727</c:v>
                </c:pt>
                <c:pt idx="36">
                  <c:v>6.1019898091673079</c:v>
                </c:pt>
                <c:pt idx="37">
                  <c:v>6.0835750609775037</c:v>
                </c:pt>
                <c:pt idx="38">
                  <c:v>6.0645690840954583</c:v>
                </c:pt>
                <c:pt idx="39">
                  <c:v>6.0455930892071219</c:v>
                </c:pt>
                <c:pt idx="40">
                  <c:v>6.0266470763124982</c:v>
                </c:pt>
                <c:pt idx="41">
                  <c:v>6.0081419446680009</c:v>
                </c:pt>
                <c:pt idx="42">
                  <c:v>5.9884347631996109</c:v>
                </c:pt>
                <c:pt idx="43">
                  <c:v>5.9695793480685868</c:v>
                </c:pt>
                <c:pt idx="44">
                  <c:v>5.950549455374806</c:v>
                </c:pt>
                <c:pt idx="45">
                  <c:v>5.9321626009951931</c:v>
                </c:pt>
                <c:pt idx="46">
                  <c:v>5.9136006208126473</c:v>
                </c:pt>
                <c:pt idx="47">
                  <c:v>5.8958819798451794</c:v>
                </c:pt>
                <c:pt idx="48">
                  <c:v>5.877174193444052</c:v>
                </c:pt>
                <c:pt idx="49">
                  <c:v>5.8591049749794841</c:v>
                </c:pt>
                <c:pt idx="50">
                  <c:v>5.8408612647829763</c:v>
                </c:pt>
                <c:pt idx="51">
                  <c:v>5.8228484786366721</c:v>
                </c:pt>
                <c:pt idx="52">
                  <c:v>5.8040561075194761</c:v>
                </c:pt>
                <c:pt idx="53">
                  <c:v>5.784689666592076</c:v>
                </c:pt>
                <c:pt idx="54">
                  <c:v>5.7661607944794975</c:v>
                </c:pt>
                <c:pt idx="55">
                  <c:v>5.7482646561418962</c:v>
                </c:pt>
                <c:pt idx="56">
                  <c:v>5.7297947703430294</c:v>
                </c:pt>
                <c:pt idx="57">
                  <c:v>5.7113548665378717</c:v>
                </c:pt>
                <c:pt idx="58">
                  <c:v>5.6933448416113359</c:v>
                </c:pt>
                <c:pt idx="59">
                  <c:v>5.6745650049086889</c:v>
                </c:pt>
                <c:pt idx="60">
                  <c:v>5.6564143419734974</c:v>
                </c:pt>
                <c:pt idx="61">
                  <c:v>5.6384919888740272</c:v>
                </c:pt>
                <c:pt idx="62">
                  <c:v>5.6209956535504917</c:v>
                </c:pt>
                <c:pt idx="63">
                  <c:v>5.6025350220000361</c:v>
                </c:pt>
                <c:pt idx="64">
                  <c:v>5.5848970851633206</c:v>
                </c:pt>
                <c:pt idx="65">
                  <c:v>5.5661010336005372</c:v>
                </c:pt>
                <c:pt idx="66">
                  <c:v>5.5481263731865473</c:v>
                </c:pt>
                <c:pt idx="67">
                  <c:v>5.5301810465260886</c:v>
                </c:pt>
                <c:pt idx="68">
                  <c:v>5.5126584964406842</c:v>
                </c:pt>
                <c:pt idx="69">
                  <c:v>5.4941820007174007</c:v>
                </c:pt>
                <c:pt idx="70">
                  <c:v>5.4761289298093461</c:v>
                </c:pt>
                <c:pt idx="71">
                  <c:v>5.4563443226051929</c:v>
                </c:pt>
                <c:pt idx="72">
                  <c:v>5.4401127339743658</c:v>
                </c:pt>
                <c:pt idx="73">
                  <c:v>5.4215643597509224</c:v>
                </c:pt>
                <c:pt idx="74">
                  <c:v>5.4044112304064198</c:v>
                </c:pt>
                <c:pt idx="75">
                  <c:v>5.3865077435756765</c:v>
                </c:pt>
                <c:pt idx="76">
                  <c:v>5.369216597521592</c:v>
                </c:pt>
                <c:pt idx="77">
                  <c:v>5.3502093666667481</c:v>
                </c:pt>
                <c:pt idx="78">
                  <c:v>5.3325902571335</c:v>
                </c:pt>
                <c:pt idx="79">
                  <c:v>5.3148073500600699</c:v>
                </c:pt>
                <c:pt idx="80">
                  <c:v>5.2972472303828297</c:v>
                </c:pt>
                <c:pt idx="81">
                  <c:v>5.2797164444591251</c:v>
                </c:pt>
                <c:pt idx="82">
                  <c:v>5.2616385208020313</c:v>
                </c:pt>
                <c:pt idx="83">
                  <c:v>5.2451265612105322</c:v>
                </c:pt>
                <c:pt idx="84">
                  <c:v>5.2273000892092147</c:v>
                </c:pt>
                <c:pt idx="85">
                  <c:v>5.2098866382996443</c:v>
                </c:pt>
                <c:pt idx="86">
                  <c:v>5.1928842743881845</c:v>
                </c:pt>
                <c:pt idx="87">
                  <c:v>5.1753382902433049</c:v>
                </c:pt>
                <c:pt idx="88">
                  <c:v>5.1578222880921372</c:v>
                </c:pt>
                <c:pt idx="89">
                  <c:v>5.1399564700375171</c:v>
                </c:pt>
                <c:pt idx="90">
                  <c:v>5.1225010836562408</c:v>
                </c:pt>
                <c:pt idx="91">
                  <c:v>5.1052649246636328</c:v>
                </c:pt>
                <c:pt idx="92">
                  <c:v>5.0884359561434884</c:v>
                </c:pt>
                <c:pt idx="93">
                  <c:v>5.0731440926030755</c:v>
                </c:pt>
                <c:pt idx="94">
                  <c:v>5.053732450207014</c:v>
                </c:pt>
                <c:pt idx="95">
                  <c:v>5.0362377177724369</c:v>
                </c:pt>
                <c:pt idx="96">
                  <c:v>5.0189612456797104</c:v>
                </c:pt>
                <c:pt idx="97">
                  <c:v>5.0019020562551235</c:v>
                </c:pt>
                <c:pt idx="98">
                  <c:v>4.9850591824518622</c:v>
                </c:pt>
                <c:pt idx="99">
                  <c:v>4.9678716786665564</c:v>
                </c:pt>
                <c:pt idx="100">
                  <c:v>4.9510868276724818</c:v>
                </c:pt>
                <c:pt idx="101">
                  <c:v>4.9334006128829921</c:v>
                </c:pt>
                <c:pt idx="102">
                  <c:v>4.9166747411180358</c:v>
                </c:pt>
                <c:pt idx="103">
                  <c:v>4.899792198912535</c:v>
                </c:pt>
                <c:pt idx="104">
                  <c:v>4.8825689197083388</c:v>
                </c:pt>
                <c:pt idx="105">
                  <c:v>4.8653762778226231</c:v>
                </c:pt>
                <c:pt idx="106">
                  <c:v>4.8485830262734817</c:v>
                </c:pt>
              </c:numCache>
            </c:numRef>
          </c:xVal>
          <c:yVal>
            <c:numRef>
              <c:f>'data 07.2024'!$D$1174:$D$1280</c:f>
              <c:numCache>
                <c:formatCode>General</c:formatCode>
                <c:ptCount val="107"/>
                <c:pt idx="0">
                  <c:v>1E-4</c:v>
                </c:pt>
                <c:pt idx="1">
                  <c:v>1.2770999999999999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0.5071</c:v>
                </c:pt>
                <c:pt idx="43">
                  <c:v>3.1461000000000001</c:v>
                </c:pt>
                <c:pt idx="44">
                  <c:v>3.1551</c:v>
                </c:pt>
                <c:pt idx="45">
                  <c:v>3.0921000000000003</c:v>
                </c:pt>
                <c:pt idx="46">
                  <c:v>3.1041000000000003</c:v>
                </c:pt>
                <c:pt idx="47">
                  <c:v>2.9751000000000003</c:v>
                </c:pt>
                <c:pt idx="48">
                  <c:v>8.0100000000000005E-2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B9F7-4E51-BBF2-EADB10372A7A}"/>
            </c:ext>
          </c:extLst>
        </c:ser>
        <c:ser>
          <c:idx val="5"/>
          <c:order val="5"/>
          <c:tx>
            <c:v>70-60A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07.2024'!$F$1372:$F$1479</c:f>
              <c:numCache>
                <c:formatCode>General</c:formatCode>
                <c:ptCount val="108"/>
                <c:pt idx="0">
                  <c:v>8.6729238075363018</c:v>
                </c:pt>
                <c:pt idx="1">
                  <c:v>8.6506934202579675</c:v>
                </c:pt>
                <c:pt idx="2">
                  <c:v>8.6279986804759279</c:v>
                </c:pt>
                <c:pt idx="3">
                  <c:v>8.6053339226875956</c:v>
                </c:pt>
                <c:pt idx="4">
                  <c:v>8.5817157063270884</c:v>
                </c:pt>
                <c:pt idx="5">
                  <c:v>8.5623043685684834</c:v>
                </c:pt>
                <c:pt idx="6">
                  <c:v>8.5399718728355616</c:v>
                </c:pt>
                <c:pt idx="7">
                  <c:v>8.5176687108561744</c:v>
                </c:pt>
                <c:pt idx="8">
                  <c:v>8.4946610800646294</c:v>
                </c:pt>
                <c:pt idx="9">
                  <c:v>8.4726618276031189</c:v>
                </c:pt>
                <c:pt idx="10">
                  <c:v>8.4506912677395611</c:v>
                </c:pt>
                <c:pt idx="11">
                  <c:v>8.4282621293148363</c:v>
                </c:pt>
                <c:pt idx="12">
                  <c:v>8.4058629728838241</c:v>
                </c:pt>
                <c:pt idx="13">
                  <c:v>8.383979766040687</c:v>
                </c:pt>
                <c:pt idx="14">
                  <c:v>8.3582430086856192</c:v>
                </c:pt>
                <c:pt idx="15">
                  <c:v>8.3386030688518744</c:v>
                </c:pt>
                <c:pt idx="16">
                  <c:v>8.3168081714490949</c:v>
                </c:pt>
                <c:pt idx="17">
                  <c:v>8.2950419666442645</c:v>
                </c:pt>
                <c:pt idx="18">
                  <c:v>8.2728217245017994</c:v>
                </c:pt>
                <c:pt idx="19">
                  <c:v>8.250631464353047</c:v>
                </c:pt>
                <c:pt idx="20">
                  <c:v>8.2284711861980053</c:v>
                </c:pt>
                <c:pt idx="21">
                  <c:v>8.2065812755596017</c:v>
                </c:pt>
                <c:pt idx="22">
                  <c:v>8.1842405758690422</c:v>
                </c:pt>
                <c:pt idx="23">
                  <c:v>8.1624099774355905</c:v>
                </c:pt>
                <c:pt idx="24">
                  <c:v>8.1408481276894911</c:v>
                </c:pt>
                <c:pt idx="25">
                  <c:v>8.1212278670814122</c:v>
                </c:pt>
                <c:pt idx="26">
                  <c:v>8.0963778952023961</c:v>
                </c:pt>
                <c:pt idx="27">
                  <c:v>8.0734734656637794</c:v>
                </c:pt>
                <c:pt idx="28">
                  <c:v>8.0517921147895208</c:v>
                </c:pt>
                <c:pt idx="29">
                  <c:v>8.0296645585941739</c:v>
                </c:pt>
                <c:pt idx="30">
                  <c:v>8.0078050780499339</c:v>
                </c:pt>
                <c:pt idx="31">
                  <c:v>7.9862126954830899</c:v>
                </c:pt>
                <c:pt idx="32">
                  <c:v>7.9646496466697849</c:v>
                </c:pt>
                <c:pt idx="33">
                  <c:v>7.9431159316100066</c:v>
                </c:pt>
                <c:pt idx="34">
                  <c:v>7.9220838588043918</c:v>
                </c:pt>
                <c:pt idx="35">
                  <c:v>7.9006081665538046</c:v>
                </c:pt>
                <c:pt idx="36">
                  <c:v>7.8817526664076754</c:v>
                </c:pt>
                <c:pt idx="37">
                  <c:v>7.8582151718894027</c:v>
                </c:pt>
                <c:pt idx="38">
                  <c:v>7.8358873626141472</c:v>
                </c:pt>
                <c:pt idx="39">
                  <c:v>7.8140605792335327</c:v>
                </c:pt>
                <c:pt idx="40">
                  <c:v>7.7929670564473046</c:v>
                </c:pt>
                <c:pt idx="41">
                  <c:v>7.771668333764743</c:v>
                </c:pt>
                <c:pt idx="42">
                  <c:v>7.7508660886687037</c:v>
                </c:pt>
                <c:pt idx="43">
                  <c:v>7.7293921374566201</c:v>
                </c:pt>
                <c:pt idx="44">
                  <c:v>7.7077152463330787</c:v>
                </c:pt>
                <c:pt idx="45">
                  <c:v>7.686534181013589</c:v>
                </c:pt>
                <c:pt idx="46">
                  <c:v>7.6651501757826361</c:v>
                </c:pt>
                <c:pt idx="47">
                  <c:v>7.6442600516352099</c:v>
                </c:pt>
                <c:pt idx="48">
                  <c:v>7.622935358609209</c:v>
                </c:pt>
                <c:pt idx="49">
                  <c:v>7.601871950652793</c:v>
                </c:pt>
                <c:pt idx="50">
                  <c:v>7.5806068957229717</c:v>
                </c:pt>
                <c:pt idx="51">
                  <c:v>7.5593718227868623</c:v>
                </c:pt>
                <c:pt idx="52">
                  <c:v>7.5388577293047563</c:v>
                </c:pt>
                <c:pt idx="53">
                  <c:v>7.5169916228957652</c:v>
                </c:pt>
                <c:pt idx="54">
                  <c:v>7.4963058538070735</c:v>
                </c:pt>
                <c:pt idx="55">
                  <c:v>7.4747313509795097</c:v>
                </c:pt>
                <c:pt idx="56">
                  <c:v>7.4545623107838219</c:v>
                </c:pt>
                <c:pt idx="57">
                  <c:v>7.4339632571022678</c:v>
                </c:pt>
                <c:pt idx="58">
                  <c:v>7.4136212979540863</c:v>
                </c:pt>
                <c:pt idx="59">
                  <c:v>7.3933073973328618</c:v>
                </c:pt>
                <c:pt idx="60">
                  <c:v>7.3727937838318658</c:v>
                </c:pt>
                <c:pt idx="61">
                  <c:v>7.3513990879514566</c:v>
                </c:pt>
                <c:pt idx="62">
                  <c:v>7.3302627972539547</c:v>
                </c:pt>
                <c:pt idx="63">
                  <c:v>7.3089303678533932</c:v>
                </c:pt>
                <c:pt idx="64">
                  <c:v>7.2894408817306333</c:v>
                </c:pt>
                <c:pt idx="65">
                  <c:v>7.2686206683379169</c:v>
                </c:pt>
                <c:pt idx="66">
                  <c:v>7.2509922337103365</c:v>
                </c:pt>
                <c:pt idx="67">
                  <c:v>7.2281976915084272</c:v>
                </c:pt>
                <c:pt idx="68">
                  <c:v>7.2076909801712707</c:v>
                </c:pt>
                <c:pt idx="69">
                  <c:v>7.1887877440436645</c:v>
                </c:pt>
                <c:pt idx="70">
                  <c:v>7.1669901031326004</c:v>
                </c:pt>
                <c:pt idx="71">
                  <c:v>7.1465710707071084</c:v>
                </c:pt>
                <c:pt idx="72">
                  <c:v>7.1257335762231486</c:v>
                </c:pt>
                <c:pt idx="73">
                  <c:v>7.1060445879872347</c:v>
                </c:pt>
                <c:pt idx="74">
                  <c:v>7.0854899759518375</c:v>
                </c:pt>
                <c:pt idx="75">
                  <c:v>7.0645194912763785</c:v>
                </c:pt>
                <c:pt idx="76">
                  <c:v>7.0451385287063468</c:v>
                </c:pt>
                <c:pt idx="77">
                  <c:v>7.0242283126557643</c:v>
                </c:pt>
                <c:pt idx="78">
                  <c:v>7.0037933027039712</c:v>
                </c:pt>
                <c:pt idx="79">
                  <c:v>6.9836099073535687</c:v>
                </c:pt>
                <c:pt idx="80">
                  <c:v>6.9634558457567017</c:v>
                </c:pt>
                <c:pt idx="81">
                  <c:v>6.9439941028965544</c:v>
                </c:pt>
                <c:pt idx="82">
                  <c:v>6.9232357238235691</c:v>
                </c:pt>
                <c:pt idx="83">
                  <c:v>6.9031696634873034</c:v>
                </c:pt>
                <c:pt idx="84">
                  <c:v>6.8831329369045706</c:v>
                </c:pt>
                <c:pt idx="85">
                  <c:v>6.8633452461317122</c:v>
                </c:pt>
                <c:pt idx="86">
                  <c:v>6.842928108834605</c:v>
                </c:pt>
                <c:pt idx="87">
                  <c:v>6.8227606555875449</c:v>
                </c:pt>
                <c:pt idx="88">
                  <c:v>6.8045918313005389</c:v>
                </c:pt>
                <c:pt idx="89">
                  <c:v>6.7838261391573695</c:v>
                </c:pt>
                <c:pt idx="90">
                  <c:v>6.7630924162359927</c:v>
                </c:pt>
                <c:pt idx="91">
                  <c:v>6.7434794315039861</c:v>
                </c:pt>
                <c:pt idx="92">
                  <c:v>6.7236776972984638</c:v>
                </c:pt>
                <c:pt idx="93">
                  <c:v>6.7043395398338204</c:v>
                </c:pt>
                <c:pt idx="94">
                  <c:v>6.6854630675239646</c:v>
                </c:pt>
                <c:pt idx="95">
                  <c:v>6.6655309077492815</c:v>
                </c:pt>
                <c:pt idx="96">
                  <c:v>6.6458448968131938</c:v>
                </c:pt>
                <c:pt idx="97">
                  <c:v>6.6261882196306408</c:v>
                </c:pt>
                <c:pt idx="98">
                  <c:v>6.6067764018909267</c:v>
                </c:pt>
                <c:pt idx="99">
                  <c:v>6.586532470472295</c:v>
                </c:pt>
                <c:pt idx="100">
                  <c:v>6.5680388442053479</c:v>
                </c:pt>
                <c:pt idx="101">
                  <c:v>6.5482839692630321</c:v>
                </c:pt>
                <c:pt idx="102">
                  <c:v>6.5287733161502688</c:v>
                </c:pt>
                <c:pt idx="103">
                  <c:v>6.5086502549572227</c:v>
                </c:pt>
                <c:pt idx="104">
                  <c:v>6.4883449196078304</c:v>
                </c:pt>
                <c:pt idx="105">
                  <c:v>6.4693510308110342</c:v>
                </c:pt>
                <c:pt idx="106">
                  <c:v>6.4493205368981892</c:v>
                </c:pt>
                <c:pt idx="107">
                  <c:v>6.4271956108576571</c:v>
                </c:pt>
              </c:numCache>
            </c:numRef>
          </c:xVal>
          <c:yVal>
            <c:numRef>
              <c:f>'data 07.2024'!$D$1372:$D$1479</c:f>
              <c:numCache>
                <c:formatCode>General</c:formatCode>
                <c:ptCount val="108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  <c:pt idx="107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B9F7-4E51-BBF2-EADB10372A7A}"/>
            </c:ext>
          </c:extLst>
        </c:ser>
        <c:ser>
          <c:idx val="6"/>
          <c:order val="6"/>
          <c:tx>
            <c:v>78-68A</c:v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07.2024'!$F$1707:$F$1812</c:f>
              <c:numCache>
                <c:formatCode>General</c:formatCode>
                <c:ptCount val="106"/>
                <c:pt idx="0">
                  <c:v>10.750642247187161</c:v>
                </c:pt>
                <c:pt idx="1">
                  <c:v>10.725876390669987</c:v>
                </c:pt>
                <c:pt idx="2">
                  <c:v>10.700589837888236</c:v>
                </c:pt>
                <c:pt idx="3">
                  <c:v>10.675882004180249</c:v>
                </c:pt>
                <c:pt idx="4">
                  <c:v>10.650654763603445</c:v>
                </c:pt>
                <c:pt idx="5">
                  <c:v>10.625457505020357</c:v>
                </c:pt>
                <c:pt idx="6">
                  <c:v>10.600837024332796</c:v>
                </c:pt>
                <c:pt idx="7">
                  <c:v>10.574879867089066</c:v>
                </c:pt>
                <c:pt idx="8">
                  <c:v>10.550318365630625</c:v>
                </c:pt>
                <c:pt idx="9">
                  <c:v>10.52442346423986</c:v>
                </c:pt>
                <c:pt idx="10">
                  <c:v>10.499920942010533</c:v>
                </c:pt>
                <c:pt idx="11">
                  <c:v>10.474631812208415</c:v>
                </c:pt>
                <c:pt idx="12">
                  <c:v>10.449916190762579</c:v>
                </c:pt>
                <c:pt idx="13">
                  <c:v>10.425501021553679</c:v>
                </c:pt>
                <c:pt idx="14">
                  <c:v>10.400843745265972</c:v>
                </c:pt>
                <c:pt idx="15">
                  <c:v>10.376215802731791</c:v>
                </c:pt>
                <c:pt idx="16">
                  <c:v>10.35242766951469</c:v>
                </c:pt>
                <c:pt idx="17">
                  <c:v>10.327317751553981</c:v>
                </c:pt>
                <c:pt idx="18">
                  <c:v>10.301699468061233</c:v>
                </c:pt>
                <c:pt idx="19">
                  <c:v>10.273959976225001</c:v>
                </c:pt>
                <c:pt idx="20">
                  <c:v>10.251634136466345</c:v>
                </c:pt>
                <c:pt idx="21">
                  <c:v>10.226647426646613</c:v>
                </c:pt>
                <c:pt idx="22">
                  <c:v>10.200350497679867</c:v>
                </c:pt>
                <c:pt idx="23">
                  <c:v>10.175694544439732</c:v>
                </c:pt>
                <c:pt idx="24">
                  <c:v>10.153476312550275</c:v>
                </c:pt>
                <c:pt idx="25">
                  <c:v>10.128877390276434</c:v>
                </c:pt>
                <c:pt idx="26">
                  <c:v>10.104041561014364</c:v>
                </c:pt>
                <c:pt idx="27">
                  <c:v>10.079769491709872</c:v>
                </c:pt>
                <c:pt idx="28">
                  <c:v>10.055793000442968</c:v>
                </c:pt>
                <c:pt idx="29">
                  <c:v>10.031579276296601</c:v>
                </c:pt>
                <c:pt idx="30">
                  <c:v>10.0071292863176</c:v>
                </c:pt>
                <c:pt idx="31">
                  <c:v>9.9824440081796659</c:v>
                </c:pt>
                <c:pt idx="32">
                  <c:v>9.9577893673602134</c:v>
                </c:pt>
                <c:pt idx="33">
                  <c:v>9.9334299751448114</c:v>
                </c:pt>
                <c:pt idx="34">
                  <c:v>9.9080434445995405</c:v>
                </c:pt>
                <c:pt idx="35">
                  <c:v>9.8863849681019769</c:v>
                </c:pt>
                <c:pt idx="36">
                  <c:v>9.8594771772671734</c:v>
                </c:pt>
                <c:pt idx="37">
                  <c:v>9.8355023136852964</c:v>
                </c:pt>
                <c:pt idx="38">
                  <c:v>9.8107678702494336</c:v>
                </c:pt>
                <c:pt idx="39">
                  <c:v>9.7868526412214418</c:v>
                </c:pt>
                <c:pt idx="40">
                  <c:v>9.7621797983137739</c:v>
                </c:pt>
                <c:pt idx="41">
                  <c:v>9.7380622173954645</c:v>
                </c:pt>
                <c:pt idx="42">
                  <c:v>9.7171147788980612</c:v>
                </c:pt>
                <c:pt idx="43">
                  <c:v>9.6930532512723424</c:v>
                </c:pt>
                <c:pt idx="44">
                  <c:v>9.6692827569183795</c:v>
                </c:pt>
                <c:pt idx="45">
                  <c:v>9.6444987018552837</c:v>
                </c:pt>
                <c:pt idx="46">
                  <c:v>9.6200069977980789</c:v>
                </c:pt>
                <c:pt idx="47">
                  <c:v>9.5963267611472993</c:v>
                </c:pt>
                <c:pt idx="48">
                  <c:v>9.572416121163835</c:v>
                </c:pt>
                <c:pt idx="49">
                  <c:v>9.5485354631740815</c:v>
                </c:pt>
                <c:pt idx="50">
                  <c:v>9.5254620537161703</c:v>
                </c:pt>
                <c:pt idx="51">
                  <c:v>9.5016403820401223</c:v>
                </c:pt>
                <c:pt idx="52">
                  <c:v>9.4783655841964123</c:v>
                </c:pt>
                <c:pt idx="53">
                  <c:v>9.4548613500668406</c:v>
                </c:pt>
                <c:pt idx="54">
                  <c:v>9.4319020663028486</c:v>
                </c:pt>
                <c:pt idx="55">
                  <c:v>9.4084558549824564</c:v>
                </c:pt>
                <c:pt idx="56">
                  <c:v>9.3847818120363122</c:v>
                </c:pt>
                <c:pt idx="57">
                  <c:v>9.3606240827346507</c:v>
                </c:pt>
                <c:pt idx="58">
                  <c:v>9.3367541525884619</c:v>
                </c:pt>
                <c:pt idx="59">
                  <c:v>9.312914859760749</c:v>
                </c:pt>
                <c:pt idx="60">
                  <c:v>9.2901296019167727</c:v>
                </c:pt>
                <c:pt idx="61">
                  <c:v>9.2676279456074511</c:v>
                </c:pt>
                <c:pt idx="62">
                  <c:v>9.2436223862592097</c:v>
                </c:pt>
                <c:pt idx="63">
                  <c:v>9.2196481266388162</c:v>
                </c:pt>
                <c:pt idx="64">
                  <c:v>9.196723378490093</c:v>
                </c:pt>
                <c:pt idx="65">
                  <c:v>9.1735730834965601</c:v>
                </c:pt>
                <c:pt idx="66">
                  <c:v>9.1504521222565636</c:v>
                </c:pt>
                <c:pt idx="67">
                  <c:v>9.1273604947700999</c:v>
                </c:pt>
                <c:pt idx="68">
                  <c:v>9.1017656719040456</c:v>
                </c:pt>
                <c:pt idx="69">
                  <c:v>9.0800005439572136</c:v>
                </c:pt>
                <c:pt idx="70">
                  <c:v>9.0567459230317642</c:v>
                </c:pt>
                <c:pt idx="71">
                  <c:v>9.0340258487484206</c:v>
                </c:pt>
                <c:pt idx="72">
                  <c:v>9.011334467063028</c:v>
                </c:pt>
                <c:pt idx="73">
                  <c:v>8.9876652133011294</c:v>
                </c:pt>
                <c:pt idx="74">
                  <c:v>8.9645298685680483</c:v>
                </c:pt>
                <c:pt idx="75">
                  <c:v>8.9411735252982805</c:v>
                </c:pt>
                <c:pt idx="76">
                  <c:v>8.9178478193469815</c:v>
                </c:pt>
                <c:pt idx="77">
                  <c:v>8.8945527507141673</c:v>
                </c:pt>
                <c:pt idx="78">
                  <c:v>8.873038339396679</c:v>
                </c:pt>
                <c:pt idx="79">
                  <c:v>8.8475552104383084</c:v>
                </c:pt>
                <c:pt idx="80">
                  <c:v>8.8280929787413083</c:v>
                </c:pt>
                <c:pt idx="81">
                  <c:v>8.8041690480630912</c:v>
                </c:pt>
                <c:pt idx="82">
                  <c:v>8.7810238716873439</c:v>
                </c:pt>
                <c:pt idx="83">
                  <c:v>8.7579093326300708</c:v>
                </c:pt>
                <c:pt idx="84">
                  <c:v>8.7353215365367234</c:v>
                </c:pt>
                <c:pt idx="85">
                  <c:v>8.7125153419519776</c:v>
                </c:pt>
                <c:pt idx="86">
                  <c:v>8.6894917265495408</c:v>
                </c:pt>
                <c:pt idx="87">
                  <c:v>8.6662516786300152</c:v>
                </c:pt>
                <c:pt idx="88">
                  <c:v>8.6437831516444401</c:v>
                </c:pt>
                <c:pt idx="89">
                  <c:v>8.6208511187639072</c:v>
                </c:pt>
                <c:pt idx="90">
                  <c:v>8.5981958118214177</c:v>
                </c:pt>
                <c:pt idx="91">
                  <c:v>8.5750789649582764</c:v>
                </c:pt>
                <c:pt idx="92">
                  <c:v>8.5524842737856765</c:v>
                </c:pt>
                <c:pt idx="93">
                  <c:v>8.5301646720103506</c:v>
                </c:pt>
                <c:pt idx="94">
                  <c:v>8.5083639847246886</c:v>
                </c:pt>
                <c:pt idx="95">
                  <c:v>8.4817024915049188</c:v>
                </c:pt>
                <c:pt idx="96">
                  <c:v>8.4616729610965979</c:v>
                </c:pt>
                <c:pt idx="97">
                  <c:v>8.4392291575662544</c:v>
                </c:pt>
                <c:pt idx="98">
                  <c:v>8.4168153360296198</c:v>
                </c:pt>
                <c:pt idx="99">
                  <c:v>8.3951609314013584</c:v>
                </c:pt>
                <c:pt idx="100">
                  <c:v>8.37256327355583</c:v>
                </c:pt>
                <c:pt idx="101">
                  <c:v>8.3495112772774913</c:v>
                </c:pt>
                <c:pt idx="102">
                  <c:v>8.3274598698201903</c:v>
                </c:pt>
                <c:pt idx="103">
                  <c:v>8.3049541239300879</c:v>
                </c:pt>
                <c:pt idx="104">
                  <c:v>8.2819960162083817</c:v>
                </c:pt>
                <c:pt idx="105">
                  <c:v>8.26003454410532</c:v>
                </c:pt>
              </c:numCache>
            </c:numRef>
          </c:xVal>
          <c:yVal>
            <c:numRef>
              <c:f>'data 07.2024'!$D$1707:$D$1812</c:f>
              <c:numCache>
                <c:formatCode>General</c:formatCode>
                <c:ptCount val="106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B9F7-4E51-BBF2-EADB10372A7A}"/>
            </c:ext>
          </c:extLst>
        </c:ser>
        <c:ser>
          <c:idx val="7"/>
          <c:order val="7"/>
          <c:tx>
            <c:v>86-76A</c:v>
          </c:tx>
          <c:spPr>
            <a:ln w="19050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07.2024'!$F$1857:$F$1963</c:f>
              <c:numCache>
                <c:formatCode>General</c:formatCode>
                <c:ptCount val="107"/>
                <c:pt idx="0">
                  <c:v>13.093113455259591</c:v>
                </c:pt>
                <c:pt idx="1">
                  <c:v>13.065769409413292</c:v>
                </c:pt>
                <c:pt idx="2">
                  <c:v>13.037544038540293</c:v>
                </c:pt>
                <c:pt idx="3">
                  <c:v>13.010561351169102</c:v>
                </c:pt>
                <c:pt idx="4">
                  <c:v>12.981185208749732</c:v>
                </c:pt>
                <c:pt idx="5">
                  <c:v>12.95516825577765</c:v>
                </c:pt>
                <c:pt idx="6">
                  <c:v>12.929781640217273</c:v>
                </c:pt>
                <c:pt idx="7">
                  <c:v>12.901402443367456</c:v>
                </c:pt>
                <c:pt idx="8">
                  <c:v>12.873657367101512</c:v>
                </c:pt>
                <c:pt idx="9">
                  <c:v>12.842931569153276</c:v>
                </c:pt>
                <c:pt idx="10">
                  <c:v>12.817054140137749</c:v>
                </c:pt>
                <c:pt idx="11">
                  <c:v>12.78970073731645</c:v>
                </c:pt>
                <c:pt idx="12">
                  <c:v>12.760876195923485</c:v>
                </c:pt>
                <c:pt idx="13">
                  <c:v>12.733583072353955</c:v>
                </c:pt>
                <c:pt idx="14">
                  <c:v>12.705720407799706</c:v>
                </c:pt>
                <c:pt idx="15">
                  <c:v>12.678785709684162</c:v>
                </c:pt>
                <c:pt idx="16">
                  <c:v>12.650385767377568</c:v>
                </c:pt>
                <c:pt idx="17">
                  <c:v>12.624106974966558</c:v>
                </c:pt>
                <c:pt idx="18">
                  <c:v>12.594874240631356</c:v>
                </c:pt>
                <c:pt idx="19">
                  <c:v>12.568951238206077</c:v>
                </c:pt>
                <c:pt idx="20">
                  <c:v>12.542162553533437</c:v>
                </c:pt>
                <c:pt idx="21">
                  <c:v>12.514213894429295</c:v>
                </c:pt>
                <c:pt idx="22">
                  <c:v>12.486890195531467</c:v>
                </c:pt>
                <c:pt idx="23">
                  <c:v>12.458706970896793</c:v>
                </c:pt>
                <c:pt idx="24">
                  <c:v>12.430259556509771</c:v>
                </c:pt>
                <c:pt idx="25">
                  <c:v>12.403619754539825</c:v>
                </c:pt>
                <c:pt idx="26">
                  <c:v>12.376713127349269</c:v>
                </c:pt>
                <c:pt idx="27">
                  <c:v>12.348655087456761</c:v>
                </c:pt>
                <c:pt idx="28">
                  <c:v>12.322398138614309</c:v>
                </c:pt>
                <c:pt idx="29">
                  <c:v>12.295874701069375</c:v>
                </c:pt>
                <c:pt idx="30">
                  <c:v>12.270556891067343</c:v>
                </c:pt>
                <c:pt idx="31">
                  <c:v>12.243501726547958</c:v>
                </c:pt>
                <c:pt idx="32">
                  <c:v>12.21706372918359</c:v>
                </c:pt>
                <c:pt idx="33">
                  <c:v>12.190067876869152</c:v>
                </c:pt>
                <c:pt idx="34">
                  <c:v>12.163102006548428</c:v>
                </c:pt>
                <c:pt idx="35">
                  <c:v>12.13528827881402</c:v>
                </c:pt>
                <c:pt idx="36">
                  <c:v>12.109260211888099</c:v>
                </c:pt>
                <c:pt idx="37">
                  <c:v>12.082384287548503</c:v>
                </c:pt>
                <c:pt idx="38">
                  <c:v>12.055538345202619</c:v>
                </c:pt>
                <c:pt idx="39">
                  <c:v>12.028722384850434</c:v>
                </c:pt>
                <c:pt idx="40">
                  <c:v>12.001936406491968</c:v>
                </c:pt>
                <c:pt idx="41">
                  <c:v>11.975180410127212</c:v>
                </c:pt>
                <c:pt idx="42">
                  <c:v>11.94787372841957</c:v>
                </c:pt>
                <c:pt idx="43">
                  <c:v>11.921178347824705</c:v>
                </c:pt>
                <c:pt idx="44">
                  <c:v>11.895671690936016</c:v>
                </c:pt>
                <c:pt idx="45">
                  <c:v>11.868745605913301</c:v>
                </c:pt>
                <c:pt idx="46">
                  <c:v>11.842717275086324</c:v>
                </c:pt>
                <c:pt idx="47">
                  <c:v>11.812098482816968</c:v>
                </c:pt>
                <c:pt idx="48">
                  <c:v>11.789304702208703</c:v>
                </c:pt>
                <c:pt idx="49">
                  <c:v>11.762787910011147</c:v>
                </c:pt>
                <c:pt idx="50">
                  <c:v>11.736301099807307</c:v>
                </c:pt>
                <c:pt idx="51">
                  <c:v>11.708982053715332</c:v>
                </c:pt>
                <c:pt idx="52">
                  <c:v>11.682269112187827</c:v>
                </c:pt>
                <c:pt idx="53">
                  <c:v>11.656447049259452</c:v>
                </c:pt>
                <c:pt idx="54">
                  <c:v>11.630940114300522</c:v>
                </c:pt>
                <c:pt idx="55">
                  <c:v>11.605175117761403</c:v>
                </c:pt>
                <c:pt idx="56">
                  <c:v>11.579438813820232</c:v>
                </c:pt>
                <c:pt idx="57">
                  <c:v>11.552874776249199</c:v>
                </c:pt>
                <c:pt idx="58">
                  <c:v>11.527196813923858</c:v>
                </c:pt>
                <c:pt idx="59">
                  <c:v>11.499553803604957</c:v>
                </c:pt>
                <c:pt idx="60">
                  <c:v>11.473935458122027</c:v>
                </c:pt>
                <c:pt idx="61">
                  <c:v>11.448061636935014</c:v>
                </c:pt>
                <c:pt idx="62">
                  <c:v>11.422784844950012</c:v>
                </c:pt>
                <c:pt idx="63">
                  <c:v>11.396685519425745</c:v>
                </c:pt>
                <c:pt idx="64">
                  <c:v>11.370899377150394</c:v>
                </c:pt>
                <c:pt idx="65">
                  <c:v>11.344859689722302</c:v>
                </c:pt>
                <c:pt idx="66">
                  <c:v>11.319697653959915</c:v>
                </c:pt>
                <c:pt idx="67">
                  <c:v>11.293152487971062</c:v>
                </c:pt>
                <c:pt idx="68">
                  <c:v>11.266356727562062</c:v>
                </c:pt>
                <c:pt idx="69">
                  <c:v>11.237622132150232</c:v>
                </c:pt>
                <c:pt idx="70">
                  <c:v>11.215110982487516</c:v>
                </c:pt>
                <c:pt idx="71">
                  <c:v>11.188970267005129</c:v>
                </c:pt>
                <c:pt idx="72">
                  <c:v>11.161457289060531</c:v>
                </c:pt>
                <c:pt idx="73">
                  <c:v>11.136220236323689</c:v>
                </c:pt>
                <c:pt idx="74">
                  <c:v>11.110452016295163</c:v>
                </c:pt>
                <c:pt idx="75">
                  <c:v>11.084434179520221</c:v>
                </c:pt>
                <c:pt idx="76">
                  <c:v>11.058726249370359</c:v>
                </c:pt>
                <c:pt idx="77">
                  <c:v>11.033327248171865</c:v>
                </c:pt>
                <c:pt idx="78">
                  <c:v>11.007400335051756</c:v>
                </c:pt>
                <c:pt idx="79">
                  <c:v>10.982338944775696</c:v>
                </c:pt>
                <c:pt idx="80">
                  <c:v>10.957028267186745</c:v>
                </c:pt>
                <c:pt idx="81">
                  <c:v>10.930913971919393</c:v>
                </c:pt>
                <c:pt idx="82">
                  <c:v>10.905108290339076</c:v>
                </c:pt>
                <c:pt idx="83">
                  <c:v>10.879610234145172</c:v>
                </c:pt>
                <c:pt idx="84">
                  <c:v>10.854418825663998</c:v>
                </c:pt>
                <c:pt idx="85">
                  <c:v>10.823178015065192</c:v>
                </c:pt>
                <c:pt idx="86">
                  <c:v>10.803847988941115</c:v>
                </c:pt>
                <c:pt idx="87">
                  <c:v>10.778193517351987</c:v>
                </c:pt>
                <c:pt idx="88">
                  <c:v>10.754221909140174</c:v>
                </c:pt>
                <c:pt idx="89">
                  <c:v>10.728351685154795</c:v>
                </c:pt>
                <c:pt idx="90">
                  <c:v>10.703336923892696</c:v>
                </c:pt>
                <c:pt idx="91">
                  <c:v>10.6780770941923</c:v>
                </c:pt>
                <c:pt idx="92">
                  <c:v>10.652847246485612</c:v>
                </c:pt>
                <c:pt idx="93">
                  <c:v>10.627373633905556</c:v>
                </c:pt>
                <c:pt idx="94">
                  <c:v>10.601657244752746</c:v>
                </c:pt>
                <c:pt idx="95">
                  <c:v>10.577064500243202</c:v>
                </c:pt>
                <c:pt idx="96">
                  <c:v>10.551954906402585</c:v>
                </c:pt>
                <c:pt idx="97">
                  <c:v>10.526057985903076</c:v>
                </c:pt>
                <c:pt idx="98">
                  <c:v>10.501009333723587</c:v>
                </c:pt>
                <c:pt idx="99">
                  <c:v>10.476262444430574</c:v>
                </c:pt>
                <c:pt idx="100">
                  <c:v>10.451816350977225</c:v>
                </c:pt>
                <c:pt idx="101">
                  <c:v>10.42658553091027</c:v>
                </c:pt>
                <c:pt idx="102">
                  <c:v>10.401926965226796</c:v>
                </c:pt>
                <c:pt idx="103">
                  <c:v>10.37702724534215</c:v>
                </c:pt>
                <c:pt idx="104">
                  <c:v>10.351887348930035</c:v>
                </c:pt>
                <c:pt idx="105">
                  <c:v>10.327587587726221</c:v>
                </c:pt>
                <c:pt idx="106">
                  <c:v>10.303047001754766</c:v>
                </c:pt>
              </c:numCache>
            </c:numRef>
          </c:xVal>
          <c:yVal>
            <c:numRef>
              <c:f>'data 07.2024'!$D$1857:$D$1963</c:f>
              <c:numCache>
                <c:formatCode>General</c:formatCode>
                <c:ptCount val="107"/>
                <c:pt idx="0">
                  <c:v>1.9011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1.1000000000000001E-3</c:v>
                </c:pt>
                <c:pt idx="6">
                  <c:v>1.1000000000000001E-3</c:v>
                </c:pt>
                <c:pt idx="7">
                  <c:v>1.1000000000000001E-3</c:v>
                </c:pt>
                <c:pt idx="8">
                  <c:v>1E-4</c:v>
                </c:pt>
                <c:pt idx="9">
                  <c:v>1.1000000000000001E-3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7.1410999999999998</c:v>
                </c:pt>
                <c:pt idx="40">
                  <c:v>34.990100000000005</c:v>
                </c:pt>
                <c:pt idx="41">
                  <c:v>45.940100000000001</c:v>
                </c:pt>
                <c:pt idx="42">
                  <c:v>45.510100000000001</c:v>
                </c:pt>
                <c:pt idx="43">
                  <c:v>45.310100000000006</c:v>
                </c:pt>
                <c:pt idx="44">
                  <c:v>45.140100000000004</c:v>
                </c:pt>
                <c:pt idx="45">
                  <c:v>45.030100000000004</c:v>
                </c:pt>
                <c:pt idx="46">
                  <c:v>44.940100000000001</c:v>
                </c:pt>
                <c:pt idx="47">
                  <c:v>32.570100000000004</c:v>
                </c:pt>
                <c:pt idx="48">
                  <c:v>8.2401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B9F7-4E51-BBF2-EADB10372A7A}"/>
            </c:ext>
          </c:extLst>
        </c:ser>
        <c:ser>
          <c:idx val="8"/>
          <c:order val="8"/>
          <c:tx>
            <c:v>94-84A</c:v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07.2024'!$F$2295:$F$2402</c:f>
              <c:numCache>
                <c:formatCode>General</c:formatCode>
                <c:ptCount val="108"/>
                <c:pt idx="0">
                  <c:v>15.639653318573588</c:v>
                </c:pt>
                <c:pt idx="1">
                  <c:v>15.60842950922464</c:v>
                </c:pt>
                <c:pt idx="2">
                  <c:v>15.577236999603533</c:v>
                </c:pt>
                <c:pt idx="3">
                  <c:v>15.546407127226399</c:v>
                </c:pt>
                <c:pt idx="4">
                  <c:v>15.516269918959857</c:v>
                </c:pt>
                <c:pt idx="5">
                  <c:v>15.484839294427577</c:v>
                </c:pt>
                <c:pt idx="6">
                  <c:v>15.455092402906288</c:v>
                </c:pt>
                <c:pt idx="7">
                  <c:v>15.425044162947167</c:v>
                </c:pt>
                <c:pt idx="8">
                  <c:v>15.395684697657561</c:v>
                </c:pt>
                <c:pt idx="9">
                  <c:v>15.368659238832798</c:v>
                </c:pt>
                <c:pt idx="10">
                  <c:v>15.335075445590991</c:v>
                </c:pt>
                <c:pt idx="11">
                  <c:v>15.303500835580296</c:v>
                </c:pt>
                <c:pt idx="12">
                  <c:v>15.272615662648487</c:v>
                </c:pt>
                <c:pt idx="13">
                  <c:v>15.242089857421407</c:v>
                </c:pt>
                <c:pt idx="14">
                  <c:v>15.212905679109211</c:v>
                </c:pt>
                <c:pt idx="15">
                  <c:v>15.183094687969879</c:v>
                </c:pt>
                <c:pt idx="16">
                  <c:v>15.152658818097043</c:v>
                </c:pt>
                <c:pt idx="17">
                  <c:v>15.122253585542676</c:v>
                </c:pt>
                <c:pt idx="18">
                  <c:v>15.092858337749606</c:v>
                </c:pt>
                <c:pt idx="19">
                  <c:v>15.06251339153161</c:v>
                </c:pt>
                <c:pt idx="20">
                  <c:v>15.032524879997215</c:v>
                </c:pt>
                <c:pt idx="21">
                  <c:v>15.002891825472716</c:v>
                </c:pt>
                <c:pt idx="22">
                  <c:v>14.973613260911307</c:v>
                </c:pt>
                <c:pt idx="23">
                  <c:v>14.943388887366025</c:v>
                </c:pt>
                <c:pt idx="24">
                  <c:v>14.912221669738663</c:v>
                </c:pt>
                <c:pt idx="25">
                  <c:v>14.878169905537735</c:v>
                </c:pt>
                <c:pt idx="26">
                  <c:v>14.852899590641048</c:v>
                </c:pt>
                <c:pt idx="27">
                  <c:v>14.822797766369675</c:v>
                </c:pt>
                <c:pt idx="28">
                  <c:v>14.793049762567435</c:v>
                </c:pt>
                <c:pt idx="29">
                  <c:v>14.766883404403991</c:v>
                </c:pt>
                <c:pt idx="30">
                  <c:v>14.737836931079325</c:v>
                </c:pt>
                <c:pt idx="31">
                  <c:v>14.708496891741234</c:v>
                </c:pt>
                <c:pt idx="32">
                  <c:v>14.678864253436529</c:v>
                </c:pt>
                <c:pt idx="33">
                  <c:v>14.649904814325648</c:v>
                </c:pt>
                <c:pt idx="34">
                  <c:v>14.620652776248143</c:v>
                </c:pt>
                <c:pt idx="35">
                  <c:v>14.59014623048466</c:v>
                </c:pt>
                <c:pt idx="36">
                  <c:v>14.56031289454188</c:v>
                </c:pt>
                <c:pt idx="37">
                  <c:v>14.530830492096959</c:v>
                </c:pt>
                <c:pt idx="38">
                  <c:v>14.501058101357607</c:v>
                </c:pt>
                <c:pt idx="39">
                  <c:v>14.471635988791339</c:v>
                </c:pt>
                <c:pt idx="40">
                  <c:v>14.442563176724441</c:v>
                </c:pt>
                <c:pt idx="41">
                  <c:v>14.414157701351424</c:v>
                </c:pt>
                <c:pt idx="42">
                  <c:v>14.384824231201344</c:v>
                </c:pt>
                <c:pt idx="43">
                  <c:v>14.356475818675285</c:v>
                </c:pt>
                <c:pt idx="44">
                  <c:v>14.326565265992217</c:v>
                </c:pt>
                <c:pt idx="45">
                  <c:v>14.297321415932021</c:v>
                </c:pt>
                <c:pt idx="46">
                  <c:v>14.2687423131473</c:v>
                </c:pt>
                <c:pt idx="47">
                  <c:v>14.2509742412097</c:v>
                </c:pt>
                <c:pt idx="48">
                  <c:v>14.209453032168755</c:v>
                </c:pt>
                <c:pt idx="49">
                  <c:v>14.180645835628354</c:v>
                </c:pt>
                <c:pt idx="50">
                  <c:v>14.150919751554033</c:v>
                </c:pt>
                <c:pt idx="51">
                  <c:v>14.126277188192937</c:v>
                </c:pt>
                <c:pt idx="52">
                  <c:v>14.097870240995913</c:v>
                </c:pt>
                <c:pt idx="53">
                  <c:v>14.069176833631319</c:v>
                </c:pt>
                <c:pt idx="54">
                  <c:v>14.039568290024295</c:v>
                </c:pt>
                <c:pt idx="55">
                  <c:v>14.011249014654345</c:v>
                </c:pt>
                <c:pt idx="56">
                  <c:v>13.982644253248228</c:v>
                </c:pt>
                <c:pt idx="57">
                  <c:v>13.954382681880819</c:v>
                </c:pt>
                <c:pt idx="58">
                  <c:v>13.928971799821401</c:v>
                </c:pt>
                <c:pt idx="59">
                  <c:v>13.897005971551105</c:v>
                </c:pt>
                <c:pt idx="60">
                  <c:v>13.86977012336629</c:v>
                </c:pt>
                <c:pt idx="61">
                  <c:v>13.840998163815796</c:v>
                </c:pt>
                <c:pt idx="62">
                  <c:v>13.811631693635773</c:v>
                </c:pt>
                <c:pt idx="63">
                  <c:v>13.782608434748227</c:v>
                </c:pt>
                <c:pt idx="64">
                  <c:v>13.754862177126556</c:v>
                </c:pt>
                <c:pt idx="65">
                  <c:v>13.726832696995897</c:v>
                </c:pt>
                <c:pt idx="66">
                  <c:v>13.698831909463188</c:v>
                </c:pt>
                <c:pt idx="67">
                  <c:v>13.669927905514228</c:v>
                </c:pt>
                <c:pt idx="68">
                  <c:v>13.642295773586477</c:v>
                </c:pt>
                <c:pt idx="69">
                  <c:v>13.613451726540356</c:v>
                </c:pt>
                <c:pt idx="70">
                  <c:v>13.584638316812706</c:v>
                </c:pt>
                <c:pt idx="71">
                  <c:v>13.555546218715003</c:v>
                </c:pt>
                <c:pt idx="72">
                  <c:v>13.529266482282109</c:v>
                </c:pt>
                <c:pt idx="73">
                  <c:v>13.500542678475163</c:v>
                </c:pt>
                <c:pt idx="74">
                  <c:v>13.472466246981604</c:v>
                </c:pt>
                <c:pt idx="75">
                  <c:v>13.444419149241572</c:v>
                </c:pt>
                <c:pt idx="76">
                  <c:v>13.41578593965594</c:v>
                </c:pt>
                <c:pt idx="77">
                  <c:v>13.388105552800338</c:v>
                </c:pt>
                <c:pt idx="78">
                  <c:v>13.362603516836835</c:v>
                </c:pt>
                <c:pt idx="79">
                  <c:v>13.333751161335339</c:v>
                </c:pt>
                <c:pt idx="80">
                  <c:v>13.305542993623076</c:v>
                </c:pt>
                <c:pt idx="81">
                  <c:v>13.277670931357429</c:v>
                </c:pt>
                <c:pt idx="82">
                  <c:v>13.25105144268414</c:v>
                </c:pt>
                <c:pt idx="83">
                  <c:v>13.222014808086733</c:v>
                </c:pt>
                <c:pt idx="84">
                  <c:v>13.194535907030071</c:v>
                </c:pt>
                <c:pt idx="85">
                  <c:v>13.166171185773036</c:v>
                </c:pt>
                <c:pt idx="86">
                  <c:v>13.138750626332206</c:v>
                </c:pt>
                <c:pt idx="87">
                  <c:v>13.111358759489313</c:v>
                </c:pt>
                <c:pt idx="88">
                  <c:v>13.084299462881599</c:v>
                </c:pt>
                <c:pt idx="89">
                  <c:v>13.056053996563149</c:v>
                </c:pt>
                <c:pt idx="90">
                  <c:v>13.029052078066735</c:v>
                </c:pt>
                <c:pt idx="91">
                  <c:v>12.997231960373028</c:v>
                </c:pt>
                <c:pt idx="92">
                  <c:v>12.973316855325402</c:v>
                </c:pt>
                <c:pt idx="93">
                  <c:v>12.945494216945292</c:v>
                </c:pt>
                <c:pt idx="94">
                  <c:v>12.919513211193461</c:v>
                </c:pt>
                <c:pt idx="95">
                  <c:v>12.892050209732586</c:v>
                </c:pt>
                <c:pt idx="96">
                  <c:v>12.865219164512709</c:v>
                </c:pt>
                <c:pt idx="97">
                  <c:v>12.837212208071435</c:v>
                </c:pt>
                <c:pt idx="98">
                  <c:v>12.813144715219176</c:v>
                </c:pt>
                <c:pt idx="99">
                  <c:v>12.785194750778954</c:v>
                </c:pt>
                <c:pt idx="100">
                  <c:v>12.758175568902777</c:v>
                </c:pt>
                <c:pt idx="101">
                  <c:v>12.730885346473702</c:v>
                </c:pt>
                <c:pt idx="102">
                  <c:v>12.70332505053856</c:v>
                </c:pt>
                <c:pt idx="103">
                  <c:v>12.675794736597123</c:v>
                </c:pt>
                <c:pt idx="104">
                  <c:v>12.648891919145964</c:v>
                </c:pt>
                <c:pt idx="105">
                  <c:v>12.624405443517716</c:v>
                </c:pt>
                <c:pt idx="106">
                  <c:v>12.597259311064798</c:v>
                </c:pt>
                <c:pt idx="107">
                  <c:v>12.569844688512132</c:v>
                </c:pt>
              </c:numCache>
            </c:numRef>
          </c:xVal>
          <c:yVal>
            <c:numRef>
              <c:f>'data 07.2024'!$D$2295:$D$2402</c:f>
              <c:numCache>
                <c:formatCode>General</c:formatCode>
                <c:ptCount val="108"/>
                <c:pt idx="0">
                  <c:v>1E-4</c:v>
                </c:pt>
                <c:pt idx="1">
                  <c:v>15.8301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0.21509999999999999</c:v>
                </c:pt>
                <c:pt idx="55">
                  <c:v>7.0991</c:v>
                </c:pt>
                <c:pt idx="56">
                  <c:v>12.100099999999999</c:v>
                </c:pt>
                <c:pt idx="57">
                  <c:v>12.680099999999999</c:v>
                </c:pt>
                <c:pt idx="58">
                  <c:v>12.630100000000001</c:v>
                </c:pt>
                <c:pt idx="59">
                  <c:v>12.5801</c:v>
                </c:pt>
                <c:pt idx="60">
                  <c:v>12.540099999999999</c:v>
                </c:pt>
                <c:pt idx="61">
                  <c:v>12.5001</c:v>
                </c:pt>
                <c:pt idx="62">
                  <c:v>13.460100000000001</c:v>
                </c:pt>
                <c:pt idx="63">
                  <c:v>6.4721000000000002</c:v>
                </c:pt>
                <c:pt idx="64">
                  <c:v>2.1051000000000002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  <c:pt idx="107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B9F7-4E51-BBF2-EADB10372A7A}"/>
            </c:ext>
          </c:extLst>
        </c:ser>
        <c:ser>
          <c:idx val="10"/>
          <c:order val="9"/>
          <c:tx>
            <c:v>102-92A</c:v>
          </c:tx>
          <c:spPr>
            <a:ln w="19050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07.2024'!$F$2638:$F$2740</c:f>
              <c:numCache>
                <c:formatCode>General</c:formatCode>
                <c:ptCount val="103"/>
                <c:pt idx="0">
                  <c:v>18.405553241942233</c:v>
                </c:pt>
                <c:pt idx="1">
                  <c:v>18.370590462960312</c:v>
                </c:pt>
                <c:pt idx="2">
                  <c:v>18.336020940829382</c:v>
                </c:pt>
                <c:pt idx="3">
                  <c:v>18.301843655368156</c:v>
                </c:pt>
                <c:pt idx="4">
                  <c:v>18.266979833968509</c:v>
                </c:pt>
                <c:pt idx="5">
                  <c:v>18.232867159987119</c:v>
                </c:pt>
                <c:pt idx="6">
                  <c:v>18.198786455227516</c:v>
                </c:pt>
                <c:pt idx="7">
                  <c:v>18.165454205741181</c:v>
                </c:pt>
                <c:pt idx="8">
                  <c:v>18.130720953373679</c:v>
                </c:pt>
                <c:pt idx="9">
                  <c:v>18.097808871561359</c:v>
                </c:pt>
                <c:pt idx="10">
                  <c:v>18.063855034134541</c:v>
                </c:pt>
                <c:pt idx="11">
                  <c:v>18.02993316592951</c:v>
                </c:pt>
                <c:pt idx="12">
                  <c:v>17.995330138991452</c:v>
                </c:pt>
                <c:pt idx="13">
                  <c:v>17.960760441516868</c:v>
                </c:pt>
                <c:pt idx="14">
                  <c:v>17.926935827049704</c:v>
                </c:pt>
                <c:pt idx="15">
                  <c:v>17.892076566356206</c:v>
                </c:pt>
                <c:pt idx="16">
                  <c:v>17.859382505780754</c:v>
                </c:pt>
                <c:pt idx="17">
                  <c:v>17.826008671510021</c:v>
                </c:pt>
                <c:pt idx="18">
                  <c:v>17.792666136967117</c:v>
                </c:pt>
                <c:pt idx="19">
                  <c:v>17.762897162772298</c:v>
                </c:pt>
                <c:pt idx="20">
                  <c:v>17.725721093461267</c:v>
                </c:pt>
                <c:pt idx="21">
                  <c:v>17.691058663989708</c:v>
                </c:pt>
                <c:pt idx="22">
                  <c:v>17.657489803296873</c:v>
                </c:pt>
                <c:pt idx="23">
                  <c:v>17.623600061945805</c:v>
                </c:pt>
                <c:pt idx="24">
                  <c:v>17.590095476214675</c:v>
                </c:pt>
                <c:pt idx="25">
                  <c:v>17.556622859705325</c:v>
                </c:pt>
                <c:pt idx="26">
                  <c:v>17.523182212417773</c:v>
                </c:pt>
                <c:pt idx="27">
                  <c:v>17.489070537363862</c:v>
                </c:pt>
                <c:pt idx="28">
                  <c:v>17.456045661760928</c:v>
                </c:pt>
                <c:pt idx="29">
                  <c:v>17.422350434970195</c:v>
                </c:pt>
                <c:pt idx="30">
                  <c:v>17.388687853979789</c:v>
                </c:pt>
                <c:pt idx="31">
                  <c:v>17.356108360114114</c:v>
                </c:pt>
                <c:pt idx="32">
                  <c:v>17.322510050543123</c:v>
                </c:pt>
                <c:pt idx="33">
                  <c:v>17.289293860844339</c:v>
                </c:pt>
                <c:pt idx="34">
                  <c:v>17.256109640367352</c:v>
                </c:pt>
                <c:pt idx="35">
                  <c:v>17.22295738911215</c:v>
                </c:pt>
                <c:pt idx="36">
                  <c:v>17.189140181586019</c:v>
                </c:pt>
                <c:pt idx="37">
                  <c:v>17.158837636651658</c:v>
                </c:pt>
                <c:pt idx="38">
                  <c:v>17.126127090230415</c:v>
                </c:pt>
                <c:pt idx="39">
                  <c:v>17.092405404259388</c:v>
                </c:pt>
                <c:pt idx="40">
                  <c:v>17.06288287291374</c:v>
                </c:pt>
                <c:pt idx="41">
                  <c:v>17.026102398369066</c:v>
                </c:pt>
                <c:pt idx="42">
                  <c:v>16.991786768535881</c:v>
                </c:pt>
                <c:pt idx="43">
                  <c:v>16.957851955009964</c:v>
                </c:pt>
                <c:pt idx="44">
                  <c:v>16.925334201593174</c:v>
                </c:pt>
                <c:pt idx="45">
                  <c:v>16.892502315592122</c:v>
                </c:pt>
                <c:pt idx="46">
                  <c:v>16.859357306561183</c:v>
                </c:pt>
                <c:pt idx="47">
                  <c:v>16.826934451255383</c:v>
                </c:pt>
                <c:pt idx="48">
                  <c:v>16.793509638031146</c:v>
                </c:pt>
                <c:pt idx="49">
                  <c:v>16.760806301953501</c:v>
                </c:pt>
                <c:pt idx="50">
                  <c:v>16.727791196003054</c:v>
                </c:pt>
                <c:pt idx="51">
                  <c:v>16.69515213488712</c:v>
                </c:pt>
                <c:pt idx="52">
                  <c:v>16.662888109051313</c:v>
                </c:pt>
                <c:pt idx="53">
                  <c:v>16.628941752953736</c:v>
                </c:pt>
                <c:pt idx="54">
                  <c:v>16.59571485489402</c:v>
                </c:pt>
                <c:pt idx="55">
                  <c:v>16.564231480260212</c:v>
                </c:pt>
                <c:pt idx="56">
                  <c:v>16.531069523113853</c:v>
                </c:pt>
                <c:pt idx="57">
                  <c:v>16.498964992699687</c:v>
                </c:pt>
                <c:pt idx="58">
                  <c:v>16.466209692910237</c:v>
                </c:pt>
                <c:pt idx="59">
                  <c:v>16.434168427903401</c:v>
                </c:pt>
                <c:pt idx="60">
                  <c:v>16.401818099337937</c:v>
                </c:pt>
                <c:pt idx="61">
                  <c:v>16.372900167080942</c:v>
                </c:pt>
                <c:pt idx="62">
                  <c:v>16.336533979998858</c:v>
                </c:pt>
                <c:pt idx="63">
                  <c:v>16.304958928972308</c:v>
                </c:pt>
                <c:pt idx="64">
                  <c:v>16.27239746362234</c:v>
                </c:pt>
                <c:pt idx="65">
                  <c:v>16.238852644492745</c:v>
                </c:pt>
                <c:pt idx="66">
                  <c:v>16.206695813848654</c:v>
                </c:pt>
                <c:pt idx="67">
                  <c:v>16.17457095242634</c:v>
                </c:pt>
                <c:pt idx="68">
                  <c:v>16.142140410338129</c:v>
                </c:pt>
                <c:pt idx="69">
                  <c:v>16.10974251405025</c:v>
                </c:pt>
                <c:pt idx="70">
                  <c:v>16.078051206638715</c:v>
                </c:pt>
                <c:pt idx="71">
                  <c:v>16.046727842830624</c:v>
                </c:pt>
                <c:pt idx="72">
                  <c:v>16.015098801898915</c:v>
                </c:pt>
                <c:pt idx="73">
                  <c:v>15.982829108389444</c:v>
                </c:pt>
                <c:pt idx="74">
                  <c:v>15.951598974270912</c:v>
                </c:pt>
                <c:pt idx="75">
                  <c:v>15.920734792985455</c:v>
                </c:pt>
                <c:pt idx="76">
                  <c:v>15.88789070908798</c:v>
                </c:pt>
                <c:pt idx="77">
                  <c:v>15.856419165722949</c:v>
                </c:pt>
                <c:pt idx="78">
                  <c:v>15.824978922085769</c:v>
                </c:pt>
                <c:pt idx="79">
                  <c:v>15.792568080477007</c:v>
                </c:pt>
                <c:pt idx="80">
                  <c:v>15.760524187086503</c:v>
                </c:pt>
                <c:pt idx="81">
                  <c:v>15.728179660801962</c:v>
                </c:pt>
                <c:pt idx="82">
                  <c:v>15.69553553243153</c:v>
                </c:pt>
                <c:pt idx="83">
                  <c:v>15.664920983832832</c:v>
                </c:pt>
                <c:pt idx="84">
                  <c:v>15.633007333583247</c:v>
                </c:pt>
                <c:pt idx="85">
                  <c:v>15.601458254671282</c:v>
                </c:pt>
                <c:pt idx="86">
                  <c:v>15.569277970485086</c:v>
                </c:pt>
                <c:pt idx="87">
                  <c:v>15.537793503052942</c:v>
                </c:pt>
                <c:pt idx="88">
                  <c:v>15.5063410048426</c:v>
                </c:pt>
                <c:pt idx="89">
                  <c:v>15.475581631241315</c:v>
                </c:pt>
                <c:pt idx="90">
                  <c:v>15.443201680225197</c:v>
                </c:pt>
                <c:pt idx="91">
                  <c:v>15.412175325542297</c:v>
                </c:pt>
                <c:pt idx="92">
                  <c:v>15.380521141393279</c:v>
                </c:pt>
                <c:pt idx="93">
                  <c:v>15.349228825810012</c:v>
                </c:pt>
                <c:pt idx="94">
                  <c:v>15.318297369238094</c:v>
                </c:pt>
                <c:pt idx="95">
                  <c:v>15.28739721239403</c:v>
                </c:pt>
                <c:pt idx="96">
                  <c:v>15.256200131439876</c:v>
                </c:pt>
                <c:pt idx="97">
                  <c:v>15.225035019707509</c:v>
                </c:pt>
                <c:pt idx="98">
                  <c:v>15.193901877196941</c:v>
                </c:pt>
                <c:pt idx="99">
                  <c:v>15.162473493166903</c:v>
                </c:pt>
                <c:pt idx="100">
                  <c:v>15.132385258914304</c:v>
                </c:pt>
                <c:pt idx="101">
                  <c:v>15.101020806243259</c:v>
                </c:pt>
                <c:pt idx="102">
                  <c:v>15.070667624186957</c:v>
                </c:pt>
              </c:numCache>
            </c:numRef>
          </c:xVal>
          <c:yVal>
            <c:numRef>
              <c:f>'data 07.2024'!$D$2638:$D$2740</c:f>
              <c:numCache>
                <c:formatCode>General</c:formatCode>
                <c:ptCount val="103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1.6151</c:v>
                </c:pt>
                <c:pt idx="73">
                  <c:v>4.8030999999999997</c:v>
                </c:pt>
                <c:pt idx="74">
                  <c:v>5.5541</c:v>
                </c:pt>
                <c:pt idx="75">
                  <c:v>5.9641000000000002</c:v>
                </c:pt>
                <c:pt idx="76">
                  <c:v>5.8210999999999995</c:v>
                </c:pt>
                <c:pt idx="77">
                  <c:v>5.9470999999999998</c:v>
                </c:pt>
                <c:pt idx="78">
                  <c:v>5.9190999999999994</c:v>
                </c:pt>
                <c:pt idx="79">
                  <c:v>5.8160999999999996</c:v>
                </c:pt>
                <c:pt idx="80">
                  <c:v>5.4131</c:v>
                </c:pt>
                <c:pt idx="81">
                  <c:v>2.5721000000000003</c:v>
                </c:pt>
                <c:pt idx="82">
                  <c:v>2.6099999999999998E-2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B9F7-4E51-BBF2-EADB10372A7A}"/>
            </c:ext>
          </c:extLst>
        </c:ser>
        <c:ser>
          <c:idx val="9"/>
          <c:order val="10"/>
          <c:tx>
            <c:v>110-100A</c:v>
          </c:tx>
          <c:spPr>
            <a:ln w="19050" cap="rnd">
              <a:solidFill>
                <a:schemeClr val="accent4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07.2024'!$F$2784:$F$2888</c:f>
              <c:numCache>
                <c:formatCode>General</c:formatCode>
                <c:ptCount val="105"/>
                <c:pt idx="0">
                  <c:v>21.471540420007351</c:v>
                </c:pt>
                <c:pt idx="1">
                  <c:v>21.43688293735222</c:v>
                </c:pt>
                <c:pt idx="2">
                  <c:v>21.399531040863629</c:v>
                </c:pt>
                <c:pt idx="3">
                  <c:v>21.362600364110993</c:v>
                </c:pt>
                <c:pt idx="4">
                  <c:v>21.324536954954581</c:v>
                </c:pt>
                <c:pt idx="5">
                  <c:v>21.286507566009366</c:v>
                </c:pt>
                <c:pt idx="6">
                  <c:v>21.249287272903381</c:v>
                </c:pt>
                <c:pt idx="7">
                  <c:v>21.211712426072982</c:v>
                </c:pt>
                <c:pt idx="8">
                  <c:v>21.17378405632633</c:v>
                </c:pt>
                <c:pt idx="9">
                  <c:v>21.137822268387421</c:v>
                </c:pt>
                <c:pt idx="10">
                  <c:v>21.101118741368548</c:v>
                </c:pt>
                <c:pt idx="11">
                  <c:v>21.064833033481424</c:v>
                </c:pt>
                <c:pt idx="12">
                  <c:v>21.027807594996176</c:v>
                </c:pt>
                <c:pt idx="13">
                  <c:v>20.991585152516379</c:v>
                </c:pt>
                <c:pt idx="14">
                  <c:v>20.955394009764415</c:v>
                </c:pt>
                <c:pt idx="15">
                  <c:v>20.917696144305886</c:v>
                </c:pt>
                <c:pt idx="16">
                  <c:v>20.881568932912909</c:v>
                </c:pt>
                <c:pt idx="17">
                  <c:v>20.845089190446565</c:v>
                </c:pt>
                <c:pt idx="18">
                  <c:v>20.808641417202018</c:v>
                </c:pt>
                <c:pt idx="19">
                  <c:v>20.77337509710101</c:v>
                </c:pt>
                <c:pt idx="20">
                  <c:v>20.736224599625114</c:v>
                </c:pt>
                <c:pt idx="21">
                  <c:v>20.700254885798813</c:v>
                </c:pt>
                <c:pt idx="22">
                  <c:v>20.663170016441704</c:v>
                </c:pt>
                <c:pt idx="23">
                  <c:v>20.628027535010375</c:v>
                </c:pt>
                <c:pt idx="24">
                  <c:v>20.591770567542184</c:v>
                </c:pt>
                <c:pt idx="25">
                  <c:v>20.555164423554992</c:v>
                </c:pt>
                <c:pt idx="26">
                  <c:v>20.529635728271465</c:v>
                </c:pt>
                <c:pt idx="27">
                  <c:v>20.48128915236855</c:v>
                </c:pt>
                <c:pt idx="28">
                  <c:v>20.44440151097054</c:v>
                </c:pt>
                <c:pt idx="29">
                  <c:v>20.409066305609532</c:v>
                </c:pt>
                <c:pt idx="30">
                  <c:v>20.372243948727597</c:v>
                </c:pt>
                <c:pt idx="31">
                  <c:v>20.336592226817089</c:v>
                </c:pt>
                <c:pt idx="32">
                  <c:v>20.300214263371814</c:v>
                </c:pt>
                <c:pt idx="33">
                  <c:v>20.263868945726866</c:v>
                </c:pt>
                <c:pt idx="34">
                  <c:v>20.228312454903179</c:v>
                </c:pt>
                <c:pt idx="35">
                  <c:v>20.192787263807347</c:v>
                </c:pt>
                <c:pt idx="36">
                  <c:v>20.15616110407635</c:v>
                </c:pt>
                <c:pt idx="37">
                  <c:v>20.119945349451481</c:v>
                </c:pt>
                <c:pt idx="38">
                  <c:v>20.083385505044713</c:v>
                </c:pt>
                <c:pt idx="39">
                  <c:v>20.047611777602739</c:v>
                </c:pt>
                <c:pt idx="40">
                  <c:v>20.01187001938256</c:v>
                </c:pt>
                <c:pt idx="41">
                  <c:v>19.976911685982181</c:v>
                </c:pt>
                <c:pt idx="42">
                  <c:v>19.940482410607569</c:v>
                </c:pt>
                <c:pt idx="43">
                  <c:v>19.904836560052757</c:v>
                </c:pt>
                <c:pt idx="44">
                  <c:v>19.868847965788543</c:v>
                </c:pt>
                <c:pt idx="45">
                  <c:v>19.833640766608504</c:v>
                </c:pt>
                <c:pt idx="46">
                  <c:v>19.797716783824114</c:v>
                </c:pt>
                <c:pt idx="47">
                  <c:v>19.76219914667459</c:v>
                </c:pt>
                <c:pt idx="48">
                  <c:v>19.726340115430457</c:v>
                </c:pt>
                <c:pt idx="49">
                  <c:v>19.689767694101587</c:v>
                </c:pt>
                <c:pt idx="50">
                  <c:v>19.653974634578955</c:v>
                </c:pt>
                <c:pt idx="51">
                  <c:v>19.618586556907211</c:v>
                </c:pt>
                <c:pt idx="52">
                  <c:v>19.58360245153197</c:v>
                </c:pt>
                <c:pt idx="53">
                  <c:v>19.548649645884574</c:v>
                </c:pt>
                <c:pt idx="54">
                  <c:v>19.511871489772659</c:v>
                </c:pt>
                <c:pt idx="55">
                  <c:v>19.476611962024318</c:v>
                </c:pt>
                <c:pt idx="56">
                  <c:v>19.44101375712243</c:v>
                </c:pt>
                <c:pt idx="57">
                  <c:v>19.406929444534313</c:v>
                </c:pt>
                <c:pt idx="58">
                  <c:v>19.371395170991413</c:v>
                </c:pt>
                <c:pt idx="59">
                  <c:v>19.335523906427898</c:v>
                </c:pt>
                <c:pt idx="60">
                  <c:v>19.300055264546092</c:v>
                </c:pt>
                <c:pt idx="61">
                  <c:v>19.264988225164736</c:v>
                </c:pt>
                <c:pt idx="62">
                  <c:v>19.228847305086077</c:v>
                </c:pt>
                <c:pt idx="63">
                  <c:v>19.194581770403531</c:v>
                </c:pt>
                <c:pt idx="64">
                  <c:v>19.158875091541066</c:v>
                </c:pt>
                <c:pt idx="65">
                  <c:v>19.12430454214428</c:v>
                </c:pt>
                <c:pt idx="66">
                  <c:v>19.088663491400606</c:v>
                </c:pt>
                <c:pt idx="67">
                  <c:v>19.054156540386973</c:v>
                </c:pt>
                <c:pt idx="68">
                  <c:v>19.018581117762093</c:v>
                </c:pt>
                <c:pt idx="69">
                  <c:v>18.984137765131624</c:v>
                </c:pt>
                <c:pt idx="70">
                  <c:v>18.950091633181408</c:v>
                </c:pt>
                <c:pt idx="71">
                  <c:v>18.91424821637823</c:v>
                </c:pt>
                <c:pt idx="72">
                  <c:v>18.878073593123862</c:v>
                </c:pt>
                <c:pt idx="73">
                  <c:v>18.843028326465138</c:v>
                </c:pt>
                <c:pt idx="74">
                  <c:v>18.809109355858283</c:v>
                </c:pt>
                <c:pt idx="75">
                  <c:v>18.773399937029819</c:v>
                </c:pt>
                <c:pt idx="76">
                  <c:v>18.739543888227573</c:v>
                </c:pt>
                <c:pt idx="77">
                  <c:v>18.704627844528503</c:v>
                </c:pt>
                <c:pt idx="78">
                  <c:v>18.669381249703022</c:v>
                </c:pt>
                <c:pt idx="79">
                  <c:v>18.635619418890933</c:v>
                </c:pt>
                <c:pt idx="80">
                  <c:v>18.60080063247203</c:v>
                </c:pt>
                <c:pt idx="81">
                  <c:v>18.56637667922584</c:v>
                </c:pt>
                <c:pt idx="82">
                  <c:v>18.531622844347176</c:v>
                </c:pt>
                <c:pt idx="83">
                  <c:v>18.49617864430807</c:v>
                </c:pt>
                <c:pt idx="84">
                  <c:v>18.462935457000004</c:v>
                </c:pt>
                <c:pt idx="85">
                  <c:v>18.428278879401503</c:v>
                </c:pt>
                <c:pt idx="86">
                  <c:v>18.394015445300518</c:v>
                </c:pt>
                <c:pt idx="87">
                  <c:v>18.359063661605521</c:v>
                </c:pt>
                <c:pt idx="88">
                  <c:v>18.324864838984357</c:v>
                </c:pt>
                <c:pt idx="89">
                  <c:v>18.29033850452678</c:v>
                </c:pt>
                <c:pt idx="90">
                  <c:v>18.255844815869537</c:v>
                </c:pt>
                <c:pt idx="91">
                  <c:v>18.221383773012633</c:v>
                </c:pt>
                <c:pt idx="92">
                  <c:v>18.186596918621401</c:v>
                </c:pt>
                <c:pt idx="93">
                  <c:v>18.153275869875156</c:v>
                </c:pt>
                <c:pt idx="94">
                  <c:v>18.104961121502196</c:v>
                </c:pt>
                <c:pt idx="95">
                  <c:v>18.083508622434945</c:v>
                </c:pt>
                <c:pt idx="96">
                  <c:v>18.050282450545918</c:v>
                </c:pt>
                <c:pt idx="97">
                  <c:v>18.016373370029605</c:v>
                </c:pt>
                <c:pt idx="98">
                  <c:v>17.981783399994764</c:v>
                </c:pt>
                <c:pt idx="99">
                  <c:v>17.946870678969383</c:v>
                </c:pt>
                <c:pt idx="100">
                  <c:v>17.914126431143593</c:v>
                </c:pt>
                <c:pt idx="101">
                  <c:v>17.880345900550683</c:v>
                </c:pt>
                <c:pt idx="102">
                  <c:v>17.846242261195354</c:v>
                </c:pt>
                <c:pt idx="103">
                  <c:v>17.812526005564159</c:v>
                </c:pt>
                <c:pt idx="104">
                  <c:v>17.778841719154745</c:v>
                </c:pt>
              </c:numCache>
            </c:numRef>
          </c:xVal>
          <c:yVal>
            <c:numRef>
              <c:f>'data 07.2024'!$D$2784:$D$2888</c:f>
              <c:numCache>
                <c:formatCode>General</c:formatCode>
                <c:ptCount val="105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1E-4</c:v>
                </c:pt>
                <c:pt idx="56">
                  <c:v>1E-4</c:v>
                </c:pt>
                <c:pt idx="57">
                  <c:v>1E-4</c:v>
                </c:pt>
                <c:pt idx="58">
                  <c:v>1E-4</c:v>
                </c:pt>
                <c:pt idx="59">
                  <c:v>1E-4</c:v>
                </c:pt>
                <c:pt idx="60">
                  <c:v>1E-4</c:v>
                </c:pt>
                <c:pt idx="61">
                  <c:v>1E-4</c:v>
                </c:pt>
                <c:pt idx="62">
                  <c:v>1E-4</c:v>
                </c:pt>
                <c:pt idx="63">
                  <c:v>1E-4</c:v>
                </c:pt>
                <c:pt idx="64">
                  <c:v>1E-4</c:v>
                </c:pt>
                <c:pt idx="65">
                  <c:v>1E-4</c:v>
                </c:pt>
                <c:pt idx="66">
                  <c:v>1E-4</c:v>
                </c:pt>
                <c:pt idx="67">
                  <c:v>1E-4</c:v>
                </c:pt>
                <c:pt idx="68">
                  <c:v>1E-4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B9F7-4E51-BBF2-EADB10372A7A}"/>
            </c:ext>
          </c:extLst>
        </c:ser>
        <c:ser>
          <c:idx val="11"/>
          <c:order val="11"/>
          <c:tx>
            <c:v>118-108A</c:v>
          </c:tx>
          <c:spPr>
            <a:ln w="19050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07.2024'!$F$3003:$F$3100</c:f>
              <c:numCache>
                <c:formatCode>General</c:formatCode>
                <c:ptCount val="98"/>
                <c:pt idx="0">
                  <c:v>24.68889870706192</c:v>
                </c:pt>
                <c:pt idx="1">
                  <c:v>24.649223725007214</c:v>
                </c:pt>
                <c:pt idx="2">
                  <c:v>24.609997840558304</c:v>
                </c:pt>
                <c:pt idx="3">
                  <c:v>24.569552880239563</c:v>
                </c:pt>
                <c:pt idx="4">
                  <c:v>24.529974142368349</c:v>
                </c:pt>
                <c:pt idx="5">
                  <c:v>24.490011261973866</c:v>
                </c:pt>
                <c:pt idx="6">
                  <c:v>24.449665259237396</c:v>
                </c:pt>
                <c:pt idx="7">
                  <c:v>24.410183438585921</c:v>
                </c:pt>
                <c:pt idx="8">
                  <c:v>24.370733587156234</c:v>
                </c:pt>
                <c:pt idx="9">
                  <c:v>24.331730463536292</c:v>
                </c:pt>
                <c:pt idx="10">
                  <c:v>24.296074172063896</c:v>
                </c:pt>
                <c:pt idx="11">
                  <c:v>24.252575848197914</c:v>
                </c:pt>
                <c:pt idx="12">
                  <c:v>24.216977742480321</c:v>
                </c:pt>
                <c:pt idx="13">
                  <c:v>24.176444396561852</c:v>
                </c:pt>
                <c:pt idx="14">
                  <c:v>24.136358157478828</c:v>
                </c:pt>
                <c:pt idx="15">
                  <c:v>24.097543498177568</c:v>
                </c:pt>
                <c:pt idx="16">
                  <c:v>24.057935300801308</c:v>
                </c:pt>
                <c:pt idx="17">
                  <c:v>24.018771826295239</c:v>
                </c:pt>
                <c:pt idx="18">
                  <c:v>23.980052065104971</c:v>
                </c:pt>
                <c:pt idx="19">
                  <c:v>23.94054078494846</c:v>
                </c:pt>
                <c:pt idx="20">
                  <c:v>23.900651086619082</c:v>
                </c:pt>
                <c:pt idx="21">
                  <c:v>23.862026889491478</c:v>
                </c:pt>
                <c:pt idx="22">
                  <c:v>23.823844390113248</c:v>
                </c:pt>
                <c:pt idx="23">
                  <c:v>23.784052274955268</c:v>
                </c:pt>
                <c:pt idx="24">
                  <c:v>23.745522642962836</c:v>
                </c:pt>
                <c:pt idx="25">
                  <c:v>23.706614922231076</c:v>
                </c:pt>
                <c:pt idx="26">
                  <c:v>23.666921077449935</c:v>
                </c:pt>
                <c:pt idx="27">
                  <c:v>23.62807796819801</c:v>
                </c:pt>
                <c:pt idx="28">
                  <c:v>23.589266828167872</c:v>
                </c:pt>
                <c:pt idx="29">
                  <c:v>23.550079625591753</c:v>
                </c:pt>
                <c:pt idx="30">
                  <c:v>23.510925068815961</c:v>
                </c:pt>
                <c:pt idx="31">
                  <c:v>23.477913804485578</c:v>
                </c:pt>
                <c:pt idx="32">
                  <c:v>23.433527919380719</c:v>
                </c:pt>
                <c:pt idx="33">
                  <c:v>23.396910744683638</c:v>
                </c:pt>
                <c:pt idx="34">
                  <c:v>23.361947808069555</c:v>
                </c:pt>
                <c:pt idx="35">
                  <c:v>23.326198899724812</c:v>
                </c:pt>
                <c:pt idx="36">
                  <c:v>23.29007165468003</c:v>
                </c:pt>
                <c:pt idx="37">
                  <c:v>23.253567018728237</c:v>
                </c:pt>
                <c:pt idx="38">
                  <c:v>23.21790134017132</c:v>
                </c:pt>
                <c:pt idx="39">
                  <c:v>23.180643824618514</c:v>
                </c:pt>
                <c:pt idx="40">
                  <c:v>23.142202854524889</c:v>
                </c:pt>
                <c:pt idx="41">
                  <c:v>23.103793853653055</c:v>
                </c:pt>
                <c:pt idx="42">
                  <c:v>23.065013023279018</c:v>
                </c:pt>
                <c:pt idx="43">
                  <c:v>23.026668297368886</c:v>
                </c:pt>
                <c:pt idx="44">
                  <c:v>22.987952418535095</c:v>
                </c:pt>
                <c:pt idx="45">
                  <c:v>22.948866406958892</c:v>
                </c:pt>
                <c:pt idx="46">
                  <c:v>22.911423485860031</c:v>
                </c:pt>
                <c:pt idx="47">
                  <c:v>22.872402758799911</c:v>
                </c:pt>
                <c:pt idx="48">
                  <c:v>22.835424206145095</c:v>
                </c:pt>
                <c:pt idx="49">
                  <c:v>22.796468419998327</c:v>
                </c:pt>
                <c:pt idx="50">
                  <c:v>22.757947055724856</c:v>
                </c:pt>
                <c:pt idx="51">
                  <c:v>22.71905758490232</c:v>
                </c:pt>
                <c:pt idx="52">
                  <c:v>22.681402680410201</c:v>
                </c:pt>
                <c:pt idx="53">
                  <c:v>22.642978913477307</c:v>
                </c:pt>
                <c:pt idx="54">
                  <c:v>22.604188056634325</c:v>
                </c:pt>
                <c:pt idx="55">
                  <c:v>22.56662871620485</c:v>
                </c:pt>
                <c:pt idx="56">
                  <c:v>22.529898818563087</c:v>
                </c:pt>
                <c:pt idx="57">
                  <c:v>22.490407745434347</c:v>
                </c:pt>
                <c:pt idx="58">
                  <c:v>22.45413849328348</c:v>
                </c:pt>
                <c:pt idx="59">
                  <c:v>22.415908220729658</c:v>
                </c:pt>
                <c:pt idx="60">
                  <c:v>22.378506044891033</c:v>
                </c:pt>
                <c:pt idx="61">
                  <c:v>22.340340383817043</c:v>
                </c:pt>
                <c:pt idx="62">
                  <c:v>22.302604419193418</c:v>
                </c:pt>
                <c:pt idx="63">
                  <c:v>22.260140088000146</c:v>
                </c:pt>
                <c:pt idx="64">
                  <c:v>22.226039275397063</c:v>
                </c:pt>
                <c:pt idx="65">
                  <c:v>22.187608170597915</c:v>
                </c:pt>
                <c:pt idx="66">
                  <c:v>22.149606078586011</c:v>
                </c:pt>
                <c:pt idx="67">
                  <c:v>22.111636632374434</c:v>
                </c:pt>
                <c:pt idx="68">
                  <c:v>22.074884862825751</c:v>
                </c:pt>
                <c:pt idx="69">
                  <c:v>22.036979688033597</c:v>
                </c:pt>
                <c:pt idx="70">
                  <c:v>21.998712825332785</c:v>
                </c:pt>
                <c:pt idx="71">
                  <c:v>21.96166127304112</c:v>
                </c:pt>
                <c:pt idx="72">
                  <c:v>21.925034688234593</c:v>
                </c:pt>
                <c:pt idx="73">
                  <c:v>21.887258736402089</c:v>
                </c:pt>
                <c:pt idx="74">
                  <c:v>21.849908421548694</c:v>
                </c:pt>
                <c:pt idx="75">
                  <c:v>21.812590075917075</c:v>
                </c:pt>
                <c:pt idx="76">
                  <c:v>21.775696021192086</c:v>
                </c:pt>
                <c:pt idx="77">
                  <c:v>21.738049292319229</c:v>
                </c:pt>
                <c:pt idx="78">
                  <c:v>21.70161015519243</c:v>
                </c:pt>
                <c:pt idx="79">
                  <c:v>21.663636385608541</c:v>
                </c:pt>
                <c:pt idx="80">
                  <c:v>21.627259840852822</c:v>
                </c:pt>
                <c:pt idx="81">
                  <c:v>21.589351355785013</c:v>
                </c:pt>
                <c:pt idx="82">
                  <c:v>21.551476200180659</c:v>
                </c:pt>
                <c:pt idx="83">
                  <c:v>21.514414281359617</c:v>
                </c:pt>
                <c:pt idx="84">
                  <c:v>21.476994712847421</c:v>
                </c:pt>
                <c:pt idx="85">
                  <c:v>21.439607790135568</c:v>
                </c:pt>
                <c:pt idx="86">
                  <c:v>21.403420340227235</c:v>
                </c:pt>
                <c:pt idx="87">
                  <c:v>21.365709083118507</c:v>
                </c:pt>
                <c:pt idx="88">
                  <c:v>21.328031155473258</c:v>
                </c:pt>
                <c:pt idx="89">
                  <c:v>21.291162398055445</c:v>
                </c:pt>
                <c:pt idx="90">
                  <c:v>21.254713199036743</c:v>
                </c:pt>
                <c:pt idx="91">
                  <c:v>21.21713354176832</c:v>
                </c:pt>
                <c:pt idx="92">
                  <c:v>21.181134857273825</c:v>
                </c:pt>
                <c:pt idx="93">
                  <c:v>21.144007060602124</c:v>
                </c:pt>
                <c:pt idx="94">
                  <c:v>21.108070639045177</c:v>
                </c:pt>
                <c:pt idx="95">
                  <c:v>21.07255077556259</c:v>
                </c:pt>
                <c:pt idx="96">
                  <c:v>21.034747378020342</c:v>
                </c:pt>
                <c:pt idx="97">
                  <c:v>20.998904186152959</c:v>
                </c:pt>
              </c:numCache>
            </c:numRef>
          </c:xVal>
          <c:yVal>
            <c:numRef>
              <c:f>'data 07.2024'!$D$3003:$D$3100</c:f>
              <c:numCache>
                <c:formatCode>General</c:formatCode>
                <c:ptCount val="98"/>
                <c:pt idx="0">
                  <c:v>3.8471000000000002</c:v>
                </c:pt>
                <c:pt idx="1">
                  <c:v>3.8481000000000001</c:v>
                </c:pt>
                <c:pt idx="2">
                  <c:v>1.6820999999999999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2.5171000000000001</c:v>
                </c:pt>
                <c:pt idx="16">
                  <c:v>17.900099999999998</c:v>
                </c:pt>
                <c:pt idx="17">
                  <c:v>29.740099999999998</c:v>
                </c:pt>
                <c:pt idx="18">
                  <c:v>33.340100000000007</c:v>
                </c:pt>
                <c:pt idx="19">
                  <c:v>33.220100000000002</c:v>
                </c:pt>
                <c:pt idx="20">
                  <c:v>33.210100000000004</c:v>
                </c:pt>
                <c:pt idx="21">
                  <c:v>33.080100000000002</c:v>
                </c:pt>
                <c:pt idx="22">
                  <c:v>32.940100000000001</c:v>
                </c:pt>
                <c:pt idx="23">
                  <c:v>32.840100000000007</c:v>
                </c:pt>
                <c:pt idx="24">
                  <c:v>32.780100000000004</c:v>
                </c:pt>
                <c:pt idx="25">
                  <c:v>32.680100000000003</c:v>
                </c:pt>
                <c:pt idx="26">
                  <c:v>25.4801</c:v>
                </c:pt>
                <c:pt idx="27">
                  <c:v>11.2601</c:v>
                </c:pt>
                <c:pt idx="28">
                  <c:v>1.6960999999999999</c:v>
                </c:pt>
                <c:pt idx="29">
                  <c:v>1E-4</c:v>
                </c:pt>
                <c:pt idx="30">
                  <c:v>0.23509999999999998</c:v>
                </c:pt>
                <c:pt idx="31">
                  <c:v>0.21609999999999999</c:v>
                </c:pt>
                <c:pt idx="32">
                  <c:v>0.20709999999999998</c:v>
                </c:pt>
                <c:pt idx="33">
                  <c:v>0.20809999999999998</c:v>
                </c:pt>
                <c:pt idx="34">
                  <c:v>1.9099999999999999E-2</c:v>
                </c:pt>
                <c:pt idx="35">
                  <c:v>1.9099999999999999E-2</c:v>
                </c:pt>
                <c:pt idx="36">
                  <c:v>2.01E-2</c:v>
                </c:pt>
                <c:pt idx="37">
                  <c:v>2.01E-2</c:v>
                </c:pt>
                <c:pt idx="38">
                  <c:v>1.9099999999999999E-2</c:v>
                </c:pt>
                <c:pt idx="39">
                  <c:v>1.8099999999999998E-2</c:v>
                </c:pt>
                <c:pt idx="40">
                  <c:v>1.41E-2</c:v>
                </c:pt>
                <c:pt idx="41">
                  <c:v>3.4100000000000005E-2</c:v>
                </c:pt>
                <c:pt idx="42">
                  <c:v>0.15409999999999999</c:v>
                </c:pt>
                <c:pt idx="43">
                  <c:v>0.31909999999999999</c:v>
                </c:pt>
                <c:pt idx="44">
                  <c:v>0.40510000000000002</c:v>
                </c:pt>
                <c:pt idx="45">
                  <c:v>0.43709999999999999</c:v>
                </c:pt>
                <c:pt idx="46">
                  <c:v>0.48009999999999997</c:v>
                </c:pt>
                <c:pt idx="47">
                  <c:v>0.48309999999999997</c:v>
                </c:pt>
                <c:pt idx="48">
                  <c:v>0.48309999999999997</c:v>
                </c:pt>
                <c:pt idx="49">
                  <c:v>0.48709999999999998</c:v>
                </c:pt>
                <c:pt idx="50">
                  <c:v>0.48509999999999998</c:v>
                </c:pt>
                <c:pt idx="51">
                  <c:v>0.48609999999999998</c:v>
                </c:pt>
                <c:pt idx="52">
                  <c:v>0.41309999999999997</c:v>
                </c:pt>
                <c:pt idx="53">
                  <c:v>0.27710000000000001</c:v>
                </c:pt>
                <c:pt idx="54">
                  <c:v>0.14109999999999998</c:v>
                </c:pt>
                <c:pt idx="55">
                  <c:v>7.6100000000000001E-2</c:v>
                </c:pt>
                <c:pt idx="56">
                  <c:v>3.9100000000000003E-2</c:v>
                </c:pt>
                <c:pt idx="57">
                  <c:v>1.5099999999999999E-2</c:v>
                </c:pt>
                <c:pt idx="58">
                  <c:v>1.3099999999999999E-2</c:v>
                </c:pt>
                <c:pt idx="59">
                  <c:v>1.41E-2</c:v>
                </c:pt>
                <c:pt idx="60">
                  <c:v>2.1100000000000001E-2</c:v>
                </c:pt>
                <c:pt idx="61">
                  <c:v>2.81E-2</c:v>
                </c:pt>
                <c:pt idx="62">
                  <c:v>3.1099999999999999E-2</c:v>
                </c:pt>
                <c:pt idx="63">
                  <c:v>3.0099999999999998E-2</c:v>
                </c:pt>
                <c:pt idx="64">
                  <c:v>2.5100000000000001E-2</c:v>
                </c:pt>
                <c:pt idx="65">
                  <c:v>1.8099999999999998E-2</c:v>
                </c:pt>
                <c:pt idx="66">
                  <c:v>1.1099999999999999E-2</c:v>
                </c:pt>
                <c:pt idx="67">
                  <c:v>6.1000000000000004E-3</c:v>
                </c:pt>
                <c:pt idx="68">
                  <c:v>4.1000000000000003E-3</c:v>
                </c:pt>
                <c:pt idx="69">
                  <c:v>5.1000000000000004E-3</c:v>
                </c:pt>
                <c:pt idx="70">
                  <c:v>1.7100000000000001E-2</c:v>
                </c:pt>
                <c:pt idx="71">
                  <c:v>2.7099999999999999E-2</c:v>
                </c:pt>
                <c:pt idx="72">
                  <c:v>3.0099999999999998E-2</c:v>
                </c:pt>
                <c:pt idx="73">
                  <c:v>3.1099999999999999E-2</c:v>
                </c:pt>
                <c:pt idx="74">
                  <c:v>3.2100000000000004E-2</c:v>
                </c:pt>
                <c:pt idx="75">
                  <c:v>3.3100000000000004E-2</c:v>
                </c:pt>
                <c:pt idx="76">
                  <c:v>3.4100000000000005E-2</c:v>
                </c:pt>
                <c:pt idx="77">
                  <c:v>3.4100000000000005E-2</c:v>
                </c:pt>
                <c:pt idx="78">
                  <c:v>3.5100000000000006E-2</c:v>
                </c:pt>
                <c:pt idx="79">
                  <c:v>3.4100000000000005E-2</c:v>
                </c:pt>
                <c:pt idx="80">
                  <c:v>2.5100000000000001E-2</c:v>
                </c:pt>
                <c:pt idx="81">
                  <c:v>1.5099999999999999E-2</c:v>
                </c:pt>
                <c:pt idx="82">
                  <c:v>1.01E-2</c:v>
                </c:pt>
                <c:pt idx="83">
                  <c:v>1.01E-2</c:v>
                </c:pt>
                <c:pt idx="84">
                  <c:v>9.0999999999999987E-3</c:v>
                </c:pt>
                <c:pt idx="85">
                  <c:v>9.0999999999999987E-3</c:v>
                </c:pt>
                <c:pt idx="86">
                  <c:v>9.0999999999999987E-3</c:v>
                </c:pt>
                <c:pt idx="87">
                  <c:v>9.0999999999999987E-3</c:v>
                </c:pt>
                <c:pt idx="88">
                  <c:v>8.0999999999999996E-3</c:v>
                </c:pt>
                <c:pt idx="89">
                  <c:v>6.1000000000000004E-3</c:v>
                </c:pt>
                <c:pt idx="90">
                  <c:v>2.41E-2</c:v>
                </c:pt>
                <c:pt idx="91">
                  <c:v>1.8099999999999998E-2</c:v>
                </c:pt>
                <c:pt idx="92">
                  <c:v>1.41E-2</c:v>
                </c:pt>
                <c:pt idx="93">
                  <c:v>1.1099999999999999E-2</c:v>
                </c:pt>
                <c:pt idx="94">
                  <c:v>9.0999999999999987E-3</c:v>
                </c:pt>
                <c:pt idx="95">
                  <c:v>7.1000000000000004E-3</c:v>
                </c:pt>
                <c:pt idx="96">
                  <c:v>5.1000000000000004E-3</c:v>
                </c:pt>
                <c:pt idx="97">
                  <c:v>5.1000000000000004E-3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B9F7-4E51-BBF2-EADB10372A7A}"/>
            </c:ext>
          </c:extLst>
        </c:ser>
        <c:ser>
          <c:idx val="12"/>
          <c:order val="12"/>
          <c:tx>
            <c:v>126-116A</c:v>
          </c:tx>
          <c:spPr>
            <a:ln w="19050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07.2024'!$F$3147:$F$3250</c:f>
              <c:numCache>
                <c:formatCode>General</c:formatCode>
                <c:ptCount val="104"/>
                <c:pt idx="0">
                  <c:v>28.139742069454591</c:v>
                </c:pt>
                <c:pt idx="1">
                  <c:v>28.096932883343477</c:v>
                </c:pt>
                <c:pt idx="2">
                  <c:v>28.053265512254573</c:v>
                </c:pt>
                <c:pt idx="3">
                  <c:v>28.011412448522261</c:v>
                </c:pt>
                <c:pt idx="4">
                  <c:v>27.969590684517787</c:v>
                </c:pt>
                <c:pt idx="5">
                  <c:v>27.927355809093008</c:v>
                </c:pt>
                <c:pt idx="6">
                  <c:v>27.884264764256891</c:v>
                </c:pt>
                <c:pt idx="7">
                  <c:v>27.842538231339237</c:v>
                </c:pt>
                <c:pt idx="8">
                  <c:v>27.800399600097958</c:v>
                </c:pt>
                <c:pt idx="9">
                  <c:v>27.758292938078473</c:v>
                </c:pt>
                <c:pt idx="10">
                  <c:v>27.715775523807842</c:v>
                </c:pt>
                <c:pt idx="11">
                  <c:v>27.673290755337558</c:v>
                </c:pt>
                <c:pt idx="12">
                  <c:v>27.631280674019688</c:v>
                </c:pt>
                <c:pt idx="13">
                  <c:v>27.588419155797979</c:v>
                </c:pt>
                <c:pt idx="14">
                  <c:v>27.546473685959928</c:v>
                </c:pt>
                <c:pt idx="15">
                  <c:v>27.51249923591244</c:v>
                </c:pt>
                <c:pt idx="16">
                  <c:v>27.460915922423009</c:v>
                </c:pt>
                <c:pt idx="17">
                  <c:v>27.419067706322828</c:v>
                </c:pt>
                <c:pt idx="18">
                  <c:v>27.376811458454878</c:v>
                </c:pt>
                <c:pt idx="19">
                  <c:v>27.335467181787845</c:v>
                </c:pt>
                <c:pt idx="20">
                  <c:v>27.292396900119986</c:v>
                </c:pt>
                <c:pt idx="21">
                  <c:v>27.250238589653026</c:v>
                </c:pt>
                <c:pt idx="22">
                  <c:v>27.2085515657343</c:v>
                </c:pt>
                <c:pt idx="23">
                  <c:v>27.166019906120141</c:v>
                </c:pt>
                <c:pt idx="24">
                  <c:v>27.123959533054194</c:v>
                </c:pt>
                <c:pt idx="25">
                  <c:v>27.082807050464123</c:v>
                </c:pt>
                <c:pt idx="26">
                  <c:v>27.040811288878</c:v>
                </c:pt>
                <c:pt idx="27">
                  <c:v>27.000159026310222</c:v>
                </c:pt>
                <c:pt idx="28">
                  <c:v>26.958227536143514</c:v>
                </c:pt>
                <c:pt idx="29">
                  <c:v>26.917201251392278</c:v>
                </c:pt>
                <c:pt idx="30">
                  <c:v>26.874898431187098</c:v>
                </c:pt>
                <c:pt idx="31">
                  <c:v>26.833500139818838</c:v>
                </c:pt>
                <c:pt idx="32">
                  <c:v>26.792133817672383</c:v>
                </c:pt>
                <c:pt idx="33">
                  <c:v>26.750364536326089</c:v>
                </c:pt>
                <c:pt idx="34">
                  <c:v>26.708627900780119</c:v>
                </c:pt>
                <c:pt idx="35">
                  <c:v>26.666923911034491</c:v>
                </c:pt>
                <c:pt idx="36">
                  <c:v>26.625252567089188</c:v>
                </c:pt>
                <c:pt idx="37">
                  <c:v>26.584914584110969</c:v>
                </c:pt>
                <c:pt idx="38">
                  <c:v>26.542441044719137</c:v>
                </c:pt>
                <c:pt idx="39">
                  <c:v>26.501300189715813</c:v>
                </c:pt>
                <c:pt idx="40">
                  <c:v>26.459758748851019</c:v>
                </c:pt>
                <c:pt idx="41">
                  <c:v>26.418682168809411</c:v>
                </c:pt>
                <c:pt idx="42">
                  <c:v>26.377637557989594</c:v>
                </c:pt>
                <c:pt idx="43">
                  <c:v>26.335330301058615</c:v>
                </c:pt>
                <c:pt idx="44">
                  <c:v>26.295213038546841</c:v>
                </c:pt>
                <c:pt idx="45">
                  <c:v>26.252972086313211</c:v>
                </c:pt>
                <c:pt idx="46">
                  <c:v>26.212487220258389</c:v>
                </c:pt>
                <c:pt idx="47">
                  <c:v>26.170312919867104</c:v>
                </c:pt>
                <c:pt idx="48">
                  <c:v>26.128602470744642</c:v>
                </c:pt>
                <c:pt idx="49">
                  <c:v>26.088213834704138</c:v>
                </c:pt>
                <c:pt idx="50">
                  <c:v>26.047427333285501</c:v>
                </c:pt>
                <c:pt idx="51">
                  <c:v>26.006243976043127</c:v>
                </c:pt>
                <c:pt idx="52">
                  <c:v>25.965093264601077</c:v>
                </c:pt>
                <c:pt idx="53">
                  <c:v>25.925259644360363</c:v>
                </c:pt>
                <c:pt idx="54">
                  <c:v>25.884173204337717</c:v>
                </c:pt>
                <c:pt idx="55">
                  <c:v>25.842691938226949</c:v>
                </c:pt>
                <c:pt idx="56">
                  <c:v>25.802525397063768</c:v>
                </c:pt>
                <c:pt idx="57">
                  <c:v>25.761109759071797</c:v>
                </c:pt>
                <c:pt idx="58">
                  <c:v>25.719727450543292</c:v>
                </c:pt>
                <c:pt idx="59">
                  <c:v>25.680082925149961</c:v>
                </c:pt>
                <c:pt idx="60">
                  <c:v>25.637914354422513</c:v>
                </c:pt>
                <c:pt idx="61">
                  <c:v>25.59748220658857</c:v>
                </c:pt>
                <c:pt idx="62">
                  <c:v>25.556231841503081</c:v>
                </c:pt>
                <c:pt idx="63">
                  <c:v>25.513740583546443</c:v>
                </c:pt>
                <c:pt idx="64">
                  <c:v>25.474255503982608</c:v>
                </c:pt>
                <c:pt idx="65">
                  <c:v>25.432680723027445</c:v>
                </c:pt>
                <c:pt idx="66">
                  <c:v>25.391563675795847</c:v>
                </c:pt>
                <c:pt idx="67">
                  <c:v>25.353020251873765</c:v>
                </c:pt>
                <c:pt idx="68">
                  <c:v>25.311544754392106</c:v>
                </c:pt>
                <c:pt idx="69">
                  <c:v>25.273062254419667</c:v>
                </c:pt>
                <c:pt idx="70">
                  <c:v>25.232919512172451</c:v>
                </c:pt>
                <c:pt idx="71">
                  <c:v>25.192386690513807</c:v>
                </c:pt>
                <c:pt idx="72">
                  <c:v>25.151464809624997</c:v>
                </c:pt>
                <c:pt idx="73">
                  <c:v>25.110997619627447</c:v>
                </c:pt>
                <c:pt idx="74">
                  <c:v>25.07014205406286</c:v>
                </c:pt>
                <c:pt idx="75">
                  <c:v>25.032264636702489</c:v>
                </c:pt>
                <c:pt idx="76">
                  <c:v>24.991052969430132</c:v>
                </c:pt>
                <c:pt idx="77">
                  <c:v>24.951135357807935</c:v>
                </c:pt>
                <c:pt idx="78">
                  <c:v>24.910410361275503</c:v>
                </c:pt>
                <c:pt idx="79">
                  <c:v>24.870976699909885</c:v>
                </c:pt>
                <c:pt idx="80">
                  <c:v>24.830736330212567</c:v>
                </c:pt>
                <c:pt idx="81">
                  <c:v>24.791784603537071</c:v>
                </c:pt>
                <c:pt idx="82">
                  <c:v>24.75202683802382</c:v>
                </c:pt>
                <c:pt idx="83">
                  <c:v>24.707703277846694</c:v>
                </c:pt>
                <c:pt idx="84">
                  <c:v>24.67135424610434</c:v>
                </c:pt>
                <c:pt idx="85">
                  <c:v>24.630024168730998</c:v>
                </c:pt>
                <c:pt idx="86">
                  <c:v>24.589562715481883</c:v>
                </c:pt>
                <c:pt idx="87">
                  <c:v>24.550384446576388</c:v>
                </c:pt>
                <c:pt idx="88">
                  <c:v>24.510404903221325</c:v>
                </c:pt>
                <c:pt idx="89">
                  <c:v>24.470042063951759</c:v>
                </c:pt>
                <c:pt idx="90">
                  <c:v>24.430959359108911</c:v>
                </c:pt>
                <c:pt idx="91">
                  <c:v>24.391077413094425</c:v>
                </c:pt>
                <c:pt idx="92">
                  <c:v>24.351643041498452</c:v>
                </c:pt>
                <c:pt idx="93">
                  <c:v>24.312655234766606</c:v>
                </c:pt>
                <c:pt idx="94">
                  <c:v>24.270798963485223</c:v>
                </c:pt>
                <c:pt idx="95">
                  <c:v>24.232703907455964</c:v>
                </c:pt>
                <c:pt idx="96">
                  <c:v>24.192570938403524</c:v>
                </c:pt>
                <c:pt idx="97">
                  <c:v>24.15412423333261</c:v>
                </c:pt>
                <c:pt idx="98">
                  <c:v>24.114469447678793</c:v>
                </c:pt>
                <c:pt idx="99">
                  <c:v>24.074434749003181</c:v>
                </c:pt>
                <c:pt idx="100">
                  <c:v>24.036494491311007</c:v>
                </c:pt>
                <c:pt idx="101">
                  <c:v>23.99570096551933</c:v>
                </c:pt>
                <c:pt idx="102">
                  <c:v>23.955765224425985</c:v>
                </c:pt>
                <c:pt idx="103">
                  <c:v>23.916685206414684</c:v>
                </c:pt>
              </c:numCache>
            </c:numRef>
          </c:xVal>
          <c:yVal>
            <c:numRef>
              <c:f>'data 07.2024'!$D$3147:$D$3250</c:f>
              <c:numCache>
                <c:formatCode>General</c:formatCode>
                <c:ptCount val="104"/>
                <c:pt idx="0">
                  <c:v>4.1100000000000005E-2</c:v>
                </c:pt>
                <c:pt idx="1">
                  <c:v>1.9080999999999999</c:v>
                </c:pt>
                <c:pt idx="2">
                  <c:v>26.560099999999998</c:v>
                </c:pt>
                <c:pt idx="3">
                  <c:v>43.890100000000004</c:v>
                </c:pt>
                <c:pt idx="4">
                  <c:v>47.120100000000001</c:v>
                </c:pt>
                <c:pt idx="5">
                  <c:v>47.020100000000006</c:v>
                </c:pt>
                <c:pt idx="6">
                  <c:v>47.110100000000003</c:v>
                </c:pt>
                <c:pt idx="7">
                  <c:v>46.860100000000003</c:v>
                </c:pt>
                <c:pt idx="8">
                  <c:v>46.640100000000004</c:v>
                </c:pt>
                <c:pt idx="9">
                  <c:v>46.570100000000004</c:v>
                </c:pt>
                <c:pt idx="10">
                  <c:v>46.590100000000007</c:v>
                </c:pt>
                <c:pt idx="11">
                  <c:v>45.310100000000006</c:v>
                </c:pt>
                <c:pt idx="12">
                  <c:v>35.680100000000003</c:v>
                </c:pt>
                <c:pt idx="13">
                  <c:v>18.650099999999998</c:v>
                </c:pt>
                <c:pt idx="14">
                  <c:v>5.4350999999999994</c:v>
                </c:pt>
                <c:pt idx="15">
                  <c:v>1.2211000000000001</c:v>
                </c:pt>
                <c:pt idx="16">
                  <c:v>0.41209999999999997</c:v>
                </c:pt>
                <c:pt idx="17">
                  <c:v>0.37309999999999999</c:v>
                </c:pt>
                <c:pt idx="18">
                  <c:v>0.35609999999999997</c:v>
                </c:pt>
                <c:pt idx="19">
                  <c:v>0.34310000000000002</c:v>
                </c:pt>
                <c:pt idx="20">
                  <c:v>0.29609999999999997</c:v>
                </c:pt>
                <c:pt idx="21">
                  <c:v>0.24809999999999999</c:v>
                </c:pt>
                <c:pt idx="22">
                  <c:v>0.20909999999999998</c:v>
                </c:pt>
                <c:pt idx="23">
                  <c:v>0.19209999999999999</c:v>
                </c:pt>
                <c:pt idx="24">
                  <c:v>0.19209999999999999</c:v>
                </c:pt>
                <c:pt idx="25">
                  <c:v>0.23609999999999998</c:v>
                </c:pt>
                <c:pt idx="26">
                  <c:v>0.42109999999999997</c:v>
                </c:pt>
                <c:pt idx="27">
                  <c:v>0.57309999999999994</c:v>
                </c:pt>
                <c:pt idx="28">
                  <c:v>0.6341</c:v>
                </c:pt>
                <c:pt idx="29">
                  <c:v>1.0971</c:v>
                </c:pt>
                <c:pt idx="30">
                  <c:v>1.0921000000000001</c:v>
                </c:pt>
                <c:pt idx="31">
                  <c:v>1.0911</c:v>
                </c:pt>
                <c:pt idx="32">
                  <c:v>1.0871</c:v>
                </c:pt>
                <c:pt idx="33">
                  <c:v>1.0841000000000001</c:v>
                </c:pt>
                <c:pt idx="34">
                  <c:v>1.0801000000000001</c:v>
                </c:pt>
                <c:pt idx="35">
                  <c:v>1.0710999999999999</c:v>
                </c:pt>
                <c:pt idx="36">
                  <c:v>1.0130999999999999</c:v>
                </c:pt>
                <c:pt idx="37">
                  <c:v>0.72109999999999996</c:v>
                </c:pt>
                <c:pt idx="38">
                  <c:v>0.4531</c:v>
                </c:pt>
                <c:pt idx="39">
                  <c:v>0.31509999999999999</c:v>
                </c:pt>
                <c:pt idx="40">
                  <c:v>0.27110000000000001</c:v>
                </c:pt>
                <c:pt idx="41">
                  <c:v>0.25209999999999999</c:v>
                </c:pt>
                <c:pt idx="42">
                  <c:v>0.24409999999999998</c:v>
                </c:pt>
                <c:pt idx="43">
                  <c:v>0.24609999999999999</c:v>
                </c:pt>
                <c:pt idx="44">
                  <c:v>0.24209999999999998</c:v>
                </c:pt>
                <c:pt idx="45">
                  <c:v>0.2321</c:v>
                </c:pt>
                <c:pt idx="46">
                  <c:v>0.2291</c:v>
                </c:pt>
                <c:pt idx="47">
                  <c:v>0.22409999999999999</c:v>
                </c:pt>
                <c:pt idx="48">
                  <c:v>0.20709999999999998</c:v>
                </c:pt>
                <c:pt idx="49">
                  <c:v>0.20609999999999998</c:v>
                </c:pt>
                <c:pt idx="50">
                  <c:v>2.1821000000000002</c:v>
                </c:pt>
                <c:pt idx="51">
                  <c:v>6.6960999999999995</c:v>
                </c:pt>
                <c:pt idx="52">
                  <c:v>9.745099999999999</c:v>
                </c:pt>
                <c:pt idx="53">
                  <c:v>10.4901</c:v>
                </c:pt>
                <c:pt idx="54">
                  <c:v>10.460100000000001</c:v>
                </c:pt>
                <c:pt idx="55">
                  <c:v>10.4801</c:v>
                </c:pt>
                <c:pt idx="56">
                  <c:v>10.450099999999999</c:v>
                </c:pt>
                <c:pt idx="57">
                  <c:v>10.3901</c:v>
                </c:pt>
                <c:pt idx="58">
                  <c:v>10.360099999999999</c:v>
                </c:pt>
                <c:pt idx="59">
                  <c:v>10.350099999999999</c:v>
                </c:pt>
                <c:pt idx="60">
                  <c:v>10.3201</c:v>
                </c:pt>
                <c:pt idx="61">
                  <c:v>8.6371000000000002</c:v>
                </c:pt>
                <c:pt idx="62">
                  <c:v>4.4001000000000001</c:v>
                </c:pt>
                <c:pt idx="63">
                  <c:v>1.2641</c:v>
                </c:pt>
                <c:pt idx="64">
                  <c:v>0.17209999999999998</c:v>
                </c:pt>
                <c:pt idx="65">
                  <c:v>0.29409999999999997</c:v>
                </c:pt>
                <c:pt idx="66">
                  <c:v>0.31609999999999999</c:v>
                </c:pt>
                <c:pt idx="67">
                  <c:v>0.17909999999999998</c:v>
                </c:pt>
                <c:pt idx="68">
                  <c:v>2.7099999999999999E-2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1.0381</c:v>
                </c:pt>
                <c:pt idx="76">
                  <c:v>5.1650999999999998</c:v>
                </c:pt>
                <c:pt idx="77">
                  <c:v>8.1011000000000006</c:v>
                </c:pt>
                <c:pt idx="78">
                  <c:v>8.9801000000000002</c:v>
                </c:pt>
                <c:pt idx="79">
                  <c:v>8.9671000000000003</c:v>
                </c:pt>
                <c:pt idx="80">
                  <c:v>8.9710999999999999</c:v>
                </c:pt>
                <c:pt idx="81">
                  <c:v>8.9590999999999994</c:v>
                </c:pt>
                <c:pt idx="82">
                  <c:v>8.9330999999999996</c:v>
                </c:pt>
                <c:pt idx="83">
                  <c:v>8.9061000000000003</c:v>
                </c:pt>
                <c:pt idx="84">
                  <c:v>8.9150999999999989</c:v>
                </c:pt>
                <c:pt idx="85">
                  <c:v>8.9040999999999997</c:v>
                </c:pt>
                <c:pt idx="86">
                  <c:v>7.1800999999999995</c:v>
                </c:pt>
                <c:pt idx="87">
                  <c:v>3.4951000000000003</c:v>
                </c:pt>
                <c:pt idx="88">
                  <c:v>0.8931</c:v>
                </c:pt>
                <c:pt idx="89">
                  <c:v>0.17209999999999998</c:v>
                </c:pt>
                <c:pt idx="90">
                  <c:v>0.21509999999999999</c:v>
                </c:pt>
                <c:pt idx="91">
                  <c:v>0.2291</c:v>
                </c:pt>
                <c:pt idx="92">
                  <c:v>0.22509999999999999</c:v>
                </c:pt>
                <c:pt idx="93">
                  <c:v>0.2331</c:v>
                </c:pt>
                <c:pt idx="94">
                  <c:v>0.25409999999999999</c:v>
                </c:pt>
                <c:pt idx="95">
                  <c:v>0.27610000000000001</c:v>
                </c:pt>
                <c:pt idx="96">
                  <c:v>0.29509999999999997</c:v>
                </c:pt>
                <c:pt idx="97">
                  <c:v>0.30609999999999998</c:v>
                </c:pt>
                <c:pt idx="98">
                  <c:v>0.31009999999999999</c:v>
                </c:pt>
                <c:pt idx="99">
                  <c:v>0.27010000000000001</c:v>
                </c:pt>
                <c:pt idx="100">
                  <c:v>0.41009999999999996</c:v>
                </c:pt>
                <c:pt idx="101">
                  <c:v>16.740099999999998</c:v>
                </c:pt>
                <c:pt idx="102">
                  <c:v>47.540100000000002</c:v>
                </c:pt>
                <c:pt idx="103">
                  <c:v>65.820099999999996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B9F7-4E51-BBF2-EADB10372A7A}"/>
            </c:ext>
          </c:extLst>
        </c:ser>
        <c:ser>
          <c:idx val="13"/>
          <c:order val="13"/>
          <c:tx>
            <c:v>134-124A</c:v>
          </c:tx>
          <c:spPr>
            <a:ln w="19050" cap="rnd">
              <a:solidFill>
                <a:schemeClr val="accent2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07.2024'!$F$3276:$F$3379</c:f>
              <c:numCache>
                <c:formatCode>General</c:formatCode>
                <c:ptCount val="104"/>
                <c:pt idx="0">
                  <c:v>31.808130764783222</c:v>
                </c:pt>
                <c:pt idx="1">
                  <c:v>31.762610957063121</c:v>
                </c:pt>
                <c:pt idx="2">
                  <c:v>31.717123795143355</c:v>
                </c:pt>
                <c:pt idx="3">
                  <c:v>31.672615915133907</c:v>
                </c:pt>
                <c:pt idx="4">
                  <c:v>31.627193364693952</c:v>
                </c:pt>
                <c:pt idx="5">
                  <c:v>31.581803460054346</c:v>
                </c:pt>
                <c:pt idx="6">
                  <c:v>31.536446201215064</c:v>
                </c:pt>
                <c:pt idx="7">
                  <c:v>31.491593551302881</c:v>
                </c:pt>
                <c:pt idx="8">
                  <c:v>31.446772870612506</c:v>
                </c:pt>
                <c:pt idx="9">
                  <c:v>31.401984159143897</c:v>
                </c:pt>
                <c:pt idx="10">
                  <c:v>31.357227416897082</c:v>
                </c:pt>
                <c:pt idx="11">
                  <c:v>31.311561413305835</c:v>
                </c:pt>
                <c:pt idx="12">
                  <c:v>31.266869282538838</c:v>
                </c:pt>
                <c:pt idx="13">
                  <c:v>31.22173918406023</c:v>
                </c:pt>
                <c:pt idx="14">
                  <c:v>31.177111328254945</c:v>
                </c:pt>
                <c:pt idx="15">
                  <c:v>31.132515441671448</c:v>
                </c:pt>
                <c:pt idx="16">
                  <c:v>31.086544763426385</c:v>
                </c:pt>
                <c:pt idx="17">
                  <c:v>31.042482405074896</c:v>
                </c:pt>
                <c:pt idx="18">
                  <c:v>30.997983099193018</c:v>
                </c:pt>
                <c:pt idx="19">
                  <c:v>30.953983673273019</c:v>
                </c:pt>
                <c:pt idx="20">
                  <c:v>30.871685934376806</c:v>
                </c:pt>
                <c:pt idx="21">
                  <c:v>30.864209762716605</c:v>
                </c:pt>
                <c:pt idx="22">
                  <c:v>30.81843799856351</c:v>
                </c:pt>
                <c:pt idx="23">
                  <c:v>30.774099884863109</c:v>
                </c:pt>
                <c:pt idx="24">
                  <c:v>30.729793740384462</c:v>
                </c:pt>
                <c:pt idx="25">
                  <c:v>30.685053691207752</c:v>
                </c:pt>
                <c:pt idx="26">
                  <c:v>30.63988075751422</c:v>
                </c:pt>
                <c:pt idx="27">
                  <c:v>30.59474115328419</c:v>
                </c:pt>
                <c:pt idx="28">
                  <c:v>30.550564568283342</c:v>
                </c:pt>
                <c:pt idx="29">
                  <c:v>30.505490935774791</c:v>
                </c:pt>
                <c:pt idx="30">
                  <c:v>30.460914795720587</c:v>
                </c:pt>
                <c:pt idx="31">
                  <c:v>30.417762791511866</c:v>
                </c:pt>
                <c:pt idx="32">
                  <c:v>30.373714419916293</c:v>
                </c:pt>
                <c:pt idx="33">
                  <c:v>30.329698017542501</c:v>
                </c:pt>
                <c:pt idx="34">
                  <c:v>30.284787939926868</c:v>
                </c:pt>
                <c:pt idx="35">
                  <c:v>30.240836149032912</c:v>
                </c:pt>
                <c:pt idx="36">
                  <c:v>30.196454183478625</c:v>
                </c:pt>
                <c:pt idx="37">
                  <c:v>30.153028474910382</c:v>
                </c:pt>
                <c:pt idx="38">
                  <c:v>30.109172591681794</c:v>
                </c:pt>
                <c:pt idx="39">
                  <c:v>30.064887543347247</c:v>
                </c:pt>
                <c:pt idx="40">
                  <c:v>30.021556732889994</c:v>
                </c:pt>
                <c:pt idx="41">
                  <c:v>29.968127814087271</c:v>
                </c:pt>
                <c:pt idx="42">
                  <c:v>29.933608626211974</c:v>
                </c:pt>
                <c:pt idx="43">
                  <c:v>29.88853358209845</c:v>
                </c:pt>
                <c:pt idx="44">
                  <c:v>29.844870860273108</c:v>
                </c:pt>
                <c:pt idx="45">
                  <c:v>29.799403724724012</c:v>
                </c:pt>
                <c:pt idx="46">
                  <c:v>29.754430046954067</c:v>
                </c:pt>
                <c:pt idx="47">
                  <c:v>29.710865588420962</c:v>
                </c:pt>
                <c:pt idx="48">
                  <c:v>29.666875032410253</c:v>
                </c:pt>
                <c:pt idx="49">
                  <c:v>29.622917122199897</c:v>
                </c:pt>
                <c:pt idx="50">
                  <c:v>29.57990663448923</c:v>
                </c:pt>
                <c:pt idx="51">
                  <c:v>29.536013335758678</c:v>
                </c:pt>
                <c:pt idx="52">
                  <c:v>29.492609396370771</c:v>
                </c:pt>
                <c:pt idx="53">
                  <c:v>29.449237426204657</c:v>
                </c:pt>
                <c:pt idx="54">
                  <c:v>29.405441384754287</c:v>
                </c:pt>
                <c:pt idx="55">
                  <c:v>29.362133689549861</c:v>
                </c:pt>
                <c:pt idx="56">
                  <c:v>29.318402599639732</c:v>
                </c:pt>
                <c:pt idx="57">
                  <c:v>29.274704155529935</c:v>
                </c:pt>
                <c:pt idx="58">
                  <c:v>29.231038357220477</c:v>
                </c:pt>
                <c:pt idx="59">
                  <c:v>29.186950864507395</c:v>
                </c:pt>
                <c:pt idx="60">
                  <c:v>29.145166719686909</c:v>
                </c:pt>
                <c:pt idx="61">
                  <c:v>29.101144167887188</c:v>
                </c:pt>
                <c:pt idx="62">
                  <c:v>29.058514937499659</c:v>
                </c:pt>
                <c:pt idx="63">
                  <c:v>29.01546400562394</c:v>
                </c:pt>
                <c:pt idx="64">
                  <c:v>28.971992381814385</c:v>
                </c:pt>
                <c:pt idx="65">
                  <c:v>28.928553403805157</c:v>
                </c:pt>
                <c:pt idx="66">
                  <c:v>28.886051037208116</c:v>
                </c:pt>
                <c:pt idx="67">
                  <c:v>28.846741630731952</c:v>
                </c:pt>
                <c:pt idx="68">
                  <c:v>28.798883645493419</c:v>
                </c:pt>
                <c:pt idx="69">
                  <c:v>28.755123949771598</c:v>
                </c:pt>
                <c:pt idx="70">
                  <c:v>28.711397583513243</c:v>
                </c:pt>
                <c:pt idx="71">
                  <c:v>28.668154820366446</c:v>
                </c:pt>
                <c:pt idx="72">
                  <c:v>28.624944703019981</c:v>
                </c:pt>
                <c:pt idx="73">
                  <c:v>28.582666429155235</c:v>
                </c:pt>
                <c:pt idx="74">
                  <c:v>28.539520923288595</c:v>
                </c:pt>
                <c:pt idx="75">
                  <c:v>28.495959142731284</c:v>
                </c:pt>
                <c:pt idx="76">
                  <c:v>28.453776432929196</c:v>
                </c:pt>
                <c:pt idx="77">
                  <c:v>28.410728524403137</c:v>
                </c:pt>
                <c:pt idx="78">
                  <c:v>28.368609080008383</c:v>
                </c:pt>
                <c:pt idx="79">
                  <c:v>28.323835520711093</c:v>
                </c:pt>
                <c:pt idx="80">
                  <c:v>28.283122366074348</c:v>
                </c:pt>
                <c:pt idx="81">
                  <c:v>28.2397571262707</c:v>
                </c:pt>
                <c:pt idx="82">
                  <c:v>28.19731832086272</c:v>
                </c:pt>
                <c:pt idx="83">
                  <c:v>28.15446526695742</c:v>
                </c:pt>
                <c:pt idx="84">
                  <c:v>28.112536617712131</c:v>
                </c:pt>
                <c:pt idx="85">
                  <c:v>28.070193719969513</c:v>
                </c:pt>
                <c:pt idx="86">
                  <c:v>28.0269923786615</c:v>
                </c:pt>
                <c:pt idx="87">
                  <c:v>27.98426922783668</c:v>
                </c:pt>
                <c:pt idx="88">
                  <c:v>27.941578722812206</c:v>
                </c:pt>
                <c:pt idx="89">
                  <c:v>27.898476682689175</c:v>
                </c:pt>
                <c:pt idx="90">
                  <c:v>27.856295650164252</c:v>
                </c:pt>
                <c:pt idx="91">
                  <c:v>27.813259581762718</c:v>
                </c:pt>
                <c:pt idx="92">
                  <c:v>27.770700000000001</c:v>
                </c:pt>
                <c:pt idx="93">
                  <c:v>27.732158577475182</c:v>
                </c:pt>
                <c:pt idx="94">
                  <c:v>27.686121254472344</c:v>
                </c:pt>
                <c:pt idx="95">
                  <c:v>27.64410141412888</c:v>
                </c:pt>
                <c:pt idx="96">
                  <c:v>27.600788130952456</c:v>
                </c:pt>
                <c:pt idx="97">
                  <c:v>27.55883323860693</c:v>
                </c:pt>
                <c:pt idx="98">
                  <c:v>27.516910315483209</c:v>
                </c:pt>
                <c:pt idx="99">
                  <c:v>27.475460152502837</c:v>
                </c:pt>
                <c:pt idx="100">
                  <c:v>27.432719926039951</c:v>
                </c:pt>
                <c:pt idx="101">
                  <c:v>27.390453136298984</c:v>
                </c:pt>
                <c:pt idx="102">
                  <c:v>27.348218992358333</c:v>
                </c:pt>
                <c:pt idx="103">
                  <c:v>27.306017494218032</c:v>
                </c:pt>
              </c:numCache>
            </c:numRef>
          </c:xVal>
          <c:yVal>
            <c:numRef>
              <c:f>'data 07.2024'!$D$3276:$D$3379</c:f>
              <c:numCache>
                <c:formatCode>General</c:formatCode>
                <c:ptCount val="104"/>
                <c:pt idx="0">
                  <c:v>1.0070999999999999</c:v>
                </c:pt>
                <c:pt idx="1">
                  <c:v>1.0021</c:v>
                </c:pt>
                <c:pt idx="2">
                  <c:v>1.0030999999999999</c:v>
                </c:pt>
                <c:pt idx="3">
                  <c:v>0.99809999999999999</c:v>
                </c:pt>
                <c:pt idx="4">
                  <c:v>0.99109999999999998</c:v>
                </c:pt>
                <c:pt idx="5">
                  <c:v>0.87309999999999999</c:v>
                </c:pt>
                <c:pt idx="6">
                  <c:v>0.55210000000000004</c:v>
                </c:pt>
                <c:pt idx="7">
                  <c:v>0.25009999999999999</c:v>
                </c:pt>
                <c:pt idx="8">
                  <c:v>8.1100000000000005E-2</c:v>
                </c:pt>
                <c:pt idx="9">
                  <c:v>4.7100000000000003E-2</c:v>
                </c:pt>
                <c:pt idx="10">
                  <c:v>4.8100000000000004E-2</c:v>
                </c:pt>
                <c:pt idx="11">
                  <c:v>4.8100000000000004E-2</c:v>
                </c:pt>
                <c:pt idx="12">
                  <c:v>4.8100000000000004E-2</c:v>
                </c:pt>
                <c:pt idx="13">
                  <c:v>4.7100000000000003E-2</c:v>
                </c:pt>
                <c:pt idx="14">
                  <c:v>4.7100000000000003E-2</c:v>
                </c:pt>
                <c:pt idx="15">
                  <c:v>6.7100000000000007E-2</c:v>
                </c:pt>
                <c:pt idx="16">
                  <c:v>0.17709999999999998</c:v>
                </c:pt>
                <c:pt idx="17">
                  <c:v>0.3291</c:v>
                </c:pt>
                <c:pt idx="18">
                  <c:v>0.42609999999999998</c:v>
                </c:pt>
                <c:pt idx="19">
                  <c:v>0.4481</c:v>
                </c:pt>
                <c:pt idx="20">
                  <c:v>0.44409999999999999</c:v>
                </c:pt>
                <c:pt idx="21">
                  <c:v>0.44309999999999999</c:v>
                </c:pt>
                <c:pt idx="22">
                  <c:v>0.44109999999999999</c:v>
                </c:pt>
                <c:pt idx="23">
                  <c:v>0.43909999999999999</c:v>
                </c:pt>
                <c:pt idx="24">
                  <c:v>0.43909999999999999</c:v>
                </c:pt>
                <c:pt idx="25">
                  <c:v>0.43809999999999999</c:v>
                </c:pt>
                <c:pt idx="26">
                  <c:v>0.43809999999999999</c:v>
                </c:pt>
                <c:pt idx="27">
                  <c:v>0.42109999999999997</c:v>
                </c:pt>
                <c:pt idx="28">
                  <c:v>0.3201</c:v>
                </c:pt>
                <c:pt idx="29">
                  <c:v>0.17809999999999998</c:v>
                </c:pt>
                <c:pt idx="30">
                  <c:v>5.7100000000000005E-2</c:v>
                </c:pt>
                <c:pt idx="31">
                  <c:v>7.1000000000000004E-3</c:v>
                </c:pt>
                <c:pt idx="32">
                  <c:v>1.1000000000000001E-3</c:v>
                </c:pt>
                <c:pt idx="33">
                  <c:v>1.1000000000000001E-3</c:v>
                </c:pt>
                <c:pt idx="34">
                  <c:v>1.1000000000000001E-3</c:v>
                </c:pt>
                <c:pt idx="35">
                  <c:v>3.0999999999999999E-3</c:v>
                </c:pt>
                <c:pt idx="36">
                  <c:v>3.0999999999999999E-3</c:v>
                </c:pt>
                <c:pt idx="37">
                  <c:v>3.0999999999999999E-3</c:v>
                </c:pt>
                <c:pt idx="38">
                  <c:v>1.01E-2</c:v>
                </c:pt>
                <c:pt idx="39">
                  <c:v>5.3100000000000001E-2</c:v>
                </c:pt>
                <c:pt idx="40">
                  <c:v>0.11410000000000001</c:v>
                </c:pt>
                <c:pt idx="41">
                  <c:v>0.15609999999999999</c:v>
                </c:pt>
                <c:pt idx="42">
                  <c:v>0.1691</c:v>
                </c:pt>
                <c:pt idx="43">
                  <c:v>0.1701</c:v>
                </c:pt>
                <c:pt idx="44">
                  <c:v>0.1701</c:v>
                </c:pt>
                <c:pt idx="45">
                  <c:v>0.1701</c:v>
                </c:pt>
                <c:pt idx="46">
                  <c:v>0.1691</c:v>
                </c:pt>
                <c:pt idx="47">
                  <c:v>0.1641</c:v>
                </c:pt>
                <c:pt idx="48">
                  <c:v>0.16009999999999999</c:v>
                </c:pt>
                <c:pt idx="49">
                  <c:v>0.16009999999999999</c:v>
                </c:pt>
                <c:pt idx="50">
                  <c:v>0.15209999999999999</c:v>
                </c:pt>
                <c:pt idx="51">
                  <c:v>0.11310000000000001</c:v>
                </c:pt>
                <c:pt idx="52">
                  <c:v>6.2100000000000002E-2</c:v>
                </c:pt>
                <c:pt idx="53">
                  <c:v>2.6099999999999998E-2</c:v>
                </c:pt>
                <c:pt idx="54">
                  <c:v>1.3099999999999999E-2</c:v>
                </c:pt>
                <c:pt idx="55">
                  <c:v>1.21E-2</c:v>
                </c:pt>
                <c:pt idx="56">
                  <c:v>1.21E-2</c:v>
                </c:pt>
                <c:pt idx="57">
                  <c:v>1.21E-2</c:v>
                </c:pt>
                <c:pt idx="58">
                  <c:v>1.21E-2</c:v>
                </c:pt>
                <c:pt idx="59">
                  <c:v>1.1099999999999999E-2</c:v>
                </c:pt>
                <c:pt idx="60">
                  <c:v>1.1099999999999999E-2</c:v>
                </c:pt>
                <c:pt idx="61">
                  <c:v>2.2099999999999998E-2</c:v>
                </c:pt>
                <c:pt idx="62">
                  <c:v>0.1361</c:v>
                </c:pt>
                <c:pt idx="63">
                  <c:v>0.37809999999999999</c:v>
                </c:pt>
                <c:pt idx="64">
                  <c:v>0.57609999999999995</c:v>
                </c:pt>
                <c:pt idx="65">
                  <c:v>0.66110000000000002</c:v>
                </c:pt>
                <c:pt idx="66">
                  <c:v>0.66910000000000003</c:v>
                </c:pt>
                <c:pt idx="67">
                  <c:v>0.66910000000000003</c:v>
                </c:pt>
                <c:pt idx="68">
                  <c:v>0.66810000000000003</c:v>
                </c:pt>
                <c:pt idx="69">
                  <c:v>0.66610000000000003</c:v>
                </c:pt>
                <c:pt idx="70">
                  <c:v>0.66510000000000002</c:v>
                </c:pt>
                <c:pt idx="71">
                  <c:v>0.66310000000000002</c:v>
                </c:pt>
                <c:pt idx="72">
                  <c:v>0.66110000000000002</c:v>
                </c:pt>
                <c:pt idx="73">
                  <c:v>0.63109999999999999</c:v>
                </c:pt>
                <c:pt idx="74">
                  <c:v>0.47509999999999997</c:v>
                </c:pt>
                <c:pt idx="75">
                  <c:v>0.24509999999999998</c:v>
                </c:pt>
                <c:pt idx="76">
                  <c:v>8.0100000000000005E-2</c:v>
                </c:pt>
                <c:pt idx="77">
                  <c:v>2.1100000000000001E-2</c:v>
                </c:pt>
                <c:pt idx="78">
                  <c:v>2.3099999999999999E-2</c:v>
                </c:pt>
                <c:pt idx="79">
                  <c:v>3.3100000000000004E-2</c:v>
                </c:pt>
                <c:pt idx="80">
                  <c:v>3.9100000000000003E-2</c:v>
                </c:pt>
                <c:pt idx="81">
                  <c:v>4.3099999999999999E-2</c:v>
                </c:pt>
                <c:pt idx="82">
                  <c:v>5.0100000000000006E-2</c:v>
                </c:pt>
                <c:pt idx="83">
                  <c:v>7.3099999999999998E-2</c:v>
                </c:pt>
                <c:pt idx="84">
                  <c:v>0.15109999999999998</c:v>
                </c:pt>
                <c:pt idx="85">
                  <c:v>1.7011000000000001</c:v>
                </c:pt>
                <c:pt idx="86">
                  <c:v>12.4801</c:v>
                </c:pt>
                <c:pt idx="87">
                  <c:v>31.0701</c:v>
                </c:pt>
                <c:pt idx="88">
                  <c:v>44.260100000000001</c:v>
                </c:pt>
                <c:pt idx="89">
                  <c:v>47.840100000000007</c:v>
                </c:pt>
                <c:pt idx="90">
                  <c:v>47.920100000000005</c:v>
                </c:pt>
                <c:pt idx="91">
                  <c:v>47.860100000000003</c:v>
                </c:pt>
                <c:pt idx="92">
                  <c:v>47.690100000000001</c:v>
                </c:pt>
                <c:pt idx="93">
                  <c:v>47.690100000000001</c:v>
                </c:pt>
                <c:pt idx="94">
                  <c:v>47.540100000000002</c:v>
                </c:pt>
                <c:pt idx="95">
                  <c:v>47.440100000000001</c:v>
                </c:pt>
                <c:pt idx="96">
                  <c:v>47.020100000000006</c:v>
                </c:pt>
                <c:pt idx="97">
                  <c:v>41.680100000000003</c:v>
                </c:pt>
                <c:pt idx="98">
                  <c:v>25.5501</c:v>
                </c:pt>
                <c:pt idx="99">
                  <c:v>9.9210999999999991</c:v>
                </c:pt>
                <c:pt idx="100">
                  <c:v>1.4431</c:v>
                </c:pt>
                <c:pt idx="101">
                  <c:v>5.8100000000000006E-2</c:v>
                </c:pt>
                <c:pt idx="102">
                  <c:v>4.7100000000000003E-2</c:v>
                </c:pt>
                <c:pt idx="103">
                  <c:v>4.3099999999999999E-2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D-B9F7-4E51-BBF2-EADB10372A7A}"/>
            </c:ext>
          </c:extLst>
        </c:ser>
        <c:ser>
          <c:idx val="14"/>
          <c:order val="14"/>
          <c:tx>
            <c:v>142-132A</c:v>
          </c:tx>
          <c:spPr>
            <a:ln w="19050" cap="rnd">
              <a:solidFill>
                <a:schemeClr val="accent3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07.2024'!$F$3409:$F$3512</c:f>
              <c:numCache>
                <c:formatCode>General</c:formatCode>
                <c:ptCount val="104"/>
                <c:pt idx="0">
                  <c:v>35.721691407849491</c:v>
                </c:pt>
                <c:pt idx="1">
                  <c:v>35.673949749841867</c:v>
                </c:pt>
                <c:pt idx="2">
                  <c:v>35.626742101818515</c:v>
                </c:pt>
                <c:pt idx="3">
                  <c:v>35.57755894363023</c:v>
                </c:pt>
                <c:pt idx="4">
                  <c:v>35.529913866324222</c:v>
                </c:pt>
                <c:pt idx="5">
                  <c:v>35.482300758240015</c:v>
                </c:pt>
                <c:pt idx="6">
                  <c:v>35.434218935314519</c:v>
                </c:pt>
                <c:pt idx="7">
                  <c:v>35.386169758189347</c:v>
                </c:pt>
                <c:pt idx="8">
                  <c:v>35.33815322686452</c:v>
                </c:pt>
                <c:pt idx="9">
                  <c:v>35.289669681000504</c:v>
                </c:pt>
                <c:pt idx="10">
                  <c:v>35.242218101615862</c:v>
                </c:pt>
                <c:pt idx="11">
                  <c:v>35.193800527473357</c:v>
                </c:pt>
                <c:pt idx="12">
                  <c:v>35.146413559568543</c:v>
                </c:pt>
                <c:pt idx="13">
                  <c:v>35.098061957147543</c:v>
                </c:pt>
                <c:pt idx="14">
                  <c:v>35.05024164068513</c:v>
                </c:pt>
                <c:pt idx="15">
                  <c:v>35.002951590000059</c:v>
                </c:pt>
                <c:pt idx="16">
                  <c:v>34.956688086081442</c:v>
                </c:pt>
                <c:pt idx="17">
                  <c:v>34.9084673962953</c:v>
                </c:pt>
                <c:pt idx="18">
                  <c:v>34.86176986724054</c:v>
                </c:pt>
                <c:pt idx="19">
                  <c:v>34.814111079477698</c:v>
                </c:pt>
                <c:pt idx="20">
                  <c:v>34.73524802344204</c:v>
                </c:pt>
                <c:pt idx="21">
                  <c:v>34.717900257327997</c:v>
                </c:pt>
                <c:pt idx="22">
                  <c:v>34.669844840448334</c:v>
                </c:pt>
                <c:pt idx="23">
                  <c:v>34.622317656068105</c:v>
                </c:pt>
                <c:pt idx="24">
                  <c:v>34.574328554512689</c:v>
                </c:pt>
                <c:pt idx="25">
                  <c:v>34.527361224708635</c:v>
                </c:pt>
                <c:pt idx="26">
                  <c:v>34.480919754065646</c:v>
                </c:pt>
                <c:pt idx="27">
                  <c:v>34.433522472765901</c:v>
                </c:pt>
                <c:pt idx="28">
                  <c:v>34.387144267530225</c:v>
                </c:pt>
                <c:pt idx="29">
                  <c:v>34.339811597710323</c:v>
                </c:pt>
                <c:pt idx="30">
                  <c:v>34.292511573690753</c:v>
                </c:pt>
                <c:pt idx="31">
                  <c:v>34.245244195471514</c:v>
                </c:pt>
                <c:pt idx="32">
                  <c:v>34.198501323256238</c:v>
                </c:pt>
                <c:pt idx="33">
                  <c:v>34.151790420262742</c:v>
                </c:pt>
                <c:pt idx="34">
                  <c:v>34.105111486491033</c:v>
                </c:pt>
                <c:pt idx="35">
                  <c:v>34.057482824184916</c:v>
                </c:pt>
                <c:pt idx="36">
                  <c:v>34.0103779948465</c:v>
                </c:pt>
                <c:pt idx="37">
                  <c:v>33.964286148822964</c:v>
                </c:pt>
                <c:pt idx="38">
                  <c:v>33.917245930964384</c:v>
                </c:pt>
                <c:pt idx="39">
                  <c:v>33.87219635595941</c:v>
                </c:pt>
                <c:pt idx="40">
                  <c:v>33.825220069459817</c:v>
                </c:pt>
                <c:pt idx="41">
                  <c:v>33.769478130525179</c:v>
                </c:pt>
                <c:pt idx="42">
                  <c:v>33.731853921799413</c:v>
                </c:pt>
                <c:pt idx="43">
                  <c:v>33.683510799635144</c:v>
                </c:pt>
                <c:pt idx="44">
                  <c:v>33.637153577190098</c:v>
                </c:pt>
                <c:pt idx="45">
                  <c:v>33.590828323966846</c:v>
                </c:pt>
                <c:pt idx="46">
                  <c:v>33.544535039965368</c:v>
                </c:pt>
                <c:pt idx="47">
                  <c:v>33.497786934007692</c:v>
                </c:pt>
                <c:pt idx="48">
                  <c:v>33.451071473850341</c:v>
                </c:pt>
                <c:pt idx="49">
                  <c:v>33.404874770550478</c:v>
                </c:pt>
                <c:pt idx="50">
                  <c:v>33.358224261933387</c:v>
                </c:pt>
                <c:pt idx="51">
                  <c:v>33.311120968180312</c:v>
                </c:pt>
                <c:pt idx="52">
                  <c:v>33.265021182100192</c:v>
                </c:pt>
                <c:pt idx="53">
                  <c:v>33.218468610884109</c:v>
                </c:pt>
                <c:pt idx="54">
                  <c:v>33.171948685468351</c:v>
                </c:pt>
                <c:pt idx="55">
                  <c:v>33.124493268005935</c:v>
                </c:pt>
                <c:pt idx="56">
                  <c:v>33.077555590762067</c:v>
                </c:pt>
                <c:pt idx="57">
                  <c:v>33.032584784023065</c:v>
                </c:pt>
                <c:pt idx="58">
                  <c:v>32.986195441808633</c:v>
                </c:pt>
                <c:pt idx="59">
                  <c:v>32.940804176927351</c:v>
                </c:pt>
                <c:pt idx="60">
                  <c:v>32.89399706871562</c:v>
                </c:pt>
                <c:pt idx="61">
                  <c:v>32.849151446718786</c:v>
                </c:pt>
                <c:pt idx="62">
                  <c:v>32.80192792212457</c:v>
                </c:pt>
                <c:pt idx="63">
                  <c:v>32.756182489629118</c:v>
                </c:pt>
                <c:pt idx="64">
                  <c:v>32.709988002035459</c:v>
                </c:pt>
                <c:pt idx="65">
                  <c:v>32.663826160242103</c:v>
                </c:pt>
                <c:pt idx="66">
                  <c:v>32.617696964249106</c:v>
                </c:pt>
                <c:pt idx="67">
                  <c:v>32.571120413459937</c:v>
                </c:pt>
                <c:pt idx="68">
                  <c:v>32.525056849128021</c:v>
                </c:pt>
                <c:pt idx="69">
                  <c:v>32.47998457509</c:v>
                </c:pt>
                <c:pt idx="70">
                  <c:v>32.433985622237905</c:v>
                </c:pt>
                <c:pt idx="71">
                  <c:v>32.388976613607234</c:v>
                </c:pt>
                <c:pt idx="72">
                  <c:v>32.343520586698538</c:v>
                </c:pt>
                <c:pt idx="73">
                  <c:v>32.296662605802183</c:v>
                </c:pt>
                <c:pt idx="74">
                  <c:v>32.251271526891443</c:v>
                </c:pt>
                <c:pt idx="75">
                  <c:v>32.206389715027086</c:v>
                </c:pt>
                <c:pt idx="76">
                  <c:v>32.161062238041794</c:v>
                </c:pt>
                <c:pt idx="77">
                  <c:v>32.115766730278281</c:v>
                </c:pt>
                <c:pt idx="78">
                  <c:v>32.070979483549102</c:v>
                </c:pt>
                <c:pt idx="79">
                  <c:v>32.025271622416653</c:v>
                </c:pt>
                <c:pt idx="80">
                  <c:v>31.979120795392848</c:v>
                </c:pt>
                <c:pt idx="81">
                  <c:v>31.934904391442178</c:v>
                </c:pt>
                <c:pt idx="82">
                  <c:v>31.888818848934449</c:v>
                </c:pt>
                <c:pt idx="83">
                  <c:v>31.842766635890211</c:v>
                </c:pt>
                <c:pt idx="84">
                  <c:v>31.797222003759444</c:v>
                </c:pt>
                <c:pt idx="85">
                  <c:v>31.752183932360872</c:v>
                </c:pt>
                <c:pt idx="86">
                  <c:v>31.706230676898876</c:v>
                </c:pt>
                <c:pt idx="87">
                  <c:v>31.661730455333483</c:v>
                </c:pt>
                <c:pt idx="88">
                  <c:v>31.616788628118407</c:v>
                </c:pt>
                <c:pt idx="89">
                  <c:v>31.570933643033239</c:v>
                </c:pt>
                <c:pt idx="90">
                  <c:v>31.524167561694302</c:v>
                </c:pt>
                <c:pt idx="91">
                  <c:v>31.478851790226283</c:v>
                </c:pt>
                <c:pt idx="92">
                  <c:v>31.433097137134254</c:v>
                </c:pt>
                <c:pt idx="93">
                  <c:v>31.387846997327316</c:v>
                </c:pt>
                <c:pt idx="94">
                  <c:v>31.343100350624219</c:v>
                </c:pt>
                <c:pt idx="95">
                  <c:v>31.298385673142931</c:v>
                </c:pt>
                <c:pt idx="96">
                  <c:v>31.25276261989119</c:v>
                </c:pt>
                <c:pt idx="97">
                  <c:v>31.208582388096552</c:v>
                </c:pt>
                <c:pt idx="98">
                  <c:v>31.163024962963622</c:v>
                </c:pt>
                <c:pt idx="99">
                  <c:v>31.117500867294172</c:v>
                </c:pt>
                <c:pt idx="100">
                  <c:v>31.073416532538015</c:v>
                </c:pt>
                <c:pt idx="101">
                  <c:v>31.028426538952491</c:v>
                </c:pt>
                <c:pt idx="102">
                  <c:v>30.985341762209213</c:v>
                </c:pt>
                <c:pt idx="103">
                  <c:v>30.939012286569085</c:v>
                </c:pt>
              </c:numCache>
            </c:numRef>
          </c:xVal>
          <c:yVal>
            <c:numRef>
              <c:f>'data 07.2024'!$D$3409:$D$3512</c:f>
              <c:numCache>
                <c:formatCode>General</c:formatCode>
                <c:ptCount val="104"/>
                <c:pt idx="0">
                  <c:v>1.1099999999999999E-2</c:v>
                </c:pt>
                <c:pt idx="1">
                  <c:v>1.1099999999999999E-2</c:v>
                </c:pt>
                <c:pt idx="2">
                  <c:v>1.1099999999999999E-2</c:v>
                </c:pt>
                <c:pt idx="3">
                  <c:v>1.1099999999999999E-2</c:v>
                </c:pt>
                <c:pt idx="4">
                  <c:v>1.01E-2</c:v>
                </c:pt>
                <c:pt idx="5">
                  <c:v>9.0999999999999987E-3</c:v>
                </c:pt>
                <c:pt idx="6">
                  <c:v>8.0999999999999996E-3</c:v>
                </c:pt>
                <c:pt idx="7">
                  <c:v>8.0999999999999996E-3</c:v>
                </c:pt>
                <c:pt idx="8">
                  <c:v>8.0999999999999996E-3</c:v>
                </c:pt>
                <c:pt idx="9">
                  <c:v>8.0999999999999996E-3</c:v>
                </c:pt>
                <c:pt idx="10">
                  <c:v>8.0999999999999996E-3</c:v>
                </c:pt>
                <c:pt idx="11">
                  <c:v>8.0999999999999996E-3</c:v>
                </c:pt>
                <c:pt idx="12">
                  <c:v>9.0999999999999987E-3</c:v>
                </c:pt>
                <c:pt idx="13">
                  <c:v>1.3099999999999999E-2</c:v>
                </c:pt>
                <c:pt idx="14">
                  <c:v>1.8099999999999998E-2</c:v>
                </c:pt>
                <c:pt idx="15">
                  <c:v>2.1100000000000001E-2</c:v>
                </c:pt>
                <c:pt idx="16">
                  <c:v>2.01E-2</c:v>
                </c:pt>
                <c:pt idx="17">
                  <c:v>2.01E-2</c:v>
                </c:pt>
                <c:pt idx="18">
                  <c:v>1.9099999999999999E-2</c:v>
                </c:pt>
                <c:pt idx="19">
                  <c:v>1.9099999999999999E-2</c:v>
                </c:pt>
                <c:pt idx="20">
                  <c:v>1.8099999999999998E-2</c:v>
                </c:pt>
                <c:pt idx="21">
                  <c:v>1.8099999999999998E-2</c:v>
                </c:pt>
                <c:pt idx="22">
                  <c:v>1.7100000000000001E-2</c:v>
                </c:pt>
                <c:pt idx="23">
                  <c:v>1.7100000000000001E-2</c:v>
                </c:pt>
                <c:pt idx="24">
                  <c:v>1.7100000000000001E-2</c:v>
                </c:pt>
                <c:pt idx="25">
                  <c:v>1.5099999999999999E-2</c:v>
                </c:pt>
                <c:pt idx="26">
                  <c:v>1.1099999999999999E-2</c:v>
                </c:pt>
                <c:pt idx="27">
                  <c:v>7.1000000000000004E-3</c:v>
                </c:pt>
                <c:pt idx="28">
                  <c:v>4.1000000000000003E-3</c:v>
                </c:pt>
                <c:pt idx="29">
                  <c:v>3.0999999999999999E-3</c:v>
                </c:pt>
                <c:pt idx="30">
                  <c:v>3.0999999999999999E-3</c:v>
                </c:pt>
                <c:pt idx="31">
                  <c:v>3.0999999999999999E-3</c:v>
                </c:pt>
                <c:pt idx="32">
                  <c:v>3.0999999999999999E-3</c:v>
                </c:pt>
                <c:pt idx="33">
                  <c:v>3.0999999999999999E-3</c:v>
                </c:pt>
                <c:pt idx="34">
                  <c:v>8.0999999999999996E-3</c:v>
                </c:pt>
                <c:pt idx="35">
                  <c:v>2.5100000000000001E-2</c:v>
                </c:pt>
                <c:pt idx="36">
                  <c:v>4.1100000000000005E-2</c:v>
                </c:pt>
                <c:pt idx="37">
                  <c:v>5.0100000000000006E-2</c:v>
                </c:pt>
                <c:pt idx="38">
                  <c:v>5.11E-2</c:v>
                </c:pt>
                <c:pt idx="39">
                  <c:v>5.11E-2</c:v>
                </c:pt>
                <c:pt idx="40">
                  <c:v>5.11E-2</c:v>
                </c:pt>
                <c:pt idx="41">
                  <c:v>5.11E-2</c:v>
                </c:pt>
                <c:pt idx="42">
                  <c:v>5.21E-2</c:v>
                </c:pt>
                <c:pt idx="43">
                  <c:v>5.11E-2</c:v>
                </c:pt>
                <c:pt idx="44">
                  <c:v>5.11E-2</c:v>
                </c:pt>
                <c:pt idx="45">
                  <c:v>5.11E-2</c:v>
                </c:pt>
                <c:pt idx="46">
                  <c:v>5.11E-2</c:v>
                </c:pt>
                <c:pt idx="47">
                  <c:v>4.2100000000000005E-2</c:v>
                </c:pt>
                <c:pt idx="48">
                  <c:v>2.7099999999999999E-2</c:v>
                </c:pt>
                <c:pt idx="49">
                  <c:v>1.41E-2</c:v>
                </c:pt>
                <c:pt idx="50">
                  <c:v>7.1000000000000004E-3</c:v>
                </c:pt>
                <c:pt idx="51">
                  <c:v>5.1000000000000004E-3</c:v>
                </c:pt>
                <c:pt idx="52">
                  <c:v>6.1000000000000004E-3</c:v>
                </c:pt>
                <c:pt idx="53">
                  <c:v>6.1000000000000004E-3</c:v>
                </c:pt>
                <c:pt idx="54">
                  <c:v>6.1000000000000004E-3</c:v>
                </c:pt>
                <c:pt idx="55">
                  <c:v>6.1000000000000004E-3</c:v>
                </c:pt>
                <c:pt idx="56">
                  <c:v>7.1000000000000004E-3</c:v>
                </c:pt>
                <c:pt idx="57">
                  <c:v>1.21E-2</c:v>
                </c:pt>
                <c:pt idx="58">
                  <c:v>1.8099999999999998E-2</c:v>
                </c:pt>
                <c:pt idx="59">
                  <c:v>2.2099999999999998E-2</c:v>
                </c:pt>
                <c:pt idx="60">
                  <c:v>2.41E-2</c:v>
                </c:pt>
                <c:pt idx="61">
                  <c:v>2.41E-2</c:v>
                </c:pt>
                <c:pt idx="62">
                  <c:v>2.3099999999999999E-2</c:v>
                </c:pt>
                <c:pt idx="63">
                  <c:v>2.3099999999999999E-2</c:v>
                </c:pt>
                <c:pt idx="64">
                  <c:v>2.3099999999999999E-2</c:v>
                </c:pt>
                <c:pt idx="65">
                  <c:v>2.5100000000000001E-2</c:v>
                </c:pt>
                <c:pt idx="66">
                  <c:v>2.7099999999999999E-2</c:v>
                </c:pt>
                <c:pt idx="67">
                  <c:v>2.81E-2</c:v>
                </c:pt>
                <c:pt idx="68">
                  <c:v>3.3100000000000004E-2</c:v>
                </c:pt>
                <c:pt idx="69">
                  <c:v>3.8100000000000002E-2</c:v>
                </c:pt>
                <c:pt idx="70">
                  <c:v>3.7100000000000001E-2</c:v>
                </c:pt>
                <c:pt idx="71">
                  <c:v>3.4100000000000005E-2</c:v>
                </c:pt>
                <c:pt idx="72">
                  <c:v>3.2100000000000004E-2</c:v>
                </c:pt>
                <c:pt idx="73">
                  <c:v>3.3100000000000004E-2</c:v>
                </c:pt>
                <c:pt idx="74">
                  <c:v>3.3100000000000004E-2</c:v>
                </c:pt>
                <c:pt idx="75">
                  <c:v>3.3100000000000004E-2</c:v>
                </c:pt>
                <c:pt idx="76">
                  <c:v>3.2100000000000004E-2</c:v>
                </c:pt>
                <c:pt idx="77">
                  <c:v>3.1099999999999999E-2</c:v>
                </c:pt>
                <c:pt idx="78">
                  <c:v>6.5100000000000005E-2</c:v>
                </c:pt>
                <c:pt idx="79">
                  <c:v>0.29009999999999997</c:v>
                </c:pt>
                <c:pt idx="80">
                  <c:v>0.67610000000000003</c:v>
                </c:pt>
                <c:pt idx="81">
                  <c:v>0.97009999999999996</c:v>
                </c:pt>
                <c:pt idx="82">
                  <c:v>1.0781000000000001</c:v>
                </c:pt>
                <c:pt idx="83">
                  <c:v>1.0721000000000001</c:v>
                </c:pt>
                <c:pt idx="84">
                  <c:v>1.0681</c:v>
                </c:pt>
                <c:pt idx="85">
                  <c:v>1.0750999999999999</c:v>
                </c:pt>
                <c:pt idx="86">
                  <c:v>1.0871</c:v>
                </c:pt>
                <c:pt idx="87">
                  <c:v>1.0831</c:v>
                </c:pt>
                <c:pt idx="88">
                  <c:v>1.0861000000000001</c:v>
                </c:pt>
                <c:pt idx="89">
                  <c:v>1.0710999999999999</c:v>
                </c:pt>
                <c:pt idx="90">
                  <c:v>1.0470999999999999</c:v>
                </c:pt>
                <c:pt idx="91">
                  <c:v>0.90410000000000001</c:v>
                </c:pt>
                <c:pt idx="92">
                  <c:v>0.55710000000000004</c:v>
                </c:pt>
                <c:pt idx="93">
                  <c:v>0.24209999999999998</c:v>
                </c:pt>
                <c:pt idx="94">
                  <c:v>7.7100000000000002E-2</c:v>
                </c:pt>
                <c:pt idx="95">
                  <c:v>4.8100000000000004E-2</c:v>
                </c:pt>
                <c:pt idx="96">
                  <c:v>4.9100000000000005E-2</c:v>
                </c:pt>
                <c:pt idx="97">
                  <c:v>4.9100000000000005E-2</c:v>
                </c:pt>
                <c:pt idx="98">
                  <c:v>4.8100000000000004E-2</c:v>
                </c:pt>
                <c:pt idx="99">
                  <c:v>4.7100000000000003E-2</c:v>
                </c:pt>
                <c:pt idx="100">
                  <c:v>4.8100000000000004E-2</c:v>
                </c:pt>
                <c:pt idx="101">
                  <c:v>7.9100000000000004E-2</c:v>
                </c:pt>
                <c:pt idx="102">
                  <c:v>0.20909999999999998</c:v>
                </c:pt>
                <c:pt idx="103">
                  <c:v>0.36409999999999998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E-B9F7-4E51-BBF2-EADB10372A7A}"/>
            </c:ext>
          </c:extLst>
        </c:ser>
        <c:ser>
          <c:idx val="15"/>
          <c:order val="15"/>
          <c:tx>
            <c:v>150-140A</c:v>
          </c:tx>
          <c:spPr>
            <a:ln w="19050" cap="rnd">
              <a:solidFill>
                <a:schemeClr val="accent4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07.2024'!$F$3548:$F$3652</c:f>
              <c:numCache>
                <c:formatCode>General</c:formatCode>
                <c:ptCount val="105"/>
                <c:pt idx="0">
                  <c:v>39.890735581698763</c:v>
                </c:pt>
                <c:pt idx="1">
                  <c:v>39.840280241538373</c:v>
                </c:pt>
                <c:pt idx="2">
                  <c:v>39.789326268304301</c:v>
                </c:pt>
                <c:pt idx="3">
                  <c:v>39.738404940870581</c:v>
                </c:pt>
                <c:pt idx="4">
                  <c:v>39.68645642551482</c:v>
                </c:pt>
                <c:pt idx="5">
                  <c:v>39.636130644832228</c:v>
                </c:pt>
                <c:pt idx="6">
                  <c:v>39.58371990057924</c:v>
                </c:pt>
                <c:pt idx="7">
                  <c:v>39.532930516588536</c:v>
                </c:pt>
                <c:pt idx="8">
                  <c:v>39.482173778398156</c:v>
                </c:pt>
                <c:pt idx="9">
                  <c:v>39.431449686008108</c:v>
                </c:pt>
                <c:pt idx="10">
                  <c:v>39.38023037531778</c:v>
                </c:pt>
                <c:pt idx="11">
                  <c:v>39.329571914588804</c:v>
                </c:pt>
                <c:pt idx="12">
                  <c:v>39.279473283639966</c:v>
                </c:pt>
                <c:pt idx="13">
                  <c:v>39.229406621912922</c:v>
                </c:pt>
                <c:pt idx="14">
                  <c:v>39.178318911062888</c:v>
                </c:pt>
                <c:pt idx="15">
                  <c:v>39.127790693474857</c:v>
                </c:pt>
                <c:pt idx="16">
                  <c:v>39.077295121687158</c:v>
                </c:pt>
                <c:pt idx="17">
                  <c:v>39.026832195699789</c:v>
                </c:pt>
                <c:pt idx="18">
                  <c:v>38.976401915512731</c:v>
                </c:pt>
                <c:pt idx="19">
                  <c:v>38.926004281126033</c:v>
                </c:pt>
                <c:pt idx="20">
                  <c:v>38.875639292539674</c:v>
                </c:pt>
                <c:pt idx="21">
                  <c:v>38.826355207252519</c:v>
                </c:pt>
                <c:pt idx="22">
                  <c:v>38.775531039685795</c:v>
                </c:pt>
                <c:pt idx="23">
                  <c:v>38.726834010266153</c:v>
                </c:pt>
                <c:pt idx="24">
                  <c:v>38.675552013333885</c:v>
                </c:pt>
                <c:pt idx="25">
                  <c:v>38.626395124813058</c:v>
                </c:pt>
                <c:pt idx="26">
                  <c:v>38.576747091632384</c:v>
                </c:pt>
                <c:pt idx="27">
                  <c:v>38.526086822561304</c:v>
                </c:pt>
                <c:pt idx="28">
                  <c:v>38.477546932936434</c:v>
                </c:pt>
                <c:pt idx="29">
                  <c:v>38.426951948381415</c:v>
                </c:pt>
                <c:pt idx="30">
                  <c:v>38.377432465124166</c:v>
                </c:pt>
                <c:pt idx="31">
                  <c:v>38.316489243615486</c:v>
                </c:pt>
                <c:pt idx="32">
                  <c:v>38.277448580513223</c:v>
                </c:pt>
                <c:pt idx="33">
                  <c:v>38.228545752549202</c:v>
                </c:pt>
                <c:pt idx="34">
                  <c:v>38.179674224313018</c:v>
                </c:pt>
                <c:pt idx="35">
                  <c:v>38.130314587164705</c:v>
                </c:pt>
                <c:pt idx="36">
                  <c:v>38.080467850658636</c:v>
                </c:pt>
                <c:pt idx="37">
                  <c:v>38.030135034976098</c:v>
                </c:pt>
                <c:pt idx="38">
                  <c:v>37.981390703506214</c:v>
                </c:pt>
                <c:pt idx="39">
                  <c:v>37.93060547108648</c:v>
                </c:pt>
                <c:pt idx="40">
                  <c:v>37.881925070975598</c:v>
                </c:pt>
                <c:pt idx="41">
                  <c:v>37.833275970592538</c:v>
                </c:pt>
                <c:pt idx="42">
                  <c:v>37.783624088707235</c:v>
                </c:pt>
                <c:pt idx="43">
                  <c:v>37.734004852622256</c:v>
                </c:pt>
                <c:pt idx="44">
                  <c:v>37.683901907156823</c:v>
                </c:pt>
                <c:pt idx="45">
                  <c:v>37.634348302732917</c:v>
                </c:pt>
                <c:pt idx="46">
                  <c:v>37.585343019169279</c:v>
                </c:pt>
                <c:pt idx="47">
                  <c:v>37.535854366285641</c:v>
                </c:pt>
                <c:pt idx="48">
                  <c:v>37.485883364263223</c:v>
                </c:pt>
                <c:pt idx="49">
                  <c:v>37.436460343040686</c:v>
                </c:pt>
                <c:pt idx="50">
                  <c:v>37.387069967618451</c:v>
                </c:pt>
                <c:pt idx="51">
                  <c:v>37.3382262127544</c:v>
                </c:pt>
                <c:pt idx="52">
                  <c:v>37.309449081451675</c:v>
                </c:pt>
                <c:pt idx="53">
                  <c:v>37.238581425059088</c:v>
                </c:pt>
                <c:pt idx="54">
                  <c:v>37.189834923932892</c:v>
                </c:pt>
                <c:pt idx="55">
                  <c:v>37.141120392028476</c:v>
                </c:pt>
                <c:pt idx="56">
                  <c:v>37.091925551347842</c:v>
                </c:pt>
                <c:pt idx="57">
                  <c:v>37.043275294405134</c:v>
                </c:pt>
                <c:pt idx="58">
                  <c:v>36.995168611646015</c:v>
                </c:pt>
                <c:pt idx="59">
                  <c:v>36.946581956628783</c:v>
                </c:pt>
                <c:pt idx="60">
                  <c:v>36.898538206301154</c:v>
                </c:pt>
                <c:pt idx="61">
                  <c:v>36.849504554259653</c:v>
                </c:pt>
                <c:pt idx="62">
                  <c:v>36.802034335313245</c:v>
                </c:pt>
                <c:pt idx="63">
                  <c:v>36.752555028777714</c:v>
                </c:pt>
                <c:pt idx="64">
                  <c:v>36.704128219869411</c:v>
                </c:pt>
                <c:pt idx="65">
                  <c:v>36.655733380182895</c:v>
                </c:pt>
                <c:pt idx="66">
                  <c:v>36.60686159690141</c:v>
                </c:pt>
                <c:pt idx="67">
                  <c:v>36.559039608475281</c:v>
                </c:pt>
                <c:pt idx="68">
                  <c:v>36.510740676454141</c:v>
                </c:pt>
                <c:pt idx="69">
                  <c:v>36.462981620459495</c:v>
                </c:pt>
                <c:pt idx="70">
                  <c:v>36.413731153332947</c:v>
                </c:pt>
                <c:pt idx="71">
                  <c:v>36.36502123881143</c:v>
                </c:pt>
                <c:pt idx="72">
                  <c:v>36.3168508567137</c:v>
                </c:pt>
                <c:pt idx="73">
                  <c:v>36.277830951466271</c:v>
                </c:pt>
                <c:pt idx="74">
                  <c:v>36.219593576551524</c:v>
                </c:pt>
                <c:pt idx="75">
                  <c:v>36.169496316471246</c:v>
                </c:pt>
                <c:pt idx="76">
                  <c:v>36.120444795317354</c:v>
                </c:pt>
                <c:pt idx="77">
                  <c:v>36.073447313489396</c:v>
                </c:pt>
                <c:pt idx="78">
                  <c:v>36.02446107685158</c:v>
                </c:pt>
                <c:pt idx="79">
                  <c:v>35.975508169677241</c:v>
                </c:pt>
                <c:pt idx="80">
                  <c:v>35.927596906535079</c:v>
                </c:pt>
                <c:pt idx="81">
                  <c:v>35.879213790077323</c:v>
                </c:pt>
                <c:pt idx="82">
                  <c:v>35.831366801896863</c:v>
                </c:pt>
                <c:pt idx="83">
                  <c:v>35.78355178293819</c:v>
                </c:pt>
                <c:pt idx="84">
                  <c:v>35.735265923760608</c:v>
                </c:pt>
                <c:pt idx="85">
                  <c:v>35.688017652686227</c:v>
                </c:pt>
                <c:pt idx="86">
                  <c:v>35.6392942721263</c:v>
                </c:pt>
                <c:pt idx="87">
                  <c:v>35.59160780309103</c:v>
                </c:pt>
                <c:pt idx="88">
                  <c:v>35.54345184699396</c:v>
                </c:pt>
                <c:pt idx="89">
                  <c:v>35.495829652920392</c:v>
                </c:pt>
                <c:pt idx="90">
                  <c:v>35.447237872200787</c:v>
                </c:pt>
                <c:pt idx="91">
                  <c:v>35.399680289607041</c:v>
                </c:pt>
                <c:pt idx="92">
                  <c:v>35.351654576650873</c:v>
                </c:pt>
                <c:pt idx="93">
                  <c:v>35.305160798693358</c:v>
                </c:pt>
                <c:pt idx="94">
                  <c:v>35.256200507602919</c:v>
                </c:pt>
                <c:pt idx="95">
                  <c:v>35.20976965145001</c:v>
                </c:pt>
                <c:pt idx="96">
                  <c:v>35.161374411484054</c:v>
                </c:pt>
                <c:pt idx="97">
                  <c:v>35.115006147702239</c:v>
                </c:pt>
                <c:pt idx="98">
                  <c:v>35.065181982706555</c:v>
                </c:pt>
                <c:pt idx="99">
                  <c:v>35.018379566265949</c:v>
                </c:pt>
                <c:pt idx="100">
                  <c:v>34.970116269743016</c:v>
                </c:pt>
                <c:pt idx="101">
                  <c:v>34.923377451685539</c:v>
                </c:pt>
                <c:pt idx="102">
                  <c:v>34.877166657132051</c:v>
                </c:pt>
                <c:pt idx="103">
                  <c:v>34.8290009437805</c:v>
                </c:pt>
                <c:pt idx="104">
                  <c:v>34.780868559892419</c:v>
                </c:pt>
              </c:numCache>
            </c:numRef>
          </c:xVal>
          <c:yVal>
            <c:numRef>
              <c:f>'data 07.2024'!$D$3548:$D$3652</c:f>
              <c:numCache>
                <c:formatCode>General</c:formatCode>
                <c:ptCount val="105"/>
                <c:pt idx="0">
                  <c:v>0.73209999999999997</c:v>
                </c:pt>
                <c:pt idx="1">
                  <c:v>0.77610000000000001</c:v>
                </c:pt>
                <c:pt idx="2">
                  <c:v>0.77810000000000001</c:v>
                </c:pt>
                <c:pt idx="3">
                  <c:v>0.77710000000000001</c:v>
                </c:pt>
                <c:pt idx="4">
                  <c:v>0.77310000000000001</c:v>
                </c:pt>
                <c:pt idx="5">
                  <c:v>0.77710000000000001</c:v>
                </c:pt>
                <c:pt idx="6">
                  <c:v>0.77210000000000001</c:v>
                </c:pt>
                <c:pt idx="7">
                  <c:v>0.73009999999999997</c:v>
                </c:pt>
                <c:pt idx="8">
                  <c:v>0.57109999999999994</c:v>
                </c:pt>
                <c:pt idx="9">
                  <c:v>0.34010000000000001</c:v>
                </c:pt>
                <c:pt idx="10">
                  <c:v>0.15009999999999998</c:v>
                </c:pt>
                <c:pt idx="11">
                  <c:v>4.7100000000000003E-2</c:v>
                </c:pt>
                <c:pt idx="12">
                  <c:v>1.61E-2</c:v>
                </c:pt>
                <c:pt idx="13">
                  <c:v>4.5100000000000001E-2</c:v>
                </c:pt>
                <c:pt idx="14">
                  <c:v>0.23509999999999998</c:v>
                </c:pt>
                <c:pt idx="15">
                  <c:v>0.53210000000000002</c:v>
                </c:pt>
                <c:pt idx="16">
                  <c:v>0.82809999999999995</c:v>
                </c:pt>
                <c:pt idx="17">
                  <c:v>1.0361</c:v>
                </c:pt>
                <c:pt idx="18">
                  <c:v>1.1480999999999999</c:v>
                </c:pt>
                <c:pt idx="19">
                  <c:v>1.4741</c:v>
                </c:pt>
                <c:pt idx="20">
                  <c:v>1.3461000000000001</c:v>
                </c:pt>
                <c:pt idx="21">
                  <c:v>1.3491</c:v>
                </c:pt>
                <c:pt idx="22">
                  <c:v>1.3471</c:v>
                </c:pt>
                <c:pt idx="23">
                  <c:v>1.3481000000000001</c:v>
                </c:pt>
                <c:pt idx="24">
                  <c:v>1.4801</c:v>
                </c:pt>
                <c:pt idx="25">
                  <c:v>1.3931</c:v>
                </c:pt>
                <c:pt idx="26">
                  <c:v>1.3641000000000001</c:v>
                </c:pt>
                <c:pt idx="27">
                  <c:v>1.2941</c:v>
                </c:pt>
                <c:pt idx="28">
                  <c:v>1.1051</c:v>
                </c:pt>
                <c:pt idx="29">
                  <c:v>0.79510000000000003</c:v>
                </c:pt>
                <c:pt idx="30">
                  <c:v>0.56110000000000004</c:v>
                </c:pt>
                <c:pt idx="31">
                  <c:v>0.34210000000000002</c:v>
                </c:pt>
                <c:pt idx="32">
                  <c:v>0.24009999999999998</c:v>
                </c:pt>
                <c:pt idx="33">
                  <c:v>0.11410000000000001</c:v>
                </c:pt>
                <c:pt idx="34">
                  <c:v>3.9100000000000003E-2</c:v>
                </c:pt>
                <c:pt idx="35">
                  <c:v>2.7099999999999999E-2</c:v>
                </c:pt>
                <c:pt idx="36">
                  <c:v>2.1100000000000001E-2</c:v>
                </c:pt>
                <c:pt idx="37">
                  <c:v>1.41E-2</c:v>
                </c:pt>
                <c:pt idx="38">
                  <c:v>1.21E-2</c:v>
                </c:pt>
                <c:pt idx="39">
                  <c:v>1.21E-2</c:v>
                </c:pt>
                <c:pt idx="40">
                  <c:v>1.21E-2</c:v>
                </c:pt>
                <c:pt idx="41">
                  <c:v>1.21E-2</c:v>
                </c:pt>
                <c:pt idx="42">
                  <c:v>1.21E-2</c:v>
                </c:pt>
                <c:pt idx="43">
                  <c:v>1.21E-2</c:v>
                </c:pt>
                <c:pt idx="44">
                  <c:v>1.21E-2</c:v>
                </c:pt>
                <c:pt idx="45">
                  <c:v>1.3099999999999999E-2</c:v>
                </c:pt>
                <c:pt idx="46">
                  <c:v>1.41E-2</c:v>
                </c:pt>
                <c:pt idx="47">
                  <c:v>1.7100000000000001E-2</c:v>
                </c:pt>
                <c:pt idx="48">
                  <c:v>1.9099999999999999E-2</c:v>
                </c:pt>
                <c:pt idx="49">
                  <c:v>1.9099999999999999E-2</c:v>
                </c:pt>
                <c:pt idx="50">
                  <c:v>1.9099999999999999E-2</c:v>
                </c:pt>
                <c:pt idx="51">
                  <c:v>1.9099999999999999E-2</c:v>
                </c:pt>
                <c:pt idx="52">
                  <c:v>1.9099999999999999E-2</c:v>
                </c:pt>
                <c:pt idx="53">
                  <c:v>2.01E-2</c:v>
                </c:pt>
                <c:pt idx="54">
                  <c:v>2.01E-2</c:v>
                </c:pt>
                <c:pt idx="55">
                  <c:v>2.01E-2</c:v>
                </c:pt>
                <c:pt idx="56">
                  <c:v>2.1100000000000001E-2</c:v>
                </c:pt>
                <c:pt idx="57">
                  <c:v>2.3099999999999999E-2</c:v>
                </c:pt>
                <c:pt idx="58">
                  <c:v>2.41E-2</c:v>
                </c:pt>
                <c:pt idx="59">
                  <c:v>2.41E-2</c:v>
                </c:pt>
                <c:pt idx="60">
                  <c:v>2.2099999999999998E-2</c:v>
                </c:pt>
                <c:pt idx="61">
                  <c:v>1.9099999999999999E-2</c:v>
                </c:pt>
                <c:pt idx="62">
                  <c:v>1.8099999999999998E-2</c:v>
                </c:pt>
                <c:pt idx="63">
                  <c:v>1.7100000000000001E-2</c:v>
                </c:pt>
                <c:pt idx="64">
                  <c:v>1.7100000000000001E-2</c:v>
                </c:pt>
                <c:pt idx="65">
                  <c:v>1.7100000000000001E-2</c:v>
                </c:pt>
                <c:pt idx="66">
                  <c:v>1.7100000000000001E-2</c:v>
                </c:pt>
                <c:pt idx="67">
                  <c:v>0.19409999999999999</c:v>
                </c:pt>
                <c:pt idx="68">
                  <c:v>0.18609999999999999</c:v>
                </c:pt>
                <c:pt idx="69">
                  <c:v>0.17809999999999998</c:v>
                </c:pt>
                <c:pt idx="70">
                  <c:v>0.16109999999999999</c:v>
                </c:pt>
                <c:pt idx="71">
                  <c:v>0.14609999999999998</c:v>
                </c:pt>
                <c:pt idx="72">
                  <c:v>0.1361</c:v>
                </c:pt>
                <c:pt idx="73">
                  <c:v>0.1331</c:v>
                </c:pt>
                <c:pt idx="74">
                  <c:v>0.1321</c:v>
                </c:pt>
                <c:pt idx="75">
                  <c:v>0.13109999999999999</c:v>
                </c:pt>
                <c:pt idx="76">
                  <c:v>0.12609999999999999</c:v>
                </c:pt>
                <c:pt idx="77">
                  <c:v>0.1241</c:v>
                </c:pt>
                <c:pt idx="78">
                  <c:v>0.13009999999999999</c:v>
                </c:pt>
                <c:pt idx="79">
                  <c:v>0.1361</c:v>
                </c:pt>
                <c:pt idx="80">
                  <c:v>0.1381</c:v>
                </c:pt>
                <c:pt idx="81">
                  <c:v>0.1341</c:v>
                </c:pt>
                <c:pt idx="82">
                  <c:v>0.13009999999999999</c:v>
                </c:pt>
                <c:pt idx="83">
                  <c:v>0.12609999999999999</c:v>
                </c:pt>
                <c:pt idx="84">
                  <c:v>0.1221</c:v>
                </c:pt>
                <c:pt idx="85">
                  <c:v>0.1181</c:v>
                </c:pt>
                <c:pt idx="86">
                  <c:v>0.11310000000000001</c:v>
                </c:pt>
                <c:pt idx="87">
                  <c:v>0.1081</c:v>
                </c:pt>
                <c:pt idx="88">
                  <c:v>0.1031</c:v>
                </c:pt>
                <c:pt idx="89">
                  <c:v>9.9100000000000008E-2</c:v>
                </c:pt>
                <c:pt idx="90">
                  <c:v>9.4100000000000003E-2</c:v>
                </c:pt>
                <c:pt idx="91">
                  <c:v>8.1100000000000005E-2</c:v>
                </c:pt>
                <c:pt idx="92">
                  <c:v>6.7100000000000007E-2</c:v>
                </c:pt>
                <c:pt idx="93">
                  <c:v>5.8100000000000006E-2</c:v>
                </c:pt>
                <c:pt idx="94">
                  <c:v>5.4100000000000002E-2</c:v>
                </c:pt>
                <c:pt idx="95">
                  <c:v>5.11E-2</c:v>
                </c:pt>
                <c:pt idx="96">
                  <c:v>4.9100000000000005E-2</c:v>
                </c:pt>
                <c:pt idx="97">
                  <c:v>4.7100000000000003E-2</c:v>
                </c:pt>
                <c:pt idx="98">
                  <c:v>4.6100000000000002E-2</c:v>
                </c:pt>
                <c:pt idx="99">
                  <c:v>6.3100000000000003E-2</c:v>
                </c:pt>
                <c:pt idx="100">
                  <c:v>9.6100000000000005E-2</c:v>
                </c:pt>
                <c:pt idx="101">
                  <c:v>0.1201</c:v>
                </c:pt>
                <c:pt idx="102">
                  <c:v>0.12809999999999999</c:v>
                </c:pt>
                <c:pt idx="103">
                  <c:v>0.12609999999999999</c:v>
                </c:pt>
                <c:pt idx="104">
                  <c:v>0.12509999999999999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F-B9F7-4E51-BBF2-EADB10372A7A}"/>
            </c:ext>
          </c:extLst>
        </c:ser>
        <c:ser>
          <c:idx val="16"/>
          <c:order val="16"/>
          <c:tx>
            <c:v>158-148A</c:v>
          </c:tx>
          <c:spPr>
            <a:ln w="19050" cap="rnd">
              <a:solidFill>
                <a:schemeClr val="accent5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07.2024'!$F$3684:$F$3788</c:f>
              <c:numCache>
                <c:formatCode>General</c:formatCode>
                <c:ptCount val="105"/>
                <c:pt idx="0">
                  <c:v>44.244233373297035</c:v>
                </c:pt>
                <c:pt idx="1">
                  <c:v>44.191651162432933</c:v>
                </c:pt>
                <c:pt idx="2">
                  <c:v>44.139100251296682</c:v>
                </c:pt>
                <c:pt idx="3">
                  <c:v>44.084904997481431</c:v>
                </c:pt>
                <c:pt idx="4">
                  <c:v>44.031859477319799</c:v>
                </c:pt>
                <c:pt idx="5">
                  <c:v>43.978288059031868</c:v>
                </c:pt>
                <c:pt idx="6">
                  <c:v>43.926421879034194</c:v>
                </c:pt>
                <c:pt idx="7">
                  <c:v>43.872914732165654</c:v>
                </c:pt>
                <c:pt idx="8">
                  <c:v>43.819440231097467</c:v>
                </c:pt>
                <c:pt idx="9">
                  <c:v>43.765441861638578</c:v>
                </c:pt>
                <c:pt idx="10">
                  <c:v>43.712589166362058</c:v>
                </c:pt>
                <c:pt idx="11">
                  <c:v>43.659212602694872</c:v>
                </c:pt>
                <c:pt idx="12">
                  <c:v>43.60420221342563</c:v>
                </c:pt>
                <c:pt idx="13">
                  <c:v>43.552002258812159</c:v>
                </c:pt>
                <c:pt idx="14">
                  <c:v>43.499833603926518</c:v>
                </c:pt>
                <c:pt idx="15">
                  <c:v>43.447141764313322</c:v>
                </c:pt>
                <c:pt idx="16">
                  <c:v>43.393927749526945</c:v>
                </c:pt>
                <c:pt idx="17">
                  <c:v>43.341853992752313</c:v>
                </c:pt>
                <c:pt idx="18">
                  <c:v>43.289811535705496</c:v>
                </c:pt>
                <c:pt idx="19">
                  <c:v>43.236694098078445</c:v>
                </c:pt>
                <c:pt idx="20">
                  <c:v>43.184162104574213</c:v>
                </c:pt>
                <c:pt idx="21">
                  <c:v>43.131109618487407</c:v>
                </c:pt>
                <c:pt idx="22">
                  <c:v>43.078089778200955</c:v>
                </c:pt>
                <c:pt idx="23">
                  <c:v>43.025654365398317</c:v>
                </c:pt>
                <c:pt idx="24">
                  <c:v>42.972699476652117</c:v>
                </c:pt>
                <c:pt idx="25">
                  <c:v>42.919777233706228</c:v>
                </c:pt>
                <c:pt idx="26">
                  <c:v>42.866887636560691</c:v>
                </c:pt>
                <c:pt idx="27">
                  <c:v>42.812379431516909</c:v>
                </c:pt>
                <c:pt idx="28">
                  <c:v>42.760656298289206</c:v>
                </c:pt>
                <c:pt idx="29">
                  <c:v>42.708964464789346</c:v>
                </c:pt>
                <c:pt idx="30">
                  <c:v>42.656205110784697</c:v>
                </c:pt>
                <c:pt idx="31">
                  <c:v>42.634780948314685</c:v>
                </c:pt>
                <c:pt idx="32">
                  <c:v>42.548040752189344</c:v>
                </c:pt>
                <c:pt idx="33">
                  <c:v>42.496477780334921</c:v>
                </c:pt>
                <c:pt idx="34">
                  <c:v>42.444946108208363</c:v>
                </c:pt>
                <c:pt idx="35">
                  <c:v>42.392350323265838</c:v>
                </c:pt>
                <c:pt idx="36">
                  <c:v>42.340881916546614</c:v>
                </c:pt>
                <c:pt idx="37">
                  <c:v>42.287256690781753</c:v>
                </c:pt>
                <c:pt idx="38">
                  <c:v>42.235305527559717</c:v>
                </c:pt>
                <c:pt idx="39">
                  <c:v>42.182293641499029</c:v>
                </c:pt>
                <c:pt idx="40">
                  <c:v>42.130407089756822</c:v>
                </c:pt>
                <c:pt idx="41">
                  <c:v>42.077461175417646</c:v>
                </c:pt>
                <c:pt idx="42">
                  <c:v>42.02509391107742</c:v>
                </c:pt>
                <c:pt idx="43">
                  <c:v>41.974394255216666</c:v>
                </c:pt>
                <c:pt idx="44">
                  <c:v>41.922091262295858</c:v>
                </c:pt>
                <c:pt idx="45">
                  <c:v>41.868732296755404</c:v>
                </c:pt>
                <c:pt idx="46">
                  <c:v>41.817583213855286</c:v>
                </c:pt>
                <c:pt idx="47">
                  <c:v>41.765378158335487</c:v>
                </c:pt>
                <c:pt idx="48">
                  <c:v>41.714292340842711</c:v>
                </c:pt>
                <c:pt idx="49">
                  <c:v>41.663237823077765</c:v>
                </c:pt>
                <c:pt idx="50">
                  <c:v>41.610586719869055</c:v>
                </c:pt>
                <c:pt idx="51">
                  <c:v>41.560138092359665</c:v>
                </c:pt>
                <c:pt idx="52">
                  <c:v>41.551461847476745</c:v>
                </c:pt>
                <c:pt idx="53">
                  <c:v>41.455541392647156</c:v>
                </c:pt>
                <c:pt idx="54">
                  <c:v>41.403563157427598</c:v>
                </c:pt>
                <c:pt idx="55">
                  <c:v>41.352158499639117</c:v>
                </c:pt>
                <c:pt idx="56">
                  <c:v>41.29916403636151</c:v>
                </c:pt>
                <c:pt idx="57">
                  <c:v>41.247824326570971</c:v>
                </c:pt>
                <c:pt idx="58">
                  <c:v>41.19597667455276</c:v>
                </c:pt>
                <c:pt idx="59">
                  <c:v>41.146859560703028</c:v>
                </c:pt>
                <c:pt idx="60">
                  <c:v>41.093997012530089</c:v>
                </c:pt>
                <c:pt idx="61">
                  <c:v>41.042785179626705</c:v>
                </c:pt>
                <c:pt idx="62">
                  <c:v>40.992143884864369</c:v>
                </c:pt>
                <c:pt idx="63">
                  <c:v>40.941533889829884</c:v>
                </c:pt>
                <c:pt idx="64">
                  <c:v>40.889879392130311</c:v>
                </c:pt>
                <c:pt idx="65">
                  <c:v>40.838257540231083</c:v>
                </c:pt>
                <c:pt idx="66">
                  <c:v>40.787205553436642</c:v>
                </c:pt>
                <c:pt idx="67">
                  <c:v>40.735648653077668</c:v>
                </c:pt>
                <c:pt idx="68">
                  <c:v>40.682514791595018</c:v>
                </c:pt>
                <c:pt idx="69">
                  <c:v>40.631560395056574</c:v>
                </c:pt>
                <c:pt idx="70">
                  <c:v>40.581173826802718</c:v>
                </c:pt>
                <c:pt idx="71">
                  <c:v>40.529211990642693</c:v>
                </c:pt>
                <c:pt idx="72">
                  <c:v>40.477283483946152</c:v>
                </c:pt>
                <c:pt idx="73">
                  <c:v>40.426992812730774</c:v>
                </c:pt>
                <c:pt idx="74">
                  <c:v>40.374595438874202</c:v>
                </c:pt>
                <c:pt idx="75">
                  <c:v>40.324368699017803</c:v>
                </c:pt>
                <c:pt idx="76">
                  <c:v>40.273639433104378</c:v>
                </c:pt>
                <c:pt idx="77">
                  <c:v>40.222942136412762</c:v>
                </c:pt>
                <c:pt idx="78">
                  <c:v>40.170677371950894</c:v>
                </c:pt>
                <c:pt idx="79">
                  <c:v>40.120045023257212</c:v>
                </c:pt>
                <c:pt idx="80">
                  <c:v>40.069444643785317</c:v>
                </c:pt>
                <c:pt idx="81">
                  <c:v>40.019408366102589</c:v>
                </c:pt>
                <c:pt idx="82">
                  <c:v>39.967276211035355</c:v>
                </c:pt>
                <c:pt idx="83">
                  <c:v>39.917303864711599</c:v>
                </c:pt>
                <c:pt idx="84">
                  <c:v>39.866300582716619</c:v>
                </c:pt>
                <c:pt idx="85">
                  <c:v>39.816922284752764</c:v>
                </c:pt>
                <c:pt idx="86">
                  <c:v>39.766513720611613</c:v>
                </c:pt>
                <c:pt idx="87">
                  <c:v>39.716667239150858</c:v>
                </c:pt>
                <c:pt idx="88">
                  <c:v>39.664203190427024</c:v>
                </c:pt>
                <c:pt idx="89">
                  <c:v>39.614420973301101</c:v>
                </c:pt>
                <c:pt idx="90">
                  <c:v>39.563082776070956</c:v>
                </c:pt>
                <c:pt idx="91">
                  <c:v>39.513892914087407</c:v>
                </c:pt>
                <c:pt idx="92">
                  <c:v>39.464205262096634</c:v>
                </c:pt>
                <c:pt idx="93">
                  <c:v>39.413492731760897</c:v>
                </c:pt>
                <c:pt idx="94">
                  <c:v>39.362285103562911</c:v>
                </c:pt>
                <c:pt idx="95">
                  <c:v>39.312693015634792</c:v>
                </c:pt>
                <c:pt idx="96">
                  <c:v>39.261551015555611</c:v>
                </c:pt>
                <c:pt idx="97">
                  <c:v>39.212022526010657</c:v>
                </c:pt>
                <c:pt idx="98">
                  <c:v>39.160419767087099</c:v>
                </c:pt>
                <c:pt idx="99">
                  <c:v>39.110429158456085</c:v>
                </c:pt>
                <c:pt idx="100">
                  <c:v>39.058367698762154</c:v>
                </c:pt>
                <c:pt idx="101">
                  <c:v>39.007391658794894</c:v>
                </c:pt>
                <c:pt idx="102">
                  <c:v>38.959074046475585</c:v>
                </c:pt>
                <c:pt idx="103">
                  <c:v>38.90816294742168</c:v>
                </c:pt>
                <c:pt idx="104">
                  <c:v>38.859382571318406</c:v>
                </c:pt>
              </c:numCache>
            </c:numRef>
          </c:xVal>
          <c:yVal>
            <c:numRef>
              <c:f>'data 07.2024'!$D$3684:$D$3788</c:f>
              <c:numCache>
                <c:formatCode>General</c:formatCode>
                <c:ptCount val="105"/>
                <c:pt idx="0">
                  <c:v>1.2201</c:v>
                </c:pt>
                <c:pt idx="1">
                  <c:v>4.4451000000000001</c:v>
                </c:pt>
                <c:pt idx="2">
                  <c:v>4.8361000000000001</c:v>
                </c:pt>
                <c:pt idx="3">
                  <c:v>4.8551000000000002</c:v>
                </c:pt>
                <c:pt idx="4">
                  <c:v>4.8571</c:v>
                </c:pt>
                <c:pt idx="5">
                  <c:v>4.8521000000000001</c:v>
                </c:pt>
                <c:pt idx="6">
                  <c:v>4.8320999999999996</c:v>
                </c:pt>
                <c:pt idx="7">
                  <c:v>4.8350999999999997</c:v>
                </c:pt>
                <c:pt idx="8">
                  <c:v>4.8250999999999999</c:v>
                </c:pt>
                <c:pt idx="9">
                  <c:v>4.8201000000000001</c:v>
                </c:pt>
                <c:pt idx="10">
                  <c:v>4.8170999999999999</c:v>
                </c:pt>
                <c:pt idx="11">
                  <c:v>4.8080999999999996</c:v>
                </c:pt>
                <c:pt idx="12">
                  <c:v>4.6110999999999995</c:v>
                </c:pt>
                <c:pt idx="13">
                  <c:v>3.7611000000000003</c:v>
                </c:pt>
                <c:pt idx="14">
                  <c:v>2.3431000000000002</c:v>
                </c:pt>
                <c:pt idx="15">
                  <c:v>1.0991</c:v>
                </c:pt>
                <c:pt idx="16">
                  <c:v>0.30809999999999998</c:v>
                </c:pt>
                <c:pt idx="17">
                  <c:v>3.1099999999999999E-2</c:v>
                </c:pt>
                <c:pt idx="18">
                  <c:v>1.21E-2</c:v>
                </c:pt>
                <c:pt idx="19">
                  <c:v>1.21E-2</c:v>
                </c:pt>
                <c:pt idx="20">
                  <c:v>1.21E-2</c:v>
                </c:pt>
                <c:pt idx="21">
                  <c:v>1.21E-2</c:v>
                </c:pt>
                <c:pt idx="22">
                  <c:v>1.3099999999999999E-2</c:v>
                </c:pt>
                <c:pt idx="23">
                  <c:v>1.3099999999999999E-2</c:v>
                </c:pt>
                <c:pt idx="24">
                  <c:v>1.21E-2</c:v>
                </c:pt>
                <c:pt idx="25">
                  <c:v>1.21E-2</c:v>
                </c:pt>
                <c:pt idx="26">
                  <c:v>1.21E-2</c:v>
                </c:pt>
                <c:pt idx="27">
                  <c:v>1.21E-2</c:v>
                </c:pt>
                <c:pt idx="28">
                  <c:v>1.21E-2</c:v>
                </c:pt>
                <c:pt idx="29">
                  <c:v>1.21E-2</c:v>
                </c:pt>
                <c:pt idx="30">
                  <c:v>1.21E-2</c:v>
                </c:pt>
                <c:pt idx="31">
                  <c:v>8.8099999999999998E-2</c:v>
                </c:pt>
                <c:pt idx="32">
                  <c:v>8.5100000000000009E-2</c:v>
                </c:pt>
                <c:pt idx="33">
                  <c:v>8.0100000000000005E-2</c:v>
                </c:pt>
                <c:pt idx="34">
                  <c:v>7.51E-2</c:v>
                </c:pt>
                <c:pt idx="35">
                  <c:v>7.2099999999999997E-2</c:v>
                </c:pt>
                <c:pt idx="36">
                  <c:v>6.9100000000000009E-2</c:v>
                </c:pt>
                <c:pt idx="37">
                  <c:v>7.1099999999999997E-2</c:v>
                </c:pt>
                <c:pt idx="38">
                  <c:v>7.7100000000000002E-2</c:v>
                </c:pt>
                <c:pt idx="39">
                  <c:v>8.3100000000000007E-2</c:v>
                </c:pt>
                <c:pt idx="40">
                  <c:v>8.7099999999999997E-2</c:v>
                </c:pt>
                <c:pt idx="41">
                  <c:v>8.9099999999999999E-2</c:v>
                </c:pt>
                <c:pt idx="42">
                  <c:v>8.9099999999999999E-2</c:v>
                </c:pt>
                <c:pt idx="43">
                  <c:v>8.9099999999999999E-2</c:v>
                </c:pt>
                <c:pt idx="44">
                  <c:v>8.9099999999999999E-2</c:v>
                </c:pt>
                <c:pt idx="45">
                  <c:v>8.8099999999999998E-2</c:v>
                </c:pt>
                <c:pt idx="46">
                  <c:v>8.7099999999999997E-2</c:v>
                </c:pt>
                <c:pt idx="47">
                  <c:v>8.6099999999999996E-2</c:v>
                </c:pt>
                <c:pt idx="48">
                  <c:v>8.6099999999999996E-2</c:v>
                </c:pt>
                <c:pt idx="49">
                  <c:v>8.6099999999999996E-2</c:v>
                </c:pt>
                <c:pt idx="50">
                  <c:v>8.8099999999999998E-2</c:v>
                </c:pt>
                <c:pt idx="51">
                  <c:v>8.7099999999999997E-2</c:v>
                </c:pt>
                <c:pt idx="52">
                  <c:v>8.4100000000000008E-2</c:v>
                </c:pt>
                <c:pt idx="53">
                  <c:v>8.0100000000000005E-2</c:v>
                </c:pt>
                <c:pt idx="54">
                  <c:v>7.4099999999999999E-2</c:v>
                </c:pt>
                <c:pt idx="55">
                  <c:v>7.010000000000001E-2</c:v>
                </c:pt>
                <c:pt idx="56">
                  <c:v>6.7100000000000007E-2</c:v>
                </c:pt>
                <c:pt idx="57">
                  <c:v>8.4100000000000008E-2</c:v>
                </c:pt>
                <c:pt idx="58">
                  <c:v>0.1231</c:v>
                </c:pt>
                <c:pt idx="59">
                  <c:v>0.17209999999999998</c:v>
                </c:pt>
                <c:pt idx="60">
                  <c:v>0.20809999999999998</c:v>
                </c:pt>
                <c:pt idx="61">
                  <c:v>0.2261</c:v>
                </c:pt>
                <c:pt idx="62">
                  <c:v>0.2331</c:v>
                </c:pt>
                <c:pt idx="63">
                  <c:v>0.23609999999999998</c:v>
                </c:pt>
                <c:pt idx="64">
                  <c:v>0.23509999999999998</c:v>
                </c:pt>
                <c:pt idx="65">
                  <c:v>0.23509999999999998</c:v>
                </c:pt>
                <c:pt idx="66">
                  <c:v>0.2311</c:v>
                </c:pt>
                <c:pt idx="67">
                  <c:v>0.22309999999999999</c:v>
                </c:pt>
                <c:pt idx="68">
                  <c:v>0.22509999999999999</c:v>
                </c:pt>
                <c:pt idx="69">
                  <c:v>0.23509999999999998</c:v>
                </c:pt>
                <c:pt idx="70">
                  <c:v>0.21509999999999999</c:v>
                </c:pt>
                <c:pt idx="71">
                  <c:v>0.2021</c:v>
                </c:pt>
                <c:pt idx="72">
                  <c:v>0.1711</c:v>
                </c:pt>
                <c:pt idx="73">
                  <c:v>0.1341</c:v>
                </c:pt>
                <c:pt idx="74">
                  <c:v>0.1081</c:v>
                </c:pt>
                <c:pt idx="75">
                  <c:v>9.3100000000000002E-2</c:v>
                </c:pt>
                <c:pt idx="76">
                  <c:v>8.7099999999999997E-2</c:v>
                </c:pt>
                <c:pt idx="77">
                  <c:v>8.6099999999999996E-2</c:v>
                </c:pt>
                <c:pt idx="78">
                  <c:v>0.3291</c:v>
                </c:pt>
                <c:pt idx="79">
                  <c:v>2.2691000000000003</c:v>
                </c:pt>
                <c:pt idx="80">
                  <c:v>4.4200999999999997</c:v>
                </c:pt>
                <c:pt idx="81">
                  <c:v>5.8740999999999994</c:v>
                </c:pt>
                <c:pt idx="82">
                  <c:v>6.3491</c:v>
                </c:pt>
                <c:pt idx="83">
                  <c:v>6.3540999999999999</c:v>
                </c:pt>
                <c:pt idx="84">
                  <c:v>6.3430999999999997</c:v>
                </c:pt>
                <c:pt idx="85">
                  <c:v>6.3350999999999997</c:v>
                </c:pt>
                <c:pt idx="86">
                  <c:v>5.1030999999999995</c:v>
                </c:pt>
                <c:pt idx="87">
                  <c:v>5.0930999999999997</c:v>
                </c:pt>
                <c:pt idx="88">
                  <c:v>5.0900999999999996</c:v>
                </c:pt>
                <c:pt idx="89">
                  <c:v>5.0630999999999995</c:v>
                </c:pt>
                <c:pt idx="90">
                  <c:v>5.0710999999999995</c:v>
                </c:pt>
                <c:pt idx="91">
                  <c:v>5.0670999999999999</c:v>
                </c:pt>
                <c:pt idx="92">
                  <c:v>4.8151000000000002</c:v>
                </c:pt>
                <c:pt idx="93">
                  <c:v>3.9741000000000004</c:v>
                </c:pt>
                <c:pt idx="94">
                  <c:v>1.9761</c:v>
                </c:pt>
                <c:pt idx="95">
                  <c:v>0.6351</c:v>
                </c:pt>
                <c:pt idx="96">
                  <c:v>0.1231</c:v>
                </c:pt>
                <c:pt idx="97">
                  <c:v>9.6100000000000005E-2</c:v>
                </c:pt>
                <c:pt idx="98">
                  <c:v>0.1971</c:v>
                </c:pt>
                <c:pt idx="99">
                  <c:v>0.5141</c:v>
                </c:pt>
                <c:pt idx="100">
                  <c:v>0.86109999999999998</c:v>
                </c:pt>
                <c:pt idx="101">
                  <c:v>1.0901000000000001</c:v>
                </c:pt>
                <c:pt idx="102">
                  <c:v>1.2331000000000001</c:v>
                </c:pt>
                <c:pt idx="103">
                  <c:v>1.3041</c:v>
                </c:pt>
                <c:pt idx="104">
                  <c:v>1.5141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0-B9F7-4E51-BBF2-EADB10372A7A}"/>
            </c:ext>
          </c:extLst>
        </c:ser>
        <c:ser>
          <c:idx val="17"/>
          <c:order val="17"/>
          <c:tx>
            <c:v>166-156A</c:v>
          </c:tx>
          <c:spPr>
            <a:ln w="19050" cap="rnd">
              <a:solidFill>
                <a:schemeClr val="accent6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07.2024'!$F$3814:$F$3917</c:f>
              <c:numCache>
                <c:formatCode>General</c:formatCode>
                <c:ptCount val="104"/>
                <c:pt idx="0">
                  <c:v>48.82283125355805</c:v>
                </c:pt>
                <c:pt idx="1">
                  <c:v>48.765829109154232</c:v>
                </c:pt>
                <c:pt idx="2">
                  <c:v>48.710034572436825</c:v>
                </c:pt>
                <c:pt idx="3">
                  <c:v>48.653685200576675</c:v>
                </c:pt>
                <c:pt idx="4">
                  <c:v>48.598541406667309</c:v>
                </c:pt>
                <c:pt idx="5">
                  <c:v>48.543428912485773</c:v>
                </c:pt>
                <c:pt idx="6">
                  <c:v>48.486590322974862</c:v>
                </c:pt>
                <c:pt idx="7">
                  <c:v>48.430370514134808</c:v>
                </c:pt>
                <c:pt idx="8">
                  <c:v>48.374768465784371</c:v>
                </c:pt>
                <c:pt idx="9">
                  <c:v>48.318613608484561</c:v>
                </c:pt>
                <c:pt idx="10">
                  <c:v>48.262491396985105</c:v>
                </c:pt>
                <c:pt idx="11">
                  <c:v>48.205233645812243</c:v>
                </c:pt>
                <c:pt idx="12">
                  <c:v>48.149761156939583</c:v>
                </c:pt>
                <c:pt idx="13">
                  <c:v>48.093737222901545</c:v>
                </c:pt>
                <c:pt idx="14">
                  <c:v>48.035413672779796</c:v>
                </c:pt>
                <c:pt idx="15">
                  <c:v>47.980621834320672</c:v>
                </c:pt>
                <c:pt idx="16">
                  <c:v>47.924696517804485</c:v>
                </c:pt>
                <c:pt idx="17">
                  <c:v>47.869967944752709</c:v>
                </c:pt>
                <c:pt idx="18">
                  <c:v>47.812943822173096</c:v>
                </c:pt>
                <c:pt idx="19">
                  <c:v>47.758279180480287</c:v>
                </c:pt>
                <c:pt idx="20">
                  <c:v>47.701902736622671</c:v>
                </c:pt>
                <c:pt idx="21">
                  <c:v>47.646720999409219</c:v>
                </c:pt>
                <c:pt idx="22">
                  <c:v>47.590990877574193</c:v>
                </c:pt>
                <c:pt idx="23">
                  <c:v>47.534133384600452</c:v>
                </c:pt>
                <c:pt idx="24">
                  <c:v>47.479628571305106</c:v>
                </c:pt>
                <c:pt idx="25">
                  <c:v>47.425155057737626</c:v>
                </c:pt>
                <c:pt idx="26">
                  <c:v>47.368396848237381</c:v>
                </c:pt>
                <c:pt idx="27">
                  <c:v>47.315144590822939</c:v>
                </c:pt>
                <c:pt idx="28">
                  <c:v>47.259608983548233</c:v>
                </c:pt>
                <c:pt idx="29">
                  <c:v>47.204106022073844</c:v>
                </c:pt>
                <c:pt idx="30">
                  <c:v>47.149213353929021</c:v>
                </c:pt>
                <c:pt idx="31">
                  <c:v>47.09435265500597</c:v>
                </c:pt>
                <c:pt idx="32">
                  <c:v>47.038369979861081</c:v>
                </c:pt>
                <c:pt idx="33">
                  <c:v>46.983573892417873</c:v>
                </c:pt>
                <c:pt idx="34">
                  <c:v>46.929386072110859</c:v>
                </c:pt>
                <c:pt idx="35">
                  <c:v>46.874077625196811</c:v>
                </c:pt>
                <c:pt idx="36">
                  <c:v>46.817074981329256</c:v>
                </c:pt>
                <c:pt idx="37">
                  <c:v>46.763558668769704</c:v>
                </c:pt>
                <c:pt idx="38">
                  <c:v>46.705473506315933</c:v>
                </c:pt>
                <c:pt idx="39">
                  <c:v>46.650871926348444</c:v>
                </c:pt>
                <c:pt idx="40">
                  <c:v>46.596302315602756</c:v>
                </c:pt>
                <c:pt idx="41">
                  <c:v>46.541764674078863</c:v>
                </c:pt>
                <c:pt idx="42">
                  <c:v>46.486685427887977</c:v>
                </c:pt>
                <c:pt idx="43">
                  <c:v>46.432785298696409</c:v>
                </c:pt>
                <c:pt idx="44">
                  <c:v>46.378343564837884</c:v>
                </c:pt>
                <c:pt idx="45">
                  <c:v>46.323361235866763</c:v>
                </c:pt>
                <c:pt idx="46">
                  <c:v>46.269556004786175</c:v>
                </c:pt>
                <c:pt idx="47">
                  <c:v>46.215782073433452</c:v>
                </c:pt>
                <c:pt idx="48">
                  <c:v>46.160896321621649</c:v>
                </c:pt>
                <c:pt idx="49">
                  <c:v>46.104900789713263</c:v>
                </c:pt>
                <c:pt idx="50">
                  <c:v>46.051222755399031</c:v>
                </c:pt>
                <c:pt idx="51">
                  <c:v>45.997005479129271</c:v>
                </c:pt>
                <c:pt idx="52">
                  <c:v>45.941109577839427</c:v>
                </c:pt>
                <c:pt idx="53">
                  <c:v>45.886957249567615</c:v>
                </c:pt>
                <c:pt idx="54">
                  <c:v>45.832836890517576</c:v>
                </c:pt>
                <c:pt idx="55">
                  <c:v>45.777040966991265</c:v>
                </c:pt>
                <c:pt idx="56">
                  <c:v>45.723554393778159</c:v>
                </c:pt>
                <c:pt idx="57">
                  <c:v>45.666688144248596</c:v>
                </c:pt>
                <c:pt idx="58">
                  <c:v>45.614402480240031</c:v>
                </c:pt>
                <c:pt idx="59">
                  <c:v>45.559875492171471</c:v>
                </c:pt>
                <c:pt idx="60">
                  <c:v>45.505381149903258</c:v>
                </c:pt>
                <c:pt idx="61">
                  <c:v>45.450352315898527</c:v>
                </c:pt>
                <c:pt idx="62">
                  <c:v>45.418031331713479</c:v>
                </c:pt>
                <c:pt idx="63">
                  <c:v>45.342093997900605</c:v>
                </c:pt>
                <c:pt idx="64">
                  <c:v>45.287164121478142</c:v>
                </c:pt>
                <c:pt idx="65">
                  <c:v>45.233399125567175</c:v>
                </c:pt>
                <c:pt idx="66">
                  <c:v>45.179100658100964</c:v>
                </c:pt>
                <c:pt idx="67">
                  <c:v>45.124834836435078</c:v>
                </c:pt>
                <c:pt idx="68">
                  <c:v>45.070601660569523</c:v>
                </c:pt>
                <c:pt idx="69">
                  <c:v>45.01640113050432</c:v>
                </c:pt>
                <c:pt idx="70">
                  <c:v>44.961669169246377</c:v>
                </c:pt>
                <c:pt idx="71">
                  <c:v>44.908661748249841</c:v>
                </c:pt>
                <c:pt idx="72">
                  <c:v>44.855685626981135</c:v>
                </c:pt>
                <c:pt idx="73">
                  <c:v>44.802177730917002</c:v>
                </c:pt>
                <c:pt idx="74">
                  <c:v>44.747576338691225</c:v>
                </c:pt>
                <c:pt idx="75">
                  <c:v>44.694695448509322</c:v>
                </c:pt>
                <c:pt idx="76">
                  <c:v>44.641283796628699</c:v>
                </c:pt>
                <c:pt idx="77">
                  <c:v>44.58734239260361</c:v>
                </c:pt>
                <c:pt idx="78">
                  <c:v>44.53455640053275</c:v>
                </c:pt>
                <c:pt idx="79">
                  <c:v>44.481240656317475</c:v>
                </c:pt>
                <c:pt idx="80">
                  <c:v>44.426835461242618</c:v>
                </c:pt>
                <c:pt idx="81">
                  <c:v>44.372463595631245</c:v>
                </c:pt>
                <c:pt idx="82">
                  <c:v>44.320365164993504</c:v>
                </c:pt>
                <c:pt idx="83">
                  <c:v>44.264939211263972</c:v>
                </c:pt>
                <c:pt idx="84">
                  <c:v>44.211225987780807</c:v>
                </c:pt>
                <c:pt idx="85">
                  <c:v>44.15754541009801</c:v>
                </c:pt>
                <c:pt idx="86">
                  <c:v>44.104456142580261</c:v>
                </c:pt>
                <c:pt idx="87">
                  <c:v>44.049723871371413</c:v>
                </c:pt>
                <c:pt idx="88">
                  <c:v>43.997815523881641</c:v>
                </c:pt>
                <c:pt idx="89">
                  <c:v>43.944822500547367</c:v>
                </c:pt>
                <c:pt idx="90">
                  <c:v>43.891304131684983</c:v>
                </c:pt>
                <c:pt idx="91">
                  <c:v>43.837818408622915</c:v>
                </c:pt>
                <c:pt idx="92">
                  <c:v>43.78380870027442</c:v>
                </c:pt>
                <c:pt idx="93">
                  <c:v>43.730388608873433</c:v>
                </c:pt>
                <c:pt idx="94">
                  <c:v>43.677001163272791</c:v>
                </c:pt>
                <c:pt idx="95">
                  <c:v>43.623646363472474</c:v>
                </c:pt>
                <c:pt idx="96">
                  <c:v>43.570879480317615</c:v>
                </c:pt>
                <c:pt idx="97">
                  <c:v>43.517034701272877</c:v>
                </c:pt>
                <c:pt idx="98">
                  <c:v>43.463777838873568</c:v>
                </c:pt>
                <c:pt idx="99">
                  <c:v>43.410553622274605</c:v>
                </c:pt>
                <c:pt idx="100">
                  <c:v>43.359023793913124</c:v>
                </c:pt>
                <c:pt idx="101">
                  <c:v>43.305863848733559</c:v>
                </c:pt>
                <c:pt idx="102">
                  <c:v>43.252736549354353</c:v>
                </c:pt>
                <c:pt idx="103">
                  <c:v>43.200194796824505</c:v>
                </c:pt>
              </c:numCache>
            </c:numRef>
          </c:xVal>
          <c:yVal>
            <c:numRef>
              <c:f>'data 07.2024'!$D$3814:$D$3917</c:f>
              <c:numCache>
                <c:formatCode>General</c:formatCode>
                <c:ptCount val="104"/>
                <c:pt idx="0">
                  <c:v>0.1181</c:v>
                </c:pt>
                <c:pt idx="1">
                  <c:v>0.1241</c:v>
                </c:pt>
                <c:pt idx="2">
                  <c:v>0.12509999999999999</c:v>
                </c:pt>
                <c:pt idx="3">
                  <c:v>0.1221</c:v>
                </c:pt>
                <c:pt idx="4">
                  <c:v>0.1081</c:v>
                </c:pt>
                <c:pt idx="5">
                  <c:v>8.0100000000000005E-2</c:v>
                </c:pt>
                <c:pt idx="6">
                  <c:v>6.7100000000000007E-2</c:v>
                </c:pt>
                <c:pt idx="7">
                  <c:v>0.1391</c:v>
                </c:pt>
                <c:pt idx="8">
                  <c:v>0.3821</c:v>
                </c:pt>
                <c:pt idx="9">
                  <c:v>0.65610000000000002</c:v>
                </c:pt>
                <c:pt idx="10">
                  <c:v>0.85809999999999997</c:v>
                </c:pt>
                <c:pt idx="11">
                  <c:v>0.95709999999999995</c:v>
                </c:pt>
                <c:pt idx="12">
                  <c:v>0.98709999999999998</c:v>
                </c:pt>
                <c:pt idx="13">
                  <c:v>0.99909999999999999</c:v>
                </c:pt>
                <c:pt idx="14">
                  <c:v>1.0021</c:v>
                </c:pt>
                <c:pt idx="15">
                  <c:v>0.99909999999999999</c:v>
                </c:pt>
                <c:pt idx="16">
                  <c:v>0.99709999999999999</c:v>
                </c:pt>
                <c:pt idx="17">
                  <c:v>0.99809999999999999</c:v>
                </c:pt>
                <c:pt idx="18">
                  <c:v>1.0041</c:v>
                </c:pt>
                <c:pt idx="19">
                  <c:v>1.0090999999999999</c:v>
                </c:pt>
                <c:pt idx="20">
                  <c:v>1.0130999999999999</c:v>
                </c:pt>
                <c:pt idx="21">
                  <c:v>1.0041</c:v>
                </c:pt>
                <c:pt idx="22">
                  <c:v>0.94409999999999994</c:v>
                </c:pt>
                <c:pt idx="23">
                  <c:v>0.73809999999999998</c:v>
                </c:pt>
                <c:pt idx="24">
                  <c:v>0.46710000000000002</c:v>
                </c:pt>
                <c:pt idx="25">
                  <c:v>0.2681</c:v>
                </c:pt>
                <c:pt idx="26">
                  <c:v>0.1971</c:v>
                </c:pt>
                <c:pt idx="27">
                  <c:v>0.25109999999999999</c:v>
                </c:pt>
                <c:pt idx="28">
                  <c:v>0.33110000000000001</c:v>
                </c:pt>
                <c:pt idx="29">
                  <c:v>0.38009999999999999</c:v>
                </c:pt>
                <c:pt idx="30">
                  <c:v>0.39610000000000001</c:v>
                </c:pt>
                <c:pt idx="31">
                  <c:v>0.39610000000000001</c:v>
                </c:pt>
                <c:pt idx="32">
                  <c:v>0.39410000000000001</c:v>
                </c:pt>
                <c:pt idx="33">
                  <c:v>0.3911</c:v>
                </c:pt>
                <c:pt idx="34">
                  <c:v>0.3871</c:v>
                </c:pt>
                <c:pt idx="35">
                  <c:v>0.3851</c:v>
                </c:pt>
                <c:pt idx="36">
                  <c:v>0.3831</c:v>
                </c:pt>
                <c:pt idx="37">
                  <c:v>0.38109999999999999</c:v>
                </c:pt>
                <c:pt idx="38">
                  <c:v>0.38109999999999999</c:v>
                </c:pt>
                <c:pt idx="39">
                  <c:v>0.37909999999999999</c:v>
                </c:pt>
                <c:pt idx="40">
                  <c:v>0.36609999999999998</c:v>
                </c:pt>
                <c:pt idx="41">
                  <c:v>0.31109999999999999</c:v>
                </c:pt>
                <c:pt idx="42">
                  <c:v>0.20509999999999998</c:v>
                </c:pt>
                <c:pt idx="43">
                  <c:v>0.1101</c:v>
                </c:pt>
                <c:pt idx="44">
                  <c:v>5.5100000000000003E-2</c:v>
                </c:pt>
                <c:pt idx="45">
                  <c:v>7.4099999999999999E-2</c:v>
                </c:pt>
                <c:pt idx="46">
                  <c:v>0.15909999999999999</c:v>
                </c:pt>
                <c:pt idx="47">
                  <c:v>0.23509999999999998</c:v>
                </c:pt>
                <c:pt idx="48">
                  <c:v>0.28309999999999996</c:v>
                </c:pt>
                <c:pt idx="49">
                  <c:v>0.30109999999999998</c:v>
                </c:pt>
                <c:pt idx="50">
                  <c:v>0.30309999999999998</c:v>
                </c:pt>
                <c:pt idx="51">
                  <c:v>0.30409999999999998</c:v>
                </c:pt>
                <c:pt idx="52">
                  <c:v>0.30409999999999998</c:v>
                </c:pt>
                <c:pt idx="53">
                  <c:v>0.30409999999999998</c:v>
                </c:pt>
                <c:pt idx="54">
                  <c:v>0.30209999999999998</c:v>
                </c:pt>
                <c:pt idx="55">
                  <c:v>0.30209999999999998</c:v>
                </c:pt>
                <c:pt idx="56">
                  <c:v>0.30209999999999998</c:v>
                </c:pt>
                <c:pt idx="57">
                  <c:v>0.29709999999999998</c:v>
                </c:pt>
                <c:pt idx="58">
                  <c:v>0.30109999999999998</c:v>
                </c:pt>
                <c:pt idx="59">
                  <c:v>0.28609999999999997</c:v>
                </c:pt>
                <c:pt idx="60">
                  <c:v>0.2331</c:v>
                </c:pt>
                <c:pt idx="61">
                  <c:v>0.14909999999999998</c:v>
                </c:pt>
                <c:pt idx="62">
                  <c:v>7.6100000000000001E-2</c:v>
                </c:pt>
                <c:pt idx="63">
                  <c:v>3.9100000000000003E-2</c:v>
                </c:pt>
                <c:pt idx="64">
                  <c:v>6.5100000000000005E-2</c:v>
                </c:pt>
                <c:pt idx="65">
                  <c:v>0.14209999999999998</c:v>
                </c:pt>
                <c:pt idx="66">
                  <c:v>0.20909999999999998</c:v>
                </c:pt>
                <c:pt idx="67">
                  <c:v>0.25009999999999999</c:v>
                </c:pt>
                <c:pt idx="68">
                  <c:v>0.2631</c:v>
                </c:pt>
                <c:pt idx="69">
                  <c:v>0.2631</c:v>
                </c:pt>
                <c:pt idx="70">
                  <c:v>0.2641</c:v>
                </c:pt>
                <c:pt idx="71">
                  <c:v>0.2641</c:v>
                </c:pt>
                <c:pt idx="72">
                  <c:v>0.2651</c:v>
                </c:pt>
                <c:pt idx="73">
                  <c:v>0.2661</c:v>
                </c:pt>
                <c:pt idx="74">
                  <c:v>0.2661</c:v>
                </c:pt>
                <c:pt idx="75">
                  <c:v>0.2671</c:v>
                </c:pt>
                <c:pt idx="76">
                  <c:v>0.2671</c:v>
                </c:pt>
                <c:pt idx="77">
                  <c:v>0.2641</c:v>
                </c:pt>
                <c:pt idx="78">
                  <c:v>0.24509999999999998</c:v>
                </c:pt>
                <c:pt idx="79">
                  <c:v>0.18709999999999999</c:v>
                </c:pt>
                <c:pt idx="80">
                  <c:v>0.1101</c:v>
                </c:pt>
                <c:pt idx="81">
                  <c:v>5.4100000000000002E-2</c:v>
                </c:pt>
                <c:pt idx="82">
                  <c:v>0.12909999999999999</c:v>
                </c:pt>
                <c:pt idx="83">
                  <c:v>0.74609999999999999</c:v>
                </c:pt>
                <c:pt idx="84">
                  <c:v>2.1521000000000003</c:v>
                </c:pt>
                <c:pt idx="85">
                  <c:v>3.5331000000000001</c:v>
                </c:pt>
                <c:pt idx="86">
                  <c:v>4.4170999999999996</c:v>
                </c:pt>
                <c:pt idx="87">
                  <c:v>4.7241</c:v>
                </c:pt>
                <c:pt idx="88">
                  <c:v>4.7221000000000002</c:v>
                </c:pt>
                <c:pt idx="89">
                  <c:v>4.7120999999999995</c:v>
                </c:pt>
                <c:pt idx="90">
                  <c:v>4.7010999999999994</c:v>
                </c:pt>
                <c:pt idx="91">
                  <c:v>4.6981000000000002</c:v>
                </c:pt>
                <c:pt idx="92">
                  <c:v>4.6830999999999996</c:v>
                </c:pt>
                <c:pt idx="93">
                  <c:v>4.6700999999999997</c:v>
                </c:pt>
                <c:pt idx="94">
                  <c:v>4.6690999999999994</c:v>
                </c:pt>
                <c:pt idx="95">
                  <c:v>4.6650999999999998</c:v>
                </c:pt>
                <c:pt idx="96">
                  <c:v>4.6320999999999994</c:v>
                </c:pt>
                <c:pt idx="97">
                  <c:v>4.3340999999999994</c:v>
                </c:pt>
                <c:pt idx="98">
                  <c:v>3.2911000000000001</c:v>
                </c:pt>
                <c:pt idx="99">
                  <c:v>1.8811</c:v>
                </c:pt>
                <c:pt idx="100">
                  <c:v>0.78410000000000002</c:v>
                </c:pt>
                <c:pt idx="101">
                  <c:v>0.1641</c:v>
                </c:pt>
                <c:pt idx="102">
                  <c:v>1.41E-2</c:v>
                </c:pt>
                <c:pt idx="103">
                  <c:v>1.21E-2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1-B9F7-4E51-BBF2-EADB10372A7A}"/>
            </c:ext>
          </c:extLst>
        </c:ser>
        <c:ser>
          <c:idx val="18"/>
          <c:order val="18"/>
          <c:tx>
            <c:v>174-164A</c:v>
          </c:tx>
          <c:spPr>
            <a:ln w="19050" cap="rnd">
              <a:solidFill>
                <a:schemeClr val="accent1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07.2024'!$F$4060:$F$4163</c:f>
              <c:numCache>
                <c:formatCode>General</c:formatCode>
                <c:ptCount val="104"/>
                <c:pt idx="0">
                  <c:v>53.647393526833383</c:v>
                </c:pt>
                <c:pt idx="1">
                  <c:v>53.587637750262004</c:v>
                </c:pt>
                <c:pt idx="2">
                  <c:v>53.529146357298011</c:v>
                </c:pt>
                <c:pt idx="3">
                  <c:v>53.46945655244815</c:v>
                </c:pt>
                <c:pt idx="4">
                  <c:v>53.411644623228518</c:v>
                </c:pt>
                <c:pt idx="5">
                  <c:v>53.353249474447999</c:v>
                </c:pt>
                <c:pt idx="6">
                  <c:v>53.294272115660988</c:v>
                </c:pt>
                <c:pt idx="7">
                  <c:v>53.23655508455235</c:v>
                </c:pt>
                <c:pt idx="8">
                  <c:v>53.178255843437221</c:v>
                </c:pt>
                <c:pt idx="9">
                  <c:v>53.11692275859717</c:v>
                </c:pt>
                <c:pt idx="10">
                  <c:v>53.071559081117456</c:v>
                </c:pt>
                <c:pt idx="11">
                  <c:v>52.999875008730875</c:v>
                </c:pt>
                <c:pt idx="12">
                  <c:v>52.941093524745867</c:v>
                </c:pt>
                <c:pt idx="13">
                  <c:v>52.882344686561154</c:v>
                </c:pt>
                <c:pt idx="14">
                  <c:v>52.823628494176823</c:v>
                </c:pt>
                <c:pt idx="15">
                  <c:v>52.765556066277327</c:v>
                </c:pt>
                <c:pt idx="16">
                  <c:v>52.706294046809127</c:v>
                </c:pt>
                <c:pt idx="17">
                  <c:v>52.647675791825783</c:v>
                </c:pt>
                <c:pt idx="18">
                  <c:v>52.589090182642742</c:v>
                </c:pt>
                <c:pt idx="19">
                  <c:v>52.529927464359517</c:v>
                </c:pt>
                <c:pt idx="20">
                  <c:v>52.472626320060137</c:v>
                </c:pt>
                <c:pt idx="21">
                  <c:v>52.414747390082013</c:v>
                </c:pt>
                <c:pt idx="22">
                  <c:v>52.355682942175619</c:v>
                </c:pt>
                <c:pt idx="23">
                  <c:v>52.297260221933847</c:v>
                </c:pt>
                <c:pt idx="24">
                  <c:v>52.239478209175445</c:v>
                </c:pt>
                <c:pt idx="25">
                  <c:v>52.181728165638852</c:v>
                </c:pt>
                <c:pt idx="26">
                  <c:v>52.123402702677254</c:v>
                </c:pt>
                <c:pt idx="27">
                  <c:v>52.065109885515994</c:v>
                </c:pt>
                <c:pt idx="28">
                  <c:v>52.006849714155052</c:v>
                </c:pt>
                <c:pt idx="29">
                  <c:v>51.948622188594456</c:v>
                </c:pt>
                <c:pt idx="30">
                  <c:v>51.890427308834191</c:v>
                </c:pt>
                <c:pt idx="31">
                  <c:v>51.846196803002954</c:v>
                </c:pt>
                <c:pt idx="32">
                  <c:v>51.775346186825494</c:v>
                </c:pt>
                <c:pt idx="33">
                  <c:v>51.71785357965382</c:v>
                </c:pt>
                <c:pt idx="34">
                  <c:v>51.659788262913636</c:v>
                </c:pt>
                <c:pt idx="35">
                  <c:v>51.60054692514089</c:v>
                </c:pt>
                <c:pt idx="36">
                  <c:v>51.543755566834264</c:v>
                </c:pt>
                <c:pt idx="37">
                  <c:v>51.486995508255475</c:v>
                </c:pt>
                <c:pt idx="38">
                  <c:v>51.429060094595791</c:v>
                </c:pt>
                <c:pt idx="39">
                  <c:v>51.371157326736423</c:v>
                </c:pt>
                <c:pt idx="40">
                  <c:v>51.313287204677401</c:v>
                </c:pt>
                <c:pt idx="41">
                  <c:v>51.256654342864948</c:v>
                </c:pt>
                <c:pt idx="42">
                  <c:v>51.198246863351919</c:v>
                </c:pt>
                <c:pt idx="43">
                  <c:v>51.140474338633467</c:v>
                </c:pt>
                <c:pt idx="44">
                  <c:v>51.08333574852837</c:v>
                </c:pt>
                <c:pt idx="45">
                  <c:v>51.025628175350171</c:v>
                </c:pt>
                <c:pt idx="46">
                  <c:v>50.967953247972318</c:v>
                </c:pt>
                <c:pt idx="47">
                  <c:v>50.911511514285152</c:v>
                </c:pt>
                <c:pt idx="48">
                  <c:v>50.854501137585345</c:v>
                </c:pt>
                <c:pt idx="49">
                  <c:v>50.796323528289427</c:v>
                </c:pt>
                <c:pt idx="50">
                  <c:v>50.7399770256891</c:v>
                </c:pt>
                <c:pt idx="51">
                  <c:v>50.683062893172767</c:v>
                </c:pt>
                <c:pt idx="52">
                  <c:v>50.624384971754857</c:v>
                </c:pt>
                <c:pt idx="53">
                  <c:v>50.569330535805484</c:v>
                </c:pt>
                <c:pt idx="54">
                  <c:v>50.511914394407349</c:v>
                </c:pt>
                <c:pt idx="55">
                  <c:v>50.455128475296313</c:v>
                </c:pt>
                <c:pt idx="56">
                  <c:v>50.396582816128074</c:v>
                </c:pt>
                <c:pt idx="57">
                  <c:v>50.338668062910045</c:v>
                </c:pt>
                <c:pt idx="58">
                  <c:v>50.279593558425184</c:v>
                </c:pt>
                <c:pt idx="59">
                  <c:v>50.223534746940295</c:v>
                </c:pt>
                <c:pt idx="60">
                  <c:v>50.165719638509955</c:v>
                </c:pt>
                <c:pt idx="61">
                  <c:v>50.1091288999109</c:v>
                </c:pt>
                <c:pt idx="62">
                  <c:v>50.051379763202092</c:v>
                </c:pt>
                <c:pt idx="63">
                  <c:v>49.994853636082844</c:v>
                </c:pt>
                <c:pt idx="64">
                  <c:v>49.938953987043789</c:v>
                </c:pt>
                <c:pt idx="65">
                  <c:v>49.881897289509745</c:v>
                </c:pt>
                <c:pt idx="66">
                  <c:v>49.824279409038517</c:v>
                </c:pt>
                <c:pt idx="67">
                  <c:v>49.767881831842701</c:v>
                </c:pt>
                <c:pt idx="68">
                  <c:v>49.709736778018566</c:v>
                </c:pt>
                <c:pt idx="69">
                  <c:v>49.653404148820684</c:v>
                </c:pt>
                <c:pt idx="70">
                  <c:v>49.59651102034875</c:v>
                </c:pt>
                <c:pt idx="71">
                  <c:v>49.539650537677147</c:v>
                </c:pt>
                <c:pt idx="72">
                  <c:v>49.483414489180888</c:v>
                </c:pt>
                <c:pt idx="73">
                  <c:v>49.427801865305611</c:v>
                </c:pt>
                <c:pt idx="74">
                  <c:v>49.372220541158157</c:v>
                </c:pt>
                <c:pt idx="75">
                  <c:v>49.314898159022839</c:v>
                </c:pt>
                <c:pt idx="76">
                  <c:v>49.260561335575083</c:v>
                </c:pt>
                <c:pt idx="77">
                  <c:v>49.203303894353127</c:v>
                </c:pt>
                <c:pt idx="78">
                  <c:v>49.147849101020356</c:v>
                </c:pt>
                <c:pt idx="79">
                  <c:v>49.091836164040373</c:v>
                </c:pt>
                <c:pt idx="80">
                  <c:v>49.034087896965239</c:v>
                </c:pt>
                <c:pt idx="81">
                  <c:v>48.976373650101301</c:v>
                </c:pt>
                <c:pt idx="82">
                  <c:v>48.92104705246232</c:v>
                </c:pt>
                <c:pt idx="83">
                  <c:v>48.864575598911351</c:v>
                </c:pt>
                <c:pt idx="84">
                  <c:v>48.809900009752646</c:v>
                </c:pt>
                <c:pt idx="85">
                  <c:v>48.752318025138379</c:v>
                </c:pt>
                <c:pt idx="86">
                  <c:v>48.697118291289868</c:v>
                </c:pt>
                <c:pt idx="87">
                  <c:v>48.641363127192975</c:v>
                </c:pt>
                <c:pt idx="88">
                  <c:v>48.58505354240198</c:v>
                </c:pt>
                <c:pt idx="89">
                  <c:v>48.528776603411373</c:v>
                </c:pt>
                <c:pt idx="90">
                  <c:v>48.472532310221062</c:v>
                </c:pt>
                <c:pt idx="91">
                  <c:v>48.416320662831104</c:v>
                </c:pt>
                <c:pt idx="92">
                  <c:v>48.361311724132108</c:v>
                </c:pt>
                <c:pt idx="93">
                  <c:v>48.305749384920297</c:v>
                </c:pt>
                <c:pt idx="94">
                  <c:v>48.249050298112152</c:v>
                </c:pt>
                <c:pt idx="95">
                  <c:v>48.19413659049998</c:v>
                </c:pt>
                <c:pt idx="96">
                  <c:v>48.139837873301872</c:v>
                </c:pt>
                <c:pt idx="97">
                  <c:v>48.083236369665158</c:v>
                </c:pt>
                <c:pt idx="98">
                  <c:v>48.027251202515004</c:v>
                </c:pt>
                <c:pt idx="99">
                  <c:v>47.971298681165194</c:v>
                </c:pt>
                <c:pt idx="100">
                  <c:v>47.91537880561571</c:v>
                </c:pt>
                <c:pt idx="101">
                  <c:v>47.858909589024691</c:v>
                </c:pt>
                <c:pt idx="102">
                  <c:v>47.804218642241487</c:v>
                </c:pt>
                <c:pt idx="103">
                  <c:v>47.747233747048277</c:v>
                </c:pt>
              </c:numCache>
            </c:numRef>
          </c:xVal>
          <c:yVal>
            <c:numRef>
              <c:f>'data 07.2024'!$D$4060:$D$4163</c:f>
              <c:numCache>
                <c:formatCode>General</c:formatCode>
                <c:ptCount val="104"/>
                <c:pt idx="0">
                  <c:v>0.31109999999999999</c:v>
                </c:pt>
                <c:pt idx="1">
                  <c:v>0.23609999999999998</c:v>
                </c:pt>
                <c:pt idx="2">
                  <c:v>0.1331</c:v>
                </c:pt>
                <c:pt idx="3">
                  <c:v>7.8100000000000003E-2</c:v>
                </c:pt>
                <c:pt idx="4">
                  <c:v>5.21E-2</c:v>
                </c:pt>
                <c:pt idx="5">
                  <c:v>4.8100000000000004E-2</c:v>
                </c:pt>
                <c:pt idx="6">
                  <c:v>5.0100000000000006E-2</c:v>
                </c:pt>
                <c:pt idx="7">
                  <c:v>5.0100000000000006E-2</c:v>
                </c:pt>
                <c:pt idx="8">
                  <c:v>5.0100000000000006E-2</c:v>
                </c:pt>
                <c:pt idx="9">
                  <c:v>5.0100000000000006E-2</c:v>
                </c:pt>
                <c:pt idx="10">
                  <c:v>5.0100000000000006E-2</c:v>
                </c:pt>
                <c:pt idx="11">
                  <c:v>5.0100000000000006E-2</c:v>
                </c:pt>
                <c:pt idx="12">
                  <c:v>5.0100000000000006E-2</c:v>
                </c:pt>
                <c:pt idx="13">
                  <c:v>5.0100000000000006E-2</c:v>
                </c:pt>
                <c:pt idx="14">
                  <c:v>5.11E-2</c:v>
                </c:pt>
                <c:pt idx="15">
                  <c:v>5.21E-2</c:v>
                </c:pt>
                <c:pt idx="16">
                  <c:v>5.4100000000000002E-2</c:v>
                </c:pt>
                <c:pt idx="17">
                  <c:v>5.5100000000000003E-2</c:v>
                </c:pt>
                <c:pt idx="18">
                  <c:v>5.21E-2</c:v>
                </c:pt>
                <c:pt idx="19">
                  <c:v>6.0100000000000001E-2</c:v>
                </c:pt>
                <c:pt idx="20">
                  <c:v>0.1181</c:v>
                </c:pt>
                <c:pt idx="21">
                  <c:v>0.22009999999999999</c:v>
                </c:pt>
                <c:pt idx="22">
                  <c:v>0.31009999999999999</c:v>
                </c:pt>
                <c:pt idx="23">
                  <c:v>0.36709999999999998</c:v>
                </c:pt>
                <c:pt idx="24">
                  <c:v>0.3851</c:v>
                </c:pt>
                <c:pt idx="25">
                  <c:v>0.3831</c:v>
                </c:pt>
                <c:pt idx="26">
                  <c:v>0.38009999999999999</c:v>
                </c:pt>
                <c:pt idx="27">
                  <c:v>0.37409999999999999</c:v>
                </c:pt>
                <c:pt idx="28">
                  <c:v>0.37309999999999999</c:v>
                </c:pt>
                <c:pt idx="29">
                  <c:v>0.37209999999999999</c:v>
                </c:pt>
                <c:pt idx="30">
                  <c:v>0.37009999999999998</c:v>
                </c:pt>
                <c:pt idx="31">
                  <c:v>0.36909999999999998</c:v>
                </c:pt>
                <c:pt idx="32">
                  <c:v>0.36909999999999998</c:v>
                </c:pt>
                <c:pt idx="33">
                  <c:v>0.36909999999999998</c:v>
                </c:pt>
                <c:pt idx="34">
                  <c:v>0.36709999999999998</c:v>
                </c:pt>
                <c:pt idx="35">
                  <c:v>0.34609999999999996</c:v>
                </c:pt>
                <c:pt idx="36">
                  <c:v>0.27410000000000001</c:v>
                </c:pt>
                <c:pt idx="37">
                  <c:v>0.17309999999999998</c:v>
                </c:pt>
                <c:pt idx="38">
                  <c:v>8.9099999999999999E-2</c:v>
                </c:pt>
                <c:pt idx="39">
                  <c:v>3.4100000000000005E-2</c:v>
                </c:pt>
                <c:pt idx="40">
                  <c:v>1.41E-2</c:v>
                </c:pt>
                <c:pt idx="41">
                  <c:v>1.3099999999999999E-2</c:v>
                </c:pt>
                <c:pt idx="42">
                  <c:v>1.41E-2</c:v>
                </c:pt>
                <c:pt idx="43">
                  <c:v>1.41E-2</c:v>
                </c:pt>
                <c:pt idx="44">
                  <c:v>1.41E-2</c:v>
                </c:pt>
                <c:pt idx="45">
                  <c:v>1.3099999999999999E-2</c:v>
                </c:pt>
                <c:pt idx="46">
                  <c:v>1.21E-2</c:v>
                </c:pt>
                <c:pt idx="47">
                  <c:v>1.1099999999999999E-2</c:v>
                </c:pt>
                <c:pt idx="48">
                  <c:v>1.01E-2</c:v>
                </c:pt>
                <c:pt idx="49">
                  <c:v>1.01E-2</c:v>
                </c:pt>
                <c:pt idx="50">
                  <c:v>1.01E-2</c:v>
                </c:pt>
                <c:pt idx="51">
                  <c:v>1.01E-2</c:v>
                </c:pt>
                <c:pt idx="52">
                  <c:v>1.01E-2</c:v>
                </c:pt>
                <c:pt idx="53">
                  <c:v>1.01E-2</c:v>
                </c:pt>
                <c:pt idx="54">
                  <c:v>9.0999999999999987E-3</c:v>
                </c:pt>
                <c:pt idx="55">
                  <c:v>1.21E-2</c:v>
                </c:pt>
                <c:pt idx="56">
                  <c:v>2.9100000000000001E-2</c:v>
                </c:pt>
                <c:pt idx="57">
                  <c:v>6.1100000000000002E-2</c:v>
                </c:pt>
                <c:pt idx="58">
                  <c:v>8.9099999999999999E-2</c:v>
                </c:pt>
                <c:pt idx="59">
                  <c:v>0.1071</c:v>
                </c:pt>
                <c:pt idx="60">
                  <c:v>0.11410000000000001</c:v>
                </c:pt>
                <c:pt idx="61">
                  <c:v>0.11510000000000001</c:v>
                </c:pt>
                <c:pt idx="62">
                  <c:v>0.11510000000000001</c:v>
                </c:pt>
                <c:pt idx="63">
                  <c:v>0.11510000000000001</c:v>
                </c:pt>
                <c:pt idx="64">
                  <c:v>0.11510000000000001</c:v>
                </c:pt>
                <c:pt idx="65">
                  <c:v>0.11510000000000001</c:v>
                </c:pt>
                <c:pt idx="66">
                  <c:v>0.11410000000000001</c:v>
                </c:pt>
                <c:pt idx="67">
                  <c:v>0.11410000000000001</c:v>
                </c:pt>
                <c:pt idx="68">
                  <c:v>0.11310000000000001</c:v>
                </c:pt>
                <c:pt idx="69">
                  <c:v>0.11410000000000001</c:v>
                </c:pt>
                <c:pt idx="70">
                  <c:v>0.11210000000000001</c:v>
                </c:pt>
                <c:pt idx="71">
                  <c:v>0.1021</c:v>
                </c:pt>
                <c:pt idx="72">
                  <c:v>7.6100000000000001E-2</c:v>
                </c:pt>
                <c:pt idx="73">
                  <c:v>4.9100000000000005E-2</c:v>
                </c:pt>
                <c:pt idx="74">
                  <c:v>3.9100000000000003E-2</c:v>
                </c:pt>
                <c:pt idx="75">
                  <c:v>5.5100000000000003E-2</c:v>
                </c:pt>
                <c:pt idx="76">
                  <c:v>8.1100000000000005E-2</c:v>
                </c:pt>
                <c:pt idx="77">
                  <c:v>0.10010000000000001</c:v>
                </c:pt>
                <c:pt idx="78">
                  <c:v>0.1101</c:v>
                </c:pt>
                <c:pt idx="79">
                  <c:v>0.11210000000000001</c:v>
                </c:pt>
                <c:pt idx="80">
                  <c:v>0.11310000000000001</c:v>
                </c:pt>
                <c:pt idx="81">
                  <c:v>0.11310000000000001</c:v>
                </c:pt>
                <c:pt idx="82">
                  <c:v>0.11410000000000001</c:v>
                </c:pt>
                <c:pt idx="83">
                  <c:v>0.11310000000000001</c:v>
                </c:pt>
                <c:pt idx="84">
                  <c:v>0.11710000000000001</c:v>
                </c:pt>
                <c:pt idx="85">
                  <c:v>0.1221</c:v>
                </c:pt>
                <c:pt idx="86">
                  <c:v>0.12509999999999999</c:v>
                </c:pt>
                <c:pt idx="87">
                  <c:v>0.12609999999999999</c:v>
                </c:pt>
                <c:pt idx="88">
                  <c:v>0.12509999999999999</c:v>
                </c:pt>
                <c:pt idx="89">
                  <c:v>0.11610000000000001</c:v>
                </c:pt>
                <c:pt idx="90">
                  <c:v>9.2100000000000001E-2</c:v>
                </c:pt>
                <c:pt idx="91">
                  <c:v>6.7100000000000007E-2</c:v>
                </c:pt>
                <c:pt idx="92">
                  <c:v>9.5100000000000004E-2</c:v>
                </c:pt>
                <c:pt idx="93">
                  <c:v>0.27110000000000001</c:v>
                </c:pt>
                <c:pt idx="94">
                  <c:v>0.55810000000000004</c:v>
                </c:pt>
                <c:pt idx="95">
                  <c:v>0.79310000000000003</c:v>
                </c:pt>
                <c:pt idx="96">
                  <c:v>0.93310000000000004</c:v>
                </c:pt>
                <c:pt idx="97">
                  <c:v>0.97309999999999997</c:v>
                </c:pt>
                <c:pt idx="98">
                  <c:v>0.99009999999999998</c:v>
                </c:pt>
                <c:pt idx="99">
                  <c:v>0.99509999999999998</c:v>
                </c:pt>
                <c:pt idx="100">
                  <c:v>0.99609999999999999</c:v>
                </c:pt>
                <c:pt idx="101">
                  <c:v>0.99109999999999998</c:v>
                </c:pt>
                <c:pt idx="102">
                  <c:v>0.99109999999999998</c:v>
                </c:pt>
                <c:pt idx="103">
                  <c:v>0.99509999999999998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2-B9F7-4E51-BBF2-EADB10372A7A}"/>
            </c:ext>
          </c:extLst>
        </c:ser>
        <c:ser>
          <c:idx val="19"/>
          <c:order val="19"/>
          <c:tx>
            <c:v>182-172A</c:v>
          </c:tx>
          <c:spPr>
            <a:ln w="19050" cap="rnd">
              <a:solidFill>
                <a:schemeClr val="accent2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07.2024'!$F$4376:$F$4479</c:f>
              <c:numCache>
                <c:formatCode>General</c:formatCode>
                <c:ptCount val="104"/>
                <c:pt idx="0">
                  <c:v>58.68592112394667</c:v>
                </c:pt>
                <c:pt idx="1">
                  <c:v>58.622774751931289</c:v>
                </c:pt>
                <c:pt idx="2">
                  <c:v>58.561593906119448</c:v>
                </c:pt>
                <c:pt idx="3">
                  <c:v>58.498514533091416</c:v>
                </c:pt>
                <c:pt idx="4">
                  <c:v>58.438041794029758</c:v>
                </c:pt>
                <c:pt idx="5">
                  <c:v>58.37631470668542</c:v>
                </c:pt>
                <c:pt idx="6">
                  <c:v>58.315905233031103</c:v>
                </c:pt>
                <c:pt idx="7">
                  <c:v>58.253600611511004</c:v>
                </c:pt>
                <c:pt idx="8">
                  <c:v>58.193254736239851</c:v>
                </c:pt>
                <c:pt idx="9">
                  <c:v>58.130374277303837</c:v>
                </c:pt>
                <c:pt idx="10">
                  <c:v>58.043808948393846</c:v>
                </c:pt>
                <c:pt idx="11">
                  <c:v>58.006637744426421</c:v>
                </c:pt>
                <c:pt idx="12">
                  <c:v>57.945779619495582</c:v>
                </c:pt>
                <c:pt idx="13">
                  <c:v>57.883033158534303</c:v>
                </c:pt>
                <c:pt idx="14">
                  <c:v>57.821600223453387</c:v>
                </c:pt>
                <c:pt idx="15">
                  <c:v>57.762118199062549</c:v>
                </c:pt>
                <c:pt idx="16">
                  <c:v>57.700110450289252</c:v>
                </c:pt>
                <c:pt idx="17">
                  <c:v>57.639413517539865</c:v>
                </c:pt>
                <c:pt idx="18">
                  <c:v>57.578748554012265</c:v>
                </c:pt>
                <c:pt idx="19">
                  <c:v>57.516839419218513</c:v>
                </c:pt>
                <c:pt idx="20">
                  <c:v>57.456239067170763</c:v>
                </c:pt>
                <c:pt idx="21">
                  <c:v>57.396308079781349</c:v>
                </c:pt>
                <c:pt idx="22">
                  <c:v>57.333860163530609</c:v>
                </c:pt>
                <c:pt idx="23">
                  <c:v>57.273356392184454</c:v>
                </c:pt>
                <c:pt idx="24">
                  <c:v>57.213520968857686</c:v>
                </c:pt>
                <c:pt idx="25">
                  <c:v>57.153716845258764</c:v>
                </c:pt>
                <c:pt idx="26">
                  <c:v>57.092036893476745</c:v>
                </c:pt>
                <c:pt idx="27">
                  <c:v>57.030390271158183</c:v>
                </c:pt>
                <c:pt idx="28">
                  <c:v>56.968776978303083</c:v>
                </c:pt>
                <c:pt idx="29">
                  <c:v>56.908466368360159</c:v>
                </c:pt>
                <c:pt idx="30">
                  <c:v>56.848187727639029</c:v>
                </c:pt>
                <c:pt idx="31">
                  <c:v>56.789209077685108</c:v>
                </c:pt>
                <c:pt idx="32">
                  <c:v>56.727726353862174</c:v>
                </c:pt>
                <c:pt idx="33">
                  <c:v>56.668176956771717</c:v>
                </c:pt>
                <c:pt idx="34">
                  <c:v>56.606759861067552</c:v>
                </c:pt>
                <c:pt idx="35">
                  <c:v>56.546641402973513</c:v>
                </c:pt>
                <c:pt idx="36">
                  <c:v>56.484657966749104</c:v>
                </c:pt>
                <c:pt idx="37">
                  <c:v>56.424604456652993</c:v>
                </c:pt>
                <c:pt idx="38">
                  <c:v>56.363951280115515</c:v>
                </c:pt>
                <c:pt idx="39">
                  <c:v>56.30333074937834</c:v>
                </c:pt>
                <c:pt idx="40">
                  <c:v>56.242111912441423</c:v>
                </c:pt>
                <c:pt idx="41">
                  <c:v>56.181557013365328</c:v>
                </c:pt>
                <c:pt idx="42">
                  <c:v>56.122295307390331</c:v>
                </c:pt>
                <c:pt idx="43">
                  <c:v>56.061175084432961</c:v>
                </c:pt>
                <c:pt idx="44">
                  <c:v>56.000088190939067</c:v>
                </c:pt>
                <c:pt idx="45">
                  <c:v>55.939663875064319</c:v>
                </c:pt>
                <c:pt idx="46">
                  <c:v>55.88053003180729</c:v>
                </c:pt>
                <c:pt idx="47">
                  <c:v>55.820798906074074</c:v>
                </c:pt>
                <c:pt idx="48">
                  <c:v>55.761099749562668</c:v>
                </c:pt>
                <c:pt idx="49">
                  <c:v>55.700176754564396</c:v>
                </c:pt>
                <c:pt idx="50">
                  <c:v>55.639914647510068</c:v>
                </c:pt>
                <c:pt idx="51">
                  <c:v>55.580939633722998</c:v>
                </c:pt>
                <c:pt idx="52">
                  <c:v>55.521369027135016</c:v>
                </c:pt>
                <c:pt idx="53">
                  <c:v>55.461830389768771</c:v>
                </c:pt>
                <c:pt idx="54">
                  <c:v>55.401697505674093</c:v>
                </c:pt>
                <c:pt idx="55">
                  <c:v>55.342849022701714</c:v>
                </c:pt>
                <c:pt idx="56">
                  <c:v>55.282780750086857</c:v>
                </c:pt>
                <c:pt idx="57">
                  <c:v>55.225245955940466</c:v>
                </c:pt>
                <c:pt idx="58">
                  <c:v>55.162742142258146</c:v>
                </c:pt>
                <c:pt idx="59">
                  <c:v>55.102147287853825</c:v>
                </c:pt>
                <c:pt idx="60">
                  <c:v>55.040961590867568</c:v>
                </c:pt>
                <c:pt idx="61">
                  <c:v>54.983552916629492</c:v>
                </c:pt>
                <c:pt idx="62">
                  <c:v>54.923056676204723</c:v>
                </c:pt>
                <c:pt idx="63">
                  <c:v>54.865086422292315</c:v>
                </c:pt>
                <c:pt idx="64">
                  <c:v>54.805278295898859</c:v>
                </c:pt>
                <c:pt idx="65">
                  <c:v>54.747370304923997</c:v>
                </c:pt>
                <c:pt idx="66">
                  <c:v>54.687626449949946</c:v>
                </c:pt>
                <c:pt idx="67">
                  <c:v>54.626049791520529</c:v>
                </c:pt>
                <c:pt idx="68">
                  <c:v>54.566993721144271</c:v>
                </c:pt>
                <c:pt idx="69">
                  <c:v>54.509211903212154</c:v>
                </c:pt>
                <c:pt idx="70">
                  <c:v>54.448977488057139</c:v>
                </c:pt>
                <c:pt idx="71">
                  <c:v>54.391258262496109</c:v>
                </c:pt>
                <c:pt idx="72">
                  <c:v>54.331089131857162</c:v>
                </c:pt>
                <c:pt idx="73">
                  <c:v>54.272812701357381</c:v>
                </c:pt>
                <c:pt idx="74">
                  <c:v>54.213328652544348</c:v>
                </c:pt>
                <c:pt idx="75">
                  <c:v>54.153258135884933</c:v>
                </c:pt>
                <c:pt idx="76">
                  <c:v>54.094458492319248</c:v>
                </c:pt>
                <c:pt idx="77">
                  <c:v>54.034453947381373</c:v>
                </c:pt>
                <c:pt idx="78">
                  <c:v>53.975718915295509</c:v>
                </c:pt>
                <c:pt idx="79">
                  <c:v>53.916398095484141</c:v>
                </c:pt>
                <c:pt idx="80">
                  <c:v>53.858344758789187</c:v>
                </c:pt>
                <c:pt idx="81">
                  <c:v>53.799088550457626</c:v>
                </c:pt>
                <c:pt idx="82">
                  <c:v>53.738014777628266</c:v>
                </c:pt>
                <c:pt idx="83">
                  <c:v>53.67882488107864</c:v>
                </c:pt>
                <c:pt idx="84">
                  <c:v>53.619051580768769</c:v>
                </c:pt>
                <c:pt idx="85">
                  <c:v>53.560543025380419</c:v>
                </c:pt>
                <c:pt idx="86">
                  <c:v>53.501451066231816</c:v>
                </c:pt>
                <c:pt idx="87">
                  <c:v>53.443621822269144</c:v>
                </c:pt>
                <c:pt idx="88">
                  <c:v>53.383365085335569</c:v>
                </c:pt>
                <c:pt idx="89">
                  <c:v>53.324985416388792</c:v>
                </c:pt>
                <c:pt idx="90">
                  <c:v>53.266023700381069</c:v>
                </c:pt>
                <c:pt idx="91">
                  <c:v>53.20648095749376</c:v>
                </c:pt>
                <c:pt idx="92">
                  <c:v>53.148811541928524</c:v>
                </c:pt>
                <c:pt idx="93">
                  <c:v>53.089334427160004</c:v>
                </c:pt>
                <c:pt idx="94">
                  <c:v>53.032341273103519</c:v>
                </c:pt>
                <c:pt idx="95">
                  <c:v>52.972929442851061</c:v>
                </c:pt>
                <c:pt idx="96">
                  <c:v>52.914162921524536</c:v>
                </c:pt>
                <c:pt idx="97">
                  <c:v>52.857263985458211</c:v>
                </c:pt>
                <c:pt idx="98">
                  <c:v>52.79856173555109</c:v>
                </c:pt>
                <c:pt idx="99">
                  <c:v>52.739892131444329</c:v>
                </c:pt>
                <c:pt idx="100">
                  <c:v>52.682476443460075</c:v>
                </c:pt>
                <c:pt idx="101">
                  <c:v>52.623871450833114</c:v>
                </c:pt>
                <c:pt idx="102">
                  <c:v>52.565299104006492</c:v>
                </c:pt>
                <c:pt idx="103">
                  <c:v>52.507369023273505</c:v>
                </c:pt>
              </c:numCache>
            </c:numRef>
          </c:xVal>
          <c:yVal>
            <c:numRef>
              <c:f>'data 07.2024'!$D$4376:$D$4479</c:f>
              <c:numCache>
                <c:formatCode>General</c:formatCode>
                <c:ptCount val="104"/>
                <c:pt idx="0">
                  <c:v>5.4100000000000002E-2</c:v>
                </c:pt>
                <c:pt idx="1">
                  <c:v>0.14709999999999998</c:v>
                </c:pt>
                <c:pt idx="2">
                  <c:v>0.57509999999999994</c:v>
                </c:pt>
                <c:pt idx="3">
                  <c:v>0.90310000000000001</c:v>
                </c:pt>
                <c:pt idx="4">
                  <c:v>1.0821000000000001</c:v>
                </c:pt>
                <c:pt idx="5">
                  <c:v>1.1331</c:v>
                </c:pt>
                <c:pt idx="6">
                  <c:v>1.1411</c:v>
                </c:pt>
                <c:pt idx="7">
                  <c:v>1.1431</c:v>
                </c:pt>
                <c:pt idx="8">
                  <c:v>1.1400999999999999</c:v>
                </c:pt>
                <c:pt idx="9">
                  <c:v>1.1391</c:v>
                </c:pt>
                <c:pt idx="10">
                  <c:v>1.1300999999999999</c:v>
                </c:pt>
                <c:pt idx="11">
                  <c:v>1.1231</c:v>
                </c:pt>
                <c:pt idx="12">
                  <c:v>1.1211</c:v>
                </c:pt>
                <c:pt idx="13">
                  <c:v>1.1201000000000001</c:v>
                </c:pt>
                <c:pt idx="14">
                  <c:v>1.1201000000000001</c:v>
                </c:pt>
                <c:pt idx="15">
                  <c:v>1.1201000000000001</c:v>
                </c:pt>
                <c:pt idx="16">
                  <c:v>1.1071</c:v>
                </c:pt>
                <c:pt idx="17">
                  <c:v>0.99609999999999999</c:v>
                </c:pt>
                <c:pt idx="18">
                  <c:v>0.75409999999999999</c:v>
                </c:pt>
                <c:pt idx="19">
                  <c:v>0.49509999999999998</c:v>
                </c:pt>
                <c:pt idx="20">
                  <c:v>0.29109999999999997</c:v>
                </c:pt>
                <c:pt idx="21">
                  <c:v>0.1691</c:v>
                </c:pt>
                <c:pt idx="22">
                  <c:v>0.12509999999999999</c:v>
                </c:pt>
                <c:pt idx="23">
                  <c:v>0.1211</c:v>
                </c:pt>
                <c:pt idx="24">
                  <c:v>0.1211</c:v>
                </c:pt>
                <c:pt idx="25">
                  <c:v>0.1211</c:v>
                </c:pt>
                <c:pt idx="26">
                  <c:v>0.1221</c:v>
                </c:pt>
                <c:pt idx="27">
                  <c:v>0.1221</c:v>
                </c:pt>
                <c:pt idx="28">
                  <c:v>0.1211</c:v>
                </c:pt>
                <c:pt idx="29">
                  <c:v>0.1221</c:v>
                </c:pt>
                <c:pt idx="30">
                  <c:v>0.1211</c:v>
                </c:pt>
                <c:pt idx="31">
                  <c:v>0.1211</c:v>
                </c:pt>
                <c:pt idx="32">
                  <c:v>0.1211</c:v>
                </c:pt>
                <c:pt idx="33">
                  <c:v>0.14209999999999998</c:v>
                </c:pt>
                <c:pt idx="34">
                  <c:v>0.34409999999999996</c:v>
                </c:pt>
                <c:pt idx="35">
                  <c:v>1.1121000000000001</c:v>
                </c:pt>
                <c:pt idx="36">
                  <c:v>2.4451000000000001</c:v>
                </c:pt>
                <c:pt idx="37">
                  <c:v>3.5801000000000003</c:v>
                </c:pt>
                <c:pt idx="38">
                  <c:v>4.3921000000000001</c:v>
                </c:pt>
                <c:pt idx="39">
                  <c:v>4.7280999999999995</c:v>
                </c:pt>
                <c:pt idx="40">
                  <c:v>4.7660999999999998</c:v>
                </c:pt>
                <c:pt idx="41">
                  <c:v>4.7641</c:v>
                </c:pt>
                <c:pt idx="42">
                  <c:v>4.7600999999999996</c:v>
                </c:pt>
                <c:pt idx="43">
                  <c:v>4.7481</c:v>
                </c:pt>
                <c:pt idx="44">
                  <c:v>4.7401</c:v>
                </c:pt>
                <c:pt idx="45">
                  <c:v>4.7221000000000002</c:v>
                </c:pt>
                <c:pt idx="46">
                  <c:v>4.7081</c:v>
                </c:pt>
                <c:pt idx="47">
                  <c:v>4.7180999999999997</c:v>
                </c:pt>
                <c:pt idx="48">
                  <c:v>4.7120999999999995</c:v>
                </c:pt>
                <c:pt idx="49">
                  <c:v>4.7150999999999996</c:v>
                </c:pt>
                <c:pt idx="50">
                  <c:v>5.1570999999999998</c:v>
                </c:pt>
                <c:pt idx="51">
                  <c:v>4.0980999999999996</c:v>
                </c:pt>
                <c:pt idx="52">
                  <c:v>2.9481000000000002</c:v>
                </c:pt>
                <c:pt idx="53">
                  <c:v>1.7541</c:v>
                </c:pt>
                <c:pt idx="54">
                  <c:v>0.84409999999999996</c:v>
                </c:pt>
                <c:pt idx="55">
                  <c:v>0.34709999999999996</c:v>
                </c:pt>
                <c:pt idx="56">
                  <c:v>0.18509999999999999</c:v>
                </c:pt>
                <c:pt idx="57">
                  <c:v>0.17509999999999998</c:v>
                </c:pt>
                <c:pt idx="58">
                  <c:v>0.17209999999999998</c:v>
                </c:pt>
                <c:pt idx="59">
                  <c:v>0.1711</c:v>
                </c:pt>
                <c:pt idx="60">
                  <c:v>0.1711</c:v>
                </c:pt>
                <c:pt idx="61">
                  <c:v>0.1711</c:v>
                </c:pt>
                <c:pt idx="62">
                  <c:v>0.1701</c:v>
                </c:pt>
                <c:pt idx="63">
                  <c:v>0.1701</c:v>
                </c:pt>
                <c:pt idx="64">
                  <c:v>0.1701</c:v>
                </c:pt>
                <c:pt idx="65">
                  <c:v>0.1701</c:v>
                </c:pt>
                <c:pt idx="66">
                  <c:v>0.1691</c:v>
                </c:pt>
                <c:pt idx="67">
                  <c:v>0.1671</c:v>
                </c:pt>
                <c:pt idx="68">
                  <c:v>0.15609999999999999</c:v>
                </c:pt>
                <c:pt idx="69">
                  <c:v>0.1381</c:v>
                </c:pt>
                <c:pt idx="70">
                  <c:v>0.15909999999999999</c:v>
                </c:pt>
                <c:pt idx="71">
                  <c:v>0.21409999999999998</c:v>
                </c:pt>
                <c:pt idx="72">
                  <c:v>0.27010000000000001</c:v>
                </c:pt>
                <c:pt idx="73">
                  <c:v>0.31009999999999999</c:v>
                </c:pt>
                <c:pt idx="74">
                  <c:v>0.3221</c:v>
                </c:pt>
                <c:pt idx="75">
                  <c:v>0.3211</c:v>
                </c:pt>
                <c:pt idx="76">
                  <c:v>0.3201</c:v>
                </c:pt>
                <c:pt idx="77">
                  <c:v>0.31809999999999999</c:v>
                </c:pt>
                <c:pt idx="78">
                  <c:v>0.31709999999999999</c:v>
                </c:pt>
                <c:pt idx="79">
                  <c:v>0.31609999999999999</c:v>
                </c:pt>
                <c:pt idx="80">
                  <c:v>0.31509999999999999</c:v>
                </c:pt>
                <c:pt idx="81">
                  <c:v>0.31409999999999999</c:v>
                </c:pt>
                <c:pt idx="82">
                  <c:v>0.31309999999999999</c:v>
                </c:pt>
                <c:pt idx="83">
                  <c:v>0.31309999999999999</c:v>
                </c:pt>
                <c:pt idx="84">
                  <c:v>0.31109999999999999</c:v>
                </c:pt>
                <c:pt idx="85">
                  <c:v>0.29209999999999997</c:v>
                </c:pt>
                <c:pt idx="86">
                  <c:v>0.2301</c:v>
                </c:pt>
                <c:pt idx="87">
                  <c:v>0.15009999999999998</c:v>
                </c:pt>
                <c:pt idx="88">
                  <c:v>9.11E-2</c:v>
                </c:pt>
                <c:pt idx="89">
                  <c:v>5.7100000000000005E-2</c:v>
                </c:pt>
                <c:pt idx="90">
                  <c:v>4.8100000000000004E-2</c:v>
                </c:pt>
                <c:pt idx="91">
                  <c:v>5.11E-2</c:v>
                </c:pt>
                <c:pt idx="92">
                  <c:v>5.11E-2</c:v>
                </c:pt>
                <c:pt idx="93">
                  <c:v>5.11E-2</c:v>
                </c:pt>
                <c:pt idx="94">
                  <c:v>5.0100000000000006E-2</c:v>
                </c:pt>
                <c:pt idx="95">
                  <c:v>5.11E-2</c:v>
                </c:pt>
                <c:pt idx="96">
                  <c:v>5.0100000000000006E-2</c:v>
                </c:pt>
                <c:pt idx="97">
                  <c:v>5.0100000000000006E-2</c:v>
                </c:pt>
                <c:pt idx="98">
                  <c:v>5.0100000000000006E-2</c:v>
                </c:pt>
                <c:pt idx="99">
                  <c:v>5.11E-2</c:v>
                </c:pt>
                <c:pt idx="100">
                  <c:v>5.21E-2</c:v>
                </c:pt>
                <c:pt idx="101">
                  <c:v>5.4100000000000002E-2</c:v>
                </c:pt>
                <c:pt idx="102">
                  <c:v>5.5100000000000003E-2</c:v>
                </c:pt>
                <c:pt idx="103">
                  <c:v>5.3100000000000001E-2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3-B9F7-4E51-BBF2-EADB10372A7A}"/>
            </c:ext>
          </c:extLst>
        </c:ser>
        <c:ser>
          <c:idx val="20"/>
          <c:order val="20"/>
          <c:tx>
            <c:v>Brho2_158-148A</c:v>
          </c:tx>
          <c:spPr>
            <a:ln w="19050" cap="rnd">
              <a:solidFill>
                <a:schemeClr val="accent3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07.2024'!$F$4587:$F$4694</c:f>
              <c:numCache>
                <c:formatCode>General</c:formatCode>
                <c:ptCount val="108"/>
                <c:pt idx="0">
                  <c:v>61.002889813385323</c:v>
                </c:pt>
                <c:pt idx="1">
                  <c:v>60.930076970885032</c:v>
                </c:pt>
                <c:pt idx="2">
                  <c:v>60.857307932239635</c:v>
                </c:pt>
                <c:pt idx="3">
                  <c:v>60.78611330363772</c:v>
                </c:pt>
                <c:pt idx="4">
                  <c:v>60.714960653932287</c:v>
                </c:pt>
                <c:pt idx="5">
                  <c:v>60.644614390726041</c:v>
                </c:pt>
                <c:pt idx="6">
                  <c:v>60.573545247427603</c:v>
                </c:pt>
                <c:pt idx="7">
                  <c:v>60.501754578194891</c:v>
                </c:pt>
                <c:pt idx="8">
                  <c:v>60.428480712862765</c:v>
                </c:pt>
                <c:pt idx="9">
                  <c:v>60.357539311797709</c:v>
                </c:pt>
                <c:pt idx="10">
                  <c:v>60.288926312525923</c:v>
                </c:pt>
                <c:pt idx="11">
                  <c:v>60.218829214382758</c:v>
                </c:pt>
                <c:pt idx="12">
                  <c:v>60.151056984602768</c:v>
                </c:pt>
                <c:pt idx="13">
                  <c:v>60.082562364945424</c:v>
                </c:pt>
                <c:pt idx="14">
                  <c:v>60.011825893117077</c:v>
                </c:pt>
                <c:pt idx="15">
                  <c:v>59.941131400185164</c:v>
                </c:pt>
                <c:pt idx="16">
                  <c:v>59.871238367335586</c:v>
                </c:pt>
                <c:pt idx="17">
                  <c:v>59.801386415464123</c:v>
                </c:pt>
                <c:pt idx="18">
                  <c:v>59.733092735373774</c:v>
                </c:pt>
                <c:pt idx="19">
                  <c:v>59.66028947633184</c:v>
                </c:pt>
                <c:pt idx="20">
                  <c:v>59.589803975110463</c:v>
                </c:pt>
                <c:pt idx="21">
                  <c:v>59.520874925565387</c:v>
                </c:pt>
                <c:pt idx="22">
                  <c:v>59.44971569193428</c:v>
                </c:pt>
                <c:pt idx="23">
                  <c:v>59.380868352959503</c:v>
                </c:pt>
                <c:pt idx="24">
                  <c:v>59.311305307532145</c:v>
                </c:pt>
                <c:pt idx="25">
                  <c:v>59.241783343082929</c:v>
                </c:pt>
                <c:pt idx="26">
                  <c:v>59.173812476775183</c:v>
                </c:pt>
                <c:pt idx="27">
                  <c:v>59.103617216741384</c:v>
                </c:pt>
                <c:pt idx="28">
                  <c:v>59.034972166637928</c:v>
                </c:pt>
                <c:pt idx="29">
                  <c:v>58.965613633036526</c:v>
                </c:pt>
                <c:pt idx="30">
                  <c:v>58.896296180413231</c:v>
                </c:pt>
                <c:pt idx="31">
                  <c:v>58.828525380022171</c:v>
                </c:pt>
                <c:pt idx="32">
                  <c:v>58.769822487220551</c:v>
                </c:pt>
                <c:pt idx="33">
                  <c:v>58.685582796406365</c:v>
                </c:pt>
                <c:pt idx="34">
                  <c:v>58.617934307056082</c:v>
                </c:pt>
                <c:pt idx="35">
                  <c:v>58.546570219419323</c:v>
                </c:pt>
                <c:pt idx="36">
                  <c:v>58.480503619529699</c:v>
                </c:pt>
                <c:pt idx="37">
                  <c:v>58.412224279438156</c:v>
                </c:pt>
                <c:pt idx="38">
                  <c:v>58.343985132113637</c:v>
                </c:pt>
                <c:pt idx="39">
                  <c:v>58.275786177556107</c:v>
                </c:pt>
                <c:pt idx="40">
                  <c:v>58.208376194735337</c:v>
                </c:pt>
                <c:pt idx="41">
                  <c:v>58.140257184033096</c:v>
                </c:pt>
                <c:pt idx="42">
                  <c:v>58.07217836609783</c:v>
                </c:pt>
                <c:pt idx="43">
                  <c:v>57.944358763668575</c:v>
                </c:pt>
                <c:pt idx="44">
                  <c:v>57.93091232467129</c:v>
                </c:pt>
                <c:pt idx="45">
                  <c:v>57.860717581547235</c:v>
                </c:pt>
                <c:pt idx="46">
                  <c:v>57.792057871106529</c:v>
                </c:pt>
                <c:pt idx="47">
                  <c:v>57.724930514154963</c:v>
                </c:pt>
                <c:pt idx="48">
                  <c:v>57.656352072605813</c:v>
                </c:pt>
                <c:pt idx="49">
                  <c:v>57.589304217830758</c:v>
                </c:pt>
                <c:pt idx="50">
                  <c:v>57.52229567731883</c:v>
                </c:pt>
                <c:pt idx="51">
                  <c:v>57.453838692574593</c:v>
                </c:pt>
                <c:pt idx="52">
                  <c:v>57.387653094234899</c:v>
                </c:pt>
                <c:pt idx="53">
                  <c:v>57.320019930166808</c:v>
                </c:pt>
                <c:pt idx="54">
                  <c:v>57.238319212707296</c:v>
                </c:pt>
                <c:pt idx="55">
                  <c:v>57.184132065372204</c:v>
                </c:pt>
                <c:pt idx="56">
                  <c:v>57.113653276697221</c:v>
                </c:pt>
                <c:pt idx="57">
                  <c:v>57.040253569321074</c:v>
                </c:pt>
                <c:pt idx="58">
                  <c:v>56.974308579125179</c:v>
                </c:pt>
                <c:pt idx="59">
                  <c:v>56.906921430125479</c:v>
                </c:pt>
                <c:pt idx="60">
                  <c:v>56.84031433192235</c:v>
                </c:pt>
                <c:pt idx="61">
                  <c:v>56.772267710427116</c:v>
                </c:pt>
                <c:pt idx="62">
                  <c:v>56.703523204945284</c:v>
                </c:pt>
                <c:pt idx="63">
                  <c:v>56.636297710371117</c:v>
                </c:pt>
                <c:pt idx="64">
                  <c:v>56.570588576632197</c:v>
                </c:pt>
                <c:pt idx="65">
                  <c:v>56.503442584234577</c:v>
                </c:pt>
                <c:pt idx="66">
                  <c:v>56.437073992560947</c:v>
                </c:pt>
                <c:pt idx="67">
                  <c:v>56.368534416315704</c:v>
                </c:pt>
                <c:pt idx="68">
                  <c:v>56.299300513781944</c:v>
                </c:pt>
                <c:pt idx="69">
                  <c:v>56.228637814440248</c:v>
                </c:pt>
                <c:pt idx="70">
                  <c:v>56.161696760986459</c:v>
                </c:pt>
                <c:pt idx="71">
                  <c:v>56.092591061779345</c:v>
                </c:pt>
                <c:pt idx="72">
                  <c:v>56.024262734174528</c:v>
                </c:pt>
                <c:pt idx="73">
                  <c:v>55.958178515670689</c:v>
                </c:pt>
                <c:pt idx="74">
                  <c:v>55.891400000000019</c:v>
                </c:pt>
                <c:pt idx="75">
                  <c:v>55.822462196964381</c:v>
                </c:pt>
                <c:pt idx="76">
                  <c:v>55.757230823740834</c:v>
                </c:pt>
                <c:pt idx="77">
                  <c:v>55.689108779530613</c:v>
                </c:pt>
                <c:pt idx="78">
                  <c:v>55.623224190118336</c:v>
                </c:pt>
                <c:pt idx="79">
                  <c:v>55.554453370775057</c:v>
                </c:pt>
                <c:pt idx="80">
                  <c:v>55.488649157189549</c:v>
                </c:pt>
                <c:pt idx="81">
                  <c:v>55.420692771635373</c:v>
                </c:pt>
                <c:pt idx="82">
                  <c:v>55.350588276586421</c:v>
                </c:pt>
                <c:pt idx="83">
                  <c:v>55.281258071095678</c:v>
                </c:pt>
                <c:pt idx="84">
                  <c:v>55.215617230114667</c:v>
                </c:pt>
                <c:pt idx="85">
                  <c:v>55.150744393263359</c:v>
                </c:pt>
                <c:pt idx="86">
                  <c:v>55.085181743983412</c:v>
                </c:pt>
                <c:pt idx="87">
                  <c:v>55.018930592750195</c:v>
                </c:pt>
                <c:pt idx="88">
                  <c:v>54.952719634283952</c:v>
                </c:pt>
                <c:pt idx="89">
                  <c:v>54.885821940579532</c:v>
                </c:pt>
                <c:pt idx="90">
                  <c:v>54.817512379468319</c:v>
                </c:pt>
                <c:pt idx="91">
                  <c:v>54.747793688387993</c:v>
                </c:pt>
                <c:pt idx="92">
                  <c:v>54.678845268074525</c:v>
                </c:pt>
                <c:pt idx="93">
                  <c:v>54.608490498911983</c:v>
                </c:pt>
                <c:pt idx="94">
                  <c:v>54.53963060849469</c:v>
                </c:pt>
                <c:pt idx="95">
                  <c:v>54.47081452193229</c:v>
                </c:pt>
                <c:pt idx="96">
                  <c:v>54.40204223922477</c:v>
                </c:pt>
                <c:pt idx="97">
                  <c:v>54.331867315828276</c:v>
                </c:pt>
                <c:pt idx="98">
                  <c:v>54.266074627146224</c:v>
                </c:pt>
                <c:pt idx="99">
                  <c:v>54.198877472816818</c:v>
                </c:pt>
                <c:pt idx="100">
                  <c:v>54.133887938127899</c:v>
                </c:pt>
                <c:pt idx="101">
                  <c:v>54.068216269425612</c:v>
                </c:pt>
                <c:pt idx="102">
                  <c:v>53.998979833305995</c:v>
                </c:pt>
                <c:pt idx="103">
                  <c:v>53.933390758531552</c:v>
                </c:pt>
                <c:pt idx="104">
                  <c:v>53.867841876524061</c:v>
                </c:pt>
                <c:pt idx="105">
                  <c:v>53.801613534843852</c:v>
                </c:pt>
                <c:pt idx="106">
                  <c:v>53.734707073088011</c:v>
                </c:pt>
                <c:pt idx="107">
                  <c:v>53.669280094417864</c:v>
                </c:pt>
              </c:numCache>
            </c:numRef>
          </c:xVal>
          <c:yVal>
            <c:numRef>
              <c:f>'data 07.2024'!$D$4587:$D$4694</c:f>
              <c:numCache>
                <c:formatCode>General</c:formatCode>
                <c:ptCount val="108"/>
                <c:pt idx="0">
                  <c:v>0.1371</c:v>
                </c:pt>
                <c:pt idx="1">
                  <c:v>3.1099999999999999E-2</c:v>
                </c:pt>
                <c:pt idx="2">
                  <c:v>3.61E-2</c:v>
                </c:pt>
                <c:pt idx="3">
                  <c:v>4.3099999999999999E-2</c:v>
                </c:pt>
                <c:pt idx="4">
                  <c:v>4.7100000000000003E-2</c:v>
                </c:pt>
                <c:pt idx="5">
                  <c:v>6.4100000000000004E-2</c:v>
                </c:pt>
                <c:pt idx="6">
                  <c:v>0.1211</c:v>
                </c:pt>
                <c:pt idx="7">
                  <c:v>0.2281</c:v>
                </c:pt>
                <c:pt idx="8">
                  <c:v>0.3211</c:v>
                </c:pt>
                <c:pt idx="9">
                  <c:v>0.3871</c:v>
                </c:pt>
                <c:pt idx="10">
                  <c:v>0.41309999999999997</c:v>
                </c:pt>
                <c:pt idx="11">
                  <c:v>0.41709999999999997</c:v>
                </c:pt>
                <c:pt idx="12">
                  <c:v>0.41709999999999997</c:v>
                </c:pt>
                <c:pt idx="13">
                  <c:v>0.41809999999999997</c:v>
                </c:pt>
                <c:pt idx="14">
                  <c:v>0.41709999999999997</c:v>
                </c:pt>
                <c:pt idx="15">
                  <c:v>0.41709999999999997</c:v>
                </c:pt>
                <c:pt idx="16">
                  <c:v>0.41509999999999997</c:v>
                </c:pt>
                <c:pt idx="17">
                  <c:v>0.41309999999999997</c:v>
                </c:pt>
                <c:pt idx="18">
                  <c:v>0.40909999999999996</c:v>
                </c:pt>
                <c:pt idx="19">
                  <c:v>0.40010000000000001</c:v>
                </c:pt>
                <c:pt idx="20">
                  <c:v>0.37509999999999999</c:v>
                </c:pt>
                <c:pt idx="21">
                  <c:v>0.3211</c:v>
                </c:pt>
                <c:pt idx="22">
                  <c:v>0.22509999999999999</c:v>
                </c:pt>
                <c:pt idx="23">
                  <c:v>0.14109999999999998</c:v>
                </c:pt>
                <c:pt idx="24">
                  <c:v>8.2100000000000006E-2</c:v>
                </c:pt>
                <c:pt idx="25">
                  <c:v>5.4100000000000002E-2</c:v>
                </c:pt>
                <c:pt idx="26">
                  <c:v>4.9100000000000005E-2</c:v>
                </c:pt>
                <c:pt idx="27">
                  <c:v>4.9100000000000005E-2</c:v>
                </c:pt>
                <c:pt idx="28">
                  <c:v>4.9100000000000005E-2</c:v>
                </c:pt>
                <c:pt idx="29">
                  <c:v>4.9100000000000005E-2</c:v>
                </c:pt>
                <c:pt idx="30">
                  <c:v>4.9100000000000005E-2</c:v>
                </c:pt>
                <c:pt idx="31">
                  <c:v>4.9100000000000005E-2</c:v>
                </c:pt>
                <c:pt idx="32">
                  <c:v>4.9100000000000005E-2</c:v>
                </c:pt>
                <c:pt idx="33">
                  <c:v>5.4100000000000002E-2</c:v>
                </c:pt>
                <c:pt idx="34">
                  <c:v>8.4100000000000008E-2</c:v>
                </c:pt>
                <c:pt idx="35">
                  <c:v>0.19309999999999999</c:v>
                </c:pt>
                <c:pt idx="36">
                  <c:v>0.43209999999999998</c:v>
                </c:pt>
                <c:pt idx="37">
                  <c:v>0.70909999999999995</c:v>
                </c:pt>
                <c:pt idx="38">
                  <c:v>0.91710000000000003</c:v>
                </c:pt>
                <c:pt idx="39">
                  <c:v>1.0321</c:v>
                </c:pt>
                <c:pt idx="40">
                  <c:v>1.0561</c:v>
                </c:pt>
                <c:pt idx="41">
                  <c:v>1.0581</c:v>
                </c:pt>
                <c:pt idx="42">
                  <c:v>1.0530999999999999</c:v>
                </c:pt>
                <c:pt idx="43">
                  <c:v>1.0521</c:v>
                </c:pt>
                <c:pt idx="44">
                  <c:v>1.0530999999999999</c:v>
                </c:pt>
                <c:pt idx="45">
                  <c:v>1.0470999999999999</c:v>
                </c:pt>
                <c:pt idx="46">
                  <c:v>1.0510999999999999</c:v>
                </c:pt>
                <c:pt idx="47">
                  <c:v>1.0470999999999999</c:v>
                </c:pt>
                <c:pt idx="48">
                  <c:v>1.0410999999999999</c:v>
                </c:pt>
                <c:pt idx="49">
                  <c:v>1.0030999999999999</c:v>
                </c:pt>
                <c:pt idx="50">
                  <c:v>0.88009999999999999</c:v>
                </c:pt>
                <c:pt idx="51">
                  <c:v>0.6411</c:v>
                </c:pt>
                <c:pt idx="52">
                  <c:v>0.40909999999999996</c:v>
                </c:pt>
                <c:pt idx="53">
                  <c:v>0.2291</c:v>
                </c:pt>
                <c:pt idx="54">
                  <c:v>0.1361</c:v>
                </c:pt>
                <c:pt idx="55">
                  <c:v>0.11310000000000001</c:v>
                </c:pt>
                <c:pt idx="56">
                  <c:v>0.11310000000000001</c:v>
                </c:pt>
                <c:pt idx="57">
                  <c:v>0.11310000000000001</c:v>
                </c:pt>
                <c:pt idx="58">
                  <c:v>0.11310000000000001</c:v>
                </c:pt>
                <c:pt idx="59">
                  <c:v>0.11310000000000001</c:v>
                </c:pt>
                <c:pt idx="60">
                  <c:v>0.11210000000000001</c:v>
                </c:pt>
                <c:pt idx="61">
                  <c:v>0.11210000000000001</c:v>
                </c:pt>
                <c:pt idx="62">
                  <c:v>0.11210000000000001</c:v>
                </c:pt>
                <c:pt idx="63">
                  <c:v>0.1231</c:v>
                </c:pt>
                <c:pt idx="64">
                  <c:v>0.19409999999999999</c:v>
                </c:pt>
                <c:pt idx="65">
                  <c:v>0.52710000000000001</c:v>
                </c:pt>
                <c:pt idx="66">
                  <c:v>1.3991</c:v>
                </c:pt>
                <c:pt idx="67">
                  <c:v>2.6701000000000001</c:v>
                </c:pt>
                <c:pt idx="68">
                  <c:v>3.6871</c:v>
                </c:pt>
                <c:pt idx="69">
                  <c:v>4.2490999999999994</c:v>
                </c:pt>
                <c:pt idx="70">
                  <c:v>4.4200999999999997</c:v>
                </c:pt>
                <c:pt idx="71">
                  <c:v>4.4010999999999996</c:v>
                </c:pt>
                <c:pt idx="72">
                  <c:v>4.4001000000000001</c:v>
                </c:pt>
                <c:pt idx="73">
                  <c:v>4.3930999999999996</c:v>
                </c:pt>
                <c:pt idx="74">
                  <c:v>4.3820999999999994</c:v>
                </c:pt>
                <c:pt idx="75">
                  <c:v>4.3800999999999997</c:v>
                </c:pt>
                <c:pt idx="76">
                  <c:v>4.3770999999999995</c:v>
                </c:pt>
                <c:pt idx="77">
                  <c:v>4.3231000000000002</c:v>
                </c:pt>
                <c:pt idx="78">
                  <c:v>4.3340999999999994</c:v>
                </c:pt>
                <c:pt idx="79">
                  <c:v>4.1231</c:v>
                </c:pt>
                <c:pt idx="80">
                  <c:v>3.4471000000000003</c:v>
                </c:pt>
                <c:pt idx="81">
                  <c:v>2.3531000000000004</c:v>
                </c:pt>
                <c:pt idx="82">
                  <c:v>1.2850999999999999</c:v>
                </c:pt>
                <c:pt idx="83">
                  <c:v>0.54910000000000003</c:v>
                </c:pt>
                <c:pt idx="84">
                  <c:v>0.21909999999999999</c:v>
                </c:pt>
                <c:pt idx="85">
                  <c:v>0.1671</c:v>
                </c:pt>
                <c:pt idx="86">
                  <c:v>0.16209999999999999</c:v>
                </c:pt>
                <c:pt idx="87">
                  <c:v>0.16009999999999999</c:v>
                </c:pt>
                <c:pt idx="88">
                  <c:v>0.15809999999999999</c:v>
                </c:pt>
                <c:pt idx="89">
                  <c:v>0.15709999999999999</c:v>
                </c:pt>
                <c:pt idx="90">
                  <c:v>0.15709999999999999</c:v>
                </c:pt>
                <c:pt idx="91">
                  <c:v>0.15609999999999999</c:v>
                </c:pt>
                <c:pt idx="92">
                  <c:v>0.15609999999999999</c:v>
                </c:pt>
                <c:pt idx="93">
                  <c:v>0.15409999999999999</c:v>
                </c:pt>
                <c:pt idx="94">
                  <c:v>0.14809999999999998</c:v>
                </c:pt>
                <c:pt idx="95">
                  <c:v>0.1391</c:v>
                </c:pt>
                <c:pt idx="96">
                  <c:v>0.15009999999999998</c:v>
                </c:pt>
                <c:pt idx="97">
                  <c:v>0.1991</c:v>
                </c:pt>
                <c:pt idx="98">
                  <c:v>0.24909999999999999</c:v>
                </c:pt>
                <c:pt idx="99">
                  <c:v>0.28309999999999996</c:v>
                </c:pt>
                <c:pt idx="100">
                  <c:v>0.29609999999999997</c:v>
                </c:pt>
                <c:pt idx="101">
                  <c:v>0.29409999999999997</c:v>
                </c:pt>
                <c:pt idx="102">
                  <c:v>0.29409999999999997</c:v>
                </c:pt>
                <c:pt idx="103">
                  <c:v>0.29309999999999997</c:v>
                </c:pt>
                <c:pt idx="104">
                  <c:v>0.29209999999999997</c:v>
                </c:pt>
                <c:pt idx="105">
                  <c:v>0.29209999999999997</c:v>
                </c:pt>
                <c:pt idx="106">
                  <c:v>0.29109999999999997</c:v>
                </c:pt>
                <c:pt idx="107">
                  <c:v>0.29109999999999997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4-B9F7-4E51-BBF2-EADB10372A7A}"/>
            </c:ext>
          </c:extLst>
        </c:ser>
        <c:ser>
          <c:idx val="21"/>
          <c:order val="21"/>
          <c:tx>
            <c:v>Brho2_166-156A</c:v>
          </c:tx>
          <c:spPr>
            <a:ln w="19050" cap="rnd">
              <a:solidFill>
                <a:schemeClr val="accent4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07.2024'!$F$4725:$F$4833</c:f>
              <c:numCache>
                <c:formatCode>General</c:formatCode>
                <c:ptCount val="109"/>
                <c:pt idx="0">
                  <c:v>67.306963157144196</c:v>
                </c:pt>
                <c:pt idx="1">
                  <c:v>67.230452808198891</c:v>
                </c:pt>
                <c:pt idx="2">
                  <c:v>67.154790945989632</c:v>
                </c:pt>
                <c:pt idx="3">
                  <c:v>67.079171970302454</c:v>
                </c:pt>
                <c:pt idx="4">
                  <c:v>67.001184584492279</c:v>
                </c:pt>
                <c:pt idx="5">
                  <c:v>66.926456055023166</c:v>
                </c:pt>
                <c:pt idx="6">
                  <c:v>66.852572362373294</c:v>
                </c:pt>
                <c:pt idx="7">
                  <c:v>66.778729750701586</c:v>
                </c:pt>
                <c:pt idx="8">
                  <c:v>66.705730189719674</c:v>
                </c:pt>
                <c:pt idx="9">
                  <c:v>66.633572354391205</c:v>
                </c:pt>
                <c:pt idx="10">
                  <c:v>66.559851646056785</c:v>
                </c:pt>
                <c:pt idx="11">
                  <c:v>66.487773312904864</c:v>
                </c:pt>
                <c:pt idx="12">
                  <c:v>66.414133873461964</c:v>
                </c:pt>
                <c:pt idx="13">
                  <c:v>66.340535514997242</c:v>
                </c:pt>
                <c:pt idx="14">
                  <c:v>66.268576871935196</c:v>
                </c:pt>
                <c:pt idx="15">
                  <c:v>66.194260909255249</c:v>
                </c:pt>
                <c:pt idx="16">
                  <c:v>66.120785347192552</c:v>
                </c:pt>
                <c:pt idx="17">
                  <c:v>66.042563087782014</c:v>
                </c:pt>
                <c:pt idx="18">
                  <c:v>65.972362413543237</c:v>
                </c:pt>
                <c:pt idx="19">
                  <c:v>65.89821391506328</c:v>
                </c:pt>
                <c:pt idx="20">
                  <c:v>65.826497273131935</c:v>
                </c:pt>
                <c:pt idx="21">
                  <c:v>65.754819945463666</c:v>
                </c:pt>
                <c:pt idx="22">
                  <c:v>65.683977693999452</c:v>
                </c:pt>
                <c:pt idx="23">
                  <c:v>65.609197286690687</c:v>
                </c:pt>
                <c:pt idx="24">
                  <c:v>65.536049479388325</c:v>
                </c:pt>
                <c:pt idx="25">
                  <c:v>65.463737170554381</c:v>
                </c:pt>
                <c:pt idx="26">
                  <c:v>65.393053020671189</c:v>
                </c:pt>
                <c:pt idx="27">
                  <c:v>65.319233131187474</c:v>
                </c:pt>
                <c:pt idx="28">
                  <c:v>65.245455220600277</c:v>
                </c:pt>
                <c:pt idx="29">
                  <c:v>65.166963573549239</c:v>
                </c:pt>
                <c:pt idx="30">
                  <c:v>65.094856645337885</c:v>
                </c:pt>
                <c:pt idx="31">
                  <c:v>65.023581633628751</c:v>
                </c:pt>
                <c:pt idx="32">
                  <c:v>64.949972090013418</c:v>
                </c:pt>
                <c:pt idx="33">
                  <c:v>64.88114955299973</c:v>
                </c:pt>
                <c:pt idx="34">
                  <c:v>64.808411662414031</c:v>
                </c:pt>
                <c:pt idx="35">
                  <c:v>64.734924895786364</c:v>
                </c:pt>
                <c:pt idx="36">
                  <c:v>64.66305912417711</c:v>
                </c:pt>
                <c:pt idx="37">
                  <c:v>64.590444476525832</c:v>
                </c:pt>
                <c:pt idx="38">
                  <c:v>64.519448159259582</c:v>
                </c:pt>
                <c:pt idx="39">
                  <c:v>64.446914780499796</c:v>
                </c:pt>
                <c:pt idx="40">
                  <c:v>64.37521022163736</c:v>
                </c:pt>
                <c:pt idx="41">
                  <c:v>64.298034876785209</c:v>
                </c:pt>
                <c:pt idx="42">
                  <c:v>64.224840156889073</c:v>
                </c:pt>
                <c:pt idx="43">
                  <c:v>64.152473781236111</c:v>
                </c:pt>
                <c:pt idx="44">
                  <c:v>64.080934410229247</c:v>
                </c:pt>
                <c:pt idx="45">
                  <c:v>64.010220718832215</c:v>
                </c:pt>
                <c:pt idx="46">
                  <c:v>63.940331396569562</c:v>
                </c:pt>
                <c:pt idx="47">
                  <c:v>63.867342057296028</c:v>
                </c:pt>
                <c:pt idx="48">
                  <c:v>63.796747182338592</c:v>
                </c:pt>
                <c:pt idx="49">
                  <c:v>63.723840446700095</c:v>
                </c:pt>
                <c:pt idx="50">
                  <c:v>63.651758958699865</c:v>
                </c:pt>
                <c:pt idx="51">
                  <c:v>63.578152912112564</c:v>
                </c:pt>
                <c:pt idx="52">
                  <c:v>63.507719225633863</c:v>
                </c:pt>
                <c:pt idx="53">
                  <c:v>63.435760980568062</c:v>
                </c:pt>
                <c:pt idx="54">
                  <c:v>63.342745489566141</c:v>
                </c:pt>
                <c:pt idx="55">
                  <c:v>63.284938583381511</c:v>
                </c:pt>
                <c:pt idx="56">
                  <c:v>63.217010402170914</c:v>
                </c:pt>
                <c:pt idx="57">
                  <c:v>63.145218267147165</c:v>
                </c:pt>
                <c:pt idx="58">
                  <c:v>63.071128196457245</c:v>
                </c:pt>
                <c:pt idx="59">
                  <c:v>62.99864034701173</c:v>
                </c:pt>
                <c:pt idx="60">
                  <c:v>62.926194476462697</c:v>
                </c:pt>
                <c:pt idx="61">
                  <c:v>62.849899091598346</c:v>
                </c:pt>
                <c:pt idx="62">
                  <c:v>62.774428134111744</c:v>
                </c:pt>
                <c:pt idx="63">
                  <c:v>62.70211226272604</c:v>
                </c:pt>
                <c:pt idx="64">
                  <c:v>62.625953866227363</c:v>
                </c:pt>
                <c:pt idx="65">
                  <c:v>62.553724209564578</c:v>
                </c:pt>
                <c:pt idx="66">
                  <c:v>62.479984569713707</c:v>
                </c:pt>
                <c:pt idx="67">
                  <c:v>62.407839773615841</c:v>
                </c:pt>
                <c:pt idx="68">
                  <c:v>62.338062198505874</c:v>
                </c:pt>
                <c:pt idx="69">
                  <c:v>62.266000006043043</c:v>
                </c:pt>
                <c:pt idx="70">
                  <c:v>62.191657258701298</c:v>
                </c:pt>
                <c:pt idx="71">
                  <c:v>62.120454099874991</c:v>
                </c:pt>
                <c:pt idx="72">
                  <c:v>62.05006530203358</c:v>
                </c:pt>
                <c:pt idx="73">
                  <c:v>61.980489540140887</c:v>
                </c:pt>
                <c:pt idx="74">
                  <c:v>61.909408284651882</c:v>
                </c:pt>
                <c:pt idx="75">
                  <c:v>61.839912024935657</c:v>
                </c:pt>
                <c:pt idx="76">
                  <c:v>61.767369016608271</c:v>
                </c:pt>
                <c:pt idx="77">
                  <c:v>61.696411004053651</c:v>
                </c:pt>
                <c:pt idx="78">
                  <c:v>61.6262646878506</c:v>
                </c:pt>
                <c:pt idx="79">
                  <c:v>61.555388390719912</c:v>
                </c:pt>
                <c:pt idx="80">
                  <c:v>61.486092633745557</c:v>
                </c:pt>
                <c:pt idx="81">
                  <c:v>61.416066895843514</c:v>
                </c:pt>
                <c:pt idx="82">
                  <c:v>61.343774819294232</c:v>
                </c:pt>
                <c:pt idx="83">
                  <c:v>61.271525629267003</c:v>
                </c:pt>
                <c:pt idx="84">
                  <c:v>61.2000872522338</c:v>
                </c:pt>
                <c:pt idx="85">
                  <c:v>61.130993308476675</c:v>
                </c:pt>
                <c:pt idx="86">
                  <c:v>61.06117162616102</c:v>
                </c:pt>
                <c:pt idx="87">
                  <c:v>60.991390136612353</c:v>
                </c:pt>
                <c:pt idx="88">
                  <c:v>60.921648839830688</c:v>
                </c:pt>
                <c:pt idx="89">
                  <c:v>60.850416294806124</c:v>
                </c:pt>
                <c:pt idx="90">
                  <c:v>60.779990995370191</c:v>
                </c:pt>
                <c:pt idx="91">
                  <c:v>60.712666106087795</c:v>
                </c:pt>
                <c:pt idx="92">
                  <c:v>60.639263639432819</c:v>
                </c:pt>
                <c:pt idx="93">
                  <c:v>60.56896158293133</c:v>
                </c:pt>
                <c:pt idx="94">
                  <c:v>60.499464092824276</c:v>
                </c:pt>
                <c:pt idx="95">
                  <c:v>60.425428605863097</c:v>
                </c:pt>
                <c:pt idx="96">
                  <c:v>60.356776729153374</c:v>
                </c:pt>
                <c:pt idx="97">
                  <c:v>60.28816416670675</c:v>
                </c:pt>
                <c:pt idx="98">
                  <c:v>60.218067515095932</c:v>
                </c:pt>
                <c:pt idx="99">
                  <c:v>60.150295717287499</c:v>
                </c:pt>
                <c:pt idx="100">
                  <c:v>60.080279888035847</c:v>
                </c:pt>
                <c:pt idx="101">
                  <c:v>60.011065514012913</c:v>
                </c:pt>
                <c:pt idx="102">
                  <c:v>59.942651270182374</c:v>
                </c:pt>
                <c:pt idx="103">
                  <c:v>59.872757344268017</c:v>
                </c:pt>
                <c:pt idx="104">
                  <c:v>59.802904499331845</c:v>
                </c:pt>
                <c:pt idx="105">
                  <c:v>59.733851338055679</c:v>
                </c:pt>
                <c:pt idx="106">
                  <c:v>59.664838369546551</c:v>
                </c:pt>
                <c:pt idx="107">
                  <c:v>59.589046294614974</c:v>
                </c:pt>
                <c:pt idx="108">
                  <c:v>59.520874925565387</c:v>
                </c:pt>
              </c:numCache>
            </c:numRef>
          </c:xVal>
          <c:yVal>
            <c:numRef>
              <c:f>'data 07.2024'!$D$4725:$D$4833</c:f>
              <c:numCache>
                <c:formatCode>General</c:formatCode>
                <c:ptCount val="109"/>
                <c:pt idx="0">
                  <c:v>3.8100000000000002E-2</c:v>
                </c:pt>
                <c:pt idx="1">
                  <c:v>3.2100000000000004E-2</c:v>
                </c:pt>
                <c:pt idx="2">
                  <c:v>1.7100000000000001E-2</c:v>
                </c:pt>
                <c:pt idx="3">
                  <c:v>1.3099999999999999E-2</c:v>
                </c:pt>
                <c:pt idx="4">
                  <c:v>1.3099999999999999E-2</c:v>
                </c:pt>
                <c:pt idx="5">
                  <c:v>1.21E-2</c:v>
                </c:pt>
                <c:pt idx="6">
                  <c:v>1.21E-2</c:v>
                </c:pt>
                <c:pt idx="7">
                  <c:v>1.41E-2</c:v>
                </c:pt>
                <c:pt idx="8">
                  <c:v>2.3099999999999999E-2</c:v>
                </c:pt>
                <c:pt idx="9">
                  <c:v>4.9100000000000005E-2</c:v>
                </c:pt>
                <c:pt idx="10">
                  <c:v>9.2100000000000001E-2</c:v>
                </c:pt>
                <c:pt idx="11">
                  <c:v>0.1321</c:v>
                </c:pt>
                <c:pt idx="12">
                  <c:v>0.16009999999999999</c:v>
                </c:pt>
                <c:pt idx="13">
                  <c:v>0.17409999999999998</c:v>
                </c:pt>
                <c:pt idx="14">
                  <c:v>0.17509999999999998</c:v>
                </c:pt>
                <c:pt idx="15">
                  <c:v>0.17509999999999998</c:v>
                </c:pt>
                <c:pt idx="16">
                  <c:v>0.17509999999999998</c:v>
                </c:pt>
                <c:pt idx="17">
                  <c:v>0.17509999999999998</c:v>
                </c:pt>
                <c:pt idx="18">
                  <c:v>0.17509999999999998</c:v>
                </c:pt>
                <c:pt idx="19">
                  <c:v>0.17309999999999998</c:v>
                </c:pt>
                <c:pt idx="20">
                  <c:v>0.17309999999999998</c:v>
                </c:pt>
                <c:pt idx="21">
                  <c:v>0.17709999999999998</c:v>
                </c:pt>
                <c:pt idx="22">
                  <c:v>0.19309999999999999</c:v>
                </c:pt>
                <c:pt idx="23">
                  <c:v>0.24109999999999998</c:v>
                </c:pt>
                <c:pt idx="24">
                  <c:v>0.3231</c:v>
                </c:pt>
                <c:pt idx="25">
                  <c:v>0.3931</c:v>
                </c:pt>
                <c:pt idx="26">
                  <c:v>0.42409999999999998</c:v>
                </c:pt>
                <c:pt idx="27">
                  <c:v>0.42509999999999998</c:v>
                </c:pt>
                <c:pt idx="28">
                  <c:v>0.40410000000000001</c:v>
                </c:pt>
                <c:pt idx="29">
                  <c:v>0.3921</c:v>
                </c:pt>
                <c:pt idx="30">
                  <c:v>0.3911</c:v>
                </c:pt>
                <c:pt idx="31">
                  <c:v>0.3871</c:v>
                </c:pt>
                <c:pt idx="32">
                  <c:v>0.3891</c:v>
                </c:pt>
                <c:pt idx="33">
                  <c:v>0.3881</c:v>
                </c:pt>
                <c:pt idx="34">
                  <c:v>0.3881</c:v>
                </c:pt>
                <c:pt idx="35">
                  <c:v>0.40110000000000001</c:v>
                </c:pt>
                <c:pt idx="36">
                  <c:v>0.47509999999999997</c:v>
                </c:pt>
                <c:pt idx="37">
                  <c:v>0.67210000000000003</c:v>
                </c:pt>
                <c:pt idx="38">
                  <c:v>1.0570999999999999</c:v>
                </c:pt>
                <c:pt idx="39">
                  <c:v>1.4320999999999999</c:v>
                </c:pt>
                <c:pt idx="40">
                  <c:v>1.6571</c:v>
                </c:pt>
                <c:pt idx="41">
                  <c:v>1.7421</c:v>
                </c:pt>
                <c:pt idx="42">
                  <c:v>1.7171000000000001</c:v>
                </c:pt>
                <c:pt idx="43">
                  <c:v>1.6931</c:v>
                </c:pt>
                <c:pt idx="44">
                  <c:v>1.6891</c:v>
                </c:pt>
                <c:pt idx="45">
                  <c:v>1.6920999999999999</c:v>
                </c:pt>
                <c:pt idx="46">
                  <c:v>1.6911</c:v>
                </c:pt>
                <c:pt idx="47">
                  <c:v>1.6880999999999999</c:v>
                </c:pt>
                <c:pt idx="48">
                  <c:v>1.6860999999999999</c:v>
                </c:pt>
                <c:pt idx="49">
                  <c:v>1.6740999999999999</c:v>
                </c:pt>
                <c:pt idx="50">
                  <c:v>1.6931</c:v>
                </c:pt>
                <c:pt idx="51">
                  <c:v>1.7291000000000001</c:v>
                </c:pt>
                <c:pt idx="52">
                  <c:v>1.7431000000000001</c:v>
                </c:pt>
                <c:pt idx="53">
                  <c:v>1.6351</c:v>
                </c:pt>
                <c:pt idx="54">
                  <c:v>1.3731</c:v>
                </c:pt>
                <c:pt idx="55">
                  <c:v>1.1021000000000001</c:v>
                </c:pt>
                <c:pt idx="56">
                  <c:v>0.8921</c:v>
                </c:pt>
                <c:pt idx="57">
                  <c:v>0.78610000000000002</c:v>
                </c:pt>
                <c:pt idx="58">
                  <c:v>0.7631</c:v>
                </c:pt>
                <c:pt idx="59">
                  <c:v>0.7571</c:v>
                </c:pt>
                <c:pt idx="60">
                  <c:v>0.75309999999999999</c:v>
                </c:pt>
                <c:pt idx="61">
                  <c:v>0.74409999999999998</c:v>
                </c:pt>
                <c:pt idx="62">
                  <c:v>0.74409999999999998</c:v>
                </c:pt>
                <c:pt idx="63">
                  <c:v>0.74409999999999998</c:v>
                </c:pt>
                <c:pt idx="64">
                  <c:v>0.74809999999999999</c:v>
                </c:pt>
                <c:pt idx="65">
                  <c:v>0.75509999999999999</c:v>
                </c:pt>
                <c:pt idx="66">
                  <c:v>0.74309999999999998</c:v>
                </c:pt>
                <c:pt idx="67">
                  <c:v>0.66010000000000002</c:v>
                </c:pt>
                <c:pt idx="68">
                  <c:v>0.5161</c:v>
                </c:pt>
                <c:pt idx="69">
                  <c:v>0.38009999999999999</c:v>
                </c:pt>
                <c:pt idx="70">
                  <c:v>0.28409999999999996</c:v>
                </c:pt>
                <c:pt idx="71">
                  <c:v>0.24509999999999998</c:v>
                </c:pt>
                <c:pt idx="72">
                  <c:v>0.23909999999999998</c:v>
                </c:pt>
                <c:pt idx="73">
                  <c:v>0.24009999999999998</c:v>
                </c:pt>
                <c:pt idx="74">
                  <c:v>0.24309999999999998</c:v>
                </c:pt>
                <c:pt idx="75">
                  <c:v>0.24409999999999998</c:v>
                </c:pt>
                <c:pt idx="76">
                  <c:v>0.24409999999999998</c:v>
                </c:pt>
                <c:pt idx="77">
                  <c:v>0.24509999999999998</c:v>
                </c:pt>
                <c:pt idx="78">
                  <c:v>0.24409999999999998</c:v>
                </c:pt>
                <c:pt idx="79">
                  <c:v>0.24009999999999998</c:v>
                </c:pt>
                <c:pt idx="80">
                  <c:v>0.2261</c:v>
                </c:pt>
                <c:pt idx="81">
                  <c:v>0.18709999999999999</c:v>
                </c:pt>
                <c:pt idx="82">
                  <c:v>0.12909999999999999</c:v>
                </c:pt>
                <c:pt idx="83">
                  <c:v>8.2100000000000006E-2</c:v>
                </c:pt>
                <c:pt idx="84">
                  <c:v>4.9100000000000005E-2</c:v>
                </c:pt>
                <c:pt idx="85">
                  <c:v>3.4100000000000005E-2</c:v>
                </c:pt>
                <c:pt idx="86">
                  <c:v>3.2100000000000004E-2</c:v>
                </c:pt>
                <c:pt idx="87">
                  <c:v>3.2100000000000004E-2</c:v>
                </c:pt>
                <c:pt idx="88">
                  <c:v>3.2100000000000004E-2</c:v>
                </c:pt>
                <c:pt idx="89">
                  <c:v>3.5100000000000006E-2</c:v>
                </c:pt>
                <c:pt idx="90">
                  <c:v>4.0100000000000004E-2</c:v>
                </c:pt>
                <c:pt idx="91">
                  <c:v>4.41E-2</c:v>
                </c:pt>
                <c:pt idx="92">
                  <c:v>4.7100000000000003E-2</c:v>
                </c:pt>
                <c:pt idx="93">
                  <c:v>5.5100000000000003E-2</c:v>
                </c:pt>
                <c:pt idx="94">
                  <c:v>8.5100000000000009E-2</c:v>
                </c:pt>
                <c:pt idx="95">
                  <c:v>0.15909999999999999</c:v>
                </c:pt>
                <c:pt idx="96">
                  <c:v>0.2631</c:v>
                </c:pt>
                <c:pt idx="97">
                  <c:v>0.35209999999999997</c:v>
                </c:pt>
                <c:pt idx="98">
                  <c:v>0.40809999999999996</c:v>
                </c:pt>
                <c:pt idx="99">
                  <c:v>0.42909999999999998</c:v>
                </c:pt>
                <c:pt idx="100">
                  <c:v>0.43309999999999998</c:v>
                </c:pt>
                <c:pt idx="101">
                  <c:v>0.43409999999999999</c:v>
                </c:pt>
                <c:pt idx="102">
                  <c:v>0.43509999999999999</c:v>
                </c:pt>
                <c:pt idx="103">
                  <c:v>0.43509999999999999</c:v>
                </c:pt>
                <c:pt idx="104">
                  <c:v>0.43409999999999999</c:v>
                </c:pt>
                <c:pt idx="105">
                  <c:v>0.42909999999999998</c:v>
                </c:pt>
                <c:pt idx="106">
                  <c:v>0.42609999999999998</c:v>
                </c:pt>
                <c:pt idx="107">
                  <c:v>0.42209999999999998</c:v>
                </c:pt>
                <c:pt idx="108">
                  <c:v>0.40809999999999996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5-B9F7-4E51-BBF2-EADB10372A7A}"/>
            </c:ext>
          </c:extLst>
        </c:ser>
        <c:ser>
          <c:idx val="22"/>
          <c:order val="22"/>
          <c:tx>
            <c:v>Brho2_174-164A</c:v>
          </c:tx>
          <c:spPr>
            <a:ln w="19050" cap="rnd">
              <a:solidFill>
                <a:schemeClr val="accent5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07.2024'!$F$4863:$F$4970</c:f>
              <c:numCache>
                <c:formatCode>General</c:formatCode>
                <c:ptCount val="108"/>
                <c:pt idx="0">
                  <c:v>73.863196012468194</c:v>
                </c:pt>
                <c:pt idx="1">
                  <c:v>73.786395805770738</c:v>
                </c:pt>
                <c:pt idx="2">
                  <c:v>73.710479090064311</c:v>
                </c:pt>
                <c:pt idx="3">
                  <c:v>73.634601688620961</c:v>
                </c:pt>
                <c:pt idx="4">
                  <c:v>73.556236342280343</c:v>
                </c:pt>
                <c:pt idx="5">
                  <c:v>73.479596906650912</c:v>
                </c:pt>
                <c:pt idx="6">
                  <c:v>73.40215613713309</c:v>
                </c:pt>
                <c:pt idx="7">
                  <c:v>73.324756448593433</c:v>
                </c:pt>
                <c:pt idx="8">
                  <c:v>73.246557212294846</c:v>
                </c:pt>
                <c:pt idx="9">
                  <c:v>73.165879451961359</c:v>
                </c:pt>
                <c:pt idx="10">
                  <c:v>73.034873494031189</c:v>
                </c:pt>
                <c:pt idx="11">
                  <c:v>73.004658123979041</c:v>
                </c:pt>
                <c:pt idx="12">
                  <c:v>72.924114556330281</c:v>
                </c:pt>
                <c:pt idx="13">
                  <c:v>72.84361571957642</c:v>
                </c:pt>
                <c:pt idx="14">
                  <c:v>72.764837284683253</c:v>
                </c:pt>
                <c:pt idx="15">
                  <c:v>72.684426977825566</c:v>
                </c:pt>
                <c:pt idx="16">
                  <c:v>72.604898312732459</c:v>
                </c:pt>
                <c:pt idx="17">
                  <c:v>72.527922829945297</c:v>
                </c:pt>
                <c:pt idx="18">
                  <c:v>72.449316397380031</c:v>
                </c:pt>
                <c:pt idx="19">
                  <c:v>72.372423969613877</c:v>
                </c:pt>
                <c:pt idx="20">
                  <c:v>72.295572622825887</c:v>
                </c:pt>
                <c:pt idx="21">
                  <c:v>72.219597030370252</c:v>
                </c:pt>
                <c:pt idx="22">
                  <c:v>72.142827399006151</c:v>
                </c:pt>
                <c:pt idx="23">
                  <c:v>72.066932633763287</c:v>
                </c:pt>
                <c:pt idx="24">
                  <c:v>71.991911409605336</c:v>
                </c:pt>
                <c:pt idx="25">
                  <c:v>71.912764990782719</c:v>
                </c:pt>
                <c:pt idx="26">
                  <c:v>71.831997528405509</c:v>
                </c:pt>
                <c:pt idx="27">
                  <c:v>71.756267509339509</c:v>
                </c:pt>
                <c:pt idx="28">
                  <c:v>71.679746149973752</c:v>
                </c:pt>
                <c:pt idx="29">
                  <c:v>71.599941573984637</c:v>
                </c:pt>
                <c:pt idx="30">
                  <c:v>71.520181728890449</c:v>
                </c:pt>
                <c:pt idx="31">
                  <c:v>71.441296749917456</c:v>
                </c:pt>
                <c:pt idx="32">
                  <c:v>71.363285253786074</c:v>
                </c:pt>
                <c:pt idx="33">
                  <c:v>71.284487421429645</c:v>
                </c:pt>
                <c:pt idx="34">
                  <c:v>71.204904636127793</c:v>
                </c:pt>
                <c:pt idx="35">
                  <c:v>71.127023168281383</c:v>
                </c:pt>
                <c:pt idx="36">
                  <c:v>71.049184586957082</c:v>
                </c:pt>
                <c:pt idx="37">
                  <c:v>70.973043673171475</c:v>
                </c:pt>
                <c:pt idx="38">
                  <c:v>70.89446301571661</c:v>
                </c:pt>
                <c:pt idx="39">
                  <c:v>70.8192320936475</c:v>
                </c:pt>
                <c:pt idx="40">
                  <c:v>70.741563233453121</c:v>
                </c:pt>
                <c:pt idx="41">
                  <c:v>70.668065221004724</c:v>
                </c:pt>
                <c:pt idx="42">
                  <c:v>70.570677695155567</c:v>
                </c:pt>
                <c:pt idx="43">
                  <c:v>70.508813972002343</c:v>
                </c:pt>
                <c:pt idx="44">
                  <c:v>70.434613542293036</c:v>
                </c:pt>
                <c:pt idx="45">
                  <c:v>70.360452426846834</c:v>
                </c:pt>
                <c:pt idx="46">
                  <c:v>70.284683921058644</c:v>
                </c:pt>
                <c:pt idx="47">
                  <c:v>70.211425220839502</c:v>
                </c:pt>
                <c:pt idx="48">
                  <c:v>70.136560008782283</c:v>
                </c:pt>
                <c:pt idx="49">
                  <c:v>70.060912959799097</c:v>
                </c:pt>
                <c:pt idx="50">
                  <c:v>69.985306991794005</c:v>
                </c:pt>
                <c:pt idx="51">
                  <c:v>69.911384382877287</c:v>
                </c:pt>
                <c:pt idx="52">
                  <c:v>69.838321797734082</c:v>
                </c:pt>
                <c:pt idx="53">
                  <c:v>69.646408086640648</c:v>
                </c:pt>
                <c:pt idx="54">
                  <c:v>69.683293929555091</c:v>
                </c:pt>
                <c:pt idx="55">
                  <c:v>69.606254680003886</c:v>
                </c:pt>
                <c:pt idx="56">
                  <c:v>69.533352788270918</c:v>
                </c:pt>
                <c:pt idx="57">
                  <c:v>69.459670870009418</c:v>
                </c:pt>
                <c:pt idx="58">
                  <c:v>69.383574189623403</c:v>
                </c:pt>
                <c:pt idx="59">
                  <c:v>69.308337057356823</c:v>
                </c:pt>
                <c:pt idx="60">
                  <c:v>69.234775266010374</c:v>
                </c:pt>
                <c:pt idx="61">
                  <c:v>69.162069489353328</c:v>
                </c:pt>
                <c:pt idx="62">
                  <c:v>69.086137113465398</c:v>
                </c:pt>
                <c:pt idx="63">
                  <c:v>69.013509955627313</c:v>
                </c:pt>
                <c:pt idx="64">
                  <c:v>68.938475102524819</c:v>
                </c:pt>
                <c:pt idx="65">
                  <c:v>68.862666406396499</c:v>
                </c:pt>
                <c:pt idx="66">
                  <c:v>68.783641847228651</c:v>
                </c:pt>
                <c:pt idx="67">
                  <c:v>68.709546922926009</c:v>
                </c:pt>
                <c:pt idx="68">
                  <c:v>68.633865066259091</c:v>
                </c:pt>
                <c:pt idx="69">
                  <c:v>68.559851410848012</c:v>
                </c:pt>
                <c:pt idx="70">
                  <c:v>68.485065276276217</c:v>
                </c:pt>
                <c:pt idx="71">
                  <c:v>68.411944678326847</c:v>
                </c:pt>
                <c:pt idx="72">
                  <c:v>68.336428028929987</c:v>
                </c:pt>
                <c:pt idx="73">
                  <c:v>68.261764690760259</c:v>
                </c:pt>
                <c:pt idx="74">
                  <c:v>68.186331547770436</c:v>
                </c:pt>
                <c:pt idx="75">
                  <c:v>68.115803062954711</c:v>
                </c:pt>
                <c:pt idx="76">
                  <c:v>68.041261181589917</c:v>
                </c:pt>
                <c:pt idx="77">
                  <c:v>67.967569951672402</c:v>
                </c:pt>
                <c:pt idx="78">
                  <c:v>67.891491542711506</c:v>
                </c:pt>
                <c:pt idx="79">
                  <c:v>67.814647362282713</c:v>
                </c:pt>
                <c:pt idx="80">
                  <c:v>67.740271590959921</c:v>
                </c:pt>
                <c:pt idx="81">
                  <c:v>67.665936900615279</c:v>
                </c:pt>
                <c:pt idx="82">
                  <c:v>67.590835977709503</c:v>
                </c:pt>
                <c:pt idx="83">
                  <c:v>67.518197634720877</c:v>
                </c:pt>
                <c:pt idx="84">
                  <c:v>67.443985740778331</c:v>
                </c:pt>
                <c:pt idx="85">
                  <c:v>67.369814927813863</c:v>
                </c:pt>
                <c:pt idx="86">
                  <c:v>67.297296274915141</c:v>
                </c:pt>
                <c:pt idx="87">
                  <c:v>67.224816936279524</c:v>
                </c:pt>
                <c:pt idx="88">
                  <c:v>67.150767580120004</c:v>
                </c:pt>
                <c:pt idx="89">
                  <c:v>67.077563521872932</c:v>
                </c:pt>
                <c:pt idx="90">
                  <c:v>67.005203436502072</c:v>
                </c:pt>
                <c:pt idx="91">
                  <c:v>66.927259364331917</c:v>
                </c:pt>
                <c:pt idx="92">
                  <c:v>66.853375225149676</c:v>
                </c:pt>
                <c:pt idx="93">
                  <c:v>66.779532166945629</c:v>
                </c:pt>
                <c:pt idx="94">
                  <c:v>66.704126255149959</c:v>
                </c:pt>
                <c:pt idx="95">
                  <c:v>66.631969293471812</c:v>
                </c:pt>
                <c:pt idx="96">
                  <c:v>66.560652737264519</c:v>
                </c:pt>
                <c:pt idx="97">
                  <c:v>66.486172018700529</c:v>
                </c:pt>
                <c:pt idx="98">
                  <c:v>66.412533472322394</c:v>
                </c:pt>
                <c:pt idx="99">
                  <c:v>66.340535514997242</c:v>
                </c:pt>
                <c:pt idx="100">
                  <c:v>66.26777755229611</c:v>
                </c:pt>
                <c:pt idx="101">
                  <c:v>66.194260909255249</c:v>
                </c:pt>
                <c:pt idx="102">
                  <c:v>66.121583773766943</c:v>
                </c:pt>
                <c:pt idx="103">
                  <c:v>66.044956955103757</c:v>
                </c:pt>
                <c:pt idx="104">
                  <c:v>65.970767380499311</c:v>
                </c:pt>
                <c:pt idx="105">
                  <c:v>65.895822726935762</c:v>
                </c:pt>
                <c:pt idx="106">
                  <c:v>65.824107395479828</c:v>
                </c:pt>
                <c:pt idx="107">
                  <c:v>65.752431378286985</c:v>
                </c:pt>
              </c:numCache>
            </c:numRef>
          </c:xVal>
          <c:yVal>
            <c:numRef>
              <c:f>'data 07.2024'!$D$4863:$D$4970</c:f>
              <c:numCache>
                <c:formatCode>General</c:formatCode>
                <c:ptCount val="108"/>
                <c:pt idx="0">
                  <c:v>8.0999999999999996E-3</c:v>
                </c:pt>
                <c:pt idx="1">
                  <c:v>3.0999999999999999E-3</c:v>
                </c:pt>
                <c:pt idx="2">
                  <c:v>3.0999999999999999E-3</c:v>
                </c:pt>
                <c:pt idx="3">
                  <c:v>3.0999999999999999E-3</c:v>
                </c:pt>
                <c:pt idx="4">
                  <c:v>3.0999999999999999E-3</c:v>
                </c:pt>
                <c:pt idx="5">
                  <c:v>3.0999999999999999E-3</c:v>
                </c:pt>
                <c:pt idx="6">
                  <c:v>3.0999999999999999E-3</c:v>
                </c:pt>
                <c:pt idx="7">
                  <c:v>3.0999999999999999E-3</c:v>
                </c:pt>
                <c:pt idx="8">
                  <c:v>3.0999999999999999E-3</c:v>
                </c:pt>
                <c:pt idx="9">
                  <c:v>3.0999999999999999E-3</c:v>
                </c:pt>
                <c:pt idx="10">
                  <c:v>3.0999999999999999E-3</c:v>
                </c:pt>
                <c:pt idx="11">
                  <c:v>3.0999999999999999E-3</c:v>
                </c:pt>
                <c:pt idx="12">
                  <c:v>3.0999999999999999E-3</c:v>
                </c:pt>
                <c:pt idx="13">
                  <c:v>3.0999999999999999E-3</c:v>
                </c:pt>
                <c:pt idx="14">
                  <c:v>3.0999999999999999E-3</c:v>
                </c:pt>
                <c:pt idx="15">
                  <c:v>3.0999999999999999E-3</c:v>
                </c:pt>
                <c:pt idx="16">
                  <c:v>3.0999999999999999E-3</c:v>
                </c:pt>
                <c:pt idx="17">
                  <c:v>3.0999999999999999E-3</c:v>
                </c:pt>
                <c:pt idx="18">
                  <c:v>3.0999999999999999E-3</c:v>
                </c:pt>
                <c:pt idx="19">
                  <c:v>3.0999999999999999E-3</c:v>
                </c:pt>
                <c:pt idx="20">
                  <c:v>3.0999999999999999E-3</c:v>
                </c:pt>
                <c:pt idx="21">
                  <c:v>3.0999999999999999E-3</c:v>
                </c:pt>
                <c:pt idx="22">
                  <c:v>3.0999999999999999E-3</c:v>
                </c:pt>
                <c:pt idx="23">
                  <c:v>3.0999999999999999E-3</c:v>
                </c:pt>
                <c:pt idx="24">
                  <c:v>3.0999999999999999E-3</c:v>
                </c:pt>
                <c:pt idx="25">
                  <c:v>3.0999999999999999E-3</c:v>
                </c:pt>
                <c:pt idx="26">
                  <c:v>3.0999999999999999E-3</c:v>
                </c:pt>
                <c:pt idx="27">
                  <c:v>3.0999999999999999E-3</c:v>
                </c:pt>
                <c:pt idx="28">
                  <c:v>4.1000000000000003E-3</c:v>
                </c:pt>
                <c:pt idx="29">
                  <c:v>4.1000000000000003E-3</c:v>
                </c:pt>
                <c:pt idx="30">
                  <c:v>4.1000000000000003E-3</c:v>
                </c:pt>
                <c:pt idx="31">
                  <c:v>4.1000000000000003E-3</c:v>
                </c:pt>
                <c:pt idx="32">
                  <c:v>4.1000000000000003E-3</c:v>
                </c:pt>
                <c:pt idx="33">
                  <c:v>4.1000000000000003E-3</c:v>
                </c:pt>
                <c:pt idx="34">
                  <c:v>4.1000000000000003E-3</c:v>
                </c:pt>
                <c:pt idx="35">
                  <c:v>4.1000000000000003E-3</c:v>
                </c:pt>
                <c:pt idx="36">
                  <c:v>4.1000000000000003E-3</c:v>
                </c:pt>
                <c:pt idx="37">
                  <c:v>4.1000000000000003E-3</c:v>
                </c:pt>
                <c:pt idx="38">
                  <c:v>4.1000000000000003E-3</c:v>
                </c:pt>
                <c:pt idx="39">
                  <c:v>4.1000000000000003E-3</c:v>
                </c:pt>
                <c:pt idx="40">
                  <c:v>5.1000000000000004E-3</c:v>
                </c:pt>
                <c:pt idx="41">
                  <c:v>5.1000000000000004E-3</c:v>
                </c:pt>
                <c:pt idx="42">
                  <c:v>5.1000000000000004E-3</c:v>
                </c:pt>
                <c:pt idx="43">
                  <c:v>6.1000000000000004E-3</c:v>
                </c:pt>
                <c:pt idx="44">
                  <c:v>7.1000000000000004E-3</c:v>
                </c:pt>
                <c:pt idx="45">
                  <c:v>7.1000000000000004E-3</c:v>
                </c:pt>
                <c:pt idx="46">
                  <c:v>7.1000000000000004E-3</c:v>
                </c:pt>
                <c:pt idx="47">
                  <c:v>7.1000000000000004E-3</c:v>
                </c:pt>
                <c:pt idx="48">
                  <c:v>7.1000000000000004E-3</c:v>
                </c:pt>
                <c:pt idx="49">
                  <c:v>6.1000000000000004E-3</c:v>
                </c:pt>
                <c:pt idx="50">
                  <c:v>6.1000000000000004E-3</c:v>
                </c:pt>
                <c:pt idx="51">
                  <c:v>6.1000000000000004E-3</c:v>
                </c:pt>
                <c:pt idx="52">
                  <c:v>6.1000000000000004E-3</c:v>
                </c:pt>
                <c:pt idx="53">
                  <c:v>5.1000000000000004E-3</c:v>
                </c:pt>
                <c:pt idx="54">
                  <c:v>5.1000000000000004E-3</c:v>
                </c:pt>
                <c:pt idx="55">
                  <c:v>5.1000000000000004E-3</c:v>
                </c:pt>
                <c:pt idx="56">
                  <c:v>6.1000000000000004E-3</c:v>
                </c:pt>
                <c:pt idx="57">
                  <c:v>6.1000000000000004E-3</c:v>
                </c:pt>
                <c:pt idx="58">
                  <c:v>7.1000000000000004E-3</c:v>
                </c:pt>
                <c:pt idx="59">
                  <c:v>7.1000000000000004E-3</c:v>
                </c:pt>
                <c:pt idx="60">
                  <c:v>6.1000000000000004E-3</c:v>
                </c:pt>
                <c:pt idx="61">
                  <c:v>6.1000000000000004E-3</c:v>
                </c:pt>
                <c:pt idx="62">
                  <c:v>5.1000000000000004E-3</c:v>
                </c:pt>
                <c:pt idx="63">
                  <c:v>5.1000000000000004E-3</c:v>
                </c:pt>
                <c:pt idx="64">
                  <c:v>5.1000000000000004E-3</c:v>
                </c:pt>
                <c:pt idx="65">
                  <c:v>5.1000000000000004E-3</c:v>
                </c:pt>
                <c:pt idx="66">
                  <c:v>5.1000000000000004E-3</c:v>
                </c:pt>
                <c:pt idx="67">
                  <c:v>5.1000000000000004E-3</c:v>
                </c:pt>
                <c:pt idx="68">
                  <c:v>6.1000000000000004E-3</c:v>
                </c:pt>
                <c:pt idx="69">
                  <c:v>1.01E-2</c:v>
                </c:pt>
                <c:pt idx="70">
                  <c:v>1.9099999999999999E-2</c:v>
                </c:pt>
                <c:pt idx="71">
                  <c:v>2.9100000000000001E-2</c:v>
                </c:pt>
                <c:pt idx="72">
                  <c:v>3.8100000000000002E-2</c:v>
                </c:pt>
                <c:pt idx="73">
                  <c:v>4.3099999999999999E-2</c:v>
                </c:pt>
                <c:pt idx="74">
                  <c:v>4.6100000000000002E-2</c:v>
                </c:pt>
                <c:pt idx="75">
                  <c:v>4.8100000000000004E-2</c:v>
                </c:pt>
                <c:pt idx="76">
                  <c:v>4.3099999999999999E-2</c:v>
                </c:pt>
                <c:pt idx="77">
                  <c:v>4.2100000000000005E-2</c:v>
                </c:pt>
                <c:pt idx="78">
                  <c:v>4.0100000000000004E-2</c:v>
                </c:pt>
                <c:pt idx="79">
                  <c:v>3.9100000000000003E-2</c:v>
                </c:pt>
                <c:pt idx="80">
                  <c:v>3.8100000000000002E-2</c:v>
                </c:pt>
                <c:pt idx="81">
                  <c:v>3.8100000000000002E-2</c:v>
                </c:pt>
                <c:pt idx="82">
                  <c:v>3.8100000000000002E-2</c:v>
                </c:pt>
                <c:pt idx="83">
                  <c:v>4.0100000000000004E-2</c:v>
                </c:pt>
                <c:pt idx="84">
                  <c:v>4.1100000000000005E-2</c:v>
                </c:pt>
                <c:pt idx="85">
                  <c:v>4.0100000000000004E-2</c:v>
                </c:pt>
                <c:pt idx="86">
                  <c:v>3.4100000000000005E-2</c:v>
                </c:pt>
                <c:pt idx="87">
                  <c:v>2.6099999999999998E-2</c:v>
                </c:pt>
                <c:pt idx="88">
                  <c:v>2.01E-2</c:v>
                </c:pt>
                <c:pt idx="89">
                  <c:v>1.61E-2</c:v>
                </c:pt>
                <c:pt idx="90">
                  <c:v>1.41E-2</c:v>
                </c:pt>
                <c:pt idx="91">
                  <c:v>1.41E-2</c:v>
                </c:pt>
                <c:pt idx="92">
                  <c:v>1.3099999999999999E-2</c:v>
                </c:pt>
                <c:pt idx="93">
                  <c:v>1.3099999999999999E-2</c:v>
                </c:pt>
                <c:pt idx="94">
                  <c:v>1.3099999999999999E-2</c:v>
                </c:pt>
                <c:pt idx="95">
                  <c:v>2.7099999999999999E-2</c:v>
                </c:pt>
                <c:pt idx="96">
                  <c:v>2.41E-2</c:v>
                </c:pt>
                <c:pt idx="97">
                  <c:v>5.11E-2</c:v>
                </c:pt>
                <c:pt idx="98">
                  <c:v>9.5100000000000004E-2</c:v>
                </c:pt>
                <c:pt idx="99">
                  <c:v>0.1341</c:v>
                </c:pt>
                <c:pt idx="100">
                  <c:v>0.16109999999999999</c:v>
                </c:pt>
                <c:pt idx="101">
                  <c:v>0.17309999999999998</c:v>
                </c:pt>
                <c:pt idx="102">
                  <c:v>0.17409999999999998</c:v>
                </c:pt>
                <c:pt idx="103">
                  <c:v>0.17509999999999998</c:v>
                </c:pt>
                <c:pt idx="104">
                  <c:v>0.17309999999999998</c:v>
                </c:pt>
                <c:pt idx="105">
                  <c:v>0.17309999999999998</c:v>
                </c:pt>
                <c:pt idx="106">
                  <c:v>0.17309999999999998</c:v>
                </c:pt>
                <c:pt idx="107">
                  <c:v>0.17309999999999998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6-B9F7-4E51-BBF2-EADB10372A7A}"/>
            </c:ext>
          </c:extLst>
        </c:ser>
        <c:ser>
          <c:idx val="23"/>
          <c:order val="23"/>
          <c:tx>
            <c:v>Brho2_182-172A</c:v>
          </c:tx>
          <c:spPr>
            <a:ln w="19050" cap="rnd">
              <a:solidFill>
                <a:schemeClr val="accent6">
                  <a:lumMod val="8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07.2024'!$F$5028:$F$5134</c:f>
              <c:numCache>
                <c:formatCode>General</c:formatCode>
                <c:ptCount val="107"/>
                <c:pt idx="0">
                  <c:v>80.769295855357598</c:v>
                </c:pt>
                <c:pt idx="1">
                  <c:v>80.687198449702919</c:v>
                </c:pt>
                <c:pt idx="2">
                  <c:v>80.610435654652363</c:v>
                </c:pt>
                <c:pt idx="3">
                  <c:v>80.530182845100938</c:v>
                </c:pt>
                <c:pt idx="4">
                  <c:v>80.448207765047883</c:v>
                </c:pt>
                <c:pt idx="5">
                  <c:v>80.368036224387964</c:v>
                </c:pt>
                <c:pt idx="6">
                  <c:v>80.288785222345055</c:v>
                </c:pt>
                <c:pt idx="7">
                  <c:v>80.209573534565237</c:v>
                </c:pt>
                <c:pt idx="8">
                  <c:v>80.127762759010338</c:v>
                </c:pt>
                <c:pt idx="9">
                  <c:v>80.043356958154064</c:v>
                </c:pt>
                <c:pt idx="10">
                  <c:v>79.944061610615435</c:v>
                </c:pt>
                <c:pt idx="11">
                  <c:v>79.882582305724412</c:v>
                </c:pt>
                <c:pt idx="12">
                  <c:v>79.800939445755461</c:v>
                </c:pt>
                <c:pt idx="13">
                  <c:v>79.719338564682957</c:v>
                </c:pt>
                <c:pt idx="14">
                  <c:v>79.639533175713694</c:v>
                </c:pt>
                <c:pt idx="15">
                  <c:v>79.561520628775185</c:v>
                </c:pt>
                <c:pt idx="16">
                  <c:v>79.480918856602557</c:v>
                </c:pt>
                <c:pt idx="17">
                  <c:v>79.400358165408051</c:v>
                </c:pt>
                <c:pt idx="18">
                  <c:v>79.319838555191708</c:v>
                </c:pt>
                <c:pt idx="19">
                  <c:v>79.240234571736266</c:v>
                </c:pt>
                <c:pt idx="20">
                  <c:v>79.159796676943813</c:v>
                </c:pt>
                <c:pt idx="21">
                  <c:v>79.026989290942041</c:v>
                </c:pt>
                <c:pt idx="22">
                  <c:v>78.994678147901155</c:v>
                </c:pt>
                <c:pt idx="23">
                  <c:v>78.911747537110145</c:v>
                </c:pt>
                <c:pt idx="24">
                  <c:v>78.834094390486982</c:v>
                </c:pt>
                <c:pt idx="25">
                  <c:v>78.752992290926599</c:v>
                </c:pt>
                <c:pt idx="26">
                  <c:v>78.674546357627051</c:v>
                </c:pt>
                <c:pt idx="27">
                  <c:v>78.595268774774013</c:v>
                </c:pt>
                <c:pt idx="28">
                  <c:v>78.516031384687992</c:v>
                </c:pt>
                <c:pt idx="29">
                  <c:v>78.43335391406886</c:v>
                </c:pt>
                <c:pt idx="30">
                  <c:v>78.350720247304608</c:v>
                </c:pt>
                <c:pt idx="31">
                  <c:v>78.267261250390661</c:v>
                </c:pt>
                <c:pt idx="32">
                  <c:v>78.184715652429375</c:v>
                </c:pt>
                <c:pt idx="33">
                  <c:v>78.103082070141127</c:v>
                </c:pt>
                <c:pt idx="34">
                  <c:v>78.018888122200096</c:v>
                </c:pt>
                <c:pt idx="35">
                  <c:v>77.938208971306537</c:v>
                </c:pt>
                <c:pt idx="36">
                  <c:v>77.854971299133041</c:v>
                </c:pt>
                <c:pt idx="37">
                  <c:v>77.774377460190408</c:v>
                </c:pt>
                <c:pt idx="38">
                  <c:v>77.691227851966261</c:v>
                </c:pt>
                <c:pt idx="39">
                  <c:v>77.611584784794275</c:v>
                </c:pt>
                <c:pt idx="40">
                  <c:v>77.531117785313143</c:v>
                </c:pt>
                <c:pt idx="41">
                  <c:v>77.451557326629839</c:v>
                </c:pt>
                <c:pt idx="42">
                  <c:v>77.374630324153429</c:v>
                </c:pt>
                <c:pt idx="43">
                  <c:v>77.293423325887929</c:v>
                </c:pt>
                <c:pt idx="44">
                  <c:v>77.214848895618218</c:v>
                </c:pt>
                <c:pt idx="45">
                  <c:v>77.138040253341813</c:v>
                </c:pt>
                <c:pt idx="46">
                  <c:v>77.05954532524855</c:v>
                </c:pt>
                <c:pt idx="47">
                  <c:v>76.980228673239893</c:v>
                </c:pt>
                <c:pt idx="48">
                  <c:v>76.900091636912848</c:v>
                </c:pt>
                <c:pt idx="49">
                  <c:v>76.822579635774659</c:v>
                </c:pt>
                <c:pt idx="50">
                  <c:v>76.739943500948314</c:v>
                </c:pt>
                <c:pt idx="51">
                  <c:v>76.660792512449319</c:v>
                </c:pt>
                <c:pt idx="52">
                  <c:v>76.581682604928432</c:v>
                </c:pt>
                <c:pt idx="53">
                  <c:v>76.501754560311909</c:v>
                </c:pt>
                <c:pt idx="54">
                  <c:v>76.425303590464779</c:v>
                </c:pt>
                <c:pt idx="55">
                  <c:v>76.346316032813519</c:v>
                </c:pt>
                <c:pt idx="56">
                  <c:v>76.268227449177971</c:v>
                </c:pt>
                <c:pt idx="57">
                  <c:v>76.191893975587718</c:v>
                </c:pt>
                <c:pt idx="58">
                  <c:v>76.113027874741491</c:v>
                </c:pt>
                <c:pt idx="59">
                  <c:v>76.035916005436633</c:v>
                </c:pt>
                <c:pt idx="60">
                  <c:v>75.956275042305791</c:v>
                </c:pt>
                <c:pt idx="61">
                  <c:v>75.88009880635353</c:v>
                </c:pt>
                <c:pt idx="62">
                  <c:v>75.796263829183161</c:v>
                </c:pt>
                <c:pt idx="63">
                  <c:v>75.717604026292335</c:v>
                </c:pt>
                <c:pt idx="64">
                  <c:v>75.637276657968926</c:v>
                </c:pt>
                <c:pt idx="65">
                  <c:v>75.559553784345283</c:v>
                </c:pt>
                <c:pt idx="66">
                  <c:v>75.479310820347237</c:v>
                </c:pt>
                <c:pt idx="67">
                  <c:v>75.399963709491914</c:v>
                </c:pt>
                <c:pt idx="68">
                  <c:v>75.319806062298426</c:v>
                </c:pt>
                <c:pt idx="69">
                  <c:v>75.237987198197857</c:v>
                </c:pt>
                <c:pt idx="70">
                  <c:v>75.156213064992201</c:v>
                </c:pt>
                <c:pt idx="71">
                  <c:v>75.075334780075607</c:v>
                </c:pt>
                <c:pt idx="72">
                  <c:v>74.993649642712981</c:v>
                </c:pt>
                <c:pt idx="73">
                  <c:v>74.91370962180703</c:v>
                </c:pt>
                <c:pt idx="74">
                  <c:v>74.83466223124492</c:v>
                </c:pt>
                <c:pt idx="75">
                  <c:v>74.756506116868664</c:v>
                </c:pt>
                <c:pt idx="76">
                  <c:v>74.677542232713535</c:v>
                </c:pt>
                <c:pt idx="77">
                  <c:v>74.599468726825918</c:v>
                </c:pt>
                <c:pt idx="78">
                  <c:v>74.519740401092761</c:v>
                </c:pt>
                <c:pt idx="79">
                  <c:v>74.438359992951689</c:v>
                </c:pt>
                <c:pt idx="80">
                  <c:v>74.360412409192733</c:v>
                </c:pt>
                <c:pt idx="81">
                  <c:v>74.280812743025805</c:v>
                </c:pt>
                <c:pt idx="82">
                  <c:v>74.203794347021713</c:v>
                </c:pt>
                <c:pt idx="83">
                  <c:v>74.127661839693346</c:v>
                </c:pt>
                <c:pt idx="84">
                  <c:v>74.049032883938196</c:v>
                </c:pt>
                <c:pt idx="85">
                  <c:v>73.971290705069919</c:v>
                </c:pt>
                <c:pt idx="86">
                  <c:v>73.894433963491366</c:v>
                </c:pt>
                <c:pt idx="87">
                  <c:v>73.816773500046992</c:v>
                </c:pt>
                <c:pt idx="88">
                  <c:v>73.736623742400994</c:v>
                </c:pt>
                <c:pt idx="89">
                  <c:v>73.656517788609889</c:v>
                </c:pt>
                <c:pt idx="90">
                  <c:v>73.574770590528104</c:v>
                </c:pt>
                <c:pt idx="91">
                  <c:v>73.495595227185945</c:v>
                </c:pt>
                <c:pt idx="92">
                  <c:v>73.415621146052686</c:v>
                </c:pt>
                <c:pt idx="93">
                  <c:v>73.334849730407967</c:v>
                </c:pt>
                <c:pt idx="94">
                  <c:v>73.254963718077676</c:v>
                </c:pt>
                <c:pt idx="95">
                  <c:v>73.174281298275943</c:v>
                </c:pt>
                <c:pt idx="96">
                  <c:v>73.094483354748618</c:v>
                </c:pt>
                <c:pt idx="97">
                  <c:v>73.017247097056753</c:v>
                </c:pt>
                <c:pt idx="98">
                  <c:v>72.936696540205659</c:v>
                </c:pt>
                <c:pt idx="99">
                  <c:v>72.857029086056556</c:v>
                </c:pt>
                <c:pt idx="100">
                  <c:v>72.78159506213602</c:v>
                </c:pt>
                <c:pt idx="101">
                  <c:v>72.708712876070706</c:v>
                </c:pt>
                <c:pt idx="102">
                  <c:v>72.627496740879252</c:v>
                </c:pt>
                <c:pt idx="103">
                  <c:v>72.552182407048605</c:v>
                </c:pt>
                <c:pt idx="104">
                  <c:v>72.476071219214134</c:v>
                </c:pt>
                <c:pt idx="105">
                  <c:v>72.397493073503867</c:v>
                </c:pt>
                <c:pt idx="106">
                  <c:v>72.321463596239724</c:v>
                </c:pt>
              </c:numCache>
            </c:numRef>
          </c:xVal>
          <c:yVal>
            <c:numRef>
              <c:f>'data 07.2024'!$D$5028:$D$5134</c:f>
              <c:numCache>
                <c:formatCode>General</c:formatCode>
                <c:ptCount val="107"/>
                <c:pt idx="0">
                  <c:v>1.1099999999999999E-2</c:v>
                </c:pt>
                <c:pt idx="1">
                  <c:v>3.0099999999999998E-2</c:v>
                </c:pt>
                <c:pt idx="2">
                  <c:v>4.0100000000000004E-2</c:v>
                </c:pt>
                <c:pt idx="3">
                  <c:v>4.5100000000000001E-2</c:v>
                </c:pt>
                <c:pt idx="4">
                  <c:v>4.7100000000000003E-2</c:v>
                </c:pt>
                <c:pt idx="5">
                  <c:v>4.6100000000000002E-2</c:v>
                </c:pt>
                <c:pt idx="6">
                  <c:v>4.5100000000000001E-2</c:v>
                </c:pt>
                <c:pt idx="7">
                  <c:v>4.5100000000000001E-2</c:v>
                </c:pt>
                <c:pt idx="8">
                  <c:v>4.41E-2</c:v>
                </c:pt>
                <c:pt idx="9">
                  <c:v>4.41E-2</c:v>
                </c:pt>
                <c:pt idx="10">
                  <c:v>4.41E-2</c:v>
                </c:pt>
                <c:pt idx="11">
                  <c:v>4.5100000000000001E-2</c:v>
                </c:pt>
                <c:pt idx="12">
                  <c:v>4.5100000000000001E-2</c:v>
                </c:pt>
                <c:pt idx="13">
                  <c:v>4.6100000000000002E-2</c:v>
                </c:pt>
                <c:pt idx="14">
                  <c:v>4.7100000000000003E-2</c:v>
                </c:pt>
                <c:pt idx="15">
                  <c:v>4.6100000000000002E-2</c:v>
                </c:pt>
                <c:pt idx="16">
                  <c:v>4.3099999999999999E-2</c:v>
                </c:pt>
                <c:pt idx="17">
                  <c:v>3.61E-2</c:v>
                </c:pt>
                <c:pt idx="18">
                  <c:v>2.6099999999999998E-2</c:v>
                </c:pt>
                <c:pt idx="19">
                  <c:v>1.8099999999999998E-2</c:v>
                </c:pt>
                <c:pt idx="20">
                  <c:v>1.21E-2</c:v>
                </c:pt>
                <c:pt idx="21">
                  <c:v>8.0999999999999996E-3</c:v>
                </c:pt>
                <c:pt idx="22">
                  <c:v>7.1000000000000004E-3</c:v>
                </c:pt>
                <c:pt idx="23">
                  <c:v>7.1000000000000004E-3</c:v>
                </c:pt>
                <c:pt idx="24">
                  <c:v>7.1000000000000004E-3</c:v>
                </c:pt>
                <c:pt idx="25">
                  <c:v>8.0999999999999996E-3</c:v>
                </c:pt>
                <c:pt idx="26">
                  <c:v>9.0999999999999987E-3</c:v>
                </c:pt>
                <c:pt idx="27">
                  <c:v>1.1099999999999999E-2</c:v>
                </c:pt>
                <c:pt idx="28">
                  <c:v>1.1099999999999999E-2</c:v>
                </c:pt>
                <c:pt idx="29">
                  <c:v>1.1099999999999999E-2</c:v>
                </c:pt>
                <c:pt idx="30">
                  <c:v>1.01E-2</c:v>
                </c:pt>
                <c:pt idx="31">
                  <c:v>9.0999999999999987E-3</c:v>
                </c:pt>
                <c:pt idx="32">
                  <c:v>8.0999999999999996E-3</c:v>
                </c:pt>
                <c:pt idx="33">
                  <c:v>8.0999999999999996E-3</c:v>
                </c:pt>
                <c:pt idx="34">
                  <c:v>8.0999999999999996E-3</c:v>
                </c:pt>
                <c:pt idx="35">
                  <c:v>8.0999999999999996E-3</c:v>
                </c:pt>
                <c:pt idx="36">
                  <c:v>8.0999999999999996E-3</c:v>
                </c:pt>
                <c:pt idx="37">
                  <c:v>8.0999999999999996E-3</c:v>
                </c:pt>
                <c:pt idx="38">
                  <c:v>8.0999999999999996E-3</c:v>
                </c:pt>
                <c:pt idx="39">
                  <c:v>8.0999999999999996E-3</c:v>
                </c:pt>
                <c:pt idx="40">
                  <c:v>8.0999999999999996E-3</c:v>
                </c:pt>
                <c:pt idx="41">
                  <c:v>8.0999999999999996E-3</c:v>
                </c:pt>
                <c:pt idx="42">
                  <c:v>7.1000000000000004E-3</c:v>
                </c:pt>
                <c:pt idx="43">
                  <c:v>6.1000000000000004E-3</c:v>
                </c:pt>
                <c:pt idx="44">
                  <c:v>5.1000000000000004E-3</c:v>
                </c:pt>
                <c:pt idx="45">
                  <c:v>4.1000000000000003E-3</c:v>
                </c:pt>
                <c:pt idx="46">
                  <c:v>3.0999999999999999E-3</c:v>
                </c:pt>
                <c:pt idx="47">
                  <c:v>3.0999999999999999E-3</c:v>
                </c:pt>
                <c:pt idx="48">
                  <c:v>3.0999999999999999E-3</c:v>
                </c:pt>
                <c:pt idx="49">
                  <c:v>3.0999999999999999E-3</c:v>
                </c:pt>
                <c:pt idx="50">
                  <c:v>3.0999999999999999E-3</c:v>
                </c:pt>
                <c:pt idx="51">
                  <c:v>3.0999999999999999E-3</c:v>
                </c:pt>
                <c:pt idx="52">
                  <c:v>3.0999999999999999E-3</c:v>
                </c:pt>
                <c:pt idx="53">
                  <c:v>3.0999999999999999E-3</c:v>
                </c:pt>
                <c:pt idx="54">
                  <c:v>3.0999999999999999E-3</c:v>
                </c:pt>
                <c:pt idx="55">
                  <c:v>3.0999999999999999E-3</c:v>
                </c:pt>
                <c:pt idx="56">
                  <c:v>3.0999999999999999E-3</c:v>
                </c:pt>
                <c:pt idx="57">
                  <c:v>3.0999999999999999E-3</c:v>
                </c:pt>
                <c:pt idx="58">
                  <c:v>3.0999999999999999E-3</c:v>
                </c:pt>
                <c:pt idx="59">
                  <c:v>3.0999999999999999E-3</c:v>
                </c:pt>
                <c:pt idx="60">
                  <c:v>3.0999999999999999E-3</c:v>
                </c:pt>
                <c:pt idx="61">
                  <c:v>3.0999999999999999E-3</c:v>
                </c:pt>
                <c:pt idx="62">
                  <c:v>3.0999999999999999E-3</c:v>
                </c:pt>
                <c:pt idx="63">
                  <c:v>5.1000000000000004E-3</c:v>
                </c:pt>
                <c:pt idx="64">
                  <c:v>1.21E-2</c:v>
                </c:pt>
                <c:pt idx="65">
                  <c:v>2.41E-2</c:v>
                </c:pt>
                <c:pt idx="66">
                  <c:v>3.7100000000000001E-2</c:v>
                </c:pt>
                <c:pt idx="67">
                  <c:v>4.7100000000000003E-2</c:v>
                </c:pt>
                <c:pt idx="68">
                  <c:v>5.3100000000000001E-2</c:v>
                </c:pt>
                <c:pt idx="69">
                  <c:v>5.5100000000000003E-2</c:v>
                </c:pt>
                <c:pt idx="70">
                  <c:v>5.5100000000000003E-2</c:v>
                </c:pt>
                <c:pt idx="71">
                  <c:v>5.5100000000000003E-2</c:v>
                </c:pt>
                <c:pt idx="72">
                  <c:v>5.5100000000000003E-2</c:v>
                </c:pt>
                <c:pt idx="73">
                  <c:v>5.5100000000000003E-2</c:v>
                </c:pt>
                <c:pt idx="74">
                  <c:v>5.5100000000000003E-2</c:v>
                </c:pt>
                <c:pt idx="75">
                  <c:v>5.5100000000000003E-2</c:v>
                </c:pt>
                <c:pt idx="76">
                  <c:v>5.5100000000000003E-2</c:v>
                </c:pt>
                <c:pt idx="77">
                  <c:v>5.5100000000000003E-2</c:v>
                </c:pt>
                <c:pt idx="78">
                  <c:v>5.5100000000000003E-2</c:v>
                </c:pt>
                <c:pt idx="79">
                  <c:v>5.4100000000000002E-2</c:v>
                </c:pt>
                <c:pt idx="80">
                  <c:v>5.0100000000000006E-2</c:v>
                </c:pt>
                <c:pt idx="81">
                  <c:v>4.1100000000000005E-2</c:v>
                </c:pt>
                <c:pt idx="82">
                  <c:v>2.81E-2</c:v>
                </c:pt>
                <c:pt idx="83">
                  <c:v>1.7100000000000001E-2</c:v>
                </c:pt>
                <c:pt idx="84">
                  <c:v>1.01E-2</c:v>
                </c:pt>
                <c:pt idx="85">
                  <c:v>5.1000000000000004E-3</c:v>
                </c:pt>
                <c:pt idx="86">
                  <c:v>3.0999999999999999E-3</c:v>
                </c:pt>
                <c:pt idx="87">
                  <c:v>3.0999999999999999E-3</c:v>
                </c:pt>
                <c:pt idx="88">
                  <c:v>3.0999999999999999E-3</c:v>
                </c:pt>
                <c:pt idx="89">
                  <c:v>3.0999999999999999E-3</c:v>
                </c:pt>
                <c:pt idx="90">
                  <c:v>3.0999999999999999E-3</c:v>
                </c:pt>
                <c:pt idx="91">
                  <c:v>3.0999999999999999E-3</c:v>
                </c:pt>
                <c:pt idx="92">
                  <c:v>3.0999999999999999E-3</c:v>
                </c:pt>
                <c:pt idx="93">
                  <c:v>3.0999999999999999E-3</c:v>
                </c:pt>
                <c:pt idx="94">
                  <c:v>3.0999999999999999E-3</c:v>
                </c:pt>
                <c:pt idx="95">
                  <c:v>3.0999999999999999E-3</c:v>
                </c:pt>
                <c:pt idx="96">
                  <c:v>3.0999999999999999E-3</c:v>
                </c:pt>
                <c:pt idx="97">
                  <c:v>3.0999999999999999E-3</c:v>
                </c:pt>
                <c:pt idx="98">
                  <c:v>3.0999999999999999E-3</c:v>
                </c:pt>
                <c:pt idx="99">
                  <c:v>3.0999999999999999E-3</c:v>
                </c:pt>
                <c:pt idx="100">
                  <c:v>3.0999999999999999E-3</c:v>
                </c:pt>
                <c:pt idx="101">
                  <c:v>3.0999999999999999E-3</c:v>
                </c:pt>
                <c:pt idx="102">
                  <c:v>3.0999999999999999E-3</c:v>
                </c:pt>
                <c:pt idx="103">
                  <c:v>3.0999999999999999E-3</c:v>
                </c:pt>
                <c:pt idx="104">
                  <c:v>3.0999999999999999E-3</c:v>
                </c:pt>
                <c:pt idx="105">
                  <c:v>3.0999999999999999E-3</c:v>
                </c:pt>
                <c:pt idx="106">
                  <c:v>3.0999999999999999E-3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7-B9F7-4E51-BBF2-EADB10372A7A}"/>
            </c:ext>
          </c:extLst>
        </c:ser>
        <c:ser>
          <c:idx val="24"/>
          <c:order val="24"/>
          <c:tx>
            <c:strRef>
              <c:f>'data 04.2023'!$A$1:$D$1</c:f>
              <c:strCache>
                <c:ptCount val="1"/>
                <c:pt idx="0">
                  <c:v>335A ss CF4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'data 04.2023'!$C$3:$C$1302</c:f>
              <c:numCache>
                <c:formatCode>General</c:formatCode>
                <c:ptCount val="1300"/>
                <c:pt idx="0">
                  <c:v>57.4291866416687</c:v>
                </c:pt>
                <c:pt idx="1">
                  <c:v>57.365671859963975</c:v>
                </c:pt>
                <c:pt idx="2">
                  <c:v>57.302192374053455</c:v>
                </c:pt>
                <c:pt idx="3">
                  <c:v>57.238748183937133</c:v>
                </c:pt>
                <c:pt idx="4">
                  <c:v>57.17533928961506</c:v>
                </c:pt>
                <c:pt idx="5">
                  <c:v>57.111965691087221</c:v>
                </c:pt>
                <c:pt idx="6">
                  <c:v>57.048627388353609</c:v>
                </c:pt>
                <c:pt idx="7">
                  <c:v>56.985324381414209</c:v>
                </c:pt>
                <c:pt idx="8">
                  <c:v>56.922056670269022</c:v>
                </c:pt>
                <c:pt idx="9">
                  <c:v>56.858761040168247</c:v>
                </c:pt>
                <c:pt idx="10">
                  <c:v>56.795563955907312</c:v>
                </c:pt>
                <c:pt idx="11">
                  <c:v>56.732402167440611</c:v>
                </c:pt>
                <c:pt idx="12">
                  <c:v>56.669275674768102</c:v>
                </c:pt>
                <c:pt idx="13">
                  <c:v>56.606184477889855</c:v>
                </c:pt>
                <c:pt idx="14">
                  <c:v>56.543128576805785</c:v>
                </c:pt>
                <c:pt idx="15">
                  <c:v>56.480107971515963</c:v>
                </c:pt>
                <c:pt idx="16">
                  <c:v>56.417122662020375</c:v>
                </c:pt>
                <c:pt idx="17">
                  <c:v>56.354172648318986</c:v>
                </c:pt>
                <c:pt idx="18">
                  <c:v>56.291257930411852</c:v>
                </c:pt>
                <c:pt idx="19">
                  <c:v>56.228378508298903</c:v>
                </c:pt>
                <c:pt idx="20">
                  <c:v>56.165534381980208</c:v>
                </c:pt>
                <c:pt idx="21">
                  <c:v>56.102725551455727</c:v>
                </c:pt>
                <c:pt idx="22">
                  <c:v>56.039952016725451</c:v>
                </c:pt>
                <c:pt idx="23">
                  <c:v>55.977213777789437</c:v>
                </c:pt>
                <c:pt idx="24">
                  <c:v>55.914510834647601</c:v>
                </c:pt>
                <c:pt idx="25">
                  <c:v>55.851780537318213</c:v>
                </c:pt>
                <c:pt idx="26">
                  <c:v>55.789148221060643</c:v>
                </c:pt>
                <c:pt idx="27">
                  <c:v>55.726551200597292</c:v>
                </c:pt>
                <c:pt idx="28">
                  <c:v>55.663989475928183</c:v>
                </c:pt>
                <c:pt idx="29">
                  <c:v>55.601463047053258</c:v>
                </c:pt>
                <c:pt idx="30">
                  <c:v>55.538971913972574</c:v>
                </c:pt>
                <c:pt idx="31">
                  <c:v>55.476516076686124</c:v>
                </c:pt>
                <c:pt idx="32">
                  <c:v>55.414095535193908</c:v>
                </c:pt>
                <c:pt idx="33">
                  <c:v>55.351710289495898</c:v>
                </c:pt>
                <c:pt idx="34">
                  <c:v>55.289360339592093</c:v>
                </c:pt>
                <c:pt idx="35">
                  <c:v>55.227045685482523</c:v>
                </c:pt>
                <c:pt idx="36">
                  <c:v>55.164766327167186</c:v>
                </c:pt>
                <c:pt idx="37">
                  <c:v>55.10252226464609</c:v>
                </c:pt>
                <c:pt idx="38">
                  <c:v>55.0403134979192</c:v>
                </c:pt>
                <c:pt idx="39">
                  <c:v>54.978140026986509</c:v>
                </c:pt>
                <c:pt idx="40">
                  <c:v>54.916001851848058</c:v>
                </c:pt>
                <c:pt idx="41">
                  <c:v>54.853836887290036</c:v>
                </c:pt>
                <c:pt idx="42">
                  <c:v>54.791769339035831</c:v>
                </c:pt>
                <c:pt idx="43">
                  <c:v>54.729737086575852</c:v>
                </c:pt>
                <c:pt idx="44">
                  <c:v>54.667740129910115</c:v>
                </c:pt>
                <c:pt idx="45">
                  <c:v>54.605778469038547</c:v>
                </c:pt>
                <c:pt idx="46">
                  <c:v>54.543852103961235</c:v>
                </c:pt>
                <c:pt idx="47">
                  <c:v>54.48196103467815</c:v>
                </c:pt>
                <c:pt idx="48">
                  <c:v>54.420105261189285</c:v>
                </c:pt>
                <c:pt idx="49">
                  <c:v>54.358284783494653</c:v>
                </c:pt>
                <c:pt idx="50">
                  <c:v>54.296499601594213</c:v>
                </c:pt>
                <c:pt idx="51">
                  <c:v>54.234749715488043</c:v>
                </c:pt>
                <c:pt idx="52">
                  <c:v>54.173035125176042</c:v>
                </c:pt>
                <c:pt idx="53">
                  <c:v>54.11135583065829</c:v>
                </c:pt>
                <c:pt idx="54">
                  <c:v>54.049711831934786</c:v>
                </c:pt>
                <c:pt idx="55">
                  <c:v>53.988103129005459</c:v>
                </c:pt>
                <c:pt idx="56">
                  <c:v>53.926529721870395</c:v>
                </c:pt>
                <c:pt idx="57">
                  <c:v>53.864991610529543</c:v>
                </c:pt>
                <c:pt idx="58">
                  <c:v>53.803427309832891</c:v>
                </c:pt>
                <c:pt idx="59">
                  <c:v>53.741959825376298</c:v>
                </c:pt>
                <c:pt idx="60">
                  <c:v>53.680527636713876</c:v>
                </c:pt>
                <c:pt idx="61">
                  <c:v>53.619130743845702</c:v>
                </c:pt>
                <c:pt idx="62">
                  <c:v>53.557769146771761</c:v>
                </c:pt>
                <c:pt idx="63">
                  <c:v>53.496442845492055</c:v>
                </c:pt>
                <c:pt idx="64">
                  <c:v>53.435151840006554</c:v>
                </c:pt>
                <c:pt idx="65">
                  <c:v>53.373896130315259</c:v>
                </c:pt>
                <c:pt idx="66">
                  <c:v>53.312675716418198</c:v>
                </c:pt>
                <c:pt idx="67">
                  <c:v>53.251490598315371</c:v>
                </c:pt>
                <c:pt idx="68">
                  <c:v>53.190340776006785</c:v>
                </c:pt>
                <c:pt idx="69">
                  <c:v>53.129226249492397</c:v>
                </c:pt>
                <c:pt idx="70">
                  <c:v>53.068147018772223</c:v>
                </c:pt>
                <c:pt idx="71">
                  <c:v>53.007103083846282</c:v>
                </c:pt>
                <c:pt idx="72">
                  <c:v>52.946094444714561</c:v>
                </c:pt>
                <c:pt idx="73">
                  <c:v>52.885121101377095</c:v>
                </c:pt>
                <c:pt idx="74">
                  <c:v>52.824122133451809</c:v>
                </c:pt>
                <c:pt idx="75">
                  <c:v>52.763219416998581</c:v>
                </c:pt>
                <c:pt idx="76">
                  <c:v>52.70235199633953</c:v>
                </c:pt>
                <c:pt idx="77">
                  <c:v>52.641519871474728</c:v>
                </c:pt>
                <c:pt idx="78">
                  <c:v>52.580723042404152</c:v>
                </c:pt>
                <c:pt idx="79">
                  <c:v>52.519961509127789</c:v>
                </c:pt>
                <c:pt idx="80">
                  <c:v>52.459235271645667</c:v>
                </c:pt>
                <c:pt idx="81">
                  <c:v>52.398544329957744</c:v>
                </c:pt>
                <c:pt idx="82">
                  <c:v>52.337888684064076</c:v>
                </c:pt>
                <c:pt idx="83">
                  <c:v>52.277268333964585</c:v>
                </c:pt>
                <c:pt idx="84">
                  <c:v>52.21668327965935</c:v>
                </c:pt>
                <c:pt idx="85">
                  <c:v>52.156133521148348</c:v>
                </c:pt>
                <c:pt idx="86">
                  <c:v>52.095619058431538</c:v>
                </c:pt>
                <c:pt idx="87">
                  <c:v>52.035139891508976</c:v>
                </c:pt>
                <c:pt idx="88">
                  <c:v>51.97469602038062</c:v>
                </c:pt>
                <c:pt idx="89">
                  <c:v>51.91428744504649</c:v>
                </c:pt>
                <c:pt idx="90">
                  <c:v>51.853914165506602</c:v>
                </c:pt>
                <c:pt idx="91">
                  <c:v>51.793515861442714</c:v>
                </c:pt>
                <c:pt idx="92">
                  <c:v>51.733213208787049</c:v>
                </c:pt>
                <c:pt idx="93">
                  <c:v>51.672945851925618</c:v>
                </c:pt>
                <c:pt idx="94">
                  <c:v>51.612713790858415</c:v>
                </c:pt>
                <c:pt idx="95">
                  <c:v>51.552517025585423</c:v>
                </c:pt>
                <c:pt idx="96">
                  <c:v>51.492355556106638</c:v>
                </c:pt>
                <c:pt idx="97">
                  <c:v>51.432229382422094</c:v>
                </c:pt>
                <c:pt idx="98">
                  <c:v>51.372138504531769</c:v>
                </c:pt>
                <c:pt idx="99">
                  <c:v>51.312082922435692</c:v>
                </c:pt>
                <c:pt idx="100">
                  <c:v>51.252062636133815</c:v>
                </c:pt>
                <c:pt idx="101">
                  <c:v>51.192077645626142</c:v>
                </c:pt>
                <c:pt idx="102">
                  <c:v>51.132127950912718</c:v>
                </c:pt>
                <c:pt idx="103">
                  <c:v>51.072213551993507</c:v>
                </c:pt>
                <c:pt idx="104">
                  <c:v>51.012334448868543</c:v>
                </c:pt>
                <c:pt idx="105">
                  <c:v>50.952490641537786</c:v>
                </c:pt>
                <c:pt idx="106">
                  <c:v>50.892682130001255</c:v>
                </c:pt>
                <c:pt idx="107">
                  <c:v>50.832849158708726</c:v>
                </c:pt>
                <c:pt idx="108">
                  <c:v>50.773111274056433</c:v>
                </c:pt>
                <c:pt idx="109">
                  <c:v>50.71340868519836</c:v>
                </c:pt>
                <c:pt idx="110">
                  <c:v>50.653741392134513</c:v>
                </c:pt>
                <c:pt idx="111">
                  <c:v>50.594109394864908</c:v>
                </c:pt>
                <c:pt idx="112">
                  <c:v>50.53451269338948</c:v>
                </c:pt>
                <c:pt idx="113">
                  <c:v>50.474951287708308</c:v>
                </c:pt>
                <c:pt idx="114">
                  <c:v>50.415425177821348</c:v>
                </c:pt>
                <c:pt idx="115">
                  <c:v>50.355934363728615</c:v>
                </c:pt>
                <c:pt idx="116">
                  <c:v>50.296478845430123</c:v>
                </c:pt>
                <c:pt idx="117">
                  <c:v>50.237058622925822</c:v>
                </c:pt>
                <c:pt idx="118">
                  <c:v>50.177673696215777</c:v>
                </c:pt>
                <c:pt idx="119">
                  <c:v>50.118324065299916</c:v>
                </c:pt>
                <c:pt idx="120">
                  <c:v>50.059009730178303</c:v>
                </c:pt>
                <c:pt idx="121">
                  <c:v>49.999730690850924</c:v>
                </c:pt>
                <c:pt idx="122">
                  <c:v>49.940486947317744</c:v>
                </c:pt>
                <c:pt idx="123">
                  <c:v>49.881219308796602</c:v>
                </c:pt>
                <c:pt idx="124">
                  <c:v>49.822046192147674</c:v>
                </c:pt>
                <c:pt idx="125">
                  <c:v>49.762908371292987</c:v>
                </c:pt>
                <c:pt idx="126">
                  <c:v>49.703805846232484</c:v>
                </c:pt>
                <c:pt idx="127">
                  <c:v>49.644738616966229</c:v>
                </c:pt>
                <c:pt idx="128">
                  <c:v>49.585706683494188</c:v>
                </c:pt>
                <c:pt idx="129">
                  <c:v>49.526710045816387</c:v>
                </c:pt>
                <c:pt idx="130">
                  <c:v>49.467748703932813</c:v>
                </c:pt>
                <c:pt idx="131">
                  <c:v>49.408822657843416</c:v>
                </c:pt>
                <c:pt idx="132">
                  <c:v>49.349931907548282</c:v>
                </c:pt>
                <c:pt idx="133">
                  <c:v>49.291076453047353</c:v>
                </c:pt>
                <c:pt idx="134">
                  <c:v>49.232256294340665</c:v>
                </c:pt>
                <c:pt idx="135">
                  <c:v>49.173471431428212</c:v>
                </c:pt>
                <c:pt idx="136">
                  <c:v>49.114721864309963</c:v>
                </c:pt>
                <c:pt idx="137">
                  <c:v>49.056007592985935</c:v>
                </c:pt>
                <c:pt idx="138">
                  <c:v>48.997328617456105</c:v>
                </c:pt>
                <c:pt idx="139">
                  <c:v>48.938684937720524</c:v>
                </c:pt>
                <c:pt idx="140">
                  <c:v>48.880017963060787</c:v>
                </c:pt>
                <c:pt idx="141">
                  <c:v>48.821444910209451</c:v>
                </c:pt>
                <c:pt idx="142">
                  <c:v>48.762907153152355</c:v>
                </c:pt>
                <c:pt idx="143">
                  <c:v>48.704404691889437</c:v>
                </c:pt>
                <c:pt idx="144">
                  <c:v>48.645937526420767</c:v>
                </c:pt>
                <c:pt idx="145">
                  <c:v>48.587505656746316</c:v>
                </c:pt>
                <c:pt idx="146">
                  <c:v>48.5291090828661</c:v>
                </c:pt>
                <c:pt idx="147">
                  <c:v>48.470747804780117</c:v>
                </c:pt>
                <c:pt idx="148">
                  <c:v>48.412421822488319</c:v>
                </c:pt>
                <c:pt idx="149">
                  <c:v>48.354131135990762</c:v>
                </c:pt>
                <c:pt idx="150">
                  <c:v>48.295875745287432</c:v>
                </c:pt>
                <c:pt idx="151">
                  <c:v>48.237655650378329</c:v>
                </c:pt>
                <c:pt idx="152">
                  <c:v>48.17947085126346</c:v>
                </c:pt>
                <c:pt idx="153">
                  <c:v>48.121321347942782</c:v>
                </c:pt>
                <c:pt idx="154">
                  <c:v>48.063207140416345</c:v>
                </c:pt>
                <c:pt idx="155">
                  <c:v>48.005128228684136</c:v>
                </c:pt>
                <c:pt idx="156">
                  <c:v>47.947026586795772</c:v>
                </c:pt>
                <c:pt idx="157">
                  <c:v>47.889018301947786</c:v>
                </c:pt>
                <c:pt idx="158">
                  <c:v>47.831045312894034</c:v>
                </c:pt>
                <c:pt idx="159">
                  <c:v>47.773107619634501</c:v>
                </c:pt>
                <c:pt idx="160">
                  <c:v>47.715205222169196</c:v>
                </c:pt>
                <c:pt idx="161">
                  <c:v>47.657338120498139</c:v>
                </c:pt>
                <c:pt idx="162">
                  <c:v>47.599506314621266</c:v>
                </c:pt>
                <c:pt idx="163">
                  <c:v>47.541709804538627</c:v>
                </c:pt>
                <c:pt idx="164">
                  <c:v>47.483948590250215</c:v>
                </c:pt>
                <c:pt idx="165">
                  <c:v>47.42622267175603</c:v>
                </c:pt>
                <c:pt idx="166">
                  <c:v>47.368532049056085</c:v>
                </c:pt>
                <c:pt idx="167">
                  <c:v>47.310876722150333</c:v>
                </c:pt>
                <c:pt idx="168">
                  <c:v>47.253256691038828</c:v>
                </c:pt>
                <c:pt idx="169">
                  <c:v>47.195671955721515</c:v>
                </c:pt>
                <c:pt idx="170">
                  <c:v>47.138122516198443</c:v>
                </c:pt>
                <c:pt idx="171">
                  <c:v>47.080608372469619</c:v>
                </c:pt>
                <c:pt idx="172">
                  <c:v>47.023129524534973</c:v>
                </c:pt>
                <c:pt idx="173">
                  <c:v>46.965628546508007</c:v>
                </c:pt>
                <c:pt idx="174">
                  <c:v>46.908220325457606</c:v>
                </c:pt>
                <c:pt idx="175">
                  <c:v>46.850847400201417</c:v>
                </c:pt>
                <c:pt idx="176">
                  <c:v>46.793509770739497</c:v>
                </c:pt>
                <c:pt idx="177">
                  <c:v>46.736207437071783</c:v>
                </c:pt>
                <c:pt idx="178">
                  <c:v>46.678940399198311</c:v>
                </c:pt>
                <c:pt idx="179">
                  <c:v>46.621708657119022</c:v>
                </c:pt>
                <c:pt idx="180">
                  <c:v>46.564512210833982</c:v>
                </c:pt>
                <c:pt idx="181">
                  <c:v>46.507351060343161</c:v>
                </c:pt>
                <c:pt idx="182">
                  <c:v>46.450225205646568</c:v>
                </c:pt>
                <c:pt idx="183">
                  <c:v>46.393134646744208</c:v>
                </c:pt>
                <c:pt idx="184">
                  <c:v>46.33607938363604</c:v>
                </c:pt>
                <c:pt idx="185">
                  <c:v>46.279059416322113</c:v>
                </c:pt>
                <c:pt idx="186">
                  <c:v>46.222074744802413</c:v>
                </c:pt>
                <c:pt idx="187">
                  <c:v>46.165125369076925</c:v>
                </c:pt>
                <c:pt idx="188">
                  <c:v>46.108211289145686</c:v>
                </c:pt>
                <c:pt idx="189">
                  <c:v>46.051275643890051</c:v>
                </c:pt>
                <c:pt idx="190">
                  <c:v>45.994432190843028</c:v>
                </c:pt>
                <c:pt idx="191">
                  <c:v>45.937624033590232</c:v>
                </c:pt>
                <c:pt idx="192">
                  <c:v>45.880851172131663</c:v>
                </c:pt>
                <c:pt idx="193">
                  <c:v>45.824113606467314</c:v>
                </c:pt>
                <c:pt idx="194">
                  <c:v>45.767411336597192</c:v>
                </c:pt>
                <c:pt idx="195">
                  <c:v>45.710744362521282</c:v>
                </c:pt>
                <c:pt idx="196">
                  <c:v>45.654112684239607</c:v>
                </c:pt>
                <c:pt idx="197">
                  <c:v>45.597516301752158</c:v>
                </c:pt>
                <c:pt idx="198">
                  <c:v>45.540955215058929</c:v>
                </c:pt>
                <c:pt idx="199">
                  <c:v>45.484429424159913</c:v>
                </c:pt>
                <c:pt idx="200">
                  <c:v>45.427938929055131</c:v>
                </c:pt>
                <c:pt idx="201">
                  <c:v>45.371483729744575</c:v>
                </c:pt>
                <c:pt idx="202">
                  <c:v>45.315063826228247</c:v>
                </c:pt>
                <c:pt idx="203">
                  <c:v>45.258679218506117</c:v>
                </c:pt>
                <c:pt idx="204">
                  <c:v>45.20232990657825</c:v>
                </c:pt>
                <c:pt idx="205">
                  <c:v>45.145959594093981</c:v>
                </c:pt>
                <c:pt idx="206">
                  <c:v>45.089680909050301</c:v>
                </c:pt>
                <c:pt idx="207">
                  <c:v>45.033437519800898</c:v>
                </c:pt>
                <c:pt idx="208">
                  <c:v>44.977229426345687</c:v>
                </c:pt>
                <c:pt idx="209">
                  <c:v>44.921056628684731</c:v>
                </c:pt>
                <c:pt idx="210">
                  <c:v>44.864919126817945</c:v>
                </c:pt>
                <c:pt idx="211">
                  <c:v>44.808816920745414</c:v>
                </c:pt>
                <c:pt idx="212">
                  <c:v>44.752750010467111</c:v>
                </c:pt>
                <c:pt idx="213">
                  <c:v>44.696718395983012</c:v>
                </c:pt>
                <c:pt idx="214">
                  <c:v>44.640722077293169</c:v>
                </c:pt>
                <c:pt idx="215">
                  <c:v>44.584761054397511</c:v>
                </c:pt>
                <c:pt idx="216">
                  <c:v>44.528835327296093</c:v>
                </c:pt>
                <c:pt idx="217">
                  <c:v>44.472944895988896</c:v>
                </c:pt>
                <c:pt idx="218">
                  <c:v>44.417089760475918</c:v>
                </c:pt>
                <c:pt idx="219">
                  <c:v>44.361269920757188</c:v>
                </c:pt>
                <c:pt idx="220">
                  <c:v>44.305485376832664</c:v>
                </c:pt>
                <c:pt idx="221">
                  <c:v>44.249736128702345</c:v>
                </c:pt>
                <c:pt idx="222">
                  <c:v>44.193966480079482</c:v>
                </c:pt>
                <c:pt idx="223">
                  <c:v>44.138287858833415</c:v>
                </c:pt>
                <c:pt idx="224">
                  <c:v>44.082644533381576</c:v>
                </c:pt>
                <c:pt idx="225">
                  <c:v>44.027036503723963</c:v>
                </c:pt>
                <c:pt idx="226">
                  <c:v>43.971463769860577</c:v>
                </c:pt>
                <c:pt idx="227">
                  <c:v>43.915926331791411</c:v>
                </c:pt>
                <c:pt idx="228">
                  <c:v>43.860424189516465</c:v>
                </c:pt>
                <c:pt idx="229">
                  <c:v>43.804957343035738</c:v>
                </c:pt>
                <c:pt idx="230">
                  <c:v>43.749525792349239</c:v>
                </c:pt>
                <c:pt idx="231">
                  <c:v>43.694129537456959</c:v>
                </c:pt>
                <c:pt idx="232">
                  <c:v>43.638768578358913</c:v>
                </c:pt>
                <c:pt idx="233">
                  <c:v>43.58344291505508</c:v>
                </c:pt>
                <c:pt idx="234">
                  <c:v>43.528152547545474</c:v>
                </c:pt>
                <c:pt idx="235">
                  <c:v>43.472897475830109</c:v>
                </c:pt>
                <c:pt idx="236">
                  <c:v>43.417677699908928</c:v>
                </c:pt>
                <c:pt idx="237">
                  <c:v>43.362493219781996</c:v>
                </c:pt>
                <c:pt idx="238">
                  <c:v>43.307288903930498</c:v>
                </c:pt>
                <c:pt idx="239">
                  <c:v>43.252175050687804</c:v>
                </c:pt>
                <c:pt idx="240">
                  <c:v>43.19709649323935</c:v>
                </c:pt>
                <c:pt idx="241">
                  <c:v>43.142053231585088</c:v>
                </c:pt>
                <c:pt idx="242">
                  <c:v>43.08704526572506</c:v>
                </c:pt>
                <c:pt idx="243">
                  <c:v>43.032072595659258</c:v>
                </c:pt>
                <c:pt idx="244">
                  <c:v>42.977135221387684</c:v>
                </c:pt>
                <c:pt idx="245">
                  <c:v>42.922233142910343</c:v>
                </c:pt>
                <c:pt idx="246">
                  <c:v>42.867366360227187</c:v>
                </c:pt>
                <c:pt idx="247">
                  <c:v>42.812534873338286</c:v>
                </c:pt>
                <c:pt idx="248">
                  <c:v>42.757738682243598</c:v>
                </c:pt>
                <c:pt idx="249">
                  <c:v>42.702977786943137</c:v>
                </c:pt>
                <c:pt idx="250">
                  <c:v>42.64825218743691</c:v>
                </c:pt>
                <c:pt idx="251">
                  <c:v>42.593561883724874</c:v>
                </c:pt>
                <c:pt idx="252">
                  <c:v>42.538906875807079</c:v>
                </c:pt>
                <c:pt idx="253">
                  <c:v>42.484287163683518</c:v>
                </c:pt>
                <c:pt idx="254">
                  <c:v>42.429648180603387</c:v>
                </c:pt>
                <c:pt idx="255">
                  <c:v>42.375099095364064</c:v>
                </c:pt>
                <c:pt idx="256">
                  <c:v>42.320585305918947</c:v>
                </c:pt>
                <c:pt idx="257">
                  <c:v>42.26610681226807</c:v>
                </c:pt>
                <c:pt idx="258">
                  <c:v>42.211663614411407</c:v>
                </c:pt>
                <c:pt idx="259">
                  <c:v>42.15725571234897</c:v>
                </c:pt>
                <c:pt idx="260">
                  <c:v>42.10288310608076</c:v>
                </c:pt>
                <c:pt idx="261">
                  <c:v>42.048545795606771</c:v>
                </c:pt>
                <c:pt idx="262">
                  <c:v>41.994243780927007</c:v>
                </c:pt>
                <c:pt idx="263">
                  <c:v>41.939977062041457</c:v>
                </c:pt>
                <c:pt idx="264">
                  <c:v>41.885745638950141</c:v>
                </c:pt>
                <c:pt idx="265">
                  <c:v>41.831549511653044</c:v>
                </c:pt>
                <c:pt idx="266">
                  <c:v>41.777388680150196</c:v>
                </c:pt>
                <c:pt idx="267">
                  <c:v>41.723263144441518</c:v>
                </c:pt>
                <c:pt idx="268">
                  <c:v>41.669172904527095</c:v>
                </c:pt>
                <c:pt idx="269">
                  <c:v>41.615117960406891</c:v>
                </c:pt>
                <c:pt idx="270">
                  <c:v>41.561098312080915</c:v>
                </c:pt>
                <c:pt idx="271">
                  <c:v>41.507059992862175</c:v>
                </c:pt>
                <c:pt idx="272">
                  <c:v>41.453110971420429</c:v>
                </c:pt>
                <c:pt idx="273">
                  <c:v>41.399197245772918</c:v>
                </c:pt>
                <c:pt idx="274">
                  <c:v>41.345318815919626</c:v>
                </c:pt>
                <c:pt idx="275">
                  <c:v>41.291475681860561</c:v>
                </c:pt>
                <c:pt idx="276">
                  <c:v>41.237667843595702</c:v>
                </c:pt>
                <c:pt idx="277">
                  <c:v>41.183895301125091</c:v>
                </c:pt>
                <c:pt idx="278">
                  <c:v>41.130158054448685</c:v>
                </c:pt>
                <c:pt idx="279">
                  <c:v>41.076456103566507</c:v>
                </c:pt>
                <c:pt idx="280">
                  <c:v>41.022789448478555</c:v>
                </c:pt>
                <c:pt idx="281">
                  <c:v>40.969158089184823</c:v>
                </c:pt>
                <c:pt idx="282">
                  <c:v>40.915562025685311</c:v>
                </c:pt>
                <c:pt idx="283">
                  <c:v>40.862001257980033</c:v>
                </c:pt>
                <c:pt idx="284">
                  <c:v>40.808475786068968</c:v>
                </c:pt>
                <c:pt idx="285">
                  <c:v>40.754985609952129</c:v>
                </c:pt>
                <c:pt idx="286">
                  <c:v>40.701530729629539</c:v>
                </c:pt>
                <c:pt idx="287">
                  <c:v>40.64805774318215</c:v>
                </c:pt>
                <c:pt idx="288">
                  <c:v>40.594673489743798</c:v>
                </c:pt>
                <c:pt idx="289">
                  <c:v>40.541324532099623</c:v>
                </c:pt>
                <c:pt idx="290">
                  <c:v>40.488010870249703</c:v>
                </c:pt>
                <c:pt idx="291">
                  <c:v>40.434732504194002</c:v>
                </c:pt>
                <c:pt idx="292">
                  <c:v>40.381489433932515</c:v>
                </c:pt>
                <c:pt idx="293">
                  <c:v>40.328281659465276</c:v>
                </c:pt>
                <c:pt idx="294">
                  <c:v>40.275109180792228</c:v>
                </c:pt>
                <c:pt idx="295">
                  <c:v>40.221971997913428</c:v>
                </c:pt>
                <c:pt idx="296">
                  <c:v>40.168870110828827</c:v>
                </c:pt>
                <c:pt idx="297">
                  <c:v>40.115803519538481</c:v>
                </c:pt>
                <c:pt idx="298">
                  <c:v>40.062772224042334</c:v>
                </c:pt>
                <c:pt idx="299">
                  <c:v>40.009776224340399</c:v>
                </c:pt>
                <c:pt idx="300">
                  <c:v>39.95681552043272</c:v>
                </c:pt>
                <c:pt idx="301">
                  <c:v>39.903890112319239</c:v>
                </c:pt>
                <c:pt idx="302">
                  <c:v>39.851000000000013</c:v>
                </c:pt>
                <c:pt idx="303">
                  <c:v>39.798145183474979</c:v>
                </c:pt>
                <c:pt idx="304">
                  <c:v>39.745272860888967</c:v>
                </c:pt>
                <c:pt idx="305">
                  <c:v>39.692488671248206</c:v>
                </c:pt>
                <c:pt idx="306">
                  <c:v>39.63973977740163</c:v>
                </c:pt>
                <c:pt idx="307">
                  <c:v>39.587026179349309</c:v>
                </c:pt>
                <c:pt idx="308">
                  <c:v>39.534347877091193</c:v>
                </c:pt>
                <c:pt idx="309">
                  <c:v>39.481704870627297</c:v>
                </c:pt>
                <c:pt idx="310">
                  <c:v>39.429097159957628</c:v>
                </c:pt>
                <c:pt idx="311">
                  <c:v>39.376524745082179</c:v>
                </c:pt>
                <c:pt idx="312">
                  <c:v>39.323987626000971</c:v>
                </c:pt>
                <c:pt idx="313">
                  <c:v>39.271485802713968</c:v>
                </c:pt>
                <c:pt idx="314">
                  <c:v>39.219019275221193</c:v>
                </c:pt>
                <c:pt idx="315">
                  <c:v>39.166588043522637</c:v>
                </c:pt>
                <c:pt idx="316">
                  <c:v>39.114192107618308</c:v>
                </c:pt>
                <c:pt idx="317">
                  <c:v>39.06183146750822</c:v>
                </c:pt>
                <c:pt idx="318">
                  <c:v>39.009506123192338</c:v>
                </c:pt>
                <c:pt idx="319">
                  <c:v>38.957216074670669</c:v>
                </c:pt>
                <c:pt idx="320">
                  <c:v>38.904909084856051</c:v>
                </c:pt>
                <c:pt idx="321">
                  <c:v>38.852689663218641</c:v>
                </c:pt>
                <c:pt idx="322">
                  <c:v>38.800505537375443</c:v>
                </c:pt>
                <c:pt idx="323">
                  <c:v>38.748356707326472</c:v>
                </c:pt>
                <c:pt idx="324">
                  <c:v>38.696243173071736</c:v>
                </c:pt>
                <c:pt idx="325">
                  <c:v>38.64416493461119</c:v>
                </c:pt>
                <c:pt idx="326">
                  <c:v>38.5921219919449</c:v>
                </c:pt>
                <c:pt idx="327">
                  <c:v>38.540114345072823</c:v>
                </c:pt>
                <c:pt idx="328">
                  <c:v>38.488141993994972</c:v>
                </c:pt>
                <c:pt idx="329">
                  <c:v>38.436204938711342</c:v>
                </c:pt>
                <c:pt idx="330">
                  <c:v>38.384303179221916</c:v>
                </c:pt>
                <c:pt idx="331">
                  <c:v>38.33243671552674</c:v>
                </c:pt>
                <c:pt idx="332">
                  <c:v>38.280605547625782</c:v>
                </c:pt>
                <c:pt idx="333">
                  <c:v>38.228809675519052</c:v>
                </c:pt>
                <c:pt idx="334">
                  <c:v>38.177049099206535</c:v>
                </c:pt>
                <c:pt idx="335">
                  <c:v>38.125323818688223</c:v>
                </c:pt>
                <c:pt idx="336">
                  <c:v>38.073582161644993</c:v>
                </c:pt>
                <c:pt idx="337">
                  <c:v>38.021927508010933</c:v>
                </c:pt>
                <c:pt idx="338">
                  <c:v>37.970308150171121</c:v>
                </c:pt>
                <c:pt idx="339">
                  <c:v>37.918724088125508</c:v>
                </c:pt>
                <c:pt idx="340">
                  <c:v>37.867175321874129</c:v>
                </c:pt>
                <c:pt idx="341">
                  <c:v>37.815661851416969</c:v>
                </c:pt>
                <c:pt idx="342">
                  <c:v>37.764183676754023</c:v>
                </c:pt>
                <c:pt idx="343">
                  <c:v>37.712740797885331</c:v>
                </c:pt>
                <c:pt idx="344">
                  <c:v>37.661333214810831</c:v>
                </c:pt>
                <c:pt idx="345">
                  <c:v>37.609960927530565</c:v>
                </c:pt>
                <c:pt idx="346">
                  <c:v>37.558623936044526</c:v>
                </c:pt>
                <c:pt idx="347">
                  <c:v>37.5073222403527</c:v>
                </c:pt>
                <c:pt idx="348">
                  <c:v>37.456055840455122</c:v>
                </c:pt>
                <c:pt idx="349">
                  <c:v>37.404824736351742</c:v>
                </c:pt>
                <c:pt idx="350">
                  <c:v>37.353628928042589</c:v>
                </c:pt>
                <c:pt idx="351">
                  <c:v>37.302468415527663</c:v>
                </c:pt>
                <c:pt idx="352">
                  <c:v>37.251343198806971</c:v>
                </c:pt>
                <c:pt idx="353">
                  <c:v>37.200202205625104</c:v>
                </c:pt>
                <c:pt idx="354">
                  <c:v>37.149147615788635</c:v>
                </c:pt>
                <c:pt idx="355">
                  <c:v>37.098128321746415</c:v>
                </c:pt>
                <c:pt idx="356">
                  <c:v>37.047144323498379</c:v>
                </c:pt>
                <c:pt idx="357">
                  <c:v>36.996195621044599</c:v>
                </c:pt>
                <c:pt idx="358">
                  <c:v>36.945282214385031</c:v>
                </c:pt>
                <c:pt idx="359">
                  <c:v>36.894404103519683</c:v>
                </c:pt>
                <c:pt idx="360">
                  <c:v>36.843561288448569</c:v>
                </c:pt>
                <c:pt idx="361">
                  <c:v>36.792753769171654</c:v>
                </c:pt>
                <c:pt idx="362">
                  <c:v>36.741981545688986</c:v>
                </c:pt>
                <c:pt idx="363">
                  <c:v>36.691244618000532</c:v>
                </c:pt>
                <c:pt idx="364">
                  <c:v>36.640542986106311</c:v>
                </c:pt>
                <c:pt idx="365">
                  <c:v>36.589876650006303</c:v>
                </c:pt>
                <c:pt idx="366">
                  <c:v>36.539245609700501</c:v>
                </c:pt>
                <c:pt idx="367">
                  <c:v>36.488649865188954</c:v>
                </c:pt>
                <c:pt idx="368">
                  <c:v>36.43808941647162</c:v>
                </c:pt>
                <c:pt idx="369">
                  <c:v>36.387513756061132</c:v>
                </c:pt>
                <c:pt idx="370">
                  <c:v>36.337023934228036</c:v>
                </c:pt>
                <c:pt idx="371">
                  <c:v>36.286569408189166</c:v>
                </c:pt>
                <c:pt idx="372">
                  <c:v>36.236150177944509</c:v>
                </c:pt>
                <c:pt idx="373">
                  <c:v>36.185766243494086</c:v>
                </c:pt>
                <c:pt idx="374">
                  <c:v>36.135417604837883</c:v>
                </c:pt>
                <c:pt idx="375">
                  <c:v>36.085104261975907</c:v>
                </c:pt>
                <c:pt idx="376">
                  <c:v>36.034826214908151</c:v>
                </c:pt>
                <c:pt idx="377">
                  <c:v>35.984583463634607</c:v>
                </c:pt>
                <c:pt idx="378">
                  <c:v>35.934376008155297</c:v>
                </c:pt>
                <c:pt idx="379">
                  <c:v>35.884203848470236</c:v>
                </c:pt>
                <c:pt idx="380">
                  <c:v>35.834066984579358</c:v>
                </c:pt>
                <c:pt idx="381">
                  <c:v>35.783965416482722</c:v>
                </c:pt>
                <c:pt idx="382">
                  <c:v>35.733899144180306</c:v>
                </c:pt>
                <c:pt idx="383">
                  <c:v>35.683868167672117</c:v>
                </c:pt>
                <c:pt idx="384">
                  <c:v>35.633872486958147</c:v>
                </c:pt>
                <c:pt idx="385">
                  <c:v>35.58391210203839</c:v>
                </c:pt>
                <c:pt idx="386">
                  <c:v>35.533937105489301</c:v>
                </c:pt>
                <c:pt idx="387">
                  <c:v>35.484047347453782</c:v>
                </c:pt>
                <c:pt idx="388">
                  <c:v>35.434192885212504</c:v>
                </c:pt>
                <c:pt idx="389">
                  <c:v>35.384373718765445</c:v>
                </c:pt>
                <c:pt idx="390">
                  <c:v>35.3345898481126</c:v>
                </c:pt>
                <c:pt idx="391">
                  <c:v>35.28484127325401</c:v>
                </c:pt>
                <c:pt idx="392">
                  <c:v>35.235127994189597</c:v>
                </c:pt>
                <c:pt idx="393">
                  <c:v>35.185450010919439</c:v>
                </c:pt>
                <c:pt idx="394">
                  <c:v>35.135807323443501</c:v>
                </c:pt>
                <c:pt idx="395">
                  <c:v>35.086199931761783</c:v>
                </c:pt>
                <c:pt idx="396">
                  <c:v>35.036627835874292</c:v>
                </c:pt>
                <c:pt idx="397">
                  <c:v>34.987091035780999</c:v>
                </c:pt>
                <c:pt idx="398">
                  <c:v>34.937589531481954</c:v>
                </c:pt>
                <c:pt idx="399">
                  <c:v>34.88812332297713</c:v>
                </c:pt>
                <c:pt idx="400">
                  <c:v>34.838692410266532</c:v>
                </c:pt>
                <c:pt idx="401">
                  <c:v>34.789296793350154</c:v>
                </c:pt>
                <c:pt idx="402">
                  <c:v>34.739887129572423</c:v>
                </c:pt>
                <c:pt idx="403">
                  <c:v>34.690562139540269</c:v>
                </c:pt>
                <c:pt idx="404">
                  <c:v>34.641272445302349</c:v>
                </c:pt>
                <c:pt idx="405">
                  <c:v>34.592018046858669</c:v>
                </c:pt>
                <c:pt idx="406">
                  <c:v>34.542798944209196</c:v>
                </c:pt>
                <c:pt idx="407">
                  <c:v>34.493615137353956</c:v>
                </c:pt>
                <c:pt idx="408">
                  <c:v>34.444466626292922</c:v>
                </c:pt>
                <c:pt idx="409">
                  <c:v>34.395353411026122</c:v>
                </c:pt>
                <c:pt idx="410">
                  <c:v>34.346275491553548</c:v>
                </c:pt>
                <c:pt idx="411">
                  <c:v>34.297232867875195</c:v>
                </c:pt>
                <c:pt idx="412">
                  <c:v>34.248225539991076</c:v>
                </c:pt>
                <c:pt idx="413">
                  <c:v>34.199253507901147</c:v>
                </c:pt>
                <c:pt idx="414">
                  <c:v>34.150316771605482</c:v>
                </c:pt>
                <c:pt idx="415">
                  <c:v>34.101415331104008</c:v>
                </c:pt>
                <c:pt idx="416">
                  <c:v>34.052549186396774</c:v>
                </c:pt>
                <c:pt idx="417">
                  <c:v>34.003718337483775</c:v>
                </c:pt>
                <c:pt idx="418">
                  <c:v>33.95487400647739</c:v>
                </c:pt>
                <c:pt idx="419">
                  <c:v>33.906113784448628</c:v>
                </c:pt>
                <c:pt idx="420">
                  <c:v>33.85738885821408</c:v>
                </c:pt>
                <c:pt idx="421">
                  <c:v>33.808699227773744</c:v>
                </c:pt>
                <c:pt idx="422">
                  <c:v>33.760044893127656</c:v>
                </c:pt>
                <c:pt idx="423">
                  <c:v>33.71142585427576</c:v>
                </c:pt>
                <c:pt idx="424">
                  <c:v>33.662842111218112</c:v>
                </c:pt>
                <c:pt idx="425">
                  <c:v>33.614293663954676</c:v>
                </c:pt>
                <c:pt idx="426">
                  <c:v>33.565780512485475</c:v>
                </c:pt>
                <c:pt idx="427">
                  <c:v>33.517302656810486</c:v>
                </c:pt>
                <c:pt idx="428">
                  <c:v>33.468860096929703</c:v>
                </c:pt>
                <c:pt idx="429">
                  <c:v>33.420452832843168</c:v>
                </c:pt>
                <c:pt idx="430">
                  <c:v>33.372080864550853</c:v>
                </c:pt>
                <c:pt idx="431">
                  <c:v>33.323744192052764</c:v>
                </c:pt>
                <c:pt idx="432">
                  <c:v>33.275442815348896</c:v>
                </c:pt>
                <c:pt idx="433">
                  <c:v>33.227176734439233</c:v>
                </c:pt>
                <c:pt idx="434">
                  <c:v>33.178945949323818</c:v>
                </c:pt>
                <c:pt idx="435">
                  <c:v>33.130702282178838</c:v>
                </c:pt>
                <c:pt idx="436">
                  <c:v>33.082542123947661</c:v>
                </c:pt>
                <c:pt idx="437">
                  <c:v>33.034417261510697</c:v>
                </c:pt>
                <c:pt idx="438">
                  <c:v>32.986327694867967</c:v>
                </c:pt>
                <c:pt idx="439">
                  <c:v>32.938273424019442</c:v>
                </c:pt>
                <c:pt idx="440">
                  <c:v>32.890254448965152</c:v>
                </c:pt>
                <c:pt idx="441">
                  <c:v>32.842270769705088</c:v>
                </c:pt>
                <c:pt idx="442">
                  <c:v>32.794322386239244</c:v>
                </c:pt>
                <c:pt idx="443">
                  <c:v>32.746409298567627</c:v>
                </c:pt>
                <c:pt idx="444">
                  <c:v>32.698531506690216</c:v>
                </c:pt>
                <c:pt idx="445">
                  <c:v>32.650689010607039</c:v>
                </c:pt>
                <c:pt idx="446">
                  <c:v>32.602881810318095</c:v>
                </c:pt>
                <c:pt idx="447">
                  <c:v>32.555109905823372</c:v>
                </c:pt>
                <c:pt idx="448">
                  <c:v>32.507373297122875</c:v>
                </c:pt>
                <c:pt idx="449">
                  <c:v>32.45967198421657</c:v>
                </c:pt>
                <c:pt idx="450">
                  <c:v>32.412005967104534</c:v>
                </c:pt>
                <c:pt idx="451">
                  <c:v>32.364327632730912</c:v>
                </c:pt>
                <c:pt idx="452">
                  <c:v>32.3167322425031</c:v>
                </c:pt>
                <c:pt idx="453">
                  <c:v>32.269172148069508</c:v>
                </c:pt>
                <c:pt idx="454">
                  <c:v>32.221647349430121</c:v>
                </c:pt>
                <c:pt idx="455">
                  <c:v>32.17415784658499</c:v>
                </c:pt>
                <c:pt idx="456">
                  <c:v>32.126703639534057</c:v>
                </c:pt>
                <c:pt idx="457">
                  <c:v>32.079284728277372</c:v>
                </c:pt>
                <c:pt idx="458">
                  <c:v>32.031901112814886</c:v>
                </c:pt>
                <c:pt idx="459">
                  <c:v>31.984552793146612</c:v>
                </c:pt>
                <c:pt idx="460">
                  <c:v>31.937239769272601</c:v>
                </c:pt>
                <c:pt idx="461">
                  <c:v>31.889962041192785</c:v>
                </c:pt>
                <c:pt idx="462">
                  <c:v>31.84271960890721</c:v>
                </c:pt>
                <c:pt idx="463">
                  <c:v>31.795512472415851</c:v>
                </c:pt>
                <c:pt idx="464">
                  <c:v>31.748340631718698</c:v>
                </c:pt>
                <c:pt idx="465">
                  <c:v>31.701204086815785</c:v>
                </c:pt>
                <c:pt idx="466">
                  <c:v>31.654102837707097</c:v>
                </c:pt>
                <c:pt idx="467">
                  <c:v>31.606989836104866</c:v>
                </c:pt>
                <c:pt idx="468">
                  <c:v>31.559959213880415</c:v>
                </c:pt>
                <c:pt idx="469">
                  <c:v>31.512963887450191</c:v>
                </c:pt>
                <c:pt idx="470">
                  <c:v>31.466003856814169</c:v>
                </c:pt>
                <c:pt idx="471">
                  <c:v>31.419079121972388</c:v>
                </c:pt>
                <c:pt idx="472">
                  <c:v>31.372189682924841</c:v>
                </c:pt>
                <c:pt idx="473">
                  <c:v>31.325335539671507</c:v>
                </c:pt>
                <c:pt idx="474">
                  <c:v>31.278516692212399</c:v>
                </c:pt>
                <c:pt idx="475">
                  <c:v>31.231733140547494</c:v>
                </c:pt>
                <c:pt idx="476">
                  <c:v>31.18498488467683</c:v>
                </c:pt>
                <c:pt idx="477">
                  <c:v>31.138271924600396</c:v>
                </c:pt>
                <c:pt idx="478">
                  <c:v>31.091594260318175</c:v>
                </c:pt>
                <c:pt idx="479">
                  <c:v>31.044951891830188</c:v>
                </c:pt>
                <c:pt idx="480">
                  <c:v>30.998344819136403</c:v>
                </c:pt>
                <c:pt idx="481">
                  <c:v>30.951773042236866</c:v>
                </c:pt>
                <c:pt idx="482">
                  <c:v>30.905236561131535</c:v>
                </c:pt>
                <c:pt idx="483">
                  <c:v>30.85873537582043</c:v>
                </c:pt>
                <c:pt idx="484">
                  <c:v>30.812223038079583</c:v>
                </c:pt>
                <c:pt idx="485">
                  <c:v>30.76579247965272</c:v>
                </c:pt>
                <c:pt idx="486">
                  <c:v>30.719397217020084</c:v>
                </c:pt>
                <c:pt idx="487">
                  <c:v>30.673037250181657</c:v>
                </c:pt>
                <c:pt idx="488">
                  <c:v>30.626712579137482</c:v>
                </c:pt>
                <c:pt idx="489">
                  <c:v>30.580423203887506</c:v>
                </c:pt>
                <c:pt idx="490">
                  <c:v>30.534169124431763</c:v>
                </c:pt>
                <c:pt idx="491">
                  <c:v>30.487950340770237</c:v>
                </c:pt>
                <c:pt idx="492">
                  <c:v>30.441766852902933</c:v>
                </c:pt>
                <c:pt idx="493">
                  <c:v>30.395618660829872</c:v>
                </c:pt>
                <c:pt idx="494">
                  <c:v>30.349505764551008</c:v>
                </c:pt>
                <c:pt idx="495">
                  <c:v>30.303428164066382</c:v>
                </c:pt>
                <c:pt idx="496">
                  <c:v>30.257385859375972</c:v>
                </c:pt>
                <c:pt idx="497">
                  <c:v>30.211378850479786</c:v>
                </c:pt>
                <c:pt idx="498">
                  <c:v>30.165407137377841</c:v>
                </c:pt>
                <c:pt idx="499">
                  <c:v>30.119470720070094</c:v>
                </c:pt>
                <c:pt idx="500">
                  <c:v>30.073523715100627</c:v>
                </c:pt>
                <c:pt idx="501">
                  <c:v>30.027657924677115</c:v>
                </c:pt>
                <c:pt idx="502">
                  <c:v>29.981827430047836</c:v>
                </c:pt>
                <c:pt idx="503">
                  <c:v>29.936032231212799</c:v>
                </c:pt>
                <c:pt idx="504">
                  <c:v>29.890272328171978</c:v>
                </c:pt>
                <c:pt idx="505">
                  <c:v>29.84454772092538</c:v>
                </c:pt>
                <c:pt idx="506">
                  <c:v>29.798858409472984</c:v>
                </c:pt>
                <c:pt idx="507">
                  <c:v>29.753204393814826</c:v>
                </c:pt>
                <c:pt idx="508">
                  <c:v>29.707585673950906</c:v>
                </c:pt>
                <c:pt idx="509">
                  <c:v>29.662002249881194</c:v>
                </c:pt>
                <c:pt idx="510">
                  <c:v>29.616454121605713</c:v>
                </c:pt>
                <c:pt idx="511">
                  <c:v>29.570941289124434</c:v>
                </c:pt>
                <c:pt idx="512">
                  <c:v>29.525463752437403</c:v>
                </c:pt>
                <c:pt idx="513">
                  <c:v>29.480021511544585</c:v>
                </c:pt>
                <c:pt idx="514">
                  <c:v>29.434614566446001</c:v>
                </c:pt>
                <c:pt idx="515">
                  <c:v>29.389242917141633</c:v>
                </c:pt>
                <c:pt idx="516">
                  <c:v>29.343906563631471</c:v>
                </c:pt>
                <c:pt idx="517">
                  <c:v>29.298560222523378</c:v>
                </c:pt>
                <c:pt idx="518">
                  <c:v>29.253294495897475</c:v>
                </c:pt>
                <c:pt idx="519">
                  <c:v>29.208064065065798</c:v>
                </c:pt>
                <c:pt idx="520">
                  <c:v>29.162868930028331</c:v>
                </c:pt>
                <c:pt idx="521">
                  <c:v>29.117709090785102</c:v>
                </c:pt>
                <c:pt idx="522">
                  <c:v>29.072584547336088</c:v>
                </c:pt>
                <c:pt idx="523">
                  <c:v>29.027495299681291</c:v>
                </c:pt>
                <c:pt idx="524">
                  <c:v>28.982441347820732</c:v>
                </c:pt>
                <c:pt idx="525">
                  <c:v>28.937422691754382</c:v>
                </c:pt>
                <c:pt idx="526">
                  <c:v>28.892439331482269</c:v>
                </c:pt>
                <c:pt idx="527">
                  <c:v>28.847491267004372</c:v>
                </c:pt>
                <c:pt idx="528">
                  <c:v>28.802578498320699</c:v>
                </c:pt>
                <c:pt idx="529">
                  <c:v>28.757701025431249</c:v>
                </c:pt>
                <c:pt idx="530">
                  <c:v>28.712858848336015</c:v>
                </c:pt>
                <c:pt idx="531">
                  <c:v>28.668096756286069</c:v>
                </c:pt>
                <c:pt idx="532">
                  <c:v>28.623325135483498</c:v>
                </c:pt>
                <c:pt idx="533">
                  <c:v>28.578588810475143</c:v>
                </c:pt>
                <c:pt idx="534">
                  <c:v>28.533887781261015</c:v>
                </c:pt>
                <c:pt idx="535">
                  <c:v>28.48922204784111</c:v>
                </c:pt>
                <c:pt idx="536">
                  <c:v>28.444591610215429</c:v>
                </c:pt>
                <c:pt idx="537">
                  <c:v>28.399996468383968</c:v>
                </c:pt>
                <c:pt idx="538">
                  <c:v>28.355436622346733</c:v>
                </c:pt>
                <c:pt idx="539">
                  <c:v>28.310912072103726</c:v>
                </c:pt>
                <c:pt idx="540">
                  <c:v>28.266422817654934</c:v>
                </c:pt>
                <c:pt idx="541">
                  <c:v>28.22196885900037</c:v>
                </c:pt>
                <c:pt idx="542">
                  <c:v>28.177550196140025</c:v>
                </c:pt>
                <c:pt idx="543">
                  <c:v>28.133166829073907</c:v>
                </c:pt>
                <c:pt idx="544">
                  <c:v>28.088818757802017</c:v>
                </c:pt>
                <c:pt idx="545">
                  <c:v>28.044505982324345</c:v>
                </c:pt>
                <c:pt idx="546">
                  <c:v>28.000228502640887</c:v>
                </c:pt>
                <c:pt idx="547">
                  <c:v>27.955986318751663</c:v>
                </c:pt>
                <c:pt idx="548">
                  <c:v>27.911779430656658</c:v>
                </c:pt>
                <c:pt idx="549">
                  <c:v>27.867607838355887</c:v>
                </c:pt>
                <c:pt idx="550">
                  <c:v>27.823471541849329</c:v>
                </c:pt>
                <c:pt idx="551">
                  <c:v>27.779370541136998</c:v>
                </c:pt>
                <c:pt idx="552">
                  <c:v>27.73530483621888</c:v>
                </c:pt>
                <c:pt idx="553">
                  <c:v>27.691274427094996</c:v>
                </c:pt>
                <c:pt idx="554">
                  <c:v>27.647279313765338</c:v>
                </c:pt>
                <c:pt idx="555">
                  <c:v>27.603319496229894</c:v>
                </c:pt>
                <c:pt idx="556">
                  <c:v>27.559394974488683</c:v>
                </c:pt>
                <c:pt idx="557">
                  <c:v>27.515505748541688</c:v>
                </c:pt>
                <c:pt idx="558">
                  <c:v>27.471651818388914</c:v>
                </c:pt>
                <c:pt idx="559">
                  <c:v>27.427833184030369</c:v>
                </c:pt>
                <c:pt idx="560">
                  <c:v>27.384049845466045</c:v>
                </c:pt>
                <c:pt idx="561">
                  <c:v>27.340301802695947</c:v>
                </c:pt>
                <c:pt idx="562">
                  <c:v>27.296589055720069</c:v>
                </c:pt>
                <c:pt idx="563">
                  <c:v>27.252911604538411</c:v>
                </c:pt>
                <c:pt idx="564">
                  <c:v>27.20926944915098</c:v>
                </c:pt>
                <c:pt idx="565">
                  <c:v>27.165662589557776</c:v>
                </c:pt>
                <c:pt idx="566">
                  <c:v>27.122091025758792</c:v>
                </c:pt>
                <c:pt idx="567">
                  <c:v>27.078554757754031</c:v>
                </c:pt>
                <c:pt idx="568">
                  <c:v>27.0350537855435</c:v>
                </c:pt>
                <c:pt idx="569">
                  <c:v>26.991588109127186</c:v>
                </c:pt>
                <c:pt idx="570">
                  <c:v>26.948157728505088</c:v>
                </c:pt>
                <c:pt idx="571">
                  <c:v>26.90476264367722</c:v>
                </c:pt>
                <c:pt idx="572">
                  <c:v>26.861402854643572</c:v>
                </c:pt>
                <c:pt idx="573">
                  <c:v>26.818078361404158</c:v>
                </c:pt>
                <c:pt idx="574">
                  <c:v>26.77478916395896</c:v>
                </c:pt>
                <c:pt idx="575">
                  <c:v>26.731535262307986</c:v>
                </c:pt>
                <c:pt idx="576">
                  <c:v>26.688316656451235</c:v>
                </c:pt>
                <c:pt idx="577">
                  <c:v>26.6451333463887</c:v>
                </c:pt>
                <c:pt idx="578">
                  <c:v>26.6019853321204</c:v>
                </c:pt>
                <c:pt idx="579">
                  <c:v>26.558872613646315</c:v>
                </c:pt>
                <c:pt idx="580">
                  <c:v>26.515795190966458</c:v>
                </c:pt>
                <c:pt idx="581">
                  <c:v>26.47275306408082</c:v>
                </c:pt>
                <c:pt idx="582">
                  <c:v>26.429746232989402</c:v>
                </c:pt>
                <c:pt idx="583">
                  <c:v>26.386774697692221</c:v>
                </c:pt>
                <c:pt idx="584">
                  <c:v>26.343838458189257</c:v>
                </c:pt>
                <c:pt idx="585">
                  <c:v>26.300937514480516</c:v>
                </c:pt>
                <c:pt idx="586">
                  <c:v>26.258071866565999</c:v>
                </c:pt>
                <c:pt idx="587">
                  <c:v>26.215241514445697</c:v>
                </c:pt>
                <c:pt idx="588">
                  <c:v>26.172446458119627</c:v>
                </c:pt>
                <c:pt idx="589">
                  <c:v>26.129686697587772</c:v>
                </c:pt>
                <c:pt idx="590">
                  <c:v>26.086962232850151</c:v>
                </c:pt>
                <c:pt idx="591">
                  <c:v>26.044273063906754</c:v>
                </c:pt>
                <c:pt idx="592">
                  <c:v>26.00161919075757</c:v>
                </c:pt>
                <c:pt idx="593">
                  <c:v>25.959000613402608</c:v>
                </c:pt>
                <c:pt idx="594">
                  <c:v>25.916417331841878</c:v>
                </c:pt>
                <c:pt idx="595">
                  <c:v>25.873869346075367</c:v>
                </c:pt>
                <c:pt idx="596">
                  <c:v>25.831356656103086</c:v>
                </c:pt>
                <c:pt idx="597">
                  <c:v>25.788921721688943</c:v>
                </c:pt>
                <c:pt idx="598">
                  <c:v>25.746479588009322</c:v>
                </c:pt>
                <c:pt idx="599">
                  <c:v>25.704072750123903</c:v>
                </c:pt>
                <c:pt idx="600">
                  <c:v>25.661701208032717</c:v>
                </c:pt>
                <c:pt idx="601">
                  <c:v>25.619364961735755</c:v>
                </c:pt>
                <c:pt idx="602">
                  <c:v>25.577064011233009</c:v>
                </c:pt>
                <c:pt idx="603">
                  <c:v>25.534798356524497</c:v>
                </c:pt>
                <c:pt idx="604">
                  <c:v>25.492567997610202</c:v>
                </c:pt>
                <c:pt idx="605">
                  <c:v>25.450372934490119</c:v>
                </c:pt>
                <c:pt idx="606">
                  <c:v>25.408213167164281</c:v>
                </c:pt>
                <c:pt idx="607">
                  <c:v>25.366088695632655</c:v>
                </c:pt>
                <c:pt idx="608">
                  <c:v>25.323999519895253</c:v>
                </c:pt>
                <c:pt idx="609">
                  <c:v>25.281945639952077</c:v>
                </c:pt>
                <c:pt idx="610">
                  <c:v>25.239927055803118</c:v>
                </c:pt>
                <c:pt idx="611">
                  <c:v>25.197943767448386</c:v>
                </c:pt>
                <c:pt idx="612">
                  <c:v>25.155995774887877</c:v>
                </c:pt>
                <c:pt idx="613">
                  <c:v>25.114083078121592</c:v>
                </c:pt>
                <c:pt idx="614">
                  <c:v>25.072205677149533</c:v>
                </c:pt>
                <c:pt idx="615">
                  <c:v>25.030363571971691</c:v>
                </c:pt>
                <c:pt idx="616">
                  <c:v>24.988556762588082</c:v>
                </c:pt>
                <c:pt idx="617">
                  <c:v>24.94678524899868</c:v>
                </c:pt>
                <c:pt idx="618">
                  <c:v>24.905049031203514</c:v>
                </c:pt>
                <c:pt idx="619">
                  <c:v>24.863348109202565</c:v>
                </c:pt>
                <c:pt idx="620">
                  <c:v>24.821682482995843</c:v>
                </c:pt>
                <c:pt idx="621">
                  <c:v>24.780052152583352</c:v>
                </c:pt>
                <c:pt idx="622">
                  <c:v>24.738457117965076</c:v>
                </c:pt>
                <c:pt idx="623">
                  <c:v>24.696897379141017</c:v>
                </c:pt>
                <c:pt idx="624">
                  <c:v>24.655372936111185</c:v>
                </c:pt>
                <c:pt idx="625">
                  <c:v>24.613883788875576</c:v>
                </c:pt>
                <c:pt idx="626">
                  <c:v>24.572429937434201</c:v>
                </c:pt>
                <c:pt idx="627">
                  <c:v>24.531011381787042</c:v>
                </c:pt>
                <c:pt idx="628">
                  <c:v>24.489628121934107</c:v>
                </c:pt>
                <c:pt idx="629">
                  <c:v>24.448280157875381</c:v>
                </c:pt>
                <c:pt idx="630">
                  <c:v>24.406967489610899</c:v>
                </c:pt>
                <c:pt idx="631">
                  <c:v>24.365690117140637</c:v>
                </c:pt>
                <c:pt idx="632">
                  <c:v>24.324448040464592</c:v>
                </c:pt>
                <c:pt idx="633">
                  <c:v>24.283241259582766</c:v>
                </c:pt>
                <c:pt idx="634">
                  <c:v>24.242069774495171</c:v>
                </c:pt>
                <c:pt idx="635">
                  <c:v>24.200933585201799</c:v>
                </c:pt>
                <c:pt idx="636">
                  <c:v>24.159832691702647</c:v>
                </c:pt>
                <c:pt idx="637">
                  <c:v>24.118767093997718</c:v>
                </c:pt>
                <c:pt idx="638">
                  <c:v>24.077736792087016</c:v>
                </c:pt>
                <c:pt idx="639">
                  <c:v>24.036741785970534</c:v>
                </c:pt>
                <c:pt idx="640">
                  <c:v>23.995782075648279</c:v>
                </c:pt>
                <c:pt idx="641">
                  <c:v>23.95485766112024</c:v>
                </c:pt>
                <c:pt idx="642">
                  <c:v>23.913968542386428</c:v>
                </c:pt>
                <c:pt idx="643">
                  <c:v>23.873114719446843</c:v>
                </c:pt>
                <c:pt idx="644">
                  <c:v>23.832296192301477</c:v>
                </c:pt>
                <c:pt idx="645">
                  <c:v>23.791512960950342</c:v>
                </c:pt>
                <c:pt idx="646">
                  <c:v>23.750765025393417</c:v>
                </c:pt>
                <c:pt idx="647">
                  <c:v>23.710052385630725</c:v>
                </c:pt>
                <c:pt idx="648">
                  <c:v>23.669375041662256</c:v>
                </c:pt>
                <c:pt idx="649">
                  <c:v>23.628732993488001</c:v>
                </c:pt>
                <c:pt idx="650">
                  <c:v>23.588126241107982</c:v>
                </c:pt>
                <c:pt idx="651">
                  <c:v>23.547554784522177</c:v>
                </c:pt>
                <c:pt idx="652">
                  <c:v>23.507018623730595</c:v>
                </c:pt>
                <c:pt idx="653">
                  <c:v>23.466517758733243</c:v>
                </c:pt>
                <c:pt idx="654">
                  <c:v>23.426052189530107</c:v>
                </c:pt>
                <c:pt idx="655">
                  <c:v>23.385621916121206</c:v>
                </c:pt>
                <c:pt idx="656">
                  <c:v>23.345226938506521</c:v>
                </c:pt>
                <c:pt idx="657">
                  <c:v>23.304867256686059</c:v>
                </c:pt>
                <c:pt idx="658">
                  <c:v>23.264542870659817</c:v>
                </c:pt>
                <c:pt idx="659">
                  <c:v>23.224253780427794</c:v>
                </c:pt>
                <c:pt idx="660">
                  <c:v>23.183999985990006</c:v>
                </c:pt>
                <c:pt idx="661">
                  <c:v>23.143781487346438</c:v>
                </c:pt>
                <c:pt idx="662">
                  <c:v>23.103638450069695</c:v>
                </c:pt>
                <c:pt idx="663">
                  <c:v>23.063490507718782</c:v>
                </c:pt>
                <c:pt idx="664">
                  <c:v>23.023377861162075</c:v>
                </c:pt>
                <c:pt idx="665">
                  <c:v>22.983300510399612</c:v>
                </c:pt>
                <c:pt idx="666">
                  <c:v>22.943258455431366</c:v>
                </c:pt>
                <c:pt idx="667">
                  <c:v>22.903251696257342</c:v>
                </c:pt>
                <c:pt idx="668">
                  <c:v>22.863280232877546</c:v>
                </c:pt>
                <c:pt idx="669">
                  <c:v>22.823344065291963</c:v>
                </c:pt>
                <c:pt idx="670">
                  <c:v>22.783443193500609</c:v>
                </c:pt>
                <c:pt idx="671">
                  <c:v>22.743577617503476</c:v>
                </c:pt>
                <c:pt idx="672">
                  <c:v>22.703747337300566</c:v>
                </c:pt>
                <c:pt idx="673">
                  <c:v>22.66395235289189</c:v>
                </c:pt>
                <c:pt idx="674">
                  <c:v>22.624192664277423</c:v>
                </c:pt>
                <c:pt idx="675">
                  <c:v>22.58446827145719</c:v>
                </c:pt>
                <c:pt idx="676">
                  <c:v>22.544779174431167</c:v>
                </c:pt>
                <c:pt idx="677">
                  <c:v>22.505125373199377</c:v>
                </c:pt>
                <c:pt idx="678">
                  <c:v>22.465506867761814</c:v>
                </c:pt>
                <c:pt idx="679">
                  <c:v>22.425923658118467</c:v>
                </c:pt>
                <c:pt idx="680">
                  <c:v>22.386375744269348</c:v>
                </c:pt>
                <c:pt idx="681">
                  <c:v>22.346863126214448</c:v>
                </c:pt>
                <c:pt idx="682">
                  <c:v>22.307385803953764</c:v>
                </c:pt>
                <c:pt idx="683">
                  <c:v>22.267943777487318</c:v>
                </c:pt>
                <c:pt idx="684">
                  <c:v>22.228537046815092</c:v>
                </c:pt>
                <c:pt idx="685">
                  <c:v>22.189165611937085</c:v>
                </c:pt>
                <c:pt idx="686">
                  <c:v>22.149829472853302</c:v>
                </c:pt>
                <c:pt idx="687">
                  <c:v>22.110528629563746</c:v>
                </c:pt>
                <c:pt idx="688">
                  <c:v>22.071263082068405</c:v>
                </c:pt>
                <c:pt idx="689">
                  <c:v>22.032032830367296</c:v>
                </c:pt>
                <c:pt idx="690">
                  <c:v>21.992837874460406</c:v>
                </c:pt>
                <c:pt idx="691">
                  <c:v>21.95367821434774</c:v>
                </c:pt>
                <c:pt idx="692">
                  <c:v>21.914553850029296</c:v>
                </c:pt>
                <c:pt idx="693">
                  <c:v>21.875464781505084</c:v>
                </c:pt>
                <c:pt idx="694">
                  <c:v>21.83641100877508</c:v>
                </c:pt>
                <c:pt idx="695">
                  <c:v>21.797392531839307</c:v>
                </c:pt>
                <c:pt idx="696">
                  <c:v>21.758409350697761</c:v>
                </c:pt>
                <c:pt idx="697">
                  <c:v>21.719461465350431</c:v>
                </c:pt>
                <c:pt idx="698">
                  <c:v>21.680548875797335</c:v>
                </c:pt>
                <c:pt idx="699">
                  <c:v>21.641671582038452</c:v>
                </c:pt>
                <c:pt idx="700">
                  <c:v>21.602829584073788</c:v>
                </c:pt>
                <c:pt idx="701">
                  <c:v>21.564022881903355</c:v>
                </c:pt>
                <c:pt idx="702">
                  <c:v>21.525251475527153</c:v>
                </c:pt>
                <c:pt idx="703">
                  <c:v>21.486515364945166</c:v>
                </c:pt>
                <c:pt idx="704">
                  <c:v>21.447814550157403</c:v>
                </c:pt>
                <c:pt idx="705">
                  <c:v>21.409149031163864</c:v>
                </c:pt>
                <c:pt idx="706">
                  <c:v>21.370518807964537</c:v>
                </c:pt>
                <c:pt idx="707">
                  <c:v>21.331923880559451</c:v>
                </c:pt>
                <c:pt idx="708">
                  <c:v>21.293364248948578</c:v>
                </c:pt>
                <c:pt idx="709">
                  <c:v>21.254839913131931</c:v>
                </c:pt>
                <c:pt idx="710">
                  <c:v>21.216350873109505</c:v>
                </c:pt>
                <c:pt idx="711">
                  <c:v>21.177897128881298</c:v>
                </c:pt>
                <c:pt idx="712">
                  <c:v>21.139478680447326</c:v>
                </c:pt>
                <c:pt idx="713">
                  <c:v>21.101095527807573</c:v>
                </c:pt>
                <c:pt idx="714">
                  <c:v>21.06274767096204</c:v>
                </c:pt>
                <c:pt idx="715">
                  <c:v>21.024435109910733</c:v>
                </c:pt>
                <c:pt idx="716">
                  <c:v>20.986157844653647</c:v>
                </c:pt>
                <c:pt idx="717">
                  <c:v>20.947915875190787</c:v>
                </c:pt>
                <c:pt idx="718">
                  <c:v>20.909709201522148</c:v>
                </c:pt>
                <c:pt idx="719">
                  <c:v>20.871537823647735</c:v>
                </c:pt>
                <c:pt idx="720">
                  <c:v>20.833401741567545</c:v>
                </c:pt>
                <c:pt idx="721">
                  <c:v>20.795300955281572</c:v>
                </c:pt>
                <c:pt idx="722">
                  <c:v>20.757235464789836</c:v>
                </c:pt>
                <c:pt idx="723">
                  <c:v>20.719205270092306</c:v>
                </c:pt>
                <c:pt idx="724">
                  <c:v>20.681210371189007</c:v>
                </c:pt>
                <c:pt idx="725">
                  <c:v>20.643250768079938</c:v>
                </c:pt>
                <c:pt idx="726">
                  <c:v>20.605326460765077</c:v>
                </c:pt>
                <c:pt idx="727">
                  <c:v>20.567437449244451</c:v>
                </c:pt>
                <c:pt idx="728">
                  <c:v>20.529621569603528</c:v>
                </c:pt>
                <c:pt idx="729">
                  <c:v>20.491803114375543</c:v>
                </c:pt>
                <c:pt idx="730">
                  <c:v>20.454019954941796</c:v>
                </c:pt>
                <c:pt idx="731">
                  <c:v>20.416272091302261</c:v>
                </c:pt>
                <c:pt idx="732">
                  <c:v>20.378559523456961</c:v>
                </c:pt>
                <c:pt idx="733">
                  <c:v>20.340882251405876</c:v>
                </c:pt>
                <c:pt idx="734">
                  <c:v>20.303240275149015</c:v>
                </c:pt>
                <c:pt idx="735">
                  <c:v>20.265633594686378</c:v>
                </c:pt>
                <c:pt idx="736">
                  <c:v>20.228062210017956</c:v>
                </c:pt>
                <c:pt idx="737">
                  <c:v>20.190526121143773</c:v>
                </c:pt>
                <c:pt idx="738">
                  <c:v>20.153025328063805</c:v>
                </c:pt>
                <c:pt idx="739">
                  <c:v>20.115559830778061</c:v>
                </c:pt>
                <c:pt idx="740">
                  <c:v>20.078129629286547</c:v>
                </c:pt>
                <c:pt idx="741">
                  <c:v>20.040734723589242</c:v>
                </c:pt>
                <c:pt idx="742">
                  <c:v>20.003375113686168</c:v>
                </c:pt>
                <c:pt idx="743">
                  <c:v>19.966050799577317</c:v>
                </c:pt>
                <c:pt idx="744">
                  <c:v>19.928761781262686</c:v>
                </c:pt>
                <c:pt idx="745">
                  <c:v>19.891508058742289</c:v>
                </c:pt>
                <c:pt idx="746">
                  <c:v>19.854289632016105</c:v>
                </c:pt>
                <c:pt idx="747">
                  <c:v>19.817106501084144</c:v>
                </c:pt>
                <c:pt idx="748">
                  <c:v>19.77995866594641</c:v>
                </c:pt>
                <c:pt idx="749">
                  <c:v>19.742846126602895</c:v>
                </c:pt>
                <c:pt idx="750">
                  <c:v>19.705768883053615</c:v>
                </c:pt>
                <c:pt idx="751">
                  <c:v>19.668726935298551</c:v>
                </c:pt>
                <c:pt idx="752">
                  <c:v>19.631720283337707</c:v>
                </c:pt>
                <c:pt idx="753">
                  <c:v>19.594748927171082</c:v>
                </c:pt>
                <c:pt idx="754">
                  <c:v>19.557812866798685</c:v>
                </c:pt>
                <c:pt idx="755">
                  <c:v>19.520912102220521</c:v>
                </c:pt>
                <c:pt idx="756">
                  <c:v>19.484046633436574</c:v>
                </c:pt>
                <c:pt idx="757">
                  <c:v>19.447216460446846</c:v>
                </c:pt>
                <c:pt idx="758">
                  <c:v>19.410421583251342</c:v>
                </c:pt>
                <c:pt idx="759">
                  <c:v>19.373662001850057</c:v>
                </c:pt>
                <c:pt idx="760">
                  <c:v>19.336937716243007</c:v>
                </c:pt>
                <c:pt idx="761">
                  <c:v>19.300248726430176</c:v>
                </c:pt>
                <c:pt idx="762">
                  <c:v>19.263595032411565</c:v>
                </c:pt>
                <c:pt idx="763">
                  <c:v>19.226976634187178</c:v>
                </c:pt>
                <c:pt idx="764">
                  <c:v>19.190393531757017</c:v>
                </c:pt>
                <c:pt idx="765">
                  <c:v>19.153845725121077</c:v>
                </c:pt>
                <c:pt idx="766">
                  <c:v>19.117333214279359</c:v>
                </c:pt>
                <c:pt idx="767">
                  <c:v>19.080855999231868</c:v>
                </c:pt>
                <c:pt idx="768">
                  <c:v>19.044414079978598</c:v>
                </c:pt>
                <c:pt idx="769">
                  <c:v>19.008007456519557</c:v>
                </c:pt>
                <c:pt idx="770">
                  <c:v>18.971636128854726</c:v>
                </c:pt>
                <c:pt idx="771">
                  <c:v>18.935300096984129</c:v>
                </c:pt>
                <c:pt idx="772">
                  <c:v>18.898999360907752</c:v>
                </c:pt>
                <c:pt idx="773">
                  <c:v>18.862733920625598</c:v>
                </c:pt>
                <c:pt idx="774">
                  <c:v>18.82650377613767</c:v>
                </c:pt>
                <c:pt idx="775">
                  <c:v>18.790308927443967</c:v>
                </c:pt>
                <c:pt idx="776">
                  <c:v>18.754149374544475</c:v>
                </c:pt>
                <c:pt idx="777">
                  <c:v>18.718025117439211</c:v>
                </c:pt>
                <c:pt idx="778">
                  <c:v>18.681936156128177</c:v>
                </c:pt>
                <c:pt idx="779">
                  <c:v>18.645882490611367</c:v>
                </c:pt>
                <c:pt idx="780">
                  <c:v>18.60986412088878</c:v>
                </c:pt>
                <c:pt idx="781">
                  <c:v>18.573881046960409</c:v>
                </c:pt>
                <c:pt idx="782">
                  <c:v>18.537933268826265</c:v>
                </c:pt>
                <c:pt idx="783">
                  <c:v>18.502020786486337</c:v>
                </c:pt>
                <c:pt idx="784">
                  <c:v>18.466143599940647</c:v>
                </c:pt>
                <c:pt idx="785">
                  <c:v>18.43030170918917</c:v>
                </c:pt>
                <c:pt idx="786">
                  <c:v>18.394495114231919</c:v>
                </c:pt>
                <c:pt idx="787">
                  <c:v>18.358723815068892</c:v>
                </c:pt>
                <c:pt idx="788">
                  <c:v>18.322987811700081</c:v>
                </c:pt>
                <c:pt idx="789">
                  <c:v>18.287287104125504</c:v>
                </c:pt>
                <c:pt idx="790">
                  <c:v>18.251621692345147</c:v>
                </c:pt>
                <c:pt idx="791">
                  <c:v>18.215991576359009</c:v>
                </c:pt>
                <c:pt idx="792">
                  <c:v>18.180396756167106</c:v>
                </c:pt>
                <c:pt idx="793">
                  <c:v>18.144872773663561</c:v>
                </c:pt>
                <c:pt idx="794">
                  <c:v>18.109348509764303</c:v>
                </c:pt>
                <c:pt idx="795">
                  <c:v>18.073859541659264</c:v>
                </c:pt>
                <c:pt idx="796">
                  <c:v>18.038405869348452</c:v>
                </c:pt>
                <c:pt idx="797">
                  <c:v>18.002987492831867</c:v>
                </c:pt>
                <c:pt idx="798">
                  <c:v>17.967604412109495</c:v>
                </c:pt>
                <c:pt idx="799">
                  <c:v>17.932256627181356</c:v>
                </c:pt>
                <c:pt idx="800">
                  <c:v>17.896944138047431</c:v>
                </c:pt>
                <c:pt idx="801">
                  <c:v>17.861666944707732</c:v>
                </c:pt>
                <c:pt idx="802">
                  <c:v>17.826425047162267</c:v>
                </c:pt>
                <c:pt idx="803">
                  <c:v>17.791218445411012</c:v>
                </c:pt>
                <c:pt idx="804">
                  <c:v>17.75604713945399</c:v>
                </c:pt>
                <c:pt idx="805">
                  <c:v>17.720911129291185</c:v>
                </c:pt>
                <c:pt idx="806">
                  <c:v>17.685810414922599</c:v>
                </c:pt>
                <c:pt idx="807">
                  <c:v>17.650744996348248</c:v>
                </c:pt>
                <c:pt idx="808">
                  <c:v>17.615714873568109</c:v>
                </c:pt>
                <c:pt idx="809">
                  <c:v>17.580720046582201</c:v>
                </c:pt>
                <c:pt idx="810">
                  <c:v>17.545760515390516</c:v>
                </c:pt>
                <c:pt idx="811">
                  <c:v>17.51083627999305</c:v>
                </c:pt>
                <c:pt idx="812">
                  <c:v>17.475947340389808</c:v>
                </c:pt>
                <c:pt idx="813">
                  <c:v>17.44109369658079</c:v>
                </c:pt>
                <c:pt idx="814">
                  <c:v>17.406275348565998</c:v>
                </c:pt>
                <c:pt idx="815">
                  <c:v>17.371492296345426</c:v>
                </c:pt>
                <c:pt idx="816">
                  <c:v>17.336744539919078</c:v>
                </c:pt>
                <c:pt idx="817">
                  <c:v>17.30203207928696</c:v>
                </c:pt>
                <c:pt idx="818">
                  <c:v>17.267354914449051</c:v>
                </c:pt>
                <c:pt idx="819">
                  <c:v>17.232713045405372</c:v>
                </c:pt>
                <c:pt idx="820">
                  <c:v>17.198106472155917</c:v>
                </c:pt>
                <c:pt idx="821">
                  <c:v>17.163535194700685</c:v>
                </c:pt>
                <c:pt idx="822">
                  <c:v>17.128999213039684</c:v>
                </c:pt>
                <c:pt idx="823">
                  <c:v>17.094498527172899</c:v>
                </c:pt>
                <c:pt idx="824">
                  <c:v>17.06003313710033</c:v>
                </c:pt>
                <c:pt idx="825">
                  <c:v>17.025603042821992</c:v>
                </c:pt>
                <c:pt idx="826">
                  <c:v>16.991208244337876</c:v>
                </c:pt>
                <c:pt idx="827">
                  <c:v>16.956848741647988</c:v>
                </c:pt>
                <c:pt idx="828">
                  <c:v>16.92252453475232</c:v>
                </c:pt>
                <c:pt idx="829">
                  <c:v>16.888235623650868</c:v>
                </c:pt>
                <c:pt idx="830">
                  <c:v>16.853982008343646</c:v>
                </c:pt>
                <c:pt idx="831">
                  <c:v>16.819763688830651</c:v>
                </c:pt>
                <c:pt idx="832">
                  <c:v>16.785580665111876</c:v>
                </c:pt>
                <c:pt idx="833">
                  <c:v>16.751432937187325</c:v>
                </c:pt>
                <c:pt idx="834">
                  <c:v>16.717320505056993</c:v>
                </c:pt>
                <c:pt idx="835">
                  <c:v>16.683243368720881</c:v>
                </c:pt>
                <c:pt idx="836">
                  <c:v>16.649201528179002</c:v>
                </c:pt>
                <c:pt idx="837">
                  <c:v>16.615194983431344</c:v>
                </c:pt>
                <c:pt idx="838">
                  <c:v>16.581223734477909</c:v>
                </c:pt>
                <c:pt idx="839">
                  <c:v>16.547287781318694</c:v>
                </c:pt>
                <c:pt idx="840">
                  <c:v>16.513387123953706</c:v>
                </c:pt>
                <c:pt idx="841">
                  <c:v>16.479521762382937</c:v>
                </c:pt>
                <c:pt idx="842">
                  <c:v>16.445691696606392</c:v>
                </c:pt>
                <c:pt idx="843">
                  <c:v>16.411896926624074</c:v>
                </c:pt>
                <c:pt idx="844">
                  <c:v>16.378137452435979</c:v>
                </c:pt>
                <c:pt idx="845">
                  <c:v>16.344413274042104</c:v>
                </c:pt>
                <c:pt idx="846">
                  <c:v>16.310724391442459</c:v>
                </c:pt>
                <c:pt idx="847">
                  <c:v>16.277070804637024</c:v>
                </c:pt>
                <c:pt idx="848">
                  <c:v>16.243452513625819</c:v>
                </c:pt>
                <c:pt idx="849">
                  <c:v>16.209869518408841</c:v>
                </c:pt>
                <c:pt idx="850">
                  <c:v>16.176321818986082</c:v>
                </c:pt>
                <c:pt idx="851">
                  <c:v>16.142809415357554</c:v>
                </c:pt>
                <c:pt idx="852">
                  <c:v>16.109332307523246</c:v>
                </c:pt>
                <c:pt idx="853">
                  <c:v>16.075890495483151</c:v>
                </c:pt>
                <c:pt idx="854">
                  <c:v>16.042483979237289</c:v>
                </c:pt>
                <c:pt idx="855">
                  <c:v>16.009112758785644</c:v>
                </c:pt>
                <c:pt idx="856">
                  <c:v>15.975776834128231</c:v>
                </c:pt>
                <c:pt idx="857">
                  <c:v>15.942476205265038</c:v>
                </c:pt>
                <c:pt idx="858">
                  <c:v>15.909210872196066</c:v>
                </c:pt>
                <c:pt idx="859">
                  <c:v>15.876014047328338</c:v>
                </c:pt>
                <c:pt idx="860">
                  <c:v>15.842819270552019</c:v>
                </c:pt>
                <c:pt idx="861">
                  <c:v>15.809659789569928</c:v>
                </c:pt>
                <c:pt idx="862">
                  <c:v>15.776535604382056</c:v>
                </c:pt>
                <c:pt idx="863">
                  <c:v>15.743446714988405</c:v>
                </c:pt>
                <c:pt idx="864">
                  <c:v>15.71039312138898</c:v>
                </c:pt>
                <c:pt idx="865">
                  <c:v>15.677374823583772</c:v>
                </c:pt>
                <c:pt idx="866">
                  <c:v>15.644391821572796</c:v>
                </c:pt>
                <c:pt idx="867">
                  <c:v>15.611444115356042</c:v>
                </c:pt>
                <c:pt idx="868">
                  <c:v>15.578531704933507</c:v>
                </c:pt>
                <c:pt idx="869">
                  <c:v>15.545654590305199</c:v>
                </c:pt>
                <c:pt idx="870">
                  <c:v>15.512812771471113</c:v>
                </c:pt>
                <c:pt idx="871">
                  <c:v>15.480006248431248</c:v>
                </c:pt>
                <c:pt idx="872">
                  <c:v>15.447235021185609</c:v>
                </c:pt>
                <c:pt idx="873">
                  <c:v>15.414499089734191</c:v>
                </c:pt>
                <c:pt idx="874">
                  <c:v>15.381798454076996</c:v>
                </c:pt>
                <c:pt idx="875">
                  <c:v>15.349133114214027</c:v>
                </c:pt>
                <c:pt idx="876">
                  <c:v>15.316503070145284</c:v>
                </c:pt>
                <c:pt idx="877">
                  <c:v>15.283908321870758</c:v>
                </c:pt>
                <c:pt idx="878">
                  <c:v>15.251348869390457</c:v>
                </c:pt>
                <c:pt idx="879">
                  <c:v>15.218824712704379</c:v>
                </c:pt>
                <c:pt idx="880">
                  <c:v>15.186335851812522</c:v>
                </c:pt>
                <c:pt idx="881">
                  <c:v>15.153882286714898</c:v>
                </c:pt>
                <c:pt idx="882">
                  <c:v>15.12146401741149</c:v>
                </c:pt>
                <c:pt idx="883">
                  <c:v>15.089081043902301</c:v>
                </c:pt>
                <c:pt idx="884">
                  <c:v>15.056733366187339</c:v>
                </c:pt>
                <c:pt idx="885">
                  <c:v>15.024420984266607</c:v>
                </c:pt>
                <c:pt idx="886">
                  <c:v>14.992143898140093</c:v>
                </c:pt>
                <c:pt idx="887">
                  <c:v>14.959902107807801</c:v>
                </c:pt>
                <c:pt idx="888">
                  <c:v>14.927695613269728</c:v>
                </c:pt>
                <c:pt idx="889">
                  <c:v>14.895524414525884</c:v>
                </c:pt>
                <c:pt idx="890">
                  <c:v>14.863388511576266</c:v>
                </c:pt>
                <c:pt idx="891">
                  <c:v>14.831287904420869</c:v>
                </c:pt>
                <c:pt idx="892">
                  <c:v>14.799222593059694</c:v>
                </c:pt>
                <c:pt idx="893">
                  <c:v>14.767192577492741</c:v>
                </c:pt>
                <c:pt idx="894">
                  <c:v>14.735197857720006</c:v>
                </c:pt>
                <c:pt idx="895">
                  <c:v>14.703238433741507</c:v>
                </c:pt>
                <c:pt idx="896">
                  <c:v>14.671314305557225</c:v>
                </c:pt>
                <c:pt idx="897">
                  <c:v>14.639425473167165</c:v>
                </c:pt>
                <c:pt idx="898">
                  <c:v>14.607571936571333</c:v>
                </c:pt>
                <c:pt idx="899">
                  <c:v>14.575753695769718</c:v>
                </c:pt>
                <c:pt idx="900">
                  <c:v>14.543970750762329</c:v>
                </c:pt>
                <c:pt idx="901">
                  <c:v>14.512223101549163</c:v>
                </c:pt>
                <c:pt idx="902">
                  <c:v>14.480510748130222</c:v>
                </c:pt>
                <c:pt idx="903">
                  <c:v>14.448833690505506</c:v>
                </c:pt>
                <c:pt idx="904">
                  <c:v>14.417191928675004</c:v>
                </c:pt>
                <c:pt idx="905">
                  <c:v>14.385585462638737</c:v>
                </c:pt>
                <c:pt idx="906">
                  <c:v>14.354014292396682</c:v>
                </c:pt>
                <c:pt idx="907">
                  <c:v>14.322478417948858</c:v>
                </c:pt>
                <c:pt idx="908">
                  <c:v>14.290977839295259</c:v>
                </c:pt>
                <c:pt idx="909">
                  <c:v>14.259512556435872</c:v>
                </c:pt>
                <c:pt idx="910">
                  <c:v>14.228082569370722</c:v>
                </c:pt>
                <c:pt idx="911">
                  <c:v>14.196687878099787</c:v>
                </c:pt>
                <c:pt idx="912">
                  <c:v>14.165328482623073</c:v>
                </c:pt>
                <c:pt idx="913">
                  <c:v>14.134004382940592</c:v>
                </c:pt>
                <c:pt idx="914">
                  <c:v>14.102715579052324</c:v>
                </c:pt>
                <c:pt idx="915">
                  <c:v>14.071462070958288</c:v>
                </c:pt>
                <c:pt idx="916">
                  <c:v>14.040243858658471</c:v>
                </c:pt>
                <c:pt idx="917">
                  <c:v>14.009060942152876</c:v>
                </c:pt>
                <c:pt idx="918">
                  <c:v>13.977913321441507</c:v>
                </c:pt>
                <c:pt idx="919">
                  <c:v>13.946800996524354</c:v>
                </c:pt>
                <c:pt idx="920">
                  <c:v>13.915723967401435</c:v>
                </c:pt>
                <c:pt idx="921">
                  <c:v>13.884682234072734</c:v>
                </c:pt>
                <c:pt idx="922">
                  <c:v>13.853675796538257</c:v>
                </c:pt>
                <c:pt idx="923">
                  <c:v>13.822704654798006</c:v>
                </c:pt>
                <c:pt idx="924">
                  <c:v>13.791799727067669</c:v>
                </c:pt>
                <c:pt idx="925">
                  <c:v>13.760899141620067</c:v>
                </c:pt>
                <c:pt idx="926">
                  <c:v>13.730033851966688</c:v>
                </c:pt>
                <c:pt idx="927">
                  <c:v>13.699203858107532</c:v>
                </c:pt>
                <c:pt idx="928">
                  <c:v>13.668409160042605</c:v>
                </c:pt>
                <c:pt idx="929">
                  <c:v>13.637649757771891</c:v>
                </c:pt>
                <c:pt idx="930">
                  <c:v>13.606925651295406</c:v>
                </c:pt>
                <c:pt idx="931">
                  <c:v>13.576236840613143</c:v>
                </c:pt>
                <c:pt idx="932">
                  <c:v>13.545583325725104</c:v>
                </c:pt>
                <c:pt idx="933">
                  <c:v>13.514965106631294</c:v>
                </c:pt>
                <c:pt idx="934">
                  <c:v>13.4843821833317</c:v>
                </c:pt>
                <c:pt idx="935">
                  <c:v>13.453834555826333</c:v>
                </c:pt>
                <c:pt idx="936">
                  <c:v>13.42332222411518</c:v>
                </c:pt>
                <c:pt idx="937">
                  <c:v>13.392845188198258</c:v>
                </c:pt>
                <c:pt idx="938">
                  <c:v>13.362403448075563</c:v>
                </c:pt>
                <c:pt idx="939">
                  <c:v>13.331997003747086</c:v>
                </c:pt>
                <c:pt idx="940">
                  <c:v>13.301625855212833</c:v>
                </c:pt>
                <c:pt idx="941">
                  <c:v>13.271290002472803</c:v>
                </c:pt>
                <c:pt idx="942">
                  <c:v>13.24098944552699</c:v>
                </c:pt>
                <c:pt idx="943">
                  <c:v>13.210724184375412</c:v>
                </c:pt>
                <c:pt idx="944">
                  <c:v>13.180494219018051</c:v>
                </c:pt>
                <c:pt idx="945">
                  <c:v>13.150299549454918</c:v>
                </c:pt>
                <c:pt idx="946">
                  <c:v>13.120140175686002</c:v>
                </c:pt>
                <c:pt idx="947">
                  <c:v>13.090016097711311</c:v>
                </c:pt>
                <c:pt idx="948">
                  <c:v>13.059927315530844</c:v>
                </c:pt>
                <c:pt idx="949">
                  <c:v>13.029873829144602</c:v>
                </c:pt>
                <c:pt idx="950">
                  <c:v>12.999855638552578</c:v>
                </c:pt>
                <c:pt idx="951">
                  <c:v>12.969872743754781</c:v>
                </c:pt>
                <c:pt idx="952">
                  <c:v>12.939925144751209</c:v>
                </c:pt>
                <c:pt idx="953">
                  <c:v>12.910012841541857</c:v>
                </c:pt>
                <c:pt idx="954">
                  <c:v>12.88013583412673</c:v>
                </c:pt>
                <c:pt idx="955">
                  <c:v>12.850294122505824</c:v>
                </c:pt>
                <c:pt idx="956">
                  <c:v>12.820487706679144</c:v>
                </c:pt>
                <c:pt idx="957">
                  <c:v>12.79071658664669</c:v>
                </c:pt>
                <c:pt idx="958">
                  <c:v>12.760980762408456</c:v>
                </c:pt>
                <c:pt idx="959">
                  <c:v>12.731280233964441</c:v>
                </c:pt>
                <c:pt idx="960">
                  <c:v>12.70161500131465</c:v>
                </c:pt>
                <c:pt idx="961">
                  <c:v>12.671985064459086</c:v>
                </c:pt>
                <c:pt idx="962">
                  <c:v>12.64239042339775</c:v>
                </c:pt>
                <c:pt idx="963">
                  <c:v>12.612831078130633</c:v>
                </c:pt>
                <c:pt idx="964">
                  <c:v>12.583307028657735</c:v>
                </c:pt>
                <c:pt idx="965">
                  <c:v>12.553818274979063</c:v>
                </c:pt>
                <c:pt idx="966">
                  <c:v>12.524364817094609</c:v>
                </c:pt>
                <c:pt idx="967">
                  <c:v>12.494946655004389</c:v>
                </c:pt>
                <c:pt idx="968">
                  <c:v>12.465563788708387</c:v>
                </c:pt>
                <c:pt idx="969">
                  <c:v>12.43621621820661</c:v>
                </c:pt>
                <c:pt idx="970">
                  <c:v>12.406903943499053</c:v>
                </c:pt>
                <c:pt idx="971">
                  <c:v>12.377626964585716</c:v>
                </c:pt>
                <c:pt idx="972">
                  <c:v>12.348385281466612</c:v>
                </c:pt>
                <c:pt idx="973">
                  <c:v>12.319178894141725</c:v>
                </c:pt>
                <c:pt idx="974">
                  <c:v>12.290007802611063</c:v>
                </c:pt>
                <c:pt idx="975">
                  <c:v>12.260872006874628</c:v>
                </c:pt>
                <c:pt idx="976">
                  <c:v>12.231771506932407</c:v>
                </c:pt>
                <c:pt idx="977">
                  <c:v>12.202706302784415</c:v>
                </c:pt>
                <c:pt idx="978">
                  <c:v>12.173676394430645</c:v>
                </c:pt>
                <c:pt idx="979">
                  <c:v>12.1446817818711</c:v>
                </c:pt>
                <c:pt idx="980">
                  <c:v>12.115722465105781</c:v>
                </c:pt>
                <c:pt idx="981">
                  <c:v>12.086798444134676</c:v>
                </c:pt>
                <c:pt idx="982">
                  <c:v>12.057909718957802</c:v>
                </c:pt>
                <c:pt idx="983">
                  <c:v>12.029056289575145</c:v>
                </c:pt>
                <c:pt idx="984">
                  <c:v>12.000238155986716</c:v>
                </c:pt>
                <c:pt idx="985">
                  <c:v>11.971455318192513</c:v>
                </c:pt>
                <c:pt idx="986">
                  <c:v>11.942707776192526</c:v>
                </c:pt>
                <c:pt idx="987">
                  <c:v>11.913995529986771</c:v>
                </c:pt>
                <c:pt idx="988">
                  <c:v>11.885318579575234</c:v>
                </c:pt>
                <c:pt idx="989">
                  <c:v>11.856676924957915</c:v>
                </c:pt>
                <c:pt idx="990">
                  <c:v>11.828099154863404</c:v>
                </c:pt>
                <c:pt idx="991">
                  <c:v>11.799528056538737</c:v>
                </c:pt>
                <c:pt idx="992">
                  <c:v>11.770992254008304</c:v>
                </c:pt>
                <c:pt idx="993">
                  <c:v>11.742491747272089</c:v>
                </c:pt>
                <c:pt idx="994">
                  <c:v>11.714026536330095</c:v>
                </c:pt>
                <c:pt idx="995">
                  <c:v>11.685596621182329</c:v>
                </c:pt>
                <c:pt idx="996">
                  <c:v>11.657202001828782</c:v>
                </c:pt>
                <c:pt idx="997">
                  <c:v>11.628842678269461</c:v>
                </c:pt>
                <c:pt idx="998">
                  <c:v>11.600518650504362</c:v>
                </c:pt>
                <c:pt idx="999">
                  <c:v>11.572229918533486</c:v>
                </c:pt>
                <c:pt idx="1000">
                  <c:v>11.543976482356838</c:v>
                </c:pt>
                <c:pt idx="1001">
                  <c:v>11.515758341974406</c:v>
                </c:pt>
                <c:pt idx="1002">
                  <c:v>11.487575497386199</c:v>
                </c:pt>
                <c:pt idx="1003">
                  <c:v>11.459427948592216</c:v>
                </c:pt>
                <c:pt idx="1004">
                  <c:v>11.431315695592458</c:v>
                </c:pt>
                <c:pt idx="1005">
                  <c:v>11.403238738386925</c:v>
                </c:pt>
                <c:pt idx="1006">
                  <c:v>11.375197076975608</c:v>
                </c:pt>
                <c:pt idx="1007">
                  <c:v>11.34719071135852</c:v>
                </c:pt>
                <c:pt idx="1008">
                  <c:v>11.319219641535653</c:v>
                </c:pt>
                <c:pt idx="1009">
                  <c:v>11.29128386750701</c:v>
                </c:pt>
                <c:pt idx="1010">
                  <c:v>11.263383389272596</c:v>
                </c:pt>
                <c:pt idx="1011">
                  <c:v>11.235518206832399</c:v>
                </c:pt>
                <c:pt idx="1012">
                  <c:v>11.207688320186421</c:v>
                </c:pt>
                <c:pt idx="1013">
                  <c:v>11.179893729334669</c:v>
                </c:pt>
                <c:pt idx="1014">
                  <c:v>11.152134434277144</c:v>
                </c:pt>
                <c:pt idx="1015">
                  <c:v>11.124410435013843</c:v>
                </c:pt>
                <c:pt idx="1016">
                  <c:v>11.096721731544765</c:v>
                </c:pt>
                <c:pt idx="1017">
                  <c:v>11.069068323869907</c:v>
                </c:pt>
                <c:pt idx="1018">
                  <c:v>11.041450211989268</c:v>
                </c:pt>
                <c:pt idx="1019">
                  <c:v>11.013867395902862</c:v>
                </c:pt>
                <c:pt idx="1020">
                  <c:v>10.986319875610675</c:v>
                </c:pt>
                <c:pt idx="1021">
                  <c:v>10.958807651112711</c:v>
                </c:pt>
                <c:pt idx="1022">
                  <c:v>10.931330722408971</c:v>
                </c:pt>
                <c:pt idx="1023">
                  <c:v>10.903889089499453</c:v>
                </c:pt>
                <c:pt idx="1024">
                  <c:v>10.87648275238416</c:v>
                </c:pt>
                <c:pt idx="1025">
                  <c:v>10.849111711063088</c:v>
                </c:pt>
                <c:pt idx="1026">
                  <c:v>10.82177596553624</c:v>
                </c:pt>
                <c:pt idx="1027">
                  <c:v>10.794475515803615</c:v>
                </c:pt>
                <c:pt idx="1028">
                  <c:v>10.767210361865214</c:v>
                </c:pt>
                <c:pt idx="1029">
                  <c:v>10.739980503721041</c:v>
                </c:pt>
                <c:pt idx="1030">
                  <c:v>10.712785941371083</c:v>
                </c:pt>
                <c:pt idx="1031">
                  <c:v>10.685626674815349</c:v>
                </c:pt>
                <c:pt idx="1032">
                  <c:v>10.658502704053841</c:v>
                </c:pt>
                <c:pt idx="1033">
                  <c:v>10.631414029086557</c:v>
                </c:pt>
                <c:pt idx="1034">
                  <c:v>10.604360649913501</c:v>
                </c:pt>
                <c:pt idx="1035">
                  <c:v>10.577342566534661</c:v>
                </c:pt>
                <c:pt idx="1036">
                  <c:v>10.550359778950041</c:v>
                </c:pt>
                <c:pt idx="1037">
                  <c:v>10.523412287159655</c:v>
                </c:pt>
                <c:pt idx="1038">
                  <c:v>10.496500091163481</c:v>
                </c:pt>
                <c:pt idx="1039">
                  <c:v>10.46962319096154</c:v>
                </c:pt>
                <c:pt idx="1040">
                  <c:v>10.442781586553819</c:v>
                </c:pt>
                <c:pt idx="1041">
                  <c:v>10.415975277940319</c:v>
                </c:pt>
                <c:pt idx="1042">
                  <c:v>10.389204265121045</c:v>
                </c:pt>
                <c:pt idx="1043">
                  <c:v>10.362468548095988</c:v>
                </c:pt>
                <c:pt idx="1044">
                  <c:v>10.335768126865162</c:v>
                </c:pt>
                <c:pt idx="1045">
                  <c:v>10.309103001428555</c:v>
                </c:pt>
                <c:pt idx="1046">
                  <c:v>10.282473171786174</c:v>
                </c:pt>
                <c:pt idx="1047">
                  <c:v>10.25587863793802</c:v>
                </c:pt>
                <c:pt idx="1048">
                  <c:v>10.229319399884076</c:v>
                </c:pt>
                <c:pt idx="1049">
                  <c:v>10.202795457624365</c:v>
                </c:pt>
                <c:pt idx="1050">
                  <c:v>10.176306811158877</c:v>
                </c:pt>
                <c:pt idx="1051">
                  <c:v>10.149853460487609</c:v>
                </c:pt>
                <c:pt idx="1052">
                  <c:v>10.123435405610568</c:v>
                </c:pt>
                <c:pt idx="1053">
                  <c:v>10.097052646527747</c:v>
                </c:pt>
                <c:pt idx="1054">
                  <c:v>10.070705183239149</c:v>
                </c:pt>
                <c:pt idx="1055">
                  <c:v>10.04441931028202</c:v>
                </c:pt>
                <c:pt idx="1056">
                  <c:v>10.018142403286078</c:v>
                </c:pt>
                <c:pt idx="1057">
                  <c:v>9.9919007920843583</c:v>
                </c:pt>
                <c:pt idx="1058">
                  <c:v>9.9656944766768607</c:v>
                </c:pt>
                <c:pt idx="1059">
                  <c:v>9.9395234570635882</c:v>
                </c:pt>
                <c:pt idx="1060">
                  <c:v>9.9133877332445302</c:v>
                </c:pt>
                <c:pt idx="1061">
                  <c:v>9.8872873052197043</c:v>
                </c:pt>
                <c:pt idx="1062">
                  <c:v>9.8612221729891036</c:v>
                </c:pt>
                <c:pt idx="1063">
                  <c:v>9.835192336552721</c:v>
                </c:pt>
                <c:pt idx="1064">
                  <c:v>9.8091977959105634</c:v>
                </c:pt>
                <c:pt idx="1065">
                  <c:v>9.7832385510626256</c:v>
                </c:pt>
                <c:pt idx="1066">
                  <c:v>9.7573146020089148</c:v>
                </c:pt>
                <c:pt idx="1067">
                  <c:v>9.7314259487494272</c:v>
                </c:pt>
                <c:pt idx="1068">
                  <c:v>9.7055725912841595</c:v>
                </c:pt>
                <c:pt idx="1069">
                  <c:v>9.6797545296131204</c:v>
                </c:pt>
                <c:pt idx="1070">
                  <c:v>9.6539717637362994</c:v>
                </c:pt>
                <c:pt idx="1071">
                  <c:v>9.6282242936537035</c:v>
                </c:pt>
                <c:pt idx="1072">
                  <c:v>9.6025121193653344</c:v>
                </c:pt>
                <c:pt idx="1073">
                  <c:v>9.5768352408711834</c:v>
                </c:pt>
                <c:pt idx="1074">
                  <c:v>9.5511936581712593</c:v>
                </c:pt>
                <c:pt idx="1075">
                  <c:v>9.5255873712655568</c:v>
                </c:pt>
                <c:pt idx="1076">
                  <c:v>9.5000163801540793</c:v>
                </c:pt>
                <c:pt idx="1077">
                  <c:v>9.4744806848368217</c:v>
                </c:pt>
                <c:pt idx="1078">
                  <c:v>9.4489802853137856</c:v>
                </c:pt>
                <c:pt idx="1079">
                  <c:v>9.4235151815849783</c:v>
                </c:pt>
                <c:pt idx="1080">
                  <c:v>9.3980853736503924</c:v>
                </c:pt>
                <c:pt idx="1081">
                  <c:v>9.3726908615100317</c:v>
                </c:pt>
                <c:pt idx="1082">
                  <c:v>9.3473316451638944</c:v>
                </c:pt>
                <c:pt idx="1083">
                  <c:v>9.3220077246119732</c:v>
                </c:pt>
                <c:pt idx="1084">
                  <c:v>9.2967190998542826</c:v>
                </c:pt>
                <c:pt idx="1085">
                  <c:v>9.2714657708908099</c:v>
                </c:pt>
                <c:pt idx="1086">
                  <c:v>9.2462477377215659</c:v>
                </c:pt>
                <c:pt idx="1087">
                  <c:v>9.2210650003465435</c:v>
                </c:pt>
                <c:pt idx="1088">
                  <c:v>9.1959175587657409</c:v>
                </c:pt>
                <c:pt idx="1089">
                  <c:v>9.1708054129791634</c:v>
                </c:pt>
                <c:pt idx="1090">
                  <c:v>9.1457285629868075</c:v>
                </c:pt>
                <c:pt idx="1091">
                  <c:v>9.1206870087886802</c:v>
                </c:pt>
                <c:pt idx="1092">
                  <c:v>9.0956807503847745</c:v>
                </c:pt>
                <c:pt idx="1093">
                  <c:v>9.0707097877750904</c:v>
                </c:pt>
                <c:pt idx="1094">
                  <c:v>9.0457741209596314</c:v>
                </c:pt>
                <c:pt idx="1095">
                  <c:v>9.0208737499383886</c:v>
                </c:pt>
                <c:pt idx="1096">
                  <c:v>8.9960086747113763</c:v>
                </c:pt>
                <c:pt idx="1097">
                  <c:v>8.9711788952785874</c:v>
                </c:pt>
                <c:pt idx="1098">
                  <c:v>8.9463844116400182</c:v>
                </c:pt>
                <c:pt idx="1099">
                  <c:v>8.9216252237956777</c:v>
                </c:pt>
                <c:pt idx="1100">
                  <c:v>8.8969013317455534</c:v>
                </c:pt>
                <c:pt idx="1101">
                  <c:v>8.8722127354896525</c:v>
                </c:pt>
                <c:pt idx="1102">
                  <c:v>8.847559435027982</c:v>
                </c:pt>
                <c:pt idx="1103">
                  <c:v>8.8229414303605296</c:v>
                </c:pt>
                <c:pt idx="1104">
                  <c:v>8.7983587214873022</c:v>
                </c:pt>
                <c:pt idx="1105">
                  <c:v>8.7738113084082947</c:v>
                </c:pt>
                <c:pt idx="1106">
                  <c:v>8.7492991911235158</c:v>
                </c:pt>
                <c:pt idx="1107">
                  <c:v>8.7248223696329568</c:v>
                </c:pt>
                <c:pt idx="1108">
                  <c:v>8.700380843936621</c:v>
                </c:pt>
                <c:pt idx="1109">
                  <c:v>8.6759746140345104</c:v>
                </c:pt>
                <c:pt idx="1110">
                  <c:v>8.6516036799266196</c:v>
                </c:pt>
                <c:pt idx="1111">
                  <c:v>8.6272680416129557</c:v>
                </c:pt>
                <c:pt idx="1112">
                  <c:v>8.6029676990935169</c:v>
                </c:pt>
                <c:pt idx="1113">
                  <c:v>8.5787026523682925</c:v>
                </c:pt>
                <c:pt idx="1114">
                  <c:v>8.5544729014372987</c:v>
                </c:pt>
                <c:pt idx="1115">
                  <c:v>8.5302784463005263</c:v>
                </c:pt>
                <c:pt idx="1116">
                  <c:v>8.5061192869579791</c:v>
                </c:pt>
                <c:pt idx="1117">
                  <c:v>8.4819954234096553</c:v>
                </c:pt>
                <c:pt idx="1118">
                  <c:v>8.4579068556555512</c:v>
                </c:pt>
                <c:pt idx="1119">
                  <c:v>8.4338535836956687</c:v>
                </c:pt>
                <c:pt idx="1120">
                  <c:v>8.4098356075300131</c:v>
                </c:pt>
                <c:pt idx="1121">
                  <c:v>8.3858768922087048</c:v>
                </c:pt>
                <c:pt idx="1122">
                  <c:v>8.3619294723356994</c:v>
                </c:pt>
                <c:pt idx="1123">
                  <c:v>8.3380173482569209</c:v>
                </c:pt>
                <c:pt idx="1124">
                  <c:v>8.3141405199723639</c:v>
                </c:pt>
                <c:pt idx="1125">
                  <c:v>8.2902989874820268</c:v>
                </c:pt>
                <c:pt idx="1126">
                  <c:v>8.2664927507859183</c:v>
                </c:pt>
                <c:pt idx="1127">
                  <c:v>8.2427218098840278</c:v>
                </c:pt>
                <c:pt idx="1128">
                  <c:v>8.218986164776366</c:v>
                </c:pt>
                <c:pt idx="1129">
                  <c:v>8.1952858154629276</c:v>
                </c:pt>
                <c:pt idx="1130">
                  <c:v>8.1716207619437053</c:v>
                </c:pt>
                <c:pt idx="1131">
                  <c:v>8.1479910042187118</c:v>
                </c:pt>
                <c:pt idx="1132">
                  <c:v>8.1243965422879398</c:v>
                </c:pt>
                <c:pt idx="1133">
                  <c:v>8.1008373761513948</c:v>
                </c:pt>
                <c:pt idx="1134">
                  <c:v>8.0773135058090713</c:v>
                </c:pt>
                <c:pt idx="1135">
                  <c:v>8.0538249312609693</c:v>
                </c:pt>
                <c:pt idx="1136">
                  <c:v>8.0303716525070872</c:v>
                </c:pt>
                <c:pt idx="1137">
                  <c:v>8.0069536695474319</c:v>
                </c:pt>
                <c:pt idx="1138">
                  <c:v>7.9835709823820036</c:v>
                </c:pt>
                <c:pt idx="1139">
                  <c:v>7.9602235910107968</c:v>
                </c:pt>
                <c:pt idx="1140">
                  <c:v>7.9369114954338089</c:v>
                </c:pt>
                <c:pt idx="1141">
                  <c:v>7.9136346956510479</c:v>
                </c:pt>
                <c:pt idx="1142">
                  <c:v>7.8903931916625059</c:v>
                </c:pt>
                <c:pt idx="1143">
                  <c:v>7.8671869834681916</c:v>
                </c:pt>
                <c:pt idx="1144">
                  <c:v>7.8440160710681015</c:v>
                </c:pt>
                <c:pt idx="1145">
                  <c:v>7.8208804544622312</c:v>
                </c:pt>
                <c:pt idx="1146">
                  <c:v>7.797780133650587</c:v>
                </c:pt>
                <c:pt idx="1147">
                  <c:v>7.7747151086331643</c:v>
                </c:pt>
                <c:pt idx="1148">
                  <c:v>7.7516853794099623</c:v>
                </c:pt>
                <c:pt idx="1149">
                  <c:v>7.728690945980988</c:v>
                </c:pt>
                <c:pt idx="1150">
                  <c:v>7.7057318083462327</c:v>
                </c:pt>
                <c:pt idx="1151">
                  <c:v>7.6828079665057061</c:v>
                </c:pt>
                <c:pt idx="1152">
                  <c:v>7.6599194204594001</c:v>
                </c:pt>
                <c:pt idx="1153">
                  <c:v>7.6370661702073184</c:v>
                </c:pt>
                <c:pt idx="1154">
                  <c:v>7.6142482157494573</c:v>
                </c:pt>
                <c:pt idx="1155">
                  <c:v>7.5914655570858205</c:v>
                </c:pt>
                <c:pt idx="1156">
                  <c:v>7.5687181942164079</c:v>
                </c:pt>
                <c:pt idx="1157">
                  <c:v>7.5460061271412169</c:v>
                </c:pt>
                <c:pt idx="1158">
                  <c:v>7.5233293558602519</c:v>
                </c:pt>
                <c:pt idx="1159">
                  <c:v>7.5006878803735075</c:v>
                </c:pt>
                <c:pt idx="1160">
                  <c:v>7.4780817006809874</c:v>
                </c:pt>
                <c:pt idx="1161">
                  <c:v>7.4555108167826907</c:v>
                </c:pt>
                <c:pt idx="1162">
                  <c:v>7.4329752286786164</c:v>
                </c:pt>
                <c:pt idx="1163">
                  <c:v>7.4104749363687663</c:v>
                </c:pt>
                <c:pt idx="1164">
                  <c:v>7.3880099398531396</c:v>
                </c:pt>
                <c:pt idx="1165">
                  <c:v>7.3655802391317344</c:v>
                </c:pt>
                <c:pt idx="1166">
                  <c:v>7.3431858342045544</c:v>
                </c:pt>
                <c:pt idx="1167">
                  <c:v>7.3208267250715986</c:v>
                </c:pt>
                <c:pt idx="1168">
                  <c:v>7.2985029117328626</c:v>
                </c:pt>
                <c:pt idx="1169">
                  <c:v>7.2762143941883526</c:v>
                </c:pt>
                <c:pt idx="1170">
                  <c:v>7.2539611724380642</c:v>
                </c:pt>
                <c:pt idx="1171">
                  <c:v>7.2317432464819982</c:v>
                </c:pt>
                <c:pt idx="1172">
                  <c:v>7.2095606163201591</c:v>
                </c:pt>
                <c:pt idx="1173">
                  <c:v>7.1874132819525416</c:v>
                </c:pt>
                <c:pt idx="1174">
                  <c:v>7.1653012433791456</c:v>
                </c:pt>
                <c:pt idx="1175">
                  <c:v>7.1432245005999748</c:v>
                </c:pt>
                <c:pt idx="1176">
                  <c:v>7.1211830536150265</c:v>
                </c:pt>
                <c:pt idx="1177">
                  <c:v>7.0991769024243006</c:v>
                </c:pt>
                <c:pt idx="1178">
                  <c:v>7.0772060470277998</c:v>
                </c:pt>
                <c:pt idx="1179">
                  <c:v>7.0552704874255232</c:v>
                </c:pt>
                <c:pt idx="1180">
                  <c:v>7.0333702236174656</c:v>
                </c:pt>
                <c:pt idx="1181">
                  <c:v>7.0115052556036339</c:v>
                </c:pt>
                <c:pt idx="1182">
                  <c:v>6.9896755833840274</c:v>
                </c:pt>
                <c:pt idx="1183">
                  <c:v>6.9678812069586415</c:v>
                </c:pt>
                <c:pt idx="1184">
                  <c:v>6.9461221263274791</c:v>
                </c:pt>
                <c:pt idx="1185">
                  <c:v>6.924398341490539</c:v>
                </c:pt>
                <c:pt idx="1186">
                  <c:v>6.9027315233066169</c:v>
                </c:pt>
                <c:pt idx="1187">
                  <c:v>6.8810782947623315</c:v>
                </c:pt>
                <c:pt idx="1188">
                  <c:v>6.8594603620122658</c:v>
                </c:pt>
                <c:pt idx="1189">
                  <c:v>6.837877725056428</c:v>
                </c:pt>
                <c:pt idx="1190">
                  <c:v>6.8163303838948108</c:v>
                </c:pt>
                <c:pt idx="1191">
                  <c:v>6.794818338527417</c:v>
                </c:pt>
                <c:pt idx="1192">
                  <c:v>6.7733415889542465</c:v>
                </c:pt>
                <c:pt idx="1193">
                  <c:v>6.7519001351752994</c:v>
                </c:pt>
                <c:pt idx="1194">
                  <c:v>6.7304939771905756</c:v>
                </c:pt>
                <c:pt idx="1195">
                  <c:v>6.7091231150000752</c:v>
                </c:pt>
                <c:pt idx="1196">
                  <c:v>6.687787548603799</c:v>
                </c:pt>
                <c:pt idx="1197">
                  <c:v>6.6664872780017435</c:v>
                </c:pt>
                <c:pt idx="1198">
                  <c:v>6.645222303193913</c:v>
                </c:pt>
                <c:pt idx="1199">
                  <c:v>6.6239926241803069</c:v>
                </c:pt>
                <c:pt idx="1200">
                  <c:v>6.6027982409609223</c:v>
                </c:pt>
                <c:pt idx="1201">
                  <c:v>6.581639153535761</c:v>
                </c:pt>
                <c:pt idx="1202">
                  <c:v>6.5605153619048231</c:v>
                </c:pt>
                <c:pt idx="1203">
                  <c:v>6.5394268660681067</c:v>
                </c:pt>
                <c:pt idx="1204">
                  <c:v>6.5183736660256164</c:v>
                </c:pt>
                <c:pt idx="1205">
                  <c:v>6.4973557617773503</c:v>
                </c:pt>
                <c:pt idx="1206">
                  <c:v>6.4763731533233031</c:v>
                </c:pt>
                <c:pt idx="1207">
                  <c:v>6.4554258406634819</c:v>
                </c:pt>
                <c:pt idx="1208">
                  <c:v>6.4345138237978841</c:v>
                </c:pt>
                <c:pt idx="1209">
                  <c:v>6.4136371027265078</c:v>
                </c:pt>
                <c:pt idx="1210">
                  <c:v>6.3927956774493575</c:v>
                </c:pt>
                <c:pt idx="1211">
                  <c:v>6.3719895479664288</c:v>
                </c:pt>
                <c:pt idx="1212">
                  <c:v>6.3512187142777217</c:v>
                </c:pt>
                <c:pt idx="1213">
                  <c:v>6.3304831763832397</c:v>
                </c:pt>
                <c:pt idx="1214">
                  <c:v>6.3097829342829819</c:v>
                </c:pt>
                <c:pt idx="1215">
                  <c:v>6.2891179879769474</c:v>
                </c:pt>
                <c:pt idx="1216">
                  <c:v>6.2684883374651346</c:v>
                </c:pt>
                <c:pt idx="1217">
                  <c:v>6.247893982747545</c:v>
                </c:pt>
                <c:pt idx="1218">
                  <c:v>6.2273349238241789</c:v>
                </c:pt>
                <c:pt idx="1219">
                  <c:v>6.2068111606950396</c:v>
                </c:pt>
                <c:pt idx="1220">
                  <c:v>6.1863226933601183</c:v>
                </c:pt>
                <c:pt idx="1221">
                  <c:v>6.1658695218194213</c:v>
                </c:pt>
                <c:pt idx="1222">
                  <c:v>6.1454516460729494</c:v>
                </c:pt>
                <c:pt idx="1223">
                  <c:v>6.1250690661207008</c:v>
                </c:pt>
                <c:pt idx="1224">
                  <c:v>6.1047217819626738</c:v>
                </c:pt>
                <c:pt idx="1225">
                  <c:v>6.084409793598871</c:v>
                </c:pt>
                <c:pt idx="1226">
                  <c:v>6.0641331010292907</c:v>
                </c:pt>
                <c:pt idx="1227">
                  <c:v>6.0438917042539337</c:v>
                </c:pt>
                <c:pt idx="1228">
                  <c:v>6.023685603272801</c:v>
                </c:pt>
                <c:pt idx="1229">
                  <c:v>6.0035147980858925</c:v>
                </c:pt>
                <c:pt idx="1230">
                  <c:v>5.9833792886932047</c:v>
                </c:pt>
                <c:pt idx="1231">
                  <c:v>5.9632790750947402</c:v>
                </c:pt>
                <c:pt idx="1232">
                  <c:v>5.9432141572905017</c:v>
                </c:pt>
                <c:pt idx="1233">
                  <c:v>5.9231845352804831</c:v>
                </c:pt>
                <c:pt idx="1234">
                  <c:v>5.9031902090646904</c:v>
                </c:pt>
                <c:pt idx="1235">
                  <c:v>5.8832311786431202</c:v>
                </c:pt>
                <c:pt idx="1236">
                  <c:v>5.8633074440157724</c:v>
                </c:pt>
                <c:pt idx="1237">
                  <c:v>5.843419005182648</c:v>
                </c:pt>
                <c:pt idx="1238">
                  <c:v>5.8235658621437478</c:v>
                </c:pt>
                <c:pt idx="1239">
                  <c:v>5.8037480148990701</c:v>
                </c:pt>
                <c:pt idx="1240">
                  <c:v>5.7839654634486157</c:v>
                </c:pt>
                <c:pt idx="1241">
                  <c:v>5.7642182077923865</c:v>
                </c:pt>
                <c:pt idx="1242">
                  <c:v>5.7445062479303761</c:v>
                </c:pt>
                <c:pt idx="1243">
                  <c:v>5.7248295838625927</c:v>
                </c:pt>
                <c:pt idx="1244">
                  <c:v>5.7051882155890317</c:v>
                </c:pt>
                <c:pt idx="1245">
                  <c:v>5.6855821431096931</c:v>
                </c:pt>
                <c:pt idx="1246">
                  <c:v>5.6660113664245788</c:v>
                </c:pt>
                <c:pt idx="1247">
                  <c:v>5.6464758855336878</c:v>
                </c:pt>
                <c:pt idx="1248">
                  <c:v>5.6269757004370176</c:v>
                </c:pt>
                <c:pt idx="1249">
                  <c:v>5.6075108111345751</c:v>
                </c:pt>
                <c:pt idx="1250">
                  <c:v>5.5880812176263523</c:v>
                </c:pt>
                <c:pt idx="1251">
                  <c:v>5.5686869199123539</c:v>
                </c:pt>
                <c:pt idx="1252">
                  <c:v>5.5493472593642501</c:v>
                </c:pt>
                <c:pt idx="1253">
                  <c:v>5.5300235179429027</c:v>
                </c:pt>
                <c:pt idx="1254">
                  <c:v>5.5107350723157804</c:v>
                </c:pt>
                <c:pt idx="1255">
                  <c:v>5.4914819224828815</c:v>
                </c:pt>
                <c:pt idx="1256">
                  <c:v>5.4722640684442041</c:v>
                </c:pt>
                <c:pt idx="1257">
                  <c:v>5.453081510199751</c:v>
                </c:pt>
                <c:pt idx="1258">
                  <c:v>5.4339342477495212</c:v>
                </c:pt>
                <c:pt idx="1259">
                  <c:v>5.4148222810935138</c:v>
                </c:pt>
                <c:pt idx="1260">
                  <c:v>5.3957456102317316</c:v>
                </c:pt>
                <c:pt idx="1261">
                  <c:v>5.3767042351641727</c:v>
                </c:pt>
                <c:pt idx="1262">
                  <c:v>5.3576981558908328</c:v>
                </c:pt>
                <c:pt idx="1263">
                  <c:v>5.3387273724117215</c:v>
                </c:pt>
                <c:pt idx="1264">
                  <c:v>5.3197918847268308</c:v>
                </c:pt>
                <c:pt idx="1265">
                  <c:v>5.3008916928361618</c:v>
                </c:pt>
                <c:pt idx="1266">
                  <c:v>5.2820267967397196</c:v>
                </c:pt>
                <c:pt idx="1267">
                  <c:v>5.2631971964374991</c:v>
                </c:pt>
                <c:pt idx="1268">
                  <c:v>5.2444028919295018</c:v>
                </c:pt>
                <c:pt idx="1269">
                  <c:v>5.225643883215727</c:v>
                </c:pt>
                <c:pt idx="1270">
                  <c:v>5.2069201702961756</c:v>
                </c:pt>
                <c:pt idx="1271">
                  <c:v>5.1882317531708484</c:v>
                </c:pt>
                <c:pt idx="1272">
                  <c:v>5.1695786318397445</c:v>
                </c:pt>
                <c:pt idx="1273">
                  <c:v>5.150960806302864</c:v>
                </c:pt>
                <c:pt idx="1274">
                  <c:v>5.1323782765602042</c:v>
                </c:pt>
                <c:pt idx="1275">
                  <c:v>5.1138310426117695</c:v>
                </c:pt>
                <c:pt idx="1276">
                  <c:v>5.0953191044575599</c:v>
                </c:pt>
                <c:pt idx="1277">
                  <c:v>5.0768424620975718</c:v>
                </c:pt>
                <c:pt idx="1278">
                  <c:v>5.0584011155318063</c:v>
                </c:pt>
                <c:pt idx="1279">
                  <c:v>5.0399950647602649</c:v>
                </c:pt>
                <c:pt idx="1280">
                  <c:v>5.0216243097829452</c:v>
                </c:pt>
                <c:pt idx="1281">
                  <c:v>5.0032888505998532</c:v>
                </c:pt>
                <c:pt idx="1282">
                  <c:v>4.9849886872109801</c:v>
                </c:pt>
                <c:pt idx="1283">
                  <c:v>4.9667238196163304</c:v>
                </c:pt>
                <c:pt idx="1284">
                  <c:v>4.9484942478159049</c:v>
                </c:pt>
                <c:pt idx="1285">
                  <c:v>4.9302999718097027</c:v>
                </c:pt>
                <c:pt idx="1286">
                  <c:v>4.9121409915977257</c:v>
                </c:pt>
                <c:pt idx="1287">
                  <c:v>4.8940173071799693</c:v>
                </c:pt>
                <c:pt idx="1288">
                  <c:v>4.8759289185564372</c:v>
                </c:pt>
                <c:pt idx="1289">
                  <c:v>4.8578758257271266</c:v>
                </c:pt>
                <c:pt idx="1290">
                  <c:v>4.8398580286920421</c:v>
                </c:pt>
                <c:pt idx="1291">
                  <c:v>4.8218755274511809</c:v>
                </c:pt>
                <c:pt idx="1292">
                  <c:v>4.8039283220045395</c:v>
                </c:pt>
                <c:pt idx="1293">
                  <c:v>4.7860164123521232</c:v>
                </c:pt>
                <c:pt idx="1294">
                  <c:v>4.7681397984939302</c:v>
                </c:pt>
                <c:pt idx="1295">
                  <c:v>4.7502984804299606</c:v>
                </c:pt>
                <c:pt idx="1296">
                  <c:v>4.7324924581602161</c:v>
                </c:pt>
                <c:pt idx="1297">
                  <c:v>4.7147217316846923</c:v>
                </c:pt>
                <c:pt idx="1298">
                  <c:v>4.696986301003391</c:v>
                </c:pt>
                <c:pt idx="1299">
                  <c:v>4.6792861661163165</c:v>
                </c:pt>
              </c:numCache>
            </c:numRef>
          </c:xVal>
          <c:yVal>
            <c:numRef>
              <c:f>'data 04.2023'!$D$3:$D$1302</c:f>
              <c:numCache>
                <c:formatCode>General</c:formatCode>
                <c:ptCount val="1300"/>
                <c:pt idx="0">
                  <c:v>7.7000999999999999</c:v>
                </c:pt>
                <c:pt idx="1">
                  <c:v>5.4001000000000001</c:v>
                </c:pt>
                <c:pt idx="2">
                  <c:v>3.8001</c:v>
                </c:pt>
                <c:pt idx="3">
                  <c:v>3.1001000000000003</c:v>
                </c:pt>
                <c:pt idx="4">
                  <c:v>2.8001</c:v>
                </c:pt>
                <c:pt idx="5">
                  <c:v>2.7001000000000004</c:v>
                </c:pt>
                <c:pt idx="6">
                  <c:v>2.9001000000000001</c:v>
                </c:pt>
                <c:pt idx="7">
                  <c:v>3.6001000000000003</c:v>
                </c:pt>
                <c:pt idx="8">
                  <c:v>5.5000999999999998</c:v>
                </c:pt>
                <c:pt idx="9">
                  <c:v>9.0000999999999998</c:v>
                </c:pt>
                <c:pt idx="10">
                  <c:v>13.4001</c:v>
                </c:pt>
                <c:pt idx="11">
                  <c:v>21.100100000000001</c:v>
                </c:pt>
                <c:pt idx="12">
                  <c:v>31.100099999999998</c:v>
                </c:pt>
                <c:pt idx="13">
                  <c:v>47.100100000000005</c:v>
                </c:pt>
                <c:pt idx="14">
                  <c:v>62.700100000000006</c:v>
                </c:pt>
                <c:pt idx="15">
                  <c:v>78.000100000000003</c:v>
                </c:pt>
                <c:pt idx="16">
                  <c:v>87.100099999999998</c:v>
                </c:pt>
                <c:pt idx="17">
                  <c:v>95.400100000000009</c:v>
                </c:pt>
                <c:pt idx="18">
                  <c:v>101.3001</c:v>
                </c:pt>
                <c:pt idx="19">
                  <c:v>103.6001</c:v>
                </c:pt>
                <c:pt idx="20">
                  <c:v>104.1001</c:v>
                </c:pt>
                <c:pt idx="21">
                  <c:v>104.1001</c:v>
                </c:pt>
                <c:pt idx="22">
                  <c:v>102.6001</c:v>
                </c:pt>
                <c:pt idx="23">
                  <c:v>101.6001</c:v>
                </c:pt>
                <c:pt idx="24">
                  <c:v>99.200100000000006</c:v>
                </c:pt>
                <c:pt idx="25">
                  <c:v>94.8001</c:v>
                </c:pt>
                <c:pt idx="26">
                  <c:v>90.300100000000015</c:v>
                </c:pt>
                <c:pt idx="27">
                  <c:v>80.900100000000009</c:v>
                </c:pt>
                <c:pt idx="28">
                  <c:v>67.000100000000003</c:v>
                </c:pt>
                <c:pt idx="29">
                  <c:v>51.100100000000005</c:v>
                </c:pt>
                <c:pt idx="30">
                  <c:v>39.200099999999999</c:v>
                </c:pt>
                <c:pt idx="31">
                  <c:v>27.600099999999998</c:v>
                </c:pt>
                <c:pt idx="32">
                  <c:v>16.300099999999997</c:v>
                </c:pt>
                <c:pt idx="33">
                  <c:v>8.3001000000000005</c:v>
                </c:pt>
                <c:pt idx="34">
                  <c:v>4.1001000000000003</c:v>
                </c:pt>
                <c:pt idx="35">
                  <c:v>1.8001</c:v>
                </c:pt>
                <c:pt idx="36">
                  <c:v>1.1001000000000001</c:v>
                </c:pt>
                <c:pt idx="37">
                  <c:v>1.0001</c:v>
                </c:pt>
                <c:pt idx="38">
                  <c:v>1.0001</c:v>
                </c:pt>
                <c:pt idx="39">
                  <c:v>1.0001</c:v>
                </c:pt>
                <c:pt idx="40">
                  <c:v>1.0001</c:v>
                </c:pt>
                <c:pt idx="41">
                  <c:v>1.1001000000000001</c:v>
                </c:pt>
                <c:pt idx="42">
                  <c:v>1.3001</c:v>
                </c:pt>
                <c:pt idx="43">
                  <c:v>1.5001</c:v>
                </c:pt>
                <c:pt idx="44">
                  <c:v>1.8001</c:v>
                </c:pt>
                <c:pt idx="45">
                  <c:v>2.5001000000000002</c:v>
                </c:pt>
                <c:pt idx="46">
                  <c:v>3.2001000000000004</c:v>
                </c:pt>
                <c:pt idx="47">
                  <c:v>4.1001000000000003</c:v>
                </c:pt>
                <c:pt idx="48">
                  <c:v>4.9000999999999992</c:v>
                </c:pt>
                <c:pt idx="49">
                  <c:v>5.7000999999999999</c:v>
                </c:pt>
                <c:pt idx="50">
                  <c:v>6.3000999999999996</c:v>
                </c:pt>
                <c:pt idx="51">
                  <c:v>6.7000999999999999</c:v>
                </c:pt>
                <c:pt idx="52">
                  <c:v>6.9000999999999992</c:v>
                </c:pt>
                <c:pt idx="53">
                  <c:v>7.0000999999999998</c:v>
                </c:pt>
                <c:pt idx="54">
                  <c:v>7.0000999999999998</c:v>
                </c:pt>
                <c:pt idx="55">
                  <c:v>7.0000999999999998</c:v>
                </c:pt>
                <c:pt idx="56">
                  <c:v>6.9000999999999992</c:v>
                </c:pt>
                <c:pt idx="57">
                  <c:v>6.7000999999999999</c:v>
                </c:pt>
                <c:pt idx="58">
                  <c:v>6.5000999999999998</c:v>
                </c:pt>
                <c:pt idx="59">
                  <c:v>6.1001000000000003</c:v>
                </c:pt>
                <c:pt idx="60">
                  <c:v>5.7000999999999999</c:v>
                </c:pt>
                <c:pt idx="61">
                  <c:v>4.7000999999999999</c:v>
                </c:pt>
                <c:pt idx="62">
                  <c:v>3.9001000000000001</c:v>
                </c:pt>
                <c:pt idx="63">
                  <c:v>3.0001000000000002</c:v>
                </c:pt>
                <c:pt idx="64">
                  <c:v>2.2001000000000004</c:v>
                </c:pt>
                <c:pt idx="65">
                  <c:v>1.6001000000000001</c:v>
                </c:pt>
                <c:pt idx="66">
                  <c:v>1.2000999999999999</c:v>
                </c:pt>
                <c:pt idx="67">
                  <c:v>0.90010000000000001</c:v>
                </c:pt>
                <c:pt idx="68">
                  <c:v>0.80010000000000003</c:v>
                </c:pt>
                <c:pt idx="69">
                  <c:v>0.70009999999999994</c:v>
                </c:pt>
                <c:pt idx="70">
                  <c:v>0.70009999999999994</c:v>
                </c:pt>
                <c:pt idx="71">
                  <c:v>0.70009999999999994</c:v>
                </c:pt>
                <c:pt idx="72">
                  <c:v>0.70009999999999994</c:v>
                </c:pt>
                <c:pt idx="73">
                  <c:v>0.70009999999999994</c:v>
                </c:pt>
                <c:pt idx="74">
                  <c:v>0.70009999999999994</c:v>
                </c:pt>
                <c:pt idx="75">
                  <c:v>0.80010000000000003</c:v>
                </c:pt>
                <c:pt idx="76">
                  <c:v>0.80010000000000003</c:v>
                </c:pt>
                <c:pt idx="77">
                  <c:v>0.90010000000000001</c:v>
                </c:pt>
                <c:pt idx="78">
                  <c:v>1.0001</c:v>
                </c:pt>
                <c:pt idx="79">
                  <c:v>1.2000999999999999</c:v>
                </c:pt>
                <c:pt idx="80">
                  <c:v>1.4000999999999999</c:v>
                </c:pt>
                <c:pt idx="81">
                  <c:v>1.6001000000000001</c:v>
                </c:pt>
                <c:pt idx="82">
                  <c:v>1.9000999999999999</c:v>
                </c:pt>
                <c:pt idx="83">
                  <c:v>2.1001000000000003</c:v>
                </c:pt>
                <c:pt idx="84">
                  <c:v>2.2001000000000004</c:v>
                </c:pt>
                <c:pt idx="85">
                  <c:v>2.3001</c:v>
                </c:pt>
                <c:pt idx="86">
                  <c:v>2.3001</c:v>
                </c:pt>
                <c:pt idx="87">
                  <c:v>2.3001</c:v>
                </c:pt>
                <c:pt idx="88">
                  <c:v>2.3001</c:v>
                </c:pt>
                <c:pt idx="89">
                  <c:v>2.3001</c:v>
                </c:pt>
                <c:pt idx="90">
                  <c:v>2.2001000000000004</c:v>
                </c:pt>
                <c:pt idx="91">
                  <c:v>2.1001000000000003</c:v>
                </c:pt>
                <c:pt idx="92">
                  <c:v>2.0001000000000002</c:v>
                </c:pt>
                <c:pt idx="93">
                  <c:v>1.9000999999999999</c:v>
                </c:pt>
                <c:pt idx="94">
                  <c:v>1.7000999999999999</c:v>
                </c:pt>
                <c:pt idx="95">
                  <c:v>1.5001</c:v>
                </c:pt>
                <c:pt idx="96">
                  <c:v>1.2000999999999999</c:v>
                </c:pt>
                <c:pt idx="97">
                  <c:v>1.0001</c:v>
                </c:pt>
                <c:pt idx="98">
                  <c:v>0.80010000000000003</c:v>
                </c:pt>
                <c:pt idx="99">
                  <c:v>0.60009999999999997</c:v>
                </c:pt>
                <c:pt idx="100">
                  <c:v>0.50009999999999999</c:v>
                </c:pt>
                <c:pt idx="101">
                  <c:v>0.50009999999999999</c:v>
                </c:pt>
                <c:pt idx="102">
                  <c:v>0.50009999999999999</c:v>
                </c:pt>
                <c:pt idx="103">
                  <c:v>0.50009999999999999</c:v>
                </c:pt>
                <c:pt idx="104">
                  <c:v>0.50009999999999999</c:v>
                </c:pt>
                <c:pt idx="105">
                  <c:v>0.50009999999999999</c:v>
                </c:pt>
                <c:pt idx="106">
                  <c:v>0.50009999999999999</c:v>
                </c:pt>
                <c:pt idx="107">
                  <c:v>0.40010000000000001</c:v>
                </c:pt>
                <c:pt idx="108">
                  <c:v>0.40010000000000001</c:v>
                </c:pt>
                <c:pt idx="109">
                  <c:v>0.40010000000000001</c:v>
                </c:pt>
                <c:pt idx="110">
                  <c:v>0.40010000000000001</c:v>
                </c:pt>
                <c:pt idx="111">
                  <c:v>0.40010000000000001</c:v>
                </c:pt>
                <c:pt idx="112">
                  <c:v>0.40010000000000001</c:v>
                </c:pt>
                <c:pt idx="113">
                  <c:v>0.40010000000000001</c:v>
                </c:pt>
                <c:pt idx="114">
                  <c:v>0.40010000000000001</c:v>
                </c:pt>
                <c:pt idx="115">
                  <c:v>0.50009999999999999</c:v>
                </c:pt>
                <c:pt idx="116">
                  <c:v>0.60009999999999997</c:v>
                </c:pt>
                <c:pt idx="117">
                  <c:v>0.60009999999999997</c:v>
                </c:pt>
                <c:pt idx="118">
                  <c:v>0.60009999999999997</c:v>
                </c:pt>
                <c:pt idx="119">
                  <c:v>0.70009999999999994</c:v>
                </c:pt>
                <c:pt idx="120">
                  <c:v>0.70009999999999994</c:v>
                </c:pt>
                <c:pt idx="121">
                  <c:v>0.70009999999999994</c:v>
                </c:pt>
                <c:pt idx="122">
                  <c:v>0.70009999999999994</c:v>
                </c:pt>
                <c:pt idx="123">
                  <c:v>0.70009999999999994</c:v>
                </c:pt>
                <c:pt idx="124">
                  <c:v>0.60009999999999997</c:v>
                </c:pt>
                <c:pt idx="125">
                  <c:v>0.60009999999999997</c:v>
                </c:pt>
                <c:pt idx="126">
                  <c:v>0.60009999999999997</c:v>
                </c:pt>
                <c:pt idx="127">
                  <c:v>0.50009999999999999</c:v>
                </c:pt>
                <c:pt idx="128">
                  <c:v>0.50009999999999999</c:v>
                </c:pt>
                <c:pt idx="129">
                  <c:v>0.40010000000000001</c:v>
                </c:pt>
                <c:pt idx="130">
                  <c:v>0.30009999999999998</c:v>
                </c:pt>
                <c:pt idx="131">
                  <c:v>0.2001</c:v>
                </c:pt>
                <c:pt idx="132">
                  <c:v>0.2001</c:v>
                </c:pt>
                <c:pt idx="133">
                  <c:v>0.10010000000000001</c:v>
                </c:pt>
                <c:pt idx="134">
                  <c:v>0.10010000000000001</c:v>
                </c:pt>
                <c:pt idx="135">
                  <c:v>0.10010000000000001</c:v>
                </c:pt>
                <c:pt idx="136">
                  <c:v>0.10010000000000001</c:v>
                </c:pt>
                <c:pt idx="137">
                  <c:v>0.10010000000000001</c:v>
                </c:pt>
                <c:pt idx="138">
                  <c:v>0.10010000000000001</c:v>
                </c:pt>
                <c:pt idx="139">
                  <c:v>0.10010000000000001</c:v>
                </c:pt>
                <c:pt idx="140">
                  <c:v>0.10010000000000001</c:v>
                </c:pt>
                <c:pt idx="141">
                  <c:v>0.10010000000000001</c:v>
                </c:pt>
                <c:pt idx="142">
                  <c:v>0.10010000000000001</c:v>
                </c:pt>
                <c:pt idx="143">
                  <c:v>0.10010000000000001</c:v>
                </c:pt>
                <c:pt idx="144">
                  <c:v>0.10010000000000001</c:v>
                </c:pt>
                <c:pt idx="145">
                  <c:v>0.2001</c:v>
                </c:pt>
                <c:pt idx="146">
                  <c:v>0.2001</c:v>
                </c:pt>
                <c:pt idx="147">
                  <c:v>0.30009999999999998</c:v>
                </c:pt>
                <c:pt idx="148">
                  <c:v>0.40010000000000001</c:v>
                </c:pt>
                <c:pt idx="149">
                  <c:v>0.60009999999999997</c:v>
                </c:pt>
                <c:pt idx="150">
                  <c:v>0.80010000000000003</c:v>
                </c:pt>
                <c:pt idx="151">
                  <c:v>1.0001</c:v>
                </c:pt>
                <c:pt idx="152">
                  <c:v>1.1001000000000001</c:v>
                </c:pt>
                <c:pt idx="153">
                  <c:v>1.2000999999999999</c:v>
                </c:pt>
                <c:pt idx="154">
                  <c:v>1.3001</c:v>
                </c:pt>
                <c:pt idx="155">
                  <c:v>1.3001</c:v>
                </c:pt>
                <c:pt idx="156">
                  <c:v>1.3001</c:v>
                </c:pt>
                <c:pt idx="157">
                  <c:v>1.3001</c:v>
                </c:pt>
                <c:pt idx="158">
                  <c:v>1.3001</c:v>
                </c:pt>
                <c:pt idx="159">
                  <c:v>1.2000999999999999</c:v>
                </c:pt>
                <c:pt idx="160">
                  <c:v>1.2000999999999999</c:v>
                </c:pt>
                <c:pt idx="161">
                  <c:v>1.2000999999999999</c:v>
                </c:pt>
                <c:pt idx="162">
                  <c:v>1.2000999999999999</c:v>
                </c:pt>
                <c:pt idx="163">
                  <c:v>1.2000999999999999</c:v>
                </c:pt>
                <c:pt idx="164">
                  <c:v>1.3001</c:v>
                </c:pt>
                <c:pt idx="165">
                  <c:v>1.6001000000000001</c:v>
                </c:pt>
                <c:pt idx="166">
                  <c:v>2.2001000000000004</c:v>
                </c:pt>
                <c:pt idx="167">
                  <c:v>3.1001000000000003</c:v>
                </c:pt>
                <c:pt idx="168">
                  <c:v>3.8001</c:v>
                </c:pt>
                <c:pt idx="169">
                  <c:v>4.5000999999999998</c:v>
                </c:pt>
                <c:pt idx="170">
                  <c:v>5.1001000000000003</c:v>
                </c:pt>
                <c:pt idx="171">
                  <c:v>5.6000999999999994</c:v>
                </c:pt>
                <c:pt idx="172">
                  <c:v>5.8000999999999996</c:v>
                </c:pt>
                <c:pt idx="173">
                  <c:v>5.8000999999999996</c:v>
                </c:pt>
                <c:pt idx="174">
                  <c:v>5.7000999999999999</c:v>
                </c:pt>
                <c:pt idx="175">
                  <c:v>5.7000999999999999</c:v>
                </c:pt>
                <c:pt idx="176">
                  <c:v>5.6000999999999994</c:v>
                </c:pt>
                <c:pt idx="177">
                  <c:v>5.4001000000000001</c:v>
                </c:pt>
                <c:pt idx="178">
                  <c:v>5.1001000000000003</c:v>
                </c:pt>
                <c:pt idx="179">
                  <c:v>4.7000999999999999</c:v>
                </c:pt>
                <c:pt idx="180">
                  <c:v>4.0000999999999998</c:v>
                </c:pt>
                <c:pt idx="181">
                  <c:v>3.3001</c:v>
                </c:pt>
                <c:pt idx="182">
                  <c:v>2.6001000000000003</c:v>
                </c:pt>
                <c:pt idx="183">
                  <c:v>2.2001000000000004</c:v>
                </c:pt>
                <c:pt idx="184">
                  <c:v>2.1001000000000003</c:v>
                </c:pt>
                <c:pt idx="185">
                  <c:v>2.2001000000000004</c:v>
                </c:pt>
                <c:pt idx="186">
                  <c:v>2.5001000000000002</c:v>
                </c:pt>
                <c:pt idx="187">
                  <c:v>2.9001000000000001</c:v>
                </c:pt>
                <c:pt idx="188">
                  <c:v>3.3001</c:v>
                </c:pt>
                <c:pt idx="189">
                  <c:v>3.5001000000000002</c:v>
                </c:pt>
                <c:pt idx="190">
                  <c:v>3.6001000000000003</c:v>
                </c:pt>
                <c:pt idx="191">
                  <c:v>3.6001000000000003</c:v>
                </c:pt>
                <c:pt idx="192">
                  <c:v>3.6001000000000003</c:v>
                </c:pt>
                <c:pt idx="193">
                  <c:v>3.5001000000000002</c:v>
                </c:pt>
                <c:pt idx="194">
                  <c:v>3.5001000000000002</c:v>
                </c:pt>
                <c:pt idx="195">
                  <c:v>3.3001</c:v>
                </c:pt>
                <c:pt idx="196">
                  <c:v>3.1001000000000003</c:v>
                </c:pt>
                <c:pt idx="197">
                  <c:v>2.9001000000000001</c:v>
                </c:pt>
                <c:pt idx="198">
                  <c:v>2.5001000000000002</c:v>
                </c:pt>
                <c:pt idx="199">
                  <c:v>2.1001000000000003</c:v>
                </c:pt>
                <c:pt idx="200">
                  <c:v>1.8001</c:v>
                </c:pt>
                <c:pt idx="201">
                  <c:v>1.9000999999999999</c:v>
                </c:pt>
                <c:pt idx="202">
                  <c:v>2.2001000000000004</c:v>
                </c:pt>
                <c:pt idx="203">
                  <c:v>2.7001000000000004</c:v>
                </c:pt>
                <c:pt idx="204">
                  <c:v>3.5001000000000002</c:v>
                </c:pt>
                <c:pt idx="205">
                  <c:v>4.2000999999999999</c:v>
                </c:pt>
                <c:pt idx="206">
                  <c:v>4.6000999999999994</c:v>
                </c:pt>
                <c:pt idx="207">
                  <c:v>4.9000999999999992</c:v>
                </c:pt>
                <c:pt idx="208">
                  <c:v>4.9000999999999992</c:v>
                </c:pt>
                <c:pt idx="209">
                  <c:v>5.0000999999999998</c:v>
                </c:pt>
                <c:pt idx="210">
                  <c:v>4.9000999999999992</c:v>
                </c:pt>
                <c:pt idx="211">
                  <c:v>4.9000999999999992</c:v>
                </c:pt>
                <c:pt idx="212">
                  <c:v>4.8000999999999996</c:v>
                </c:pt>
                <c:pt idx="213">
                  <c:v>4.6000999999999994</c:v>
                </c:pt>
                <c:pt idx="214">
                  <c:v>4.5000999999999998</c:v>
                </c:pt>
                <c:pt idx="215">
                  <c:v>4.6000999999999994</c:v>
                </c:pt>
                <c:pt idx="216">
                  <c:v>5.8000999999999996</c:v>
                </c:pt>
                <c:pt idx="217">
                  <c:v>8.3001000000000005</c:v>
                </c:pt>
                <c:pt idx="218">
                  <c:v>12.0001</c:v>
                </c:pt>
                <c:pt idx="219">
                  <c:v>19.8001</c:v>
                </c:pt>
                <c:pt idx="220">
                  <c:v>31.700099999999999</c:v>
                </c:pt>
                <c:pt idx="221">
                  <c:v>49.500100000000003</c:v>
                </c:pt>
                <c:pt idx="222">
                  <c:v>64.8001</c:v>
                </c:pt>
                <c:pt idx="223">
                  <c:v>77.600100000000012</c:v>
                </c:pt>
                <c:pt idx="224">
                  <c:v>87.600099999999998</c:v>
                </c:pt>
                <c:pt idx="225">
                  <c:v>93.400099999999995</c:v>
                </c:pt>
                <c:pt idx="226">
                  <c:v>96.100100000000012</c:v>
                </c:pt>
                <c:pt idx="227">
                  <c:v>96.500100000000003</c:v>
                </c:pt>
                <c:pt idx="228">
                  <c:v>96.3001</c:v>
                </c:pt>
                <c:pt idx="229">
                  <c:v>95.200100000000006</c:v>
                </c:pt>
                <c:pt idx="230">
                  <c:v>92.3001</c:v>
                </c:pt>
                <c:pt idx="231">
                  <c:v>89.500100000000003</c:v>
                </c:pt>
                <c:pt idx="232">
                  <c:v>84.3001</c:v>
                </c:pt>
                <c:pt idx="233">
                  <c:v>72.000100000000003</c:v>
                </c:pt>
                <c:pt idx="234">
                  <c:v>57.900100000000002</c:v>
                </c:pt>
                <c:pt idx="235">
                  <c:v>41.400100000000002</c:v>
                </c:pt>
                <c:pt idx="236">
                  <c:v>28.700099999999999</c:v>
                </c:pt>
                <c:pt idx="237">
                  <c:v>15.9001</c:v>
                </c:pt>
                <c:pt idx="238">
                  <c:v>7.1001000000000003</c:v>
                </c:pt>
                <c:pt idx="239">
                  <c:v>2.7001000000000004</c:v>
                </c:pt>
                <c:pt idx="240">
                  <c:v>0.60009999999999997</c:v>
                </c:pt>
                <c:pt idx="241">
                  <c:v>0.30009999999999998</c:v>
                </c:pt>
                <c:pt idx="242">
                  <c:v>0.30009999999999998</c:v>
                </c:pt>
                <c:pt idx="243">
                  <c:v>0.30009999999999998</c:v>
                </c:pt>
                <c:pt idx="244">
                  <c:v>0.30009999999999998</c:v>
                </c:pt>
                <c:pt idx="245">
                  <c:v>0.30009999999999998</c:v>
                </c:pt>
                <c:pt idx="246">
                  <c:v>0.30009999999999998</c:v>
                </c:pt>
                <c:pt idx="247">
                  <c:v>0.30009999999999998</c:v>
                </c:pt>
                <c:pt idx="248">
                  <c:v>0.30009999999999998</c:v>
                </c:pt>
                <c:pt idx="249">
                  <c:v>0.30009999999999998</c:v>
                </c:pt>
                <c:pt idx="250">
                  <c:v>0.30009999999999998</c:v>
                </c:pt>
                <c:pt idx="251">
                  <c:v>0.30009999999999998</c:v>
                </c:pt>
                <c:pt idx="252">
                  <c:v>0.30009999999999998</c:v>
                </c:pt>
                <c:pt idx="253">
                  <c:v>0.30009999999999998</c:v>
                </c:pt>
                <c:pt idx="254">
                  <c:v>0.2001</c:v>
                </c:pt>
                <c:pt idx="255">
                  <c:v>0.2001</c:v>
                </c:pt>
                <c:pt idx="256">
                  <c:v>0.2001</c:v>
                </c:pt>
                <c:pt idx="257">
                  <c:v>0.2001</c:v>
                </c:pt>
                <c:pt idx="258">
                  <c:v>0.30009999999999998</c:v>
                </c:pt>
                <c:pt idx="259">
                  <c:v>0.30009999999999998</c:v>
                </c:pt>
                <c:pt idx="260">
                  <c:v>0.30009999999999998</c:v>
                </c:pt>
                <c:pt idx="261">
                  <c:v>0.30009999999999998</c:v>
                </c:pt>
                <c:pt idx="262">
                  <c:v>0.30009999999999998</c:v>
                </c:pt>
                <c:pt idx="263">
                  <c:v>0.40010000000000001</c:v>
                </c:pt>
                <c:pt idx="264">
                  <c:v>0.40010000000000001</c:v>
                </c:pt>
                <c:pt idx="265">
                  <c:v>0.40010000000000001</c:v>
                </c:pt>
                <c:pt idx="266">
                  <c:v>0.40010000000000001</c:v>
                </c:pt>
                <c:pt idx="267">
                  <c:v>0.40010000000000001</c:v>
                </c:pt>
                <c:pt idx="268">
                  <c:v>0.40010000000000001</c:v>
                </c:pt>
                <c:pt idx="269">
                  <c:v>0.40010000000000001</c:v>
                </c:pt>
                <c:pt idx="270">
                  <c:v>0.40010000000000001</c:v>
                </c:pt>
                <c:pt idx="271">
                  <c:v>0.30009999999999998</c:v>
                </c:pt>
                <c:pt idx="272">
                  <c:v>0.30009999999999998</c:v>
                </c:pt>
                <c:pt idx="273">
                  <c:v>0.40010000000000001</c:v>
                </c:pt>
                <c:pt idx="274">
                  <c:v>0.40010000000000001</c:v>
                </c:pt>
                <c:pt idx="275">
                  <c:v>0.50009999999999999</c:v>
                </c:pt>
                <c:pt idx="276">
                  <c:v>0.60009999999999997</c:v>
                </c:pt>
                <c:pt idx="277">
                  <c:v>0.70009999999999994</c:v>
                </c:pt>
                <c:pt idx="278">
                  <c:v>0.80010000000000003</c:v>
                </c:pt>
                <c:pt idx="279">
                  <c:v>0.80010000000000003</c:v>
                </c:pt>
                <c:pt idx="280">
                  <c:v>0.90010000000000001</c:v>
                </c:pt>
                <c:pt idx="281">
                  <c:v>1.1001000000000001</c:v>
                </c:pt>
                <c:pt idx="282">
                  <c:v>1.0001</c:v>
                </c:pt>
                <c:pt idx="283">
                  <c:v>1.0001</c:v>
                </c:pt>
                <c:pt idx="284">
                  <c:v>1.0001</c:v>
                </c:pt>
                <c:pt idx="285">
                  <c:v>0.90010000000000001</c:v>
                </c:pt>
                <c:pt idx="286">
                  <c:v>0.90010000000000001</c:v>
                </c:pt>
                <c:pt idx="287">
                  <c:v>1.0001</c:v>
                </c:pt>
                <c:pt idx="288">
                  <c:v>0.90010000000000001</c:v>
                </c:pt>
                <c:pt idx="289">
                  <c:v>4.5000999999999998</c:v>
                </c:pt>
                <c:pt idx="290">
                  <c:v>22.700100000000003</c:v>
                </c:pt>
                <c:pt idx="291">
                  <c:v>64.400100000000009</c:v>
                </c:pt>
                <c:pt idx="292">
                  <c:v>127.5001</c:v>
                </c:pt>
                <c:pt idx="293">
                  <c:v>243.90010000000001</c:v>
                </c:pt>
                <c:pt idx="294">
                  <c:v>467.6001</c:v>
                </c:pt>
                <c:pt idx="295">
                  <c:v>743.00009999999997</c:v>
                </c:pt>
                <c:pt idx="296">
                  <c:v>1156.0001</c:v>
                </c:pt>
                <c:pt idx="297">
                  <c:v>1500.0001</c:v>
                </c:pt>
                <c:pt idx="298">
                  <c:v>1830.0001</c:v>
                </c:pt>
                <c:pt idx="299">
                  <c:v>2022.0000999999997</c:v>
                </c:pt>
                <c:pt idx="300">
                  <c:v>2208.0001000000002</c:v>
                </c:pt>
                <c:pt idx="301">
                  <c:v>2248.0001000000002</c:v>
                </c:pt>
                <c:pt idx="302">
                  <c:v>2271.0001000000002</c:v>
                </c:pt>
                <c:pt idx="303">
                  <c:v>2247.0001000000002</c:v>
                </c:pt>
                <c:pt idx="304">
                  <c:v>2221.0001000000002</c:v>
                </c:pt>
                <c:pt idx="305">
                  <c:v>2139.0001000000002</c:v>
                </c:pt>
                <c:pt idx="306">
                  <c:v>2031.0001000000002</c:v>
                </c:pt>
                <c:pt idx="307">
                  <c:v>1833.0001</c:v>
                </c:pt>
                <c:pt idx="308">
                  <c:v>1481.0001</c:v>
                </c:pt>
                <c:pt idx="309">
                  <c:v>1165.0001</c:v>
                </c:pt>
                <c:pt idx="310">
                  <c:v>797.1001</c:v>
                </c:pt>
                <c:pt idx="311">
                  <c:v>533.80010000000004</c:v>
                </c:pt>
                <c:pt idx="312">
                  <c:v>260.30009999999993</c:v>
                </c:pt>
                <c:pt idx="313">
                  <c:v>80.900100000000009</c:v>
                </c:pt>
                <c:pt idx="314">
                  <c:v>15.600099999999999</c:v>
                </c:pt>
                <c:pt idx="315">
                  <c:v>3.8001</c:v>
                </c:pt>
                <c:pt idx="316">
                  <c:v>2.2001000000000004</c:v>
                </c:pt>
                <c:pt idx="317">
                  <c:v>2.2001000000000004</c:v>
                </c:pt>
                <c:pt idx="318">
                  <c:v>2.5001000000000002</c:v>
                </c:pt>
                <c:pt idx="319">
                  <c:v>2.5001000000000002</c:v>
                </c:pt>
                <c:pt idx="320">
                  <c:v>2.8001</c:v>
                </c:pt>
                <c:pt idx="321">
                  <c:v>2.9001000000000001</c:v>
                </c:pt>
                <c:pt idx="322">
                  <c:v>2.7001000000000004</c:v>
                </c:pt>
                <c:pt idx="323">
                  <c:v>2.7001000000000004</c:v>
                </c:pt>
                <c:pt idx="324">
                  <c:v>3.0001000000000002</c:v>
                </c:pt>
                <c:pt idx="325">
                  <c:v>2.8001</c:v>
                </c:pt>
                <c:pt idx="326">
                  <c:v>2.7001000000000004</c:v>
                </c:pt>
                <c:pt idx="327">
                  <c:v>2.5001000000000002</c:v>
                </c:pt>
                <c:pt idx="328">
                  <c:v>2.0001000000000002</c:v>
                </c:pt>
                <c:pt idx="329">
                  <c:v>1.7000999999999999</c:v>
                </c:pt>
                <c:pt idx="330">
                  <c:v>1.5001</c:v>
                </c:pt>
                <c:pt idx="331">
                  <c:v>1.3001</c:v>
                </c:pt>
                <c:pt idx="332">
                  <c:v>1.2000999999999999</c:v>
                </c:pt>
                <c:pt idx="333">
                  <c:v>1.2000999999999999</c:v>
                </c:pt>
                <c:pt idx="334">
                  <c:v>1.3001</c:v>
                </c:pt>
                <c:pt idx="335">
                  <c:v>1.5001</c:v>
                </c:pt>
                <c:pt idx="336">
                  <c:v>1.7000999999999999</c:v>
                </c:pt>
                <c:pt idx="337">
                  <c:v>1.8001</c:v>
                </c:pt>
                <c:pt idx="338">
                  <c:v>2.0001000000000002</c:v>
                </c:pt>
                <c:pt idx="339">
                  <c:v>2.0001000000000002</c:v>
                </c:pt>
                <c:pt idx="340">
                  <c:v>2.0001000000000002</c:v>
                </c:pt>
                <c:pt idx="341">
                  <c:v>2.0001000000000002</c:v>
                </c:pt>
                <c:pt idx="342">
                  <c:v>2.0001000000000002</c:v>
                </c:pt>
                <c:pt idx="343">
                  <c:v>2.0001000000000002</c:v>
                </c:pt>
                <c:pt idx="344">
                  <c:v>2.0001000000000002</c:v>
                </c:pt>
                <c:pt idx="345">
                  <c:v>1.9000999999999999</c:v>
                </c:pt>
                <c:pt idx="346">
                  <c:v>1.8001</c:v>
                </c:pt>
                <c:pt idx="347">
                  <c:v>1.7000999999999999</c:v>
                </c:pt>
                <c:pt idx="348">
                  <c:v>1.5001</c:v>
                </c:pt>
                <c:pt idx="349">
                  <c:v>1.4000999999999999</c:v>
                </c:pt>
                <c:pt idx="350">
                  <c:v>1.2000999999999999</c:v>
                </c:pt>
                <c:pt idx="351">
                  <c:v>1.2000999999999999</c:v>
                </c:pt>
                <c:pt idx="352">
                  <c:v>1.1001000000000001</c:v>
                </c:pt>
                <c:pt idx="353">
                  <c:v>1.1001000000000001</c:v>
                </c:pt>
                <c:pt idx="354">
                  <c:v>1.1001000000000001</c:v>
                </c:pt>
                <c:pt idx="355">
                  <c:v>1.1001000000000001</c:v>
                </c:pt>
                <c:pt idx="356">
                  <c:v>1.1001000000000001</c:v>
                </c:pt>
                <c:pt idx="357">
                  <c:v>1.0001</c:v>
                </c:pt>
                <c:pt idx="358">
                  <c:v>0.90010000000000001</c:v>
                </c:pt>
                <c:pt idx="359">
                  <c:v>0.80010000000000003</c:v>
                </c:pt>
                <c:pt idx="360">
                  <c:v>0.70009999999999994</c:v>
                </c:pt>
                <c:pt idx="361">
                  <c:v>0.70009999999999994</c:v>
                </c:pt>
                <c:pt idx="362">
                  <c:v>0.70009999999999994</c:v>
                </c:pt>
                <c:pt idx="363">
                  <c:v>0.60009999999999997</c:v>
                </c:pt>
                <c:pt idx="364">
                  <c:v>0.60009999999999997</c:v>
                </c:pt>
                <c:pt idx="365">
                  <c:v>0.60009999999999997</c:v>
                </c:pt>
                <c:pt idx="366">
                  <c:v>0.60009999999999997</c:v>
                </c:pt>
                <c:pt idx="367">
                  <c:v>0.60009999999999997</c:v>
                </c:pt>
                <c:pt idx="368">
                  <c:v>0.60009999999999997</c:v>
                </c:pt>
                <c:pt idx="369">
                  <c:v>0.60009999999999997</c:v>
                </c:pt>
                <c:pt idx="370">
                  <c:v>0.80010000000000003</c:v>
                </c:pt>
                <c:pt idx="371">
                  <c:v>1.1001000000000001</c:v>
                </c:pt>
                <c:pt idx="372">
                  <c:v>1.5001</c:v>
                </c:pt>
                <c:pt idx="373">
                  <c:v>2.5001000000000002</c:v>
                </c:pt>
                <c:pt idx="374">
                  <c:v>3.6001000000000003</c:v>
                </c:pt>
                <c:pt idx="375">
                  <c:v>5.0000999999999998</c:v>
                </c:pt>
                <c:pt idx="376">
                  <c:v>6.2000999999999999</c:v>
                </c:pt>
                <c:pt idx="377">
                  <c:v>7.1001000000000003</c:v>
                </c:pt>
                <c:pt idx="378">
                  <c:v>7.7000999999999999</c:v>
                </c:pt>
                <c:pt idx="379">
                  <c:v>7.8000999999999996</c:v>
                </c:pt>
                <c:pt idx="380">
                  <c:v>7.9001000000000001</c:v>
                </c:pt>
                <c:pt idx="381">
                  <c:v>7.8000999999999996</c:v>
                </c:pt>
                <c:pt idx="382">
                  <c:v>7.6000999999999994</c:v>
                </c:pt>
                <c:pt idx="383">
                  <c:v>7.5000999999999998</c:v>
                </c:pt>
                <c:pt idx="384">
                  <c:v>7.0000999999999998</c:v>
                </c:pt>
                <c:pt idx="385">
                  <c:v>6.3000999999999996</c:v>
                </c:pt>
                <c:pt idx="386">
                  <c:v>5.0000999999999998</c:v>
                </c:pt>
                <c:pt idx="387">
                  <c:v>3.6001000000000003</c:v>
                </c:pt>
                <c:pt idx="388">
                  <c:v>2.4001000000000001</c:v>
                </c:pt>
                <c:pt idx="389">
                  <c:v>1.3001</c:v>
                </c:pt>
                <c:pt idx="390">
                  <c:v>0.70009999999999994</c:v>
                </c:pt>
                <c:pt idx="391">
                  <c:v>0.30009999999999998</c:v>
                </c:pt>
                <c:pt idx="392">
                  <c:v>0.2001</c:v>
                </c:pt>
                <c:pt idx="393">
                  <c:v>0.2001</c:v>
                </c:pt>
                <c:pt idx="394">
                  <c:v>0.2001</c:v>
                </c:pt>
                <c:pt idx="395">
                  <c:v>0.2001</c:v>
                </c:pt>
                <c:pt idx="396">
                  <c:v>0.30009999999999998</c:v>
                </c:pt>
                <c:pt idx="397">
                  <c:v>0.30009999999999998</c:v>
                </c:pt>
                <c:pt idx="398">
                  <c:v>0.30009999999999998</c:v>
                </c:pt>
                <c:pt idx="399">
                  <c:v>0.30009999999999998</c:v>
                </c:pt>
                <c:pt idx="400">
                  <c:v>0.30009999999999998</c:v>
                </c:pt>
                <c:pt idx="401">
                  <c:v>0.30009999999999998</c:v>
                </c:pt>
                <c:pt idx="402">
                  <c:v>0.30009999999999998</c:v>
                </c:pt>
                <c:pt idx="403">
                  <c:v>0.30009999999999998</c:v>
                </c:pt>
                <c:pt idx="404">
                  <c:v>0.2001</c:v>
                </c:pt>
                <c:pt idx="405">
                  <c:v>0.2001</c:v>
                </c:pt>
                <c:pt idx="406">
                  <c:v>0.2001</c:v>
                </c:pt>
                <c:pt idx="407">
                  <c:v>0.10010000000000001</c:v>
                </c:pt>
                <c:pt idx="408">
                  <c:v>0.10010000000000001</c:v>
                </c:pt>
                <c:pt idx="409">
                  <c:v>0.10010000000000001</c:v>
                </c:pt>
                <c:pt idx="410">
                  <c:v>1E-4</c:v>
                </c:pt>
                <c:pt idx="411">
                  <c:v>0.10010000000000001</c:v>
                </c:pt>
                <c:pt idx="412">
                  <c:v>0.2001</c:v>
                </c:pt>
                <c:pt idx="413">
                  <c:v>0.30009999999999998</c:v>
                </c:pt>
                <c:pt idx="414">
                  <c:v>0.70009999999999994</c:v>
                </c:pt>
                <c:pt idx="415">
                  <c:v>1.1001000000000001</c:v>
                </c:pt>
                <c:pt idx="416">
                  <c:v>1.5001</c:v>
                </c:pt>
                <c:pt idx="417">
                  <c:v>1.9000999999999999</c:v>
                </c:pt>
                <c:pt idx="418">
                  <c:v>2.2001000000000004</c:v>
                </c:pt>
                <c:pt idx="419">
                  <c:v>2.4001000000000001</c:v>
                </c:pt>
                <c:pt idx="420">
                  <c:v>2.4001000000000001</c:v>
                </c:pt>
                <c:pt idx="421">
                  <c:v>2.4001000000000001</c:v>
                </c:pt>
                <c:pt idx="422">
                  <c:v>2.4001000000000001</c:v>
                </c:pt>
                <c:pt idx="423">
                  <c:v>2.4001000000000001</c:v>
                </c:pt>
                <c:pt idx="424">
                  <c:v>2.3001</c:v>
                </c:pt>
                <c:pt idx="425">
                  <c:v>2.1001000000000003</c:v>
                </c:pt>
                <c:pt idx="426">
                  <c:v>1.8001</c:v>
                </c:pt>
                <c:pt idx="427">
                  <c:v>1.4000999999999999</c:v>
                </c:pt>
                <c:pt idx="428">
                  <c:v>1.0001</c:v>
                </c:pt>
                <c:pt idx="429">
                  <c:v>0.60009999999999997</c:v>
                </c:pt>
                <c:pt idx="430">
                  <c:v>0.30009999999999998</c:v>
                </c:pt>
                <c:pt idx="431">
                  <c:v>0.10010000000000001</c:v>
                </c:pt>
                <c:pt idx="432">
                  <c:v>0.10010000000000001</c:v>
                </c:pt>
                <c:pt idx="433">
                  <c:v>0.10010000000000001</c:v>
                </c:pt>
                <c:pt idx="434">
                  <c:v>0.10010000000000001</c:v>
                </c:pt>
                <c:pt idx="435">
                  <c:v>0.2001</c:v>
                </c:pt>
                <c:pt idx="436">
                  <c:v>0.30009999999999998</c:v>
                </c:pt>
                <c:pt idx="437">
                  <c:v>0.40010000000000001</c:v>
                </c:pt>
                <c:pt idx="438">
                  <c:v>0.50009999999999999</c:v>
                </c:pt>
                <c:pt idx="439">
                  <c:v>0.50009999999999999</c:v>
                </c:pt>
                <c:pt idx="440">
                  <c:v>0.60009999999999997</c:v>
                </c:pt>
                <c:pt idx="441">
                  <c:v>0.60009999999999997</c:v>
                </c:pt>
                <c:pt idx="442">
                  <c:v>0.60009999999999997</c:v>
                </c:pt>
                <c:pt idx="443">
                  <c:v>0.60009999999999997</c:v>
                </c:pt>
                <c:pt idx="444">
                  <c:v>0.60009999999999997</c:v>
                </c:pt>
                <c:pt idx="445">
                  <c:v>0.60009999999999997</c:v>
                </c:pt>
                <c:pt idx="446">
                  <c:v>0.50009999999999999</c:v>
                </c:pt>
                <c:pt idx="447">
                  <c:v>0.50009999999999999</c:v>
                </c:pt>
                <c:pt idx="448">
                  <c:v>0.40010000000000001</c:v>
                </c:pt>
                <c:pt idx="449">
                  <c:v>0.40010000000000001</c:v>
                </c:pt>
                <c:pt idx="450">
                  <c:v>0.30009999999999998</c:v>
                </c:pt>
                <c:pt idx="451">
                  <c:v>0.40010000000000001</c:v>
                </c:pt>
                <c:pt idx="452">
                  <c:v>0.70009999999999994</c:v>
                </c:pt>
                <c:pt idx="453">
                  <c:v>1.8001</c:v>
                </c:pt>
                <c:pt idx="454">
                  <c:v>3.6001000000000003</c:v>
                </c:pt>
                <c:pt idx="455">
                  <c:v>7.2000999999999999</c:v>
                </c:pt>
                <c:pt idx="456">
                  <c:v>14.8001</c:v>
                </c:pt>
                <c:pt idx="457">
                  <c:v>24.5001</c:v>
                </c:pt>
                <c:pt idx="458">
                  <c:v>34.3001</c:v>
                </c:pt>
                <c:pt idx="459">
                  <c:v>43.600100000000005</c:v>
                </c:pt>
                <c:pt idx="460">
                  <c:v>49.100099999999998</c:v>
                </c:pt>
                <c:pt idx="461">
                  <c:v>52.200100000000006</c:v>
                </c:pt>
                <c:pt idx="462">
                  <c:v>53.000100000000003</c:v>
                </c:pt>
                <c:pt idx="463">
                  <c:v>52.500100000000003</c:v>
                </c:pt>
                <c:pt idx="464">
                  <c:v>52.500100000000003</c:v>
                </c:pt>
                <c:pt idx="465">
                  <c:v>50.8001</c:v>
                </c:pt>
                <c:pt idx="466">
                  <c:v>48.300100000000008</c:v>
                </c:pt>
                <c:pt idx="467">
                  <c:v>43.000100000000003</c:v>
                </c:pt>
                <c:pt idx="468">
                  <c:v>34.3001</c:v>
                </c:pt>
                <c:pt idx="469">
                  <c:v>24.600100000000001</c:v>
                </c:pt>
                <c:pt idx="470">
                  <c:v>15.4001</c:v>
                </c:pt>
                <c:pt idx="471">
                  <c:v>8.0000999999999998</c:v>
                </c:pt>
                <c:pt idx="472">
                  <c:v>3.6001000000000003</c:v>
                </c:pt>
                <c:pt idx="473">
                  <c:v>1.0001</c:v>
                </c:pt>
                <c:pt idx="474">
                  <c:v>0.50009999999999999</c:v>
                </c:pt>
                <c:pt idx="475">
                  <c:v>0.50009999999999999</c:v>
                </c:pt>
                <c:pt idx="476">
                  <c:v>0.60009999999999997</c:v>
                </c:pt>
                <c:pt idx="477">
                  <c:v>0.80010000000000003</c:v>
                </c:pt>
                <c:pt idx="478">
                  <c:v>1.1001000000000001</c:v>
                </c:pt>
                <c:pt idx="479">
                  <c:v>1.5001</c:v>
                </c:pt>
                <c:pt idx="480">
                  <c:v>1.8001</c:v>
                </c:pt>
                <c:pt idx="481">
                  <c:v>1.9000999999999999</c:v>
                </c:pt>
                <c:pt idx="482">
                  <c:v>2.0001000000000002</c:v>
                </c:pt>
                <c:pt idx="483">
                  <c:v>1.9000999999999999</c:v>
                </c:pt>
                <c:pt idx="484">
                  <c:v>1.6001000000000001</c:v>
                </c:pt>
                <c:pt idx="485">
                  <c:v>1.4000999999999999</c:v>
                </c:pt>
                <c:pt idx="486">
                  <c:v>1.1001000000000001</c:v>
                </c:pt>
                <c:pt idx="487">
                  <c:v>0.80010000000000003</c:v>
                </c:pt>
                <c:pt idx="488">
                  <c:v>0.50009999999999999</c:v>
                </c:pt>
                <c:pt idx="489">
                  <c:v>0.10010000000000001</c:v>
                </c:pt>
                <c:pt idx="490">
                  <c:v>1E-4</c:v>
                </c:pt>
                <c:pt idx="491">
                  <c:v>1E-4</c:v>
                </c:pt>
                <c:pt idx="492">
                  <c:v>1E-4</c:v>
                </c:pt>
                <c:pt idx="493">
                  <c:v>1E-4</c:v>
                </c:pt>
                <c:pt idx="494">
                  <c:v>1E-4</c:v>
                </c:pt>
                <c:pt idx="495">
                  <c:v>1E-4</c:v>
                </c:pt>
                <c:pt idx="496">
                  <c:v>1E-4</c:v>
                </c:pt>
                <c:pt idx="497">
                  <c:v>1E-4</c:v>
                </c:pt>
                <c:pt idx="498">
                  <c:v>1E-4</c:v>
                </c:pt>
                <c:pt idx="499">
                  <c:v>1.5001</c:v>
                </c:pt>
                <c:pt idx="500">
                  <c:v>3.7001000000000004</c:v>
                </c:pt>
                <c:pt idx="501">
                  <c:v>5.4001000000000001</c:v>
                </c:pt>
                <c:pt idx="502">
                  <c:v>6.7000999999999999</c:v>
                </c:pt>
                <c:pt idx="503">
                  <c:v>7.7000999999999999</c:v>
                </c:pt>
                <c:pt idx="504">
                  <c:v>7.9001000000000001</c:v>
                </c:pt>
                <c:pt idx="505">
                  <c:v>7.6000999999999994</c:v>
                </c:pt>
                <c:pt idx="506">
                  <c:v>7.0000999999999998</c:v>
                </c:pt>
                <c:pt idx="507">
                  <c:v>6.1001000000000003</c:v>
                </c:pt>
                <c:pt idx="508">
                  <c:v>5.5000999999999998</c:v>
                </c:pt>
                <c:pt idx="509">
                  <c:v>4.9000999999999992</c:v>
                </c:pt>
                <c:pt idx="510">
                  <c:v>4.1001000000000003</c:v>
                </c:pt>
                <c:pt idx="511">
                  <c:v>3.1001000000000003</c:v>
                </c:pt>
                <c:pt idx="512">
                  <c:v>2.2001000000000004</c:v>
                </c:pt>
                <c:pt idx="513">
                  <c:v>1.4000999999999999</c:v>
                </c:pt>
                <c:pt idx="514">
                  <c:v>1.0001</c:v>
                </c:pt>
                <c:pt idx="515">
                  <c:v>1.0001</c:v>
                </c:pt>
                <c:pt idx="516">
                  <c:v>1.0001</c:v>
                </c:pt>
                <c:pt idx="517">
                  <c:v>1.4000999999999999</c:v>
                </c:pt>
                <c:pt idx="518">
                  <c:v>2.1001000000000003</c:v>
                </c:pt>
                <c:pt idx="519">
                  <c:v>3.8001</c:v>
                </c:pt>
                <c:pt idx="520">
                  <c:v>7.3000999999999996</c:v>
                </c:pt>
                <c:pt idx="521">
                  <c:v>13.200099999999999</c:v>
                </c:pt>
                <c:pt idx="522">
                  <c:v>21.0001</c:v>
                </c:pt>
                <c:pt idx="523">
                  <c:v>31.0001</c:v>
                </c:pt>
                <c:pt idx="524">
                  <c:v>38.100100000000005</c:v>
                </c:pt>
                <c:pt idx="525">
                  <c:v>42.200100000000006</c:v>
                </c:pt>
                <c:pt idx="526">
                  <c:v>43.500100000000003</c:v>
                </c:pt>
                <c:pt idx="527">
                  <c:v>43.700100000000006</c:v>
                </c:pt>
                <c:pt idx="528">
                  <c:v>43.400100000000002</c:v>
                </c:pt>
                <c:pt idx="529">
                  <c:v>42.700100000000006</c:v>
                </c:pt>
                <c:pt idx="530">
                  <c:v>40.900100000000002</c:v>
                </c:pt>
                <c:pt idx="531">
                  <c:v>37.400100000000009</c:v>
                </c:pt>
                <c:pt idx="532">
                  <c:v>30.100099999999998</c:v>
                </c:pt>
                <c:pt idx="533">
                  <c:v>22.5001</c:v>
                </c:pt>
                <c:pt idx="534">
                  <c:v>14.3001</c:v>
                </c:pt>
                <c:pt idx="535">
                  <c:v>7.8000999999999996</c:v>
                </c:pt>
                <c:pt idx="536">
                  <c:v>3.1001000000000003</c:v>
                </c:pt>
                <c:pt idx="537">
                  <c:v>0.90010000000000001</c:v>
                </c:pt>
                <c:pt idx="538">
                  <c:v>0.70009999999999994</c:v>
                </c:pt>
                <c:pt idx="539">
                  <c:v>11.0001</c:v>
                </c:pt>
                <c:pt idx="540">
                  <c:v>53.8001</c:v>
                </c:pt>
                <c:pt idx="541">
                  <c:v>152.5001</c:v>
                </c:pt>
                <c:pt idx="542">
                  <c:v>332.50009999999997</c:v>
                </c:pt>
                <c:pt idx="543">
                  <c:v>762.80010000000004</c:v>
                </c:pt>
                <c:pt idx="544">
                  <c:v>1356.0001</c:v>
                </c:pt>
                <c:pt idx="545">
                  <c:v>1981.0001</c:v>
                </c:pt>
                <c:pt idx="546">
                  <c:v>2683.0001000000002</c:v>
                </c:pt>
                <c:pt idx="547">
                  <c:v>3208.0001000000002</c:v>
                </c:pt>
                <c:pt idx="548">
                  <c:v>3509.0001000000002</c:v>
                </c:pt>
                <c:pt idx="549">
                  <c:v>3592.0001000000002</c:v>
                </c:pt>
                <c:pt idx="550">
                  <c:v>3586.0001000000002</c:v>
                </c:pt>
                <c:pt idx="551">
                  <c:v>3535.0001000000002</c:v>
                </c:pt>
                <c:pt idx="552">
                  <c:v>3435.0001000000002</c:v>
                </c:pt>
                <c:pt idx="553">
                  <c:v>3262.0001000000002</c:v>
                </c:pt>
                <c:pt idx="554">
                  <c:v>2786.0001000000002</c:v>
                </c:pt>
                <c:pt idx="555">
                  <c:v>2187.0001000000002</c:v>
                </c:pt>
                <c:pt idx="556">
                  <c:v>1529.0001</c:v>
                </c:pt>
                <c:pt idx="557">
                  <c:v>949.00009999999997</c:v>
                </c:pt>
                <c:pt idx="558">
                  <c:v>435.10009999999994</c:v>
                </c:pt>
                <c:pt idx="559">
                  <c:v>150.20009999999999</c:v>
                </c:pt>
                <c:pt idx="560">
                  <c:v>12.100099999999999</c:v>
                </c:pt>
                <c:pt idx="561">
                  <c:v>1.5001</c:v>
                </c:pt>
                <c:pt idx="562">
                  <c:v>0.60009999999999997</c:v>
                </c:pt>
                <c:pt idx="563">
                  <c:v>0.50009999999999999</c:v>
                </c:pt>
                <c:pt idx="564">
                  <c:v>0.50009999999999999</c:v>
                </c:pt>
                <c:pt idx="565">
                  <c:v>0.60009999999999997</c:v>
                </c:pt>
                <c:pt idx="566">
                  <c:v>0.90010000000000001</c:v>
                </c:pt>
                <c:pt idx="567">
                  <c:v>1.3001</c:v>
                </c:pt>
                <c:pt idx="568">
                  <c:v>1.9000999999999999</c:v>
                </c:pt>
                <c:pt idx="569">
                  <c:v>2.5001000000000002</c:v>
                </c:pt>
                <c:pt idx="570">
                  <c:v>3.0001000000000002</c:v>
                </c:pt>
                <c:pt idx="571">
                  <c:v>3.2001000000000004</c:v>
                </c:pt>
                <c:pt idx="572">
                  <c:v>3.3001</c:v>
                </c:pt>
                <c:pt idx="573">
                  <c:v>3.3001</c:v>
                </c:pt>
                <c:pt idx="574">
                  <c:v>3.3001</c:v>
                </c:pt>
                <c:pt idx="575">
                  <c:v>3.2001000000000004</c:v>
                </c:pt>
                <c:pt idx="576">
                  <c:v>3.0001000000000002</c:v>
                </c:pt>
                <c:pt idx="577">
                  <c:v>2.7001000000000004</c:v>
                </c:pt>
                <c:pt idx="578">
                  <c:v>2.1001000000000003</c:v>
                </c:pt>
                <c:pt idx="579">
                  <c:v>1.5001</c:v>
                </c:pt>
                <c:pt idx="580">
                  <c:v>0.90010000000000001</c:v>
                </c:pt>
                <c:pt idx="581">
                  <c:v>0.50009999999999999</c:v>
                </c:pt>
                <c:pt idx="582">
                  <c:v>0.2001</c:v>
                </c:pt>
                <c:pt idx="583">
                  <c:v>0.10010000000000001</c:v>
                </c:pt>
                <c:pt idx="584">
                  <c:v>1E-4</c:v>
                </c:pt>
                <c:pt idx="585">
                  <c:v>1E-4</c:v>
                </c:pt>
                <c:pt idx="586">
                  <c:v>1E-4</c:v>
                </c:pt>
                <c:pt idx="587">
                  <c:v>1E-4</c:v>
                </c:pt>
                <c:pt idx="588">
                  <c:v>1E-4</c:v>
                </c:pt>
                <c:pt idx="589">
                  <c:v>1E-4</c:v>
                </c:pt>
                <c:pt idx="590">
                  <c:v>1E-4</c:v>
                </c:pt>
                <c:pt idx="591">
                  <c:v>1E-4</c:v>
                </c:pt>
                <c:pt idx="592">
                  <c:v>1E-4</c:v>
                </c:pt>
                <c:pt idx="593">
                  <c:v>1E-4</c:v>
                </c:pt>
                <c:pt idx="594">
                  <c:v>1E-4</c:v>
                </c:pt>
                <c:pt idx="595">
                  <c:v>1E-4</c:v>
                </c:pt>
                <c:pt idx="596">
                  <c:v>1E-4</c:v>
                </c:pt>
                <c:pt idx="597">
                  <c:v>0.10010000000000001</c:v>
                </c:pt>
                <c:pt idx="598">
                  <c:v>0.70009999999999994</c:v>
                </c:pt>
                <c:pt idx="599">
                  <c:v>0.80010000000000003</c:v>
                </c:pt>
                <c:pt idx="600">
                  <c:v>0.70009999999999994</c:v>
                </c:pt>
                <c:pt idx="601">
                  <c:v>0.40010000000000001</c:v>
                </c:pt>
                <c:pt idx="602">
                  <c:v>0.10010000000000001</c:v>
                </c:pt>
                <c:pt idx="603">
                  <c:v>1E-4</c:v>
                </c:pt>
                <c:pt idx="604">
                  <c:v>1E-4</c:v>
                </c:pt>
                <c:pt idx="605">
                  <c:v>1E-4</c:v>
                </c:pt>
                <c:pt idx="606">
                  <c:v>1E-4</c:v>
                </c:pt>
                <c:pt idx="607">
                  <c:v>1E-4</c:v>
                </c:pt>
                <c:pt idx="608">
                  <c:v>1E-4</c:v>
                </c:pt>
                <c:pt idx="609">
                  <c:v>1E-4</c:v>
                </c:pt>
                <c:pt idx="610">
                  <c:v>1E-4</c:v>
                </c:pt>
                <c:pt idx="611">
                  <c:v>1E-4</c:v>
                </c:pt>
                <c:pt idx="612">
                  <c:v>1E-4</c:v>
                </c:pt>
                <c:pt idx="613">
                  <c:v>1E-4</c:v>
                </c:pt>
                <c:pt idx="614">
                  <c:v>1E-4</c:v>
                </c:pt>
                <c:pt idx="615">
                  <c:v>1E-4</c:v>
                </c:pt>
                <c:pt idx="616">
                  <c:v>1E-4</c:v>
                </c:pt>
                <c:pt idx="617">
                  <c:v>1E-4</c:v>
                </c:pt>
                <c:pt idx="618">
                  <c:v>1E-4</c:v>
                </c:pt>
                <c:pt idx="619">
                  <c:v>1E-4</c:v>
                </c:pt>
                <c:pt idx="620">
                  <c:v>0.2001</c:v>
                </c:pt>
                <c:pt idx="621">
                  <c:v>0.40010000000000001</c:v>
                </c:pt>
                <c:pt idx="622">
                  <c:v>0.50009999999999999</c:v>
                </c:pt>
                <c:pt idx="623">
                  <c:v>0.50009999999999999</c:v>
                </c:pt>
                <c:pt idx="624">
                  <c:v>0.50009999999999999</c:v>
                </c:pt>
                <c:pt idx="625">
                  <c:v>0.40010000000000001</c:v>
                </c:pt>
                <c:pt idx="626">
                  <c:v>0.30009999999999998</c:v>
                </c:pt>
                <c:pt idx="627">
                  <c:v>0.10010000000000001</c:v>
                </c:pt>
                <c:pt idx="628">
                  <c:v>1E-4</c:v>
                </c:pt>
                <c:pt idx="629">
                  <c:v>1E-4</c:v>
                </c:pt>
                <c:pt idx="630">
                  <c:v>1E-4</c:v>
                </c:pt>
                <c:pt idx="631">
                  <c:v>1E-4</c:v>
                </c:pt>
                <c:pt idx="632">
                  <c:v>1E-4</c:v>
                </c:pt>
                <c:pt idx="633">
                  <c:v>1E-4</c:v>
                </c:pt>
                <c:pt idx="634">
                  <c:v>1E-4</c:v>
                </c:pt>
                <c:pt idx="635">
                  <c:v>1E-4</c:v>
                </c:pt>
                <c:pt idx="636">
                  <c:v>1E-4</c:v>
                </c:pt>
                <c:pt idx="637">
                  <c:v>0.50009999999999999</c:v>
                </c:pt>
                <c:pt idx="638">
                  <c:v>1.0001</c:v>
                </c:pt>
                <c:pt idx="639">
                  <c:v>2.2001000000000004</c:v>
                </c:pt>
                <c:pt idx="640">
                  <c:v>3.7001000000000004</c:v>
                </c:pt>
                <c:pt idx="641">
                  <c:v>4.7000999999999999</c:v>
                </c:pt>
                <c:pt idx="642">
                  <c:v>5.4001000000000001</c:v>
                </c:pt>
                <c:pt idx="643">
                  <c:v>5.7000999999999999</c:v>
                </c:pt>
                <c:pt idx="644">
                  <c:v>5.7000999999999999</c:v>
                </c:pt>
                <c:pt idx="645">
                  <c:v>5.7000999999999999</c:v>
                </c:pt>
                <c:pt idx="646">
                  <c:v>5.5000999999999998</c:v>
                </c:pt>
                <c:pt idx="647">
                  <c:v>5.2000999999999999</c:v>
                </c:pt>
                <c:pt idx="648">
                  <c:v>4.5000999999999998</c:v>
                </c:pt>
                <c:pt idx="649">
                  <c:v>3.5001000000000002</c:v>
                </c:pt>
                <c:pt idx="650">
                  <c:v>2.3001</c:v>
                </c:pt>
                <c:pt idx="651">
                  <c:v>1.3001</c:v>
                </c:pt>
                <c:pt idx="652">
                  <c:v>0.50009999999999999</c:v>
                </c:pt>
                <c:pt idx="653">
                  <c:v>0.2001</c:v>
                </c:pt>
                <c:pt idx="654">
                  <c:v>0.2001</c:v>
                </c:pt>
                <c:pt idx="655">
                  <c:v>0.2001</c:v>
                </c:pt>
                <c:pt idx="656">
                  <c:v>0.2001</c:v>
                </c:pt>
                <c:pt idx="657">
                  <c:v>0.2001</c:v>
                </c:pt>
                <c:pt idx="658">
                  <c:v>0.2001</c:v>
                </c:pt>
                <c:pt idx="659">
                  <c:v>0.2001</c:v>
                </c:pt>
                <c:pt idx="660">
                  <c:v>0.2001</c:v>
                </c:pt>
                <c:pt idx="661">
                  <c:v>0.2001</c:v>
                </c:pt>
                <c:pt idx="662">
                  <c:v>0.2001</c:v>
                </c:pt>
                <c:pt idx="663">
                  <c:v>0.30009999999999998</c:v>
                </c:pt>
                <c:pt idx="664">
                  <c:v>0.50009999999999999</c:v>
                </c:pt>
                <c:pt idx="665">
                  <c:v>0.80010000000000003</c:v>
                </c:pt>
                <c:pt idx="666">
                  <c:v>1.0001</c:v>
                </c:pt>
                <c:pt idx="667">
                  <c:v>1.1001000000000001</c:v>
                </c:pt>
                <c:pt idx="668">
                  <c:v>1.2000999999999999</c:v>
                </c:pt>
                <c:pt idx="669">
                  <c:v>1.3001</c:v>
                </c:pt>
                <c:pt idx="670">
                  <c:v>1.3001</c:v>
                </c:pt>
                <c:pt idx="671">
                  <c:v>1.2000999999999999</c:v>
                </c:pt>
                <c:pt idx="672">
                  <c:v>1.2000999999999999</c:v>
                </c:pt>
                <c:pt idx="673">
                  <c:v>1.0001</c:v>
                </c:pt>
                <c:pt idx="674">
                  <c:v>0.80010000000000003</c:v>
                </c:pt>
                <c:pt idx="675">
                  <c:v>0.60009999999999997</c:v>
                </c:pt>
                <c:pt idx="676">
                  <c:v>0.40010000000000001</c:v>
                </c:pt>
                <c:pt idx="677">
                  <c:v>0.2001</c:v>
                </c:pt>
                <c:pt idx="678">
                  <c:v>0.2001</c:v>
                </c:pt>
                <c:pt idx="679">
                  <c:v>0.10010000000000001</c:v>
                </c:pt>
                <c:pt idx="680">
                  <c:v>0.10010000000000001</c:v>
                </c:pt>
                <c:pt idx="681">
                  <c:v>0.10010000000000001</c:v>
                </c:pt>
                <c:pt idx="682">
                  <c:v>0.10010000000000001</c:v>
                </c:pt>
                <c:pt idx="683">
                  <c:v>0.10010000000000001</c:v>
                </c:pt>
                <c:pt idx="684">
                  <c:v>0.10010000000000001</c:v>
                </c:pt>
                <c:pt idx="685">
                  <c:v>0.10010000000000001</c:v>
                </c:pt>
                <c:pt idx="686">
                  <c:v>0.10010000000000001</c:v>
                </c:pt>
                <c:pt idx="687">
                  <c:v>0.10010000000000001</c:v>
                </c:pt>
                <c:pt idx="688">
                  <c:v>0.2001</c:v>
                </c:pt>
                <c:pt idx="689">
                  <c:v>0.50009999999999999</c:v>
                </c:pt>
                <c:pt idx="690">
                  <c:v>0.70009999999999994</c:v>
                </c:pt>
                <c:pt idx="691">
                  <c:v>0.90010000000000001</c:v>
                </c:pt>
                <c:pt idx="692">
                  <c:v>1.1001000000000001</c:v>
                </c:pt>
                <c:pt idx="693">
                  <c:v>1.1001000000000001</c:v>
                </c:pt>
                <c:pt idx="694">
                  <c:v>1.1001000000000001</c:v>
                </c:pt>
                <c:pt idx="695">
                  <c:v>1.1001000000000001</c:v>
                </c:pt>
                <c:pt idx="696">
                  <c:v>1.1001000000000001</c:v>
                </c:pt>
                <c:pt idx="697">
                  <c:v>1.0001</c:v>
                </c:pt>
                <c:pt idx="698">
                  <c:v>0.80010000000000003</c:v>
                </c:pt>
                <c:pt idx="699">
                  <c:v>0.60009999999999997</c:v>
                </c:pt>
                <c:pt idx="700">
                  <c:v>0.30009999999999998</c:v>
                </c:pt>
                <c:pt idx="701">
                  <c:v>0.2001</c:v>
                </c:pt>
                <c:pt idx="702">
                  <c:v>0.10010000000000001</c:v>
                </c:pt>
                <c:pt idx="703">
                  <c:v>1E-4</c:v>
                </c:pt>
                <c:pt idx="704">
                  <c:v>1E-4</c:v>
                </c:pt>
                <c:pt idx="705">
                  <c:v>1E-4</c:v>
                </c:pt>
                <c:pt idx="706">
                  <c:v>1E-4</c:v>
                </c:pt>
                <c:pt idx="707">
                  <c:v>1E-4</c:v>
                </c:pt>
                <c:pt idx="708">
                  <c:v>1E-4</c:v>
                </c:pt>
                <c:pt idx="709">
                  <c:v>1E-4</c:v>
                </c:pt>
                <c:pt idx="710">
                  <c:v>1E-4</c:v>
                </c:pt>
                <c:pt idx="711">
                  <c:v>1E-4</c:v>
                </c:pt>
                <c:pt idx="712">
                  <c:v>1E-4</c:v>
                </c:pt>
                <c:pt idx="713">
                  <c:v>1E-4</c:v>
                </c:pt>
                <c:pt idx="714">
                  <c:v>1E-4</c:v>
                </c:pt>
                <c:pt idx="715">
                  <c:v>1E-4</c:v>
                </c:pt>
                <c:pt idx="716">
                  <c:v>1E-4</c:v>
                </c:pt>
                <c:pt idx="717">
                  <c:v>1E-4</c:v>
                </c:pt>
                <c:pt idx="718">
                  <c:v>1E-4</c:v>
                </c:pt>
                <c:pt idx="719">
                  <c:v>1E-4</c:v>
                </c:pt>
                <c:pt idx="720">
                  <c:v>1E-4</c:v>
                </c:pt>
                <c:pt idx="721">
                  <c:v>1E-4</c:v>
                </c:pt>
                <c:pt idx="722">
                  <c:v>1E-4</c:v>
                </c:pt>
                <c:pt idx="723">
                  <c:v>1E-4</c:v>
                </c:pt>
                <c:pt idx="724">
                  <c:v>1E-4</c:v>
                </c:pt>
                <c:pt idx="725">
                  <c:v>1E-4</c:v>
                </c:pt>
                <c:pt idx="726">
                  <c:v>1E-4</c:v>
                </c:pt>
                <c:pt idx="727">
                  <c:v>1E-4</c:v>
                </c:pt>
                <c:pt idx="728">
                  <c:v>1E-4</c:v>
                </c:pt>
                <c:pt idx="729">
                  <c:v>1E-4</c:v>
                </c:pt>
                <c:pt idx="730">
                  <c:v>1E-4</c:v>
                </c:pt>
                <c:pt idx="731">
                  <c:v>1E-4</c:v>
                </c:pt>
                <c:pt idx="732">
                  <c:v>1E-4</c:v>
                </c:pt>
                <c:pt idx="733">
                  <c:v>1E-4</c:v>
                </c:pt>
                <c:pt idx="734">
                  <c:v>1E-4</c:v>
                </c:pt>
                <c:pt idx="735">
                  <c:v>1E-4</c:v>
                </c:pt>
                <c:pt idx="736">
                  <c:v>1E-4</c:v>
                </c:pt>
                <c:pt idx="737">
                  <c:v>1E-4</c:v>
                </c:pt>
                <c:pt idx="738">
                  <c:v>1.8001</c:v>
                </c:pt>
                <c:pt idx="739">
                  <c:v>8.2001000000000008</c:v>
                </c:pt>
                <c:pt idx="740">
                  <c:v>20.700099999999999</c:v>
                </c:pt>
                <c:pt idx="741">
                  <c:v>59.400100000000002</c:v>
                </c:pt>
                <c:pt idx="742">
                  <c:v>114.5001</c:v>
                </c:pt>
                <c:pt idx="743">
                  <c:v>163.40009999999998</c:v>
                </c:pt>
                <c:pt idx="744">
                  <c:v>198.5001</c:v>
                </c:pt>
                <c:pt idx="745">
                  <c:v>213.90010000000001</c:v>
                </c:pt>
                <c:pt idx="746">
                  <c:v>215.0001</c:v>
                </c:pt>
                <c:pt idx="747">
                  <c:v>213.80009999999999</c:v>
                </c:pt>
                <c:pt idx="748">
                  <c:v>209.70009999999999</c:v>
                </c:pt>
                <c:pt idx="749">
                  <c:v>195.90009999999998</c:v>
                </c:pt>
                <c:pt idx="750">
                  <c:v>166.1001</c:v>
                </c:pt>
                <c:pt idx="751">
                  <c:v>115.20010000000001</c:v>
                </c:pt>
                <c:pt idx="752">
                  <c:v>60.700099999999999</c:v>
                </c:pt>
                <c:pt idx="753">
                  <c:v>28.8001</c:v>
                </c:pt>
                <c:pt idx="754">
                  <c:v>5.1001000000000003</c:v>
                </c:pt>
                <c:pt idx="755">
                  <c:v>0.30009999999999998</c:v>
                </c:pt>
                <c:pt idx="756">
                  <c:v>1E-4</c:v>
                </c:pt>
                <c:pt idx="757">
                  <c:v>1E-4</c:v>
                </c:pt>
                <c:pt idx="758">
                  <c:v>1E-4</c:v>
                </c:pt>
                <c:pt idx="759">
                  <c:v>1E-4</c:v>
                </c:pt>
                <c:pt idx="760">
                  <c:v>1E-4</c:v>
                </c:pt>
                <c:pt idx="761">
                  <c:v>1E-4</c:v>
                </c:pt>
                <c:pt idx="762">
                  <c:v>1E-4</c:v>
                </c:pt>
                <c:pt idx="763">
                  <c:v>1E-4</c:v>
                </c:pt>
                <c:pt idx="764">
                  <c:v>1E-4</c:v>
                </c:pt>
                <c:pt idx="765">
                  <c:v>1E-4</c:v>
                </c:pt>
                <c:pt idx="766">
                  <c:v>1E-4</c:v>
                </c:pt>
                <c:pt idx="767">
                  <c:v>1E-4</c:v>
                </c:pt>
                <c:pt idx="768">
                  <c:v>1E-4</c:v>
                </c:pt>
                <c:pt idx="769">
                  <c:v>1E-4</c:v>
                </c:pt>
                <c:pt idx="770">
                  <c:v>1E-4</c:v>
                </c:pt>
                <c:pt idx="771">
                  <c:v>1E-4</c:v>
                </c:pt>
                <c:pt idx="772">
                  <c:v>1E-4</c:v>
                </c:pt>
                <c:pt idx="773">
                  <c:v>1E-4</c:v>
                </c:pt>
                <c:pt idx="774">
                  <c:v>1E-4</c:v>
                </c:pt>
                <c:pt idx="775">
                  <c:v>1E-4</c:v>
                </c:pt>
                <c:pt idx="776">
                  <c:v>1E-4</c:v>
                </c:pt>
                <c:pt idx="777">
                  <c:v>1E-4</c:v>
                </c:pt>
                <c:pt idx="778">
                  <c:v>1E-4</c:v>
                </c:pt>
                <c:pt idx="779">
                  <c:v>0.60009999999999997</c:v>
                </c:pt>
                <c:pt idx="780">
                  <c:v>0.90010000000000001</c:v>
                </c:pt>
                <c:pt idx="781">
                  <c:v>1.1001000000000001</c:v>
                </c:pt>
                <c:pt idx="782">
                  <c:v>1.1001000000000001</c:v>
                </c:pt>
                <c:pt idx="783">
                  <c:v>1.1001000000000001</c:v>
                </c:pt>
                <c:pt idx="784">
                  <c:v>1.1001000000000001</c:v>
                </c:pt>
                <c:pt idx="785">
                  <c:v>1.1001000000000001</c:v>
                </c:pt>
                <c:pt idx="786">
                  <c:v>0.90010000000000001</c:v>
                </c:pt>
                <c:pt idx="787">
                  <c:v>0.60009999999999997</c:v>
                </c:pt>
                <c:pt idx="788">
                  <c:v>0.30009999999999998</c:v>
                </c:pt>
                <c:pt idx="789">
                  <c:v>0.10010000000000001</c:v>
                </c:pt>
                <c:pt idx="790">
                  <c:v>1E-4</c:v>
                </c:pt>
                <c:pt idx="791">
                  <c:v>1E-4</c:v>
                </c:pt>
                <c:pt idx="792">
                  <c:v>1E-4</c:v>
                </c:pt>
                <c:pt idx="793">
                  <c:v>1E-4</c:v>
                </c:pt>
                <c:pt idx="794">
                  <c:v>1E-4</c:v>
                </c:pt>
                <c:pt idx="795">
                  <c:v>0.40010000000000001</c:v>
                </c:pt>
                <c:pt idx="796">
                  <c:v>1.4000999999999999</c:v>
                </c:pt>
                <c:pt idx="797">
                  <c:v>2.1001000000000003</c:v>
                </c:pt>
                <c:pt idx="798">
                  <c:v>2.9001000000000001</c:v>
                </c:pt>
                <c:pt idx="799">
                  <c:v>3.5001000000000002</c:v>
                </c:pt>
                <c:pt idx="800">
                  <c:v>3.6001000000000003</c:v>
                </c:pt>
                <c:pt idx="801">
                  <c:v>3.6001000000000003</c:v>
                </c:pt>
                <c:pt idx="802">
                  <c:v>3.5001000000000002</c:v>
                </c:pt>
                <c:pt idx="803">
                  <c:v>3.3001</c:v>
                </c:pt>
                <c:pt idx="804">
                  <c:v>2.8001</c:v>
                </c:pt>
                <c:pt idx="805">
                  <c:v>2.0001000000000002</c:v>
                </c:pt>
                <c:pt idx="806">
                  <c:v>1.2000999999999999</c:v>
                </c:pt>
                <c:pt idx="807">
                  <c:v>0.40010000000000001</c:v>
                </c:pt>
                <c:pt idx="808">
                  <c:v>1E-4</c:v>
                </c:pt>
                <c:pt idx="809">
                  <c:v>1E-4</c:v>
                </c:pt>
                <c:pt idx="810">
                  <c:v>1E-4</c:v>
                </c:pt>
                <c:pt idx="811">
                  <c:v>1E-4</c:v>
                </c:pt>
                <c:pt idx="812">
                  <c:v>1E-4</c:v>
                </c:pt>
                <c:pt idx="813">
                  <c:v>1E-4</c:v>
                </c:pt>
                <c:pt idx="814">
                  <c:v>1E-4</c:v>
                </c:pt>
                <c:pt idx="815">
                  <c:v>1E-4</c:v>
                </c:pt>
                <c:pt idx="816">
                  <c:v>1E-4</c:v>
                </c:pt>
                <c:pt idx="817">
                  <c:v>1E-4</c:v>
                </c:pt>
                <c:pt idx="818">
                  <c:v>1E-4</c:v>
                </c:pt>
                <c:pt idx="819">
                  <c:v>1E-4</c:v>
                </c:pt>
                <c:pt idx="820">
                  <c:v>1E-4</c:v>
                </c:pt>
                <c:pt idx="821">
                  <c:v>1E-4</c:v>
                </c:pt>
                <c:pt idx="822">
                  <c:v>1E-4</c:v>
                </c:pt>
                <c:pt idx="823">
                  <c:v>1E-4</c:v>
                </c:pt>
                <c:pt idx="824">
                  <c:v>1E-4</c:v>
                </c:pt>
                <c:pt idx="825">
                  <c:v>1E-4</c:v>
                </c:pt>
                <c:pt idx="826">
                  <c:v>0.30009999999999998</c:v>
                </c:pt>
                <c:pt idx="827">
                  <c:v>0.50009999999999999</c:v>
                </c:pt>
                <c:pt idx="828">
                  <c:v>0.60009999999999997</c:v>
                </c:pt>
                <c:pt idx="829">
                  <c:v>0.60009999999999997</c:v>
                </c:pt>
                <c:pt idx="830">
                  <c:v>0.60009999999999997</c:v>
                </c:pt>
                <c:pt idx="831">
                  <c:v>0.60009999999999997</c:v>
                </c:pt>
                <c:pt idx="832">
                  <c:v>0.60009999999999997</c:v>
                </c:pt>
                <c:pt idx="833">
                  <c:v>0.50009999999999999</c:v>
                </c:pt>
                <c:pt idx="834">
                  <c:v>0.30009999999999998</c:v>
                </c:pt>
                <c:pt idx="835">
                  <c:v>0.10010000000000001</c:v>
                </c:pt>
                <c:pt idx="836">
                  <c:v>1E-4</c:v>
                </c:pt>
                <c:pt idx="837">
                  <c:v>1E-4</c:v>
                </c:pt>
                <c:pt idx="838">
                  <c:v>1E-4</c:v>
                </c:pt>
                <c:pt idx="839">
                  <c:v>1E-4</c:v>
                </c:pt>
                <c:pt idx="840">
                  <c:v>1E-4</c:v>
                </c:pt>
                <c:pt idx="841">
                  <c:v>1E-4</c:v>
                </c:pt>
                <c:pt idx="842">
                  <c:v>1E-4</c:v>
                </c:pt>
                <c:pt idx="843">
                  <c:v>1E-4</c:v>
                </c:pt>
                <c:pt idx="844">
                  <c:v>1E-4</c:v>
                </c:pt>
                <c:pt idx="845">
                  <c:v>1E-4</c:v>
                </c:pt>
                <c:pt idx="846">
                  <c:v>1E-4</c:v>
                </c:pt>
                <c:pt idx="847">
                  <c:v>1E-4</c:v>
                </c:pt>
                <c:pt idx="848">
                  <c:v>1E-4</c:v>
                </c:pt>
                <c:pt idx="849">
                  <c:v>1E-4</c:v>
                </c:pt>
                <c:pt idx="850">
                  <c:v>1E-4</c:v>
                </c:pt>
                <c:pt idx="851">
                  <c:v>3.7001000000000004</c:v>
                </c:pt>
                <c:pt idx="852">
                  <c:v>14.3001</c:v>
                </c:pt>
                <c:pt idx="853">
                  <c:v>37.000100000000003</c:v>
                </c:pt>
                <c:pt idx="854">
                  <c:v>95.100100000000012</c:v>
                </c:pt>
                <c:pt idx="855">
                  <c:v>180.0001</c:v>
                </c:pt>
                <c:pt idx="856">
                  <c:v>272.1001</c:v>
                </c:pt>
                <c:pt idx="857">
                  <c:v>329.90010000000001</c:v>
                </c:pt>
                <c:pt idx="858">
                  <c:v>355.80009999999999</c:v>
                </c:pt>
                <c:pt idx="859">
                  <c:v>356.60009999999994</c:v>
                </c:pt>
                <c:pt idx="860">
                  <c:v>349.70009999999996</c:v>
                </c:pt>
                <c:pt idx="861">
                  <c:v>330.50009999999997</c:v>
                </c:pt>
                <c:pt idx="862">
                  <c:v>282.90009999999995</c:v>
                </c:pt>
                <c:pt idx="863">
                  <c:v>206.20009999999999</c:v>
                </c:pt>
                <c:pt idx="864">
                  <c:v>115.70010000000001</c:v>
                </c:pt>
                <c:pt idx="865">
                  <c:v>48.500100000000003</c:v>
                </c:pt>
                <c:pt idx="866">
                  <c:v>8.6000999999999994</c:v>
                </c:pt>
                <c:pt idx="867">
                  <c:v>0.90010000000000001</c:v>
                </c:pt>
                <c:pt idx="868">
                  <c:v>1E-4</c:v>
                </c:pt>
                <c:pt idx="869">
                  <c:v>1E-4</c:v>
                </c:pt>
                <c:pt idx="870">
                  <c:v>1E-4</c:v>
                </c:pt>
                <c:pt idx="871">
                  <c:v>1E-4</c:v>
                </c:pt>
                <c:pt idx="872">
                  <c:v>0.10010000000000001</c:v>
                </c:pt>
                <c:pt idx="873">
                  <c:v>0.10010000000000001</c:v>
                </c:pt>
                <c:pt idx="874">
                  <c:v>0.10010000000000001</c:v>
                </c:pt>
                <c:pt idx="875">
                  <c:v>0.10010000000000001</c:v>
                </c:pt>
                <c:pt idx="876">
                  <c:v>0.10010000000000001</c:v>
                </c:pt>
                <c:pt idx="877">
                  <c:v>0.10010000000000001</c:v>
                </c:pt>
                <c:pt idx="878">
                  <c:v>0.10010000000000001</c:v>
                </c:pt>
                <c:pt idx="879">
                  <c:v>1E-4</c:v>
                </c:pt>
                <c:pt idx="880">
                  <c:v>1E-4</c:v>
                </c:pt>
                <c:pt idx="881">
                  <c:v>1E-4</c:v>
                </c:pt>
                <c:pt idx="882">
                  <c:v>1E-4</c:v>
                </c:pt>
                <c:pt idx="883">
                  <c:v>1E-4</c:v>
                </c:pt>
                <c:pt idx="884">
                  <c:v>1E-4</c:v>
                </c:pt>
                <c:pt idx="885">
                  <c:v>0.10010000000000001</c:v>
                </c:pt>
                <c:pt idx="886">
                  <c:v>0.30009999999999998</c:v>
                </c:pt>
                <c:pt idx="887">
                  <c:v>0.40010000000000001</c:v>
                </c:pt>
                <c:pt idx="888">
                  <c:v>0.30009999999999998</c:v>
                </c:pt>
                <c:pt idx="889">
                  <c:v>0.30009999999999998</c:v>
                </c:pt>
                <c:pt idx="890">
                  <c:v>0.2001</c:v>
                </c:pt>
                <c:pt idx="891">
                  <c:v>0.2001</c:v>
                </c:pt>
                <c:pt idx="892">
                  <c:v>0.10010000000000001</c:v>
                </c:pt>
                <c:pt idx="893">
                  <c:v>1E-4</c:v>
                </c:pt>
                <c:pt idx="894">
                  <c:v>1E-4</c:v>
                </c:pt>
                <c:pt idx="895">
                  <c:v>1E-4</c:v>
                </c:pt>
                <c:pt idx="896">
                  <c:v>1E-4</c:v>
                </c:pt>
                <c:pt idx="897">
                  <c:v>1E-4</c:v>
                </c:pt>
                <c:pt idx="898">
                  <c:v>1E-4</c:v>
                </c:pt>
                <c:pt idx="899">
                  <c:v>1E-4</c:v>
                </c:pt>
                <c:pt idx="900">
                  <c:v>1E-4</c:v>
                </c:pt>
                <c:pt idx="901">
                  <c:v>1E-4</c:v>
                </c:pt>
                <c:pt idx="902">
                  <c:v>1E-4</c:v>
                </c:pt>
                <c:pt idx="903">
                  <c:v>1E-4</c:v>
                </c:pt>
                <c:pt idx="904">
                  <c:v>0.2001</c:v>
                </c:pt>
                <c:pt idx="905">
                  <c:v>0.2001</c:v>
                </c:pt>
                <c:pt idx="906">
                  <c:v>0.2001</c:v>
                </c:pt>
                <c:pt idx="907">
                  <c:v>0.2001</c:v>
                </c:pt>
                <c:pt idx="908">
                  <c:v>0.2001</c:v>
                </c:pt>
                <c:pt idx="909">
                  <c:v>0.10010000000000001</c:v>
                </c:pt>
                <c:pt idx="910">
                  <c:v>1E-4</c:v>
                </c:pt>
                <c:pt idx="911">
                  <c:v>1E-4</c:v>
                </c:pt>
                <c:pt idx="912">
                  <c:v>1E-4</c:v>
                </c:pt>
                <c:pt idx="913">
                  <c:v>1E-4</c:v>
                </c:pt>
                <c:pt idx="914">
                  <c:v>2.3001</c:v>
                </c:pt>
                <c:pt idx="915">
                  <c:v>5.5000999999999998</c:v>
                </c:pt>
                <c:pt idx="916">
                  <c:v>16.400100000000002</c:v>
                </c:pt>
                <c:pt idx="917">
                  <c:v>31.700099999999999</c:v>
                </c:pt>
                <c:pt idx="918">
                  <c:v>47.000100000000003</c:v>
                </c:pt>
                <c:pt idx="919">
                  <c:v>57.8001</c:v>
                </c:pt>
                <c:pt idx="920">
                  <c:v>60.100100000000005</c:v>
                </c:pt>
                <c:pt idx="921">
                  <c:v>59.100100000000005</c:v>
                </c:pt>
                <c:pt idx="922">
                  <c:v>55.900100000000002</c:v>
                </c:pt>
                <c:pt idx="923">
                  <c:v>50.8001</c:v>
                </c:pt>
                <c:pt idx="924">
                  <c:v>38.200099999999999</c:v>
                </c:pt>
                <c:pt idx="925">
                  <c:v>24.0001</c:v>
                </c:pt>
                <c:pt idx="926">
                  <c:v>10.4001</c:v>
                </c:pt>
                <c:pt idx="927">
                  <c:v>1.4000999999999999</c:v>
                </c:pt>
                <c:pt idx="928">
                  <c:v>0.10010000000000001</c:v>
                </c:pt>
                <c:pt idx="929">
                  <c:v>1E-4</c:v>
                </c:pt>
                <c:pt idx="930">
                  <c:v>1E-4</c:v>
                </c:pt>
                <c:pt idx="931">
                  <c:v>1E-4</c:v>
                </c:pt>
                <c:pt idx="932">
                  <c:v>1E-4</c:v>
                </c:pt>
                <c:pt idx="933">
                  <c:v>1E-4</c:v>
                </c:pt>
                <c:pt idx="934">
                  <c:v>1E-4</c:v>
                </c:pt>
                <c:pt idx="935">
                  <c:v>1E-4</c:v>
                </c:pt>
                <c:pt idx="936">
                  <c:v>1E-4</c:v>
                </c:pt>
                <c:pt idx="937">
                  <c:v>0.50009999999999999</c:v>
                </c:pt>
                <c:pt idx="938">
                  <c:v>1.7000999999999999</c:v>
                </c:pt>
                <c:pt idx="939">
                  <c:v>3.4001000000000001</c:v>
                </c:pt>
                <c:pt idx="940">
                  <c:v>4.9000999999999992</c:v>
                </c:pt>
                <c:pt idx="941">
                  <c:v>5.7000999999999999</c:v>
                </c:pt>
                <c:pt idx="942">
                  <c:v>5.8000999999999996</c:v>
                </c:pt>
                <c:pt idx="943">
                  <c:v>5.8000999999999996</c:v>
                </c:pt>
                <c:pt idx="944">
                  <c:v>5.6000999999999994</c:v>
                </c:pt>
                <c:pt idx="945">
                  <c:v>4.9000999999999992</c:v>
                </c:pt>
                <c:pt idx="946">
                  <c:v>3.4001000000000001</c:v>
                </c:pt>
                <c:pt idx="947">
                  <c:v>2.1001000000000003</c:v>
                </c:pt>
                <c:pt idx="948">
                  <c:v>1.3001</c:v>
                </c:pt>
                <c:pt idx="949">
                  <c:v>2.0001000000000002</c:v>
                </c:pt>
                <c:pt idx="950">
                  <c:v>3.3001</c:v>
                </c:pt>
                <c:pt idx="951">
                  <c:v>4.5000999999999998</c:v>
                </c:pt>
                <c:pt idx="952">
                  <c:v>4.9000999999999992</c:v>
                </c:pt>
                <c:pt idx="953">
                  <c:v>4.9000999999999992</c:v>
                </c:pt>
                <c:pt idx="954">
                  <c:v>4.8000999999999996</c:v>
                </c:pt>
                <c:pt idx="955">
                  <c:v>4.3000999999999996</c:v>
                </c:pt>
                <c:pt idx="956">
                  <c:v>3.5001000000000002</c:v>
                </c:pt>
                <c:pt idx="957">
                  <c:v>2.1001000000000003</c:v>
                </c:pt>
                <c:pt idx="958">
                  <c:v>0.90010000000000001</c:v>
                </c:pt>
                <c:pt idx="959">
                  <c:v>0.2001</c:v>
                </c:pt>
                <c:pt idx="960">
                  <c:v>1E-4</c:v>
                </c:pt>
                <c:pt idx="961">
                  <c:v>1E-4</c:v>
                </c:pt>
                <c:pt idx="962">
                  <c:v>1E-4</c:v>
                </c:pt>
                <c:pt idx="963">
                  <c:v>1E-4</c:v>
                </c:pt>
                <c:pt idx="964">
                  <c:v>1E-4</c:v>
                </c:pt>
                <c:pt idx="965">
                  <c:v>1E-4</c:v>
                </c:pt>
                <c:pt idx="966">
                  <c:v>1E-4</c:v>
                </c:pt>
                <c:pt idx="967">
                  <c:v>1E-4</c:v>
                </c:pt>
                <c:pt idx="968">
                  <c:v>1E-4</c:v>
                </c:pt>
                <c:pt idx="969">
                  <c:v>1E-4</c:v>
                </c:pt>
                <c:pt idx="970">
                  <c:v>1E-4</c:v>
                </c:pt>
                <c:pt idx="971">
                  <c:v>1E-4</c:v>
                </c:pt>
                <c:pt idx="972">
                  <c:v>1E-4</c:v>
                </c:pt>
                <c:pt idx="973">
                  <c:v>1E-4</c:v>
                </c:pt>
                <c:pt idx="974">
                  <c:v>1E-4</c:v>
                </c:pt>
                <c:pt idx="975">
                  <c:v>1E-4</c:v>
                </c:pt>
                <c:pt idx="976">
                  <c:v>1E-4</c:v>
                </c:pt>
                <c:pt idx="977">
                  <c:v>1E-4</c:v>
                </c:pt>
                <c:pt idx="978">
                  <c:v>1E-4</c:v>
                </c:pt>
                <c:pt idx="979">
                  <c:v>1E-4</c:v>
                </c:pt>
                <c:pt idx="980">
                  <c:v>6.5000999999999998</c:v>
                </c:pt>
                <c:pt idx="981">
                  <c:v>23.600099999999998</c:v>
                </c:pt>
                <c:pt idx="982">
                  <c:v>72.700100000000006</c:v>
                </c:pt>
                <c:pt idx="983">
                  <c:v>178.30009999999999</c:v>
                </c:pt>
                <c:pt idx="984">
                  <c:v>307.30009999999999</c:v>
                </c:pt>
                <c:pt idx="985">
                  <c:v>402.80009999999999</c:v>
                </c:pt>
                <c:pt idx="986">
                  <c:v>444.30009999999993</c:v>
                </c:pt>
                <c:pt idx="987">
                  <c:v>446.20009999999996</c:v>
                </c:pt>
                <c:pt idx="988">
                  <c:v>428.80009999999999</c:v>
                </c:pt>
                <c:pt idx="989">
                  <c:v>390.90010000000001</c:v>
                </c:pt>
                <c:pt idx="990">
                  <c:v>290.00009999999997</c:v>
                </c:pt>
                <c:pt idx="991">
                  <c:v>159.6001</c:v>
                </c:pt>
                <c:pt idx="992">
                  <c:v>59.400100000000002</c:v>
                </c:pt>
                <c:pt idx="993">
                  <c:v>8.5000999999999998</c:v>
                </c:pt>
                <c:pt idx="994">
                  <c:v>0.40010000000000001</c:v>
                </c:pt>
                <c:pt idx="995">
                  <c:v>0.10010000000000001</c:v>
                </c:pt>
                <c:pt idx="996">
                  <c:v>0.10010000000000001</c:v>
                </c:pt>
                <c:pt idx="997">
                  <c:v>0.10010000000000001</c:v>
                </c:pt>
                <c:pt idx="998">
                  <c:v>0.10010000000000001</c:v>
                </c:pt>
                <c:pt idx="999">
                  <c:v>1E-4</c:v>
                </c:pt>
                <c:pt idx="1000">
                  <c:v>1E-4</c:v>
                </c:pt>
                <c:pt idx="1001">
                  <c:v>1E-4</c:v>
                </c:pt>
                <c:pt idx="1002">
                  <c:v>1E-4</c:v>
                </c:pt>
                <c:pt idx="1003">
                  <c:v>1E-4</c:v>
                </c:pt>
                <c:pt idx="1004">
                  <c:v>1E-4</c:v>
                </c:pt>
                <c:pt idx="1005">
                  <c:v>1E-4</c:v>
                </c:pt>
                <c:pt idx="1006">
                  <c:v>1E-4</c:v>
                </c:pt>
                <c:pt idx="1007">
                  <c:v>1E-4</c:v>
                </c:pt>
                <c:pt idx="1008">
                  <c:v>1E-4</c:v>
                </c:pt>
                <c:pt idx="1009">
                  <c:v>1E-4</c:v>
                </c:pt>
                <c:pt idx="1010">
                  <c:v>1E-4</c:v>
                </c:pt>
                <c:pt idx="1011">
                  <c:v>1E-4</c:v>
                </c:pt>
                <c:pt idx="1012">
                  <c:v>1E-4</c:v>
                </c:pt>
                <c:pt idx="1013">
                  <c:v>1E-4</c:v>
                </c:pt>
                <c:pt idx="1014">
                  <c:v>1E-4</c:v>
                </c:pt>
                <c:pt idx="1015">
                  <c:v>1E-4</c:v>
                </c:pt>
                <c:pt idx="1016">
                  <c:v>1E-4</c:v>
                </c:pt>
                <c:pt idx="1017">
                  <c:v>1E-4</c:v>
                </c:pt>
                <c:pt idx="1018">
                  <c:v>1E-4</c:v>
                </c:pt>
                <c:pt idx="1019">
                  <c:v>1E-4</c:v>
                </c:pt>
                <c:pt idx="1020">
                  <c:v>1E-4</c:v>
                </c:pt>
                <c:pt idx="1021">
                  <c:v>1E-4</c:v>
                </c:pt>
                <c:pt idx="1022">
                  <c:v>1E-4</c:v>
                </c:pt>
                <c:pt idx="1023">
                  <c:v>1E-4</c:v>
                </c:pt>
                <c:pt idx="1024">
                  <c:v>1E-4</c:v>
                </c:pt>
                <c:pt idx="1025">
                  <c:v>1E-4</c:v>
                </c:pt>
                <c:pt idx="1026">
                  <c:v>1E-4</c:v>
                </c:pt>
                <c:pt idx="1027">
                  <c:v>1E-4</c:v>
                </c:pt>
                <c:pt idx="1028">
                  <c:v>1E-4</c:v>
                </c:pt>
                <c:pt idx="1029">
                  <c:v>1E-4</c:v>
                </c:pt>
                <c:pt idx="1030">
                  <c:v>1E-4</c:v>
                </c:pt>
                <c:pt idx="1031">
                  <c:v>1E-4</c:v>
                </c:pt>
                <c:pt idx="1032">
                  <c:v>0.10010000000000001</c:v>
                </c:pt>
                <c:pt idx="1033">
                  <c:v>0.10010000000000001</c:v>
                </c:pt>
                <c:pt idx="1034">
                  <c:v>0.10010000000000001</c:v>
                </c:pt>
                <c:pt idx="1035">
                  <c:v>0.10010000000000001</c:v>
                </c:pt>
                <c:pt idx="1036">
                  <c:v>0.10010000000000001</c:v>
                </c:pt>
                <c:pt idx="1037">
                  <c:v>0.10010000000000001</c:v>
                </c:pt>
                <c:pt idx="1038">
                  <c:v>0.10010000000000001</c:v>
                </c:pt>
                <c:pt idx="1039">
                  <c:v>0.10010000000000001</c:v>
                </c:pt>
                <c:pt idx="1040">
                  <c:v>0.10010000000000001</c:v>
                </c:pt>
                <c:pt idx="1041">
                  <c:v>0.10010000000000001</c:v>
                </c:pt>
                <c:pt idx="1042">
                  <c:v>0.10010000000000001</c:v>
                </c:pt>
                <c:pt idx="1043">
                  <c:v>0.10010000000000001</c:v>
                </c:pt>
                <c:pt idx="1044">
                  <c:v>0.10010000000000001</c:v>
                </c:pt>
                <c:pt idx="1045">
                  <c:v>0.10010000000000001</c:v>
                </c:pt>
                <c:pt idx="1046">
                  <c:v>0.10010000000000001</c:v>
                </c:pt>
                <c:pt idx="1047">
                  <c:v>0.10010000000000001</c:v>
                </c:pt>
                <c:pt idx="1048">
                  <c:v>0.10010000000000001</c:v>
                </c:pt>
                <c:pt idx="1049">
                  <c:v>0.10010000000000001</c:v>
                </c:pt>
                <c:pt idx="1050">
                  <c:v>0.10010000000000001</c:v>
                </c:pt>
                <c:pt idx="1051">
                  <c:v>0.10010000000000001</c:v>
                </c:pt>
                <c:pt idx="1052">
                  <c:v>0.10010000000000001</c:v>
                </c:pt>
                <c:pt idx="1053">
                  <c:v>0.10010000000000001</c:v>
                </c:pt>
                <c:pt idx="1054">
                  <c:v>0.10010000000000001</c:v>
                </c:pt>
                <c:pt idx="1055">
                  <c:v>0.10010000000000001</c:v>
                </c:pt>
                <c:pt idx="1056">
                  <c:v>0.10010000000000001</c:v>
                </c:pt>
                <c:pt idx="1057">
                  <c:v>0.10010000000000001</c:v>
                </c:pt>
                <c:pt idx="1058">
                  <c:v>0.10010000000000001</c:v>
                </c:pt>
                <c:pt idx="1059">
                  <c:v>0.10010000000000001</c:v>
                </c:pt>
                <c:pt idx="1060">
                  <c:v>0.10010000000000001</c:v>
                </c:pt>
                <c:pt idx="1061">
                  <c:v>0.10010000000000001</c:v>
                </c:pt>
                <c:pt idx="1062">
                  <c:v>1E-4</c:v>
                </c:pt>
                <c:pt idx="1063">
                  <c:v>1E-4</c:v>
                </c:pt>
                <c:pt idx="1064">
                  <c:v>1E-4</c:v>
                </c:pt>
                <c:pt idx="1065">
                  <c:v>1E-4</c:v>
                </c:pt>
                <c:pt idx="1066">
                  <c:v>1E-4</c:v>
                </c:pt>
                <c:pt idx="1067">
                  <c:v>1E-4</c:v>
                </c:pt>
                <c:pt idx="1068">
                  <c:v>1E-4</c:v>
                </c:pt>
                <c:pt idx="1069">
                  <c:v>1E-4</c:v>
                </c:pt>
                <c:pt idx="1070">
                  <c:v>1E-4</c:v>
                </c:pt>
                <c:pt idx="1071">
                  <c:v>1E-4</c:v>
                </c:pt>
                <c:pt idx="1072">
                  <c:v>1E-4</c:v>
                </c:pt>
                <c:pt idx="1073">
                  <c:v>1E-4</c:v>
                </c:pt>
                <c:pt idx="1074">
                  <c:v>1E-4</c:v>
                </c:pt>
                <c:pt idx="1075">
                  <c:v>1E-4</c:v>
                </c:pt>
                <c:pt idx="1076">
                  <c:v>1E-4</c:v>
                </c:pt>
                <c:pt idx="1077">
                  <c:v>1E-4</c:v>
                </c:pt>
                <c:pt idx="1078">
                  <c:v>1E-4</c:v>
                </c:pt>
                <c:pt idx="1079">
                  <c:v>1E-4</c:v>
                </c:pt>
                <c:pt idx="1080">
                  <c:v>1E-4</c:v>
                </c:pt>
                <c:pt idx="1081">
                  <c:v>1E-4</c:v>
                </c:pt>
                <c:pt idx="1082">
                  <c:v>0.10010000000000001</c:v>
                </c:pt>
                <c:pt idx="1083">
                  <c:v>0.10010000000000001</c:v>
                </c:pt>
                <c:pt idx="1084">
                  <c:v>0.10010000000000001</c:v>
                </c:pt>
                <c:pt idx="1085">
                  <c:v>0.10010000000000001</c:v>
                </c:pt>
                <c:pt idx="1086">
                  <c:v>0.10010000000000001</c:v>
                </c:pt>
                <c:pt idx="1087">
                  <c:v>0.10010000000000001</c:v>
                </c:pt>
                <c:pt idx="1088">
                  <c:v>0.10010000000000001</c:v>
                </c:pt>
                <c:pt idx="1089">
                  <c:v>0.10010000000000001</c:v>
                </c:pt>
                <c:pt idx="1090">
                  <c:v>0.10010000000000001</c:v>
                </c:pt>
                <c:pt idx="1091">
                  <c:v>0.10010000000000001</c:v>
                </c:pt>
                <c:pt idx="1092">
                  <c:v>0.10010000000000001</c:v>
                </c:pt>
                <c:pt idx="1093">
                  <c:v>0.10010000000000001</c:v>
                </c:pt>
                <c:pt idx="1094">
                  <c:v>0.10010000000000001</c:v>
                </c:pt>
                <c:pt idx="1095">
                  <c:v>0.2001</c:v>
                </c:pt>
                <c:pt idx="1096">
                  <c:v>0.2001</c:v>
                </c:pt>
                <c:pt idx="1097">
                  <c:v>0.2001</c:v>
                </c:pt>
                <c:pt idx="1098">
                  <c:v>0.2001</c:v>
                </c:pt>
                <c:pt idx="1099">
                  <c:v>0.10010000000000001</c:v>
                </c:pt>
                <c:pt idx="1100">
                  <c:v>0.10010000000000001</c:v>
                </c:pt>
                <c:pt idx="1101">
                  <c:v>0.10010000000000001</c:v>
                </c:pt>
                <c:pt idx="1102">
                  <c:v>0.10010000000000001</c:v>
                </c:pt>
                <c:pt idx="1103">
                  <c:v>1E-4</c:v>
                </c:pt>
                <c:pt idx="1104">
                  <c:v>1E-4</c:v>
                </c:pt>
                <c:pt idx="1105">
                  <c:v>1E-4</c:v>
                </c:pt>
                <c:pt idx="1106">
                  <c:v>1E-4</c:v>
                </c:pt>
                <c:pt idx="1107">
                  <c:v>1E-4</c:v>
                </c:pt>
                <c:pt idx="1108">
                  <c:v>1E-4</c:v>
                </c:pt>
                <c:pt idx="1109">
                  <c:v>1E-4</c:v>
                </c:pt>
                <c:pt idx="1110">
                  <c:v>1E-4</c:v>
                </c:pt>
                <c:pt idx="1111">
                  <c:v>1E-4</c:v>
                </c:pt>
                <c:pt idx="1112">
                  <c:v>1E-4</c:v>
                </c:pt>
                <c:pt idx="1113">
                  <c:v>1E-4</c:v>
                </c:pt>
                <c:pt idx="1114">
                  <c:v>1E-4</c:v>
                </c:pt>
                <c:pt idx="1115">
                  <c:v>1E-4</c:v>
                </c:pt>
                <c:pt idx="1116">
                  <c:v>1E-4</c:v>
                </c:pt>
                <c:pt idx="1117">
                  <c:v>1E-4</c:v>
                </c:pt>
                <c:pt idx="1118">
                  <c:v>1E-4</c:v>
                </c:pt>
                <c:pt idx="1119">
                  <c:v>1E-4</c:v>
                </c:pt>
                <c:pt idx="1120">
                  <c:v>1E-4</c:v>
                </c:pt>
                <c:pt idx="1121">
                  <c:v>1E-4</c:v>
                </c:pt>
                <c:pt idx="1122">
                  <c:v>1E-4</c:v>
                </c:pt>
                <c:pt idx="1123">
                  <c:v>1E-4</c:v>
                </c:pt>
                <c:pt idx="1124">
                  <c:v>1E-4</c:v>
                </c:pt>
                <c:pt idx="1125">
                  <c:v>1E-4</c:v>
                </c:pt>
                <c:pt idx="1126">
                  <c:v>1E-4</c:v>
                </c:pt>
                <c:pt idx="1127">
                  <c:v>1E-4</c:v>
                </c:pt>
                <c:pt idx="1128">
                  <c:v>1E-4</c:v>
                </c:pt>
                <c:pt idx="1129">
                  <c:v>1E-4</c:v>
                </c:pt>
                <c:pt idx="1130">
                  <c:v>1E-4</c:v>
                </c:pt>
                <c:pt idx="1131">
                  <c:v>1E-4</c:v>
                </c:pt>
                <c:pt idx="1132">
                  <c:v>1E-4</c:v>
                </c:pt>
                <c:pt idx="1133">
                  <c:v>1E-4</c:v>
                </c:pt>
                <c:pt idx="1134">
                  <c:v>1E-4</c:v>
                </c:pt>
                <c:pt idx="1135">
                  <c:v>0.90010000000000001</c:v>
                </c:pt>
                <c:pt idx="1136">
                  <c:v>2.8001</c:v>
                </c:pt>
                <c:pt idx="1137">
                  <c:v>4.5000999999999998</c:v>
                </c:pt>
                <c:pt idx="1138">
                  <c:v>4.9000999999999992</c:v>
                </c:pt>
                <c:pt idx="1139">
                  <c:v>4.9000999999999992</c:v>
                </c:pt>
                <c:pt idx="1140">
                  <c:v>4.7000999999999999</c:v>
                </c:pt>
                <c:pt idx="1141">
                  <c:v>3.7001000000000004</c:v>
                </c:pt>
                <c:pt idx="1142">
                  <c:v>1.7000999999999999</c:v>
                </c:pt>
                <c:pt idx="1143">
                  <c:v>0.30009999999999998</c:v>
                </c:pt>
                <c:pt idx="1144">
                  <c:v>1E-4</c:v>
                </c:pt>
                <c:pt idx="1145">
                  <c:v>1E-4</c:v>
                </c:pt>
                <c:pt idx="1146">
                  <c:v>1E-4</c:v>
                </c:pt>
                <c:pt idx="1147">
                  <c:v>1E-4</c:v>
                </c:pt>
                <c:pt idx="1148">
                  <c:v>1E-4</c:v>
                </c:pt>
                <c:pt idx="1149">
                  <c:v>1E-4</c:v>
                </c:pt>
                <c:pt idx="1150">
                  <c:v>1E-4</c:v>
                </c:pt>
                <c:pt idx="1151">
                  <c:v>1E-4</c:v>
                </c:pt>
                <c:pt idx="1152">
                  <c:v>1E-4</c:v>
                </c:pt>
                <c:pt idx="1153">
                  <c:v>1E-4</c:v>
                </c:pt>
                <c:pt idx="1154">
                  <c:v>1E-4</c:v>
                </c:pt>
                <c:pt idx="1155">
                  <c:v>1E-4</c:v>
                </c:pt>
                <c:pt idx="1156">
                  <c:v>1E-4</c:v>
                </c:pt>
                <c:pt idx="1157">
                  <c:v>1E-4</c:v>
                </c:pt>
                <c:pt idx="1158">
                  <c:v>1E-4</c:v>
                </c:pt>
                <c:pt idx="1159">
                  <c:v>1E-4</c:v>
                </c:pt>
                <c:pt idx="1160">
                  <c:v>1E-4</c:v>
                </c:pt>
                <c:pt idx="1161">
                  <c:v>1E-4</c:v>
                </c:pt>
                <c:pt idx="1162">
                  <c:v>1E-4</c:v>
                </c:pt>
                <c:pt idx="1163">
                  <c:v>1E-4</c:v>
                </c:pt>
                <c:pt idx="1164">
                  <c:v>1E-4</c:v>
                </c:pt>
                <c:pt idx="1165">
                  <c:v>1E-4</c:v>
                </c:pt>
                <c:pt idx="1166">
                  <c:v>1E-4</c:v>
                </c:pt>
                <c:pt idx="1167">
                  <c:v>1E-4</c:v>
                </c:pt>
                <c:pt idx="1168">
                  <c:v>1E-4</c:v>
                </c:pt>
                <c:pt idx="1169">
                  <c:v>1E-4</c:v>
                </c:pt>
                <c:pt idx="1170">
                  <c:v>1E-4</c:v>
                </c:pt>
                <c:pt idx="1171">
                  <c:v>1E-4</c:v>
                </c:pt>
                <c:pt idx="1172">
                  <c:v>1E-4</c:v>
                </c:pt>
                <c:pt idx="1173">
                  <c:v>1E-4</c:v>
                </c:pt>
                <c:pt idx="1174">
                  <c:v>1E-4</c:v>
                </c:pt>
                <c:pt idx="1175">
                  <c:v>1E-4</c:v>
                </c:pt>
                <c:pt idx="1176">
                  <c:v>1E-4</c:v>
                </c:pt>
                <c:pt idx="1177">
                  <c:v>1E-4</c:v>
                </c:pt>
                <c:pt idx="1178">
                  <c:v>1E-4</c:v>
                </c:pt>
                <c:pt idx="1179">
                  <c:v>0.40010000000000001</c:v>
                </c:pt>
                <c:pt idx="1180">
                  <c:v>1.0001</c:v>
                </c:pt>
                <c:pt idx="1181">
                  <c:v>1.4000999999999999</c:v>
                </c:pt>
                <c:pt idx="1182">
                  <c:v>1.5001</c:v>
                </c:pt>
                <c:pt idx="1183">
                  <c:v>1.4000999999999999</c:v>
                </c:pt>
                <c:pt idx="1184">
                  <c:v>1.2000999999999999</c:v>
                </c:pt>
                <c:pt idx="1185">
                  <c:v>0.60009999999999997</c:v>
                </c:pt>
                <c:pt idx="1186">
                  <c:v>0.2001</c:v>
                </c:pt>
                <c:pt idx="1187">
                  <c:v>1E-4</c:v>
                </c:pt>
                <c:pt idx="1188">
                  <c:v>1E-4</c:v>
                </c:pt>
                <c:pt idx="1189">
                  <c:v>1E-4</c:v>
                </c:pt>
                <c:pt idx="1190">
                  <c:v>1E-4</c:v>
                </c:pt>
                <c:pt idx="1191">
                  <c:v>1E-4</c:v>
                </c:pt>
                <c:pt idx="1192">
                  <c:v>1E-4</c:v>
                </c:pt>
                <c:pt idx="1193">
                  <c:v>1E-4</c:v>
                </c:pt>
                <c:pt idx="1194">
                  <c:v>1E-4</c:v>
                </c:pt>
                <c:pt idx="1195">
                  <c:v>1E-4</c:v>
                </c:pt>
                <c:pt idx="1196">
                  <c:v>1E-4</c:v>
                </c:pt>
                <c:pt idx="1197">
                  <c:v>1E-4</c:v>
                </c:pt>
                <c:pt idx="1198">
                  <c:v>1E-4</c:v>
                </c:pt>
                <c:pt idx="1199">
                  <c:v>1E-4</c:v>
                </c:pt>
                <c:pt idx="1200">
                  <c:v>1E-4</c:v>
                </c:pt>
                <c:pt idx="1201">
                  <c:v>1E-4</c:v>
                </c:pt>
                <c:pt idx="1202">
                  <c:v>1E-4</c:v>
                </c:pt>
                <c:pt idx="1203">
                  <c:v>1E-4</c:v>
                </c:pt>
                <c:pt idx="1204">
                  <c:v>0.2001</c:v>
                </c:pt>
                <c:pt idx="1205">
                  <c:v>0.2001</c:v>
                </c:pt>
                <c:pt idx="1206">
                  <c:v>0.2001</c:v>
                </c:pt>
                <c:pt idx="1207">
                  <c:v>0.2001</c:v>
                </c:pt>
                <c:pt idx="1208">
                  <c:v>0.10010000000000001</c:v>
                </c:pt>
                <c:pt idx="1209">
                  <c:v>1E-4</c:v>
                </c:pt>
                <c:pt idx="1210">
                  <c:v>1E-4</c:v>
                </c:pt>
                <c:pt idx="1211">
                  <c:v>1E-4</c:v>
                </c:pt>
                <c:pt idx="1212">
                  <c:v>1E-4</c:v>
                </c:pt>
                <c:pt idx="1213">
                  <c:v>1E-4</c:v>
                </c:pt>
                <c:pt idx="1214">
                  <c:v>1E-4</c:v>
                </c:pt>
                <c:pt idx="1215">
                  <c:v>1E-4</c:v>
                </c:pt>
                <c:pt idx="1216">
                  <c:v>1E-4</c:v>
                </c:pt>
                <c:pt idx="1217">
                  <c:v>1E-4</c:v>
                </c:pt>
                <c:pt idx="1218">
                  <c:v>1E-4</c:v>
                </c:pt>
                <c:pt idx="1219">
                  <c:v>1E-4</c:v>
                </c:pt>
                <c:pt idx="1220">
                  <c:v>1E-4</c:v>
                </c:pt>
                <c:pt idx="1221">
                  <c:v>1E-4</c:v>
                </c:pt>
                <c:pt idx="1222">
                  <c:v>1E-4</c:v>
                </c:pt>
                <c:pt idx="1223">
                  <c:v>1E-4</c:v>
                </c:pt>
                <c:pt idx="1224">
                  <c:v>1E-4</c:v>
                </c:pt>
                <c:pt idx="1225">
                  <c:v>1.3001</c:v>
                </c:pt>
                <c:pt idx="1226">
                  <c:v>6.4001000000000001</c:v>
                </c:pt>
                <c:pt idx="1227">
                  <c:v>16.8001</c:v>
                </c:pt>
                <c:pt idx="1228">
                  <c:v>22.8001</c:v>
                </c:pt>
                <c:pt idx="1229">
                  <c:v>23.100099999999998</c:v>
                </c:pt>
                <c:pt idx="1230">
                  <c:v>22.200099999999999</c:v>
                </c:pt>
                <c:pt idx="1231">
                  <c:v>17.5001</c:v>
                </c:pt>
                <c:pt idx="1232">
                  <c:v>8.0000999999999998</c:v>
                </c:pt>
                <c:pt idx="1233">
                  <c:v>1.4000999999999999</c:v>
                </c:pt>
                <c:pt idx="1234">
                  <c:v>1E-4</c:v>
                </c:pt>
                <c:pt idx="1235">
                  <c:v>1E-4</c:v>
                </c:pt>
                <c:pt idx="1236">
                  <c:v>1E-4</c:v>
                </c:pt>
                <c:pt idx="1237">
                  <c:v>1E-4</c:v>
                </c:pt>
                <c:pt idx="1238">
                  <c:v>1E-4</c:v>
                </c:pt>
                <c:pt idx="1239">
                  <c:v>1E-4</c:v>
                </c:pt>
                <c:pt idx="1240">
                  <c:v>1E-4</c:v>
                </c:pt>
                <c:pt idx="1241">
                  <c:v>1E-4</c:v>
                </c:pt>
                <c:pt idx="1242">
                  <c:v>1E-4</c:v>
                </c:pt>
                <c:pt idx="1243">
                  <c:v>1E-4</c:v>
                </c:pt>
                <c:pt idx="1244">
                  <c:v>1E-4</c:v>
                </c:pt>
                <c:pt idx="1245">
                  <c:v>1E-4</c:v>
                </c:pt>
                <c:pt idx="1246">
                  <c:v>1E-4</c:v>
                </c:pt>
                <c:pt idx="1247">
                  <c:v>1E-4</c:v>
                </c:pt>
                <c:pt idx="1248">
                  <c:v>1E-4</c:v>
                </c:pt>
                <c:pt idx="1249">
                  <c:v>1E-4</c:v>
                </c:pt>
                <c:pt idx="1250">
                  <c:v>1E-4</c:v>
                </c:pt>
                <c:pt idx="1251">
                  <c:v>1E-4</c:v>
                </c:pt>
                <c:pt idx="1252">
                  <c:v>1E-4</c:v>
                </c:pt>
                <c:pt idx="1253">
                  <c:v>1E-4</c:v>
                </c:pt>
                <c:pt idx="1254">
                  <c:v>1E-4</c:v>
                </c:pt>
                <c:pt idx="1255">
                  <c:v>1E-4</c:v>
                </c:pt>
                <c:pt idx="1256">
                  <c:v>1E-4</c:v>
                </c:pt>
                <c:pt idx="1257">
                  <c:v>1E-4</c:v>
                </c:pt>
                <c:pt idx="1258">
                  <c:v>1E-4</c:v>
                </c:pt>
                <c:pt idx="1259">
                  <c:v>1E-4</c:v>
                </c:pt>
                <c:pt idx="1260">
                  <c:v>1E-4</c:v>
                </c:pt>
                <c:pt idx="1261">
                  <c:v>1E-4</c:v>
                </c:pt>
                <c:pt idx="1262">
                  <c:v>1E-4</c:v>
                </c:pt>
                <c:pt idx="1263">
                  <c:v>1E-4</c:v>
                </c:pt>
                <c:pt idx="1264">
                  <c:v>0.10010000000000001</c:v>
                </c:pt>
                <c:pt idx="1265">
                  <c:v>0.10010000000000001</c:v>
                </c:pt>
                <c:pt idx="1266">
                  <c:v>0.10010000000000001</c:v>
                </c:pt>
                <c:pt idx="1267">
                  <c:v>0.2001</c:v>
                </c:pt>
                <c:pt idx="1268">
                  <c:v>0.30009999999999998</c:v>
                </c:pt>
                <c:pt idx="1269">
                  <c:v>0.30009999999999998</c:v>
                </c:pt>
                <c:pt idx="1270">
                  <c:v>0.40010000000000001</c:v>
                </c:pt>
                <c:pt idx="1271">
                  <c:v>0.50009999999999999</c:v>
                </c:pt>
                <c:pt idx="1272">
                  <c:v>0.50009999999999999</c:v>
                </c:pt>
                <c:pt idx="1273">
                  <c:v>0.50009999999999999</c:v>
                </c:pt>
                <c:pt idx="1274">
                  <c:v>0.50009999999999999</c:v>
                </c:pt>
                <c:pt idx="1275">
                  <c:v>0.40010000000000001</c:v>
                </c:pt>
                <c:pt idx="1276">
                  <c:v>0.30009999999999998</c:v>
                </c:pt>
                <c:pt idx="1277">
                  <c:v>0.30009999999999998</c:v>
                </c:pt>
                <c:pt idx="1278">
                  <c:v>0.2001</c:v>
                </c:pt>
                <c:pt idx="1279">
                  <c:v>0.10010000000000001</c:v>
                </c:pt>
                <c:pt idx="1280">
                  <c:v>0.10010000000000001</c:v>
                </c:pt>
                <c:pt idx="1281">
                  <c:v>0.10010000000000001</c:v>
                </c:pt>
                <c:pt idx="1282">
                  <c:v>0.10010000000000001</c:v>
                </c:pt>
                <c:pt idx="1283">
                  <c:v>1E-4</c:v>
                </c:pt>
                <c:pt idx="1284">
                  <c:v>1E-4</c:v>
                </c:pt>
                <c:pt idx="1285">
                  <c:v>1E-4</c:v>
                </c:pt>
                <c:pt idx="1286">
                  <c:v>1E-4</c:v>
                </c:pt>
                <c:pt idx="1287">
                  <c:v>1E-4</c:v>
                </c:pt>
                <c:pt idx="1288">
                  <c:v>1E-4</c:v>
                </c:pt>
                <c:pt idx="1289">
                  <c:v>1E-4</c:v>
                </c:pt>
                <c:pt idx="1290">
                  <c:v>1E-4</c:v>
                </c:pt>
                <c:pt idx="1291">
                  <c:v>1E-4</c:v>
                </c:pt>
                <c:pt idx="1292">
                  <c:v>1E-4</c:v>
                </c:pt>
                <c:pt idx="1293">
                  <c:v>1E-4</c:v>
                </c:pt>
                <c:pt idx="1294">
                  <c:v>1E-4</c:v>
                </c:pt>
                <c:pt idx="1295">
                  <c:v>1E-4</c:v>
                </c:pt>
                <c:pt idx="1296">
                  <c:v>1E-4</c:v>
                </c:pt>
                <c:pt idx="1297">
                  <c:v>1E-4</c:v>
                </c:pt>
                <c:pt idx="1298">
                  <c:v>1E-4</c:v>
                </c:pt>
                <c:pt idx="1299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8-B9F7-4E51-BBF2-EADB10372A7A}"/>
            </c:ext>
          </c:extLst>
        </c:ser>
        <c:ser>
          <c:idx val="25"/>
          <c:order val="25"/>
          <c:tx>
            <c:strRef>
              <c:f>'data 04.2023'!$K$1:$N$1</c:f>
              <c:strCache>
                <c:ptCount val="1"/>
                <c:pt idx="0">
                  <c:v>340A ac CF4</c:v>
                </c:pt>
              </c:strCache>
            </c:strRef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'data 04.2023'!$M$3:$M$2302</c:f>
              <c:numCache>
                <c:formatCode>General</c:formatCode>
                <c:ptCount val="2300"/>
                <c:pt idx="0">
                  <c:v>110.70311379070229</c:v>
                </c:pt>
                <c:pt idx="1">
                  <c:v>110.61476897216794</c:v>
                </c:pt>
                <c:pt idx="2">
                  <c:v>110.52645949863</c:v>
                </c:pt>
                <c:pt idx="3">
                  <c:v>110.43818537008848</c:v>
                </c:pt>
                <c:pt idx="4">
                  <c:v>110.34994658654337</c:v>
                </c:pt>
                <c:pt idx="5">
                  <c:v>110.26174314799465</c:v>
                </c:pt>
                <c:pt idx="6">
                  <c:v>110.17357505444235</c:v>
                </c:pt>
                <c:pt idx="7">
                  <c:v>110.08544230588649</c:v>
                </c:pt>
                <c:pt idx="8">
                  <c:v>109.99734490232699</c:v>
                </c:pt>
                <c:pt idx="9">
                  <c:v>109.90919479939558</c:v>
                </c:pt>
                <c:pt idx="10">
                  <c:v>109.82116812117393</c:v>
                </c:pt>
                <c:pt idx="11">
                  <c:v>109.73317678794871</c:v>
                </c:pt>
                <c:pt idx="12">
                  <c:v>109.64522079971988</c:v>
                </c:pt>
                <c:pt idx="13">
                  <c:v>109.5573001564875</c:v>
                </c:pt>
                <c:pt idx="14">
                  <c:v>109.4694148582515</c:v>
                </c:pt>
                <c:pt idx="15">
                  <c:v>109.38156490501191</c:v>
                </c:pt>
                <c:pt idx="16">
                  <c:v>109.29375029676876</c:v>
                </c:pt>
                <c:pt idx="17">
                  <c:v>109.205971033522</c:v>
                </c:pt>
                <c:pt idx="18">
                  <c:v>109.11822711527168</c:v>
                </c:pt>
                <c:pt idx="19">
                  <c:v>109.03051854201775</c:v>
                </c:pt>
                <c:pt idx="20">
                  <c:v>108.94284531376023</c:v>
                </c:pt>
                <c:pt idx="21">
                  <c:v>108.85520743049915</c:v>
                </c:pt>
                <c:pt idx="22">
                  <c:v>108.76760489223444</c:v>
                </c:pt>
                <c:pt idx="23">
                  <c:v>108.68003769896619</c:v>
                </c:pt>
                <c:pt idx="24">
                  <c:v>108.59250585069432</c:v>
                </c:pt>
                <c:pt idx="25">
                  <c:v>108.50492186860573</c:v>
                </c:pt>
                <c:pt idx="26">
                  <c:v>108.41746074567172</c:v>
                </c:pt>
                <c:pt idx="27">
                  <c:v>108.33003496773411</c:v>
                </c:pt>
                <c:pt idx="28">
                  <c:v>108.24264453479293</c:v>
                </c:pt>
                <c:pt idx="29">
                  <c:v>108.15528944684809</c:v>
                </c:pt>
                <c:pt idx="30">
                  <c:v>108.06796970389973</c:v>
                </c:pt>
                <c:pt idx="31">
                  <c:v>107.98068530594773</c:v>
                </c:pt>
                <c:pt idx="32">
                  <c:v>107.89343625299217</c:v>
                </c:pt>
                <c:pt idx="33">
                  <c:v>107.80622254503305</c:v>
                </c:pt>
                <c:pt idx="34">
                  <c:v>107.71904418207031</c:v>
                </c:pt>
                <c:pt idx="35">
                  <c:v>107.63190116410399</c:v>
                </c:pt>
                <c:pt idx="36">
                  <c:v>107.54479349113407</c:v>
                </c:pt>
                <c:pt idx="37">
                  <c:v>107.45772116316057</c:v>
                </c:pt>
                <c:pt idx="38">
                  <c:v>107.3706841801835</c:v>
                </c:pt>
                <c:pt idx="39">
                  <c:v>107.28368254220283</c:v>
                </c:pt>
                <c:pt idx="40">
                  <c:v>107.1967162492186</c:v>
                </c:pt>
                <c:pt idx="41">
                  <c:v>107.10969838797291</c:v>
                </c:pt>
                <c:pt idx="42">
                  <c:v>107.02280282032649</c:v>
                </c:pt>
                <c:pt idx="43">
                  <c:v>106.9359425976765</c:v>
                </c:pt>
                <c:pt idx="44">
                  <c:v>106.84911772002287</c:v>
                </c:pt>
                <c:pt idx="45">
                  <c:v>106.76232818736567</c:v>
                </c:pt>
                <c:pt idx="46">
                  <c:v>106.67557399970487</c:v>
                </c:pt>
                <c:pt idx="47">
                  <c:v>106.58885515704053</c:v>
                </c:pt>
                <c:pt idx="48">
                  <c:v>106.50217165937256</c:v>
                </c:pt>
                <c:pt idx="49">
                  <c:v>106.41552350670105</c:v>
                </c:pt>
                <c:pt idx="50">
                  <c:v>106.32891069902591</c:v>
                </c:pt>
                <c:pt idx="51">
                  <c:v>106.24233323634718</c:v>
                </c:pt>
                <c:pt idx="52">
                  <c:v>106.15579111866489</c:v>
                </c:pt>
                <c:pt idx="53">
                  <c:v>106.06928434597899</c:v>
                </c:pt>
                <c:pt idx="54">
                  <c:v>105.98281291828954</c:v>
                </c:pt>
                <c:pt idx="55">
                  <c:v>105.89637683559646</c:v>
                </c:pt>
                <c:pt idx="56">
                  <c:v>105.80997609789981</c:v>
                </c:pt>
                <c:pt idx="57">
                  <c:v>105.72361070519958</c:v>
                </c:pt>
                <c:pt idx="58">
                  <c:v>105.63719434513823</c:v>
                </c:pt>
                <c:pt idx="59">
                  <c:v>105.55089967777583</c:v>
                </c:pt>
                <c:pt idx="60">
                  <c:v>105.46464035540978</c:v>
                </c:pt>
                <c:pt idx="61">
                  <c:v>105.37841637804021</c:v>
                </c:pt>
                <c:pt idx="62">
                  <c:v>105.29222774566702</c:v>
                </c:pt>
                <c:pt idx="63">
                  <c:v>105.20607445829029</c:v>
                </c:pt>
                <c:pt idx="64">
                  <c:v>105.11995651590995</c:v>
                </c:pt>
                <c:pt idx="65">
                  <c:v>105.03387391852598</c:v>
                </c:pt>
                <c:pt idx="66">
                  <c:v>104.94782666613847</c:v>
                </c:pt>
                <c:pt idx="67">
                  <c:v>104.86181475874736</c:v>
                </c:pt>
                <c:pt idx="68">
                  <c:v>104.77583819635265</c:v>
                </c:pt>
                <c:pt idx="69">
                  <c:v>104.68989697895438</c:v>
                </c:pt>
                <c:pt idx="70">
                  <c:v>104.60399110655248</c:v>
                </c:pt>
                <c:pt idx="71">
                  <c:v>104.51812057914705</c:v>
                </c:pt>
                <c:pt idx="72">
                  <c:v>104.432285396738</c:v>
                </c:pt>
                <c:pt idx="73">
                  <c:v>104.34648555932537</c:v>
                </c:pt>
                <c:pt idx="74">
                  <c:v>104.26063532010693</c:v>
                </c:pt>
                <c:pt idx="75">
                  <c:v>104.1749062080321</c:v>
                </c:pt>
                <c:pt idx="76">
                  <c:v>104.08921244095369</c:v>
                </c:pt>
                <c:pt idx="77">
                  <c:v>104.0035540188717</c:v>
                </c:pt>
                <c:pt idx="78">
                  <c:v>103.91793094178615</c:v>
                </c:pt>
                <c:pt idx="79">
                  <c:v>103.832343209697</c:v>
                </c:pt>
                <c:pt idx="80">
                  <c:v>103.74679082260424</c:v>
                </c:pt>
                <c:pt idx="81">
                  <c:v>103.66127378050791</c:v>
                </c:pt>
                <c:pt idx="82">
                  <c:v>103.57579208340798</c:v>
                </c:pt>
                <c:pt idx="83">
                  <c:v>103.49034573130449</c:v>
                </c:pt>
                <c:pt idx="84">
                  <c:v>103.40493472419739</c:v>
                </c:pt>
                <c:pt idx="85">
                  <c:v>103.31955906208674</c:v>
                </c:pt>
                <c:pt idx="86">
                  <c:v>103.23421874497245</c:v>
                </c:pt>
                <c:pt idx="87">
                  <c:v>103.14891377285458</c:v>
                </c:pt>
                <c:pt idx="88">
                  <c:v>103.06364414573316</c:v>
                </c:pt>
                <c:pt idx="89">
                  <c:v>102.97840986360812</c:v>
                </c:pt>
                <c:pt idx="90">
                  <c:v>102.89321092647953</c:v>
                </c:pt>
                <c:pt idx="91">
                  <c:v>102.80796218844536</c:v>
                </c:pt>
                <c:pt idx="92">
                  <c:v>102.72283397665456</c:v>
                </c:pt>
                <c:pt idx="93">
                  <c:v>102.6377411098602</c:v>
                </c:pt>
                <c:pt idx="94">
                  <c:v>102.55268358806222</c:v>
                </c:pt>
                <c:pt idx="95">
                  <c:v>102.46766141126069</c:v>
                </c:pt>
                <c:pt idx="96">
                  <c:v>102.38267457945554</c:v>
                </c:pt>
                <c:pt idx="97">
                  <c:v>102.29772309264681</c:v>
                </c:pt>
                <c:pt idx="98">
                  <c:v>102.21280695083448</c:v>
                </c:pt>
                <c:pt idx="99">
                  <c:v>102.1279261540186</c:v>
                </c:pt>
                <c:pt idx="100">
                  <c:v>102.04308070219912</c:v>
                </c:pt>
                <c:pt idx="101">
                  <c:v>101.95827059537604</c:v>
                </c:pt>
                <c:pt idx="102">
                  <c:v>101.87349583354937</c:v>
                </c:pt>
                <c:pt idx="103">
                  <c:v>101.78875641671911</c:v>
                </c:pt>
                <c:pt idx="104">
                  <c:v>101.70405234488527</c:v>
                </c:pt>
                <c:pt idx="105">
                  <c:v>101.61938361804786</c:v>
                </c:pt>
                <c:pt idx="106">
                  <c:v>101.53475023620686</c:v>
                </c:pt>
                <c:pt idx="107">
                  <c:v>101.45006761901557</c:v>
                </c:pt>
                <c:pt idx="108">
                  <c:v>101.3655049625124</c:v>
                </c:pt>
                <c:pt idx="109">
                  <c:v>101.28097765100564</c:v>
                </c:pt>
                <c:pt idx="110">
                  <c:v>101.19648568449527</c:v>
                </c:pt>
                <c:pt idx="111">
                  <c:v>101.11202906298132</c:v>
                </c:pt>
                <c:pt idx="112">
                  <c:v>101.02760778646378</c:v>
                </c:pt>
                <c:pt idx="113">
                  <c:v>100.94322185494264</c:v>
                </c:pt>
                <c:pt idx="114">
                  <c:v>100.85887126841793</c:v>
                </c:pt>
                <c:pt idx="115">
                  <c:v>100.77455602688966</c:v>
                </c:pt>
                <c:pt idx="116">
                  <c:v>100.6902761303578</c:v>
                </c:pt>
                <c:pt idx="117">
                  <c:v>100.60603157882228</c:v>
                </c:pt>
                <c:pt idx="118">
                  <c:v>100.52182237228322</c:v>
                </c:pt>
                <c:pt idx="119">
                  <c:v>100.4376485107406</c:v>
                </c:pt>
                <c:pt idx="120">
                  <c:v>100.35350999419435</c:v>
                </c:pt>
                <c:pt idx="121">
                  <c:v>100.26940682264458</c:v>
                </c:pt>
                <c:pt idx="122">
                  <c:v>100.18533899609113</c:v>
                </c:pt>
                <c:pt idx="123">
                  <c:v>100.10122249974276</c:v>
                </c:pt>
                <c:pt idx="124">
                  <c:v>100.01722539852719</c:v>
                </c:pt>
                <c:pt idx="125">
                  <c:v>99.93326364230802</c:v>
                </c:pt>
                <c:pt idx="126">
                  <c:v>99.849337231085272</c:v>
                </c:pt>
                <c:pt idx="127">
                  <c:v>99.765446164858915</c:v>
                </c:pt>
                <c:pt idx="128">
                  <c:v>99.681590443628991</c:v>
                </c:pt>
                <c:pt idx="129">
                  <c:v>99.597770067395487</c:v>
                </c:pt>
                <c:pt idx="130">
                  <c:v>99.51398503615836</c:v>
                </c:pt>
                <c:pt idx="131">
                  <c:v>99.430235349917695</c:v>
                </c:pt>
                <c:pt idx="132">
                  <c:v>99.346521008673406</c:v>
                </c:pt>
                <c:pt idx="133">
                  <c:v>99.262842012425537</c:v>
                </c:pt>
                <c:pt idx="134">
                  <c:v>99.179198361174073</c:v>
                </c:pt>
                <c:pt idx="135">
                  <c:v>99.095590054919057</c:v>
                </c:pt>
                <c:pt idx="136">
                  <c:v>99.012017093660432</c:v>
                </c:pt>
                <c:pt idx="137">
                  <c:v>98.928479477398213</c:v>
                </c:pt>
                <c:pt idx="138">
                  <c:v>98.844977206132413</c:v>
                </c:pt>
                <c:pt idx="139">
                  <c:v>98.761510279863018</c:v>
                </c:pt>
                <c:pt idx="140">
                  <c:v>98.677995284698966</c:v>
                </c:pt>
                <c:pt idx="141">
                  <c:v>98.594599083767378</c:v>
                </c:pt>
                <c:pt idx="142">
                  <c:v>98.511238227832223</c:v>
                </c:pt>
                <c:pt idx="143">
                  <c:v>98.427912716893474</c:v>
                </c:pt>
                <c:pt idx="144">
                  <c:v>98.344622550951158</c:v>
                </c:pt>
                <c:pt idx="145">
                  <c:v>98.261367730005276</c:v>
                </c:pt>
                <c:pt idx="146">
                  <c:v>98.17814825405577</c:v>
                </c:pt>
                <c:pt idx="147">
                  <c:v>98.094964123102685</c:v>
                </c:pt>
                <c:pt idx="148">
                  <c:v>98.011815337145975</c:v>
                </c:pt>
                <c:pt idx="149">
                  <c:v>97.928701896185714</c:v>
                </c:pt>
                <c:pt idx="150">
                  <c:v>97.845623800221887</c:v>
                </c:pt>
                <c:pt idx="151">
                  <c:v>97.762581049254464</c:v>
                </c:pt>
                <c:pt idx="152">
                  <c:v>97.679573643283462</c:v>
                </c:pt>
                <c:pt idx="153">
                  <c:v>97.596601582308807</c:v>
                </c:pt>
                <c:pt idx="154">
                  <c:v>97.513664866330615</c:v>
                </c:pt>
                <c:pt idx="155">
                  <c:v>97.430763495348842</c:v>
                </c:pt>
                <c:pt idx="156">
                  <c:v>97.347814621027666</c:v>
                </c:pt>
                <c:pt idx="157">
                  <c:v>97.264983975383714</c:v>
                </c:pt>
                <c:pt idx="158">
                  <c:v>97.182188674736167</c:v>
                </c:pt>
                <c:pt idx="159">
                  <c:v>97.099428719085026</c:v>
                </c:pt>
                <c:pt idx="160">
                  <c:v>97.016704108430304</c:v>
                </c:pt>
                <c:pt idx="161">
                  <c:v>96.934014842771987</c:v>
                </c:pt>
                <c:pt idx="162">
                  <c:v>96.851360922110118</c:v>
                </c:pt>
                <c:pt idx="163">
                  <c:v>96.76874234644464</c:v>
                </c:pt>
                <c:pt idx="164">
                  <c:v>96.686159115775553</c:v>
                </c:pt>
                <c:pt idx="165">
                  <c:v>96.603611230102914</c:v>
                </c:pt>
                <c:pt idx="166">
                  <c:v>96.521098689426665</c:v>
                </c:pt>
                <c:pt idx="167">
                  <c:v>96.438621493746851</c:v>
                </c:pt>
                <c:pt idx="168">
                  <c:v>96.356179643063413</c:v>
                </c:pt>
                <c:pt idx="169">
                  <c:v>96.273773137376409</c:v>
                </c:pt>
                <c:pt idx="170">
                  <c:v>96.191401976685796</c:v>
                </c:pt>
                <c:pt idx="171">
                  <c:v>96.109066160991645</c:v>
                </c:pt>
                <c:pt idx="172">
                  <c:v>96.0267656902939</c:v>
                </c:pt>
                <c:pt idx="173">
                  <c:v>95.944418317156988</c:v>
                </c:pt>
                <c:pt idx="174">
                  <c:v>95.862188571797049</c:v>
                </c:pt>
                <c:pt idx="175">
                  <c:v>95.779994171433529</c:v>
                </c:pt>
                <c:pt idx="176">
                  <c:v>95.697835116066415</c:v>
                </c:pt>
                <c:pt idx="177">
                  <c:v>95.615711405695706</c:v>
                </c:pt>
                <c:pt idx="178">
                  <c:v>95.533623040321416</c:v>
                </c:pt>
                <c:pt idx="179">
                  <c:v>95.451570019943517</c:v>
                </c:pt>
                <c:pt idx="180">
                  <c:v>95.369552344562081</c:v>
                </c:pt>
                <c:pt idx="181">
                  <c:v>95.287570014177035</c:v>
                </c:pt>
                <c:pt idx="182">
                  <c:v>95.205623028788395</c:v>
                </c:pt>
                <c:pt idx="183">
                  <c:v>95.123711388396188</c:v>
                </c:pt>
                <c:pt idx="184">
                  <c:v>95.041835093000344</c:v>
                </c:pt>
                <c:pt idx="185">
                  <c:v>94.959994142600934</c:v>
                </c:pt>
                <c:pt idx="186">
                  <c:v>94.878188537197957</c:v>
                </c:pt>
                <c:pt idx="187">
                  <c:v>94.7964182767914</c:v>
                </c:pt>
                <c:pt idx="188">
                  <c:v>94.714683361381262</c:v>
                </c:pt>
                <c:pt idx="189">
                  <c:v>94.632902109087254</c:v>
                </c:pt>
                <c:pt idx="190">
                  <c:v>94.551237919014923</c:v>
                </c:pt>
                <c:pt idx="191">
                  <c:v>94.469609073938983</c:v>
                </c:pt>
                <c:pt idx="192">
                  <c:v>94.388015573859462</c:v>
                </c:pt>
                <c:pt idx="193">
                  <c:v>94.306457418776375</c:v>
                </c:pt>
                <c:pt idx="194">
                  <c:v>94.224934608689708</c:v>
                </c:pt>
                <c:pt idx="195">
                  <c:v>94.143447143599445</c:v>
                </c:pt>
                <c:pt idx="196">
                  <c:v>94.061995023505574</c:v>
                </c:pt>
                <c:pt idx="197">
                  <c:v>93.980578248408122</c:v>
                </c:pt>
                <c:pt idx="198">
                  <c:v>93.899196818307104</c:v>
                </c:pt>
                <c:pt idx="199">
                  <c:v>93.817850733202476</c:v>
                </c:pt>
                <c:pt idx="200">
                  <c:v>93.736539993094254</c:v>
                </c:pt>
                <c:pt idx="201">
                  <c:v>93.65526459798248</c:v>
                </c:pt>
                <c:pt idx="202">
                  <c:v>93.574024547867111</c:v>
                </c:pt>
                <c:pt idx="203">
                  <c:v>93.492819842748133</c:v>
                </c:pt>
                <c:pt idx="204">
                  <c:v>93.411650482625561</c:v>
                </c:pt>
                <c:pt idx="205">
                  <c:v>93.330435351174501</c:v>
                </c:pt>
                <c:pt idx="206">
                  <c:v>93.249336716389735</c:v>
                </c:pt>
                <c:pt idx="207">
                  <c:v>93.168273426601431</c:v>
                </c:pt>
                <c:pt idx="208">
                  <c:v>93.087245481809504</c:v>
                </c:pt>
                <c:pt idx="209">
                  <c:v>93.006252882013996</c:v>
                </c:pt>
                <c:pt idx="210">
                  <c:v>92.925295627214936</c:v>
                </c:pt>
                <c:pt idx="211">
                  <c:v>92.844373717412267</c:v>
                </c:pt>
                <c:pt idx="212">
                  <c:v>92.763487152606032</c:v>
                </c:pt>
                <c:pt idx="213">
                  <c:v>92.682635932796188</c:v>
                </c:pt>
                <c:pt idx="214">
                  <c:v>92.601820057982778</c:v>
                </c:pt>
                <c:pt idx="215">
                  <c:v>92.521039528165744</c:v>
                </c:pt>
                <c:pt idx="216">
                  <c:v>92.440294343345144</c:v>
                </c:pt>
                <c:pt idx="217">
                  <c:v>92.359584503520963</c:v>
                </c:pt>
                <c:pt idx="218">
                  <c:v>92.278910008693174</c:v>
                </c:pt>
                <c:pt idx="219">
                  <c:v>92.198270858861832</c:v>
                </c:pt>
                <c:pt idx="220">
                  <c:v>92.117667054026882</c:v>
                </c:pt>
                <c:pt idx="221">
                  <c:v>92.037098594188294</c:v>
                </c:pt>
                <c:pt idx="222">
                  <c:v>91.956484963921525</c:v>
                </c:pt>
                <c:pt idx="223">
                  <c:v>91.875987229420801</c:v>
                </c:pt>
                <c:pt idx="224">
                  <c:v>91.79552483991651</c:v>
                </c:pt>
                <c:pt idx="225">
                  <c:v>91.715097795408624</c:v>
                </c:pt>
                <c:pt idx="226">
                  <c:v>91.634706095897158</c:v>
                </c:pt>
                <c:pt idx="227">
                  <c:v>91.554349741382097</c:v>
                </c:pt>
                <c:pt idx="228">
                  <c:v>91.474028731863442</c:v>
                </c:pt>
                <c:pt idx="229">
                  <c:v>91.393743067341205</c:v>
                </c:pt>
                <c:pt idx="230">
                  <c:v>91.313492747815374</c:v>
                </c:pt>
                <c:pt idx="231">
                  <c:v>91.233277773285991</c:v>
                </c:pt>
                <c:pt idx="232">
                  <c:v>91.15309814375297</c:v>
                </c:pt>
                <c:pt idx="233">
                  <c:v>91.072953859216412</c:v>
                </c:pt>
                <c:pt idx="234">
                  <c:v>90.99284491967623</c:v>
                </c:pt>
                <c:pt idx="235">
                  <c:v>90.912771325132468</c:v>
                </c:pt>
                <c:pt idx="236">
                  <c:v>90.832733075585097</c:v>
                </c:pt>
                <c:pt idx="237">
                  <c:v>90.752730171034202</c:v>
                </c:pt>
                <c:pt idx="238">
                  <c:v>90.672682661610295</c:v>
                </c:pt>
                <c:pt idx="239">
                  <c:v>90.592750482397179</c:v>
                </c:pt>
                <c:pt idx="240">
                  <c:v>90.512853648180496</c:v>
                </c:pt>
                <c:pt idx="241">
                  <c:v>90.432992158960218</c:v>
                </c:pt>
                <c:pt idx="242">
                  <c:v>90.353166014736317</c:v>
                </c:pt>
                <c:pt idx="243">
                  <c:v>90.273375215508864</c:v>
                </c:pt>
                <c:pt idx="244">
                  <c:v>90.19361976127783</c:v>
                </c:pt>
                <c:pt idx="245">
                  <c:v>90.113899652043216</c:v>
                </c:pt>
                <c:pt idx="246">
                  <c:v>90.034214887804978</c:v>
                </c:pt>
                <c:pt idx="247">
                  <c:v>89.954565468563146</c:v>
                </c:pt>
                <c:pt idx="248">
                  <c:v>89.87495139431779</c:v>
                </c:pt>
                <c:pt idx="249">
                  <c:v>89.795372665068783</c:v>
                </c:pt>
                <c:pt idx="250">
                  <c:v>89.715829280816251</c:v>
                </c:pt>
                <c:pt idx="251">
                  <c:v>89.636321241560083</c:v>
                </c:pt>
                <c:pt idx="252">
                  <c:v>89.556848547300334</c:v>
                </c:pt>
                <c:pt idx="253">
                  <c:v>89.477411198037018</c:v>
                </c:pt>
                <c:pt idx="254">
                  <c:v>89.397929809455988</c:v>
                </c:pt>
                <c:pt idx="255">
                  <c:v>89.318563185530508</c:v>
                </c:pt>
                <c:pt idx="256">
                  <c:v>89.239231906601418</c:v>
                </c:pt>
                <c:pt idx="257">
                  <c:v>89.159935972668734</c:v>
                </c:pt>
                <c:pt idx="258">
                  <c:v>89.080675383732455</c:v>
                </c:pt>
                <c:pt idx="259">
                  <c:v>89.00145013979261</c:v>
                </c:pt>
                <c:pt idx="260">
                  <c:v>88.92226024084917</c:v>
                </c:pt>
                <c:pt idx="261">
                  <c:v>88.843105686902135</c:v>
                </c:pt>
                <c:pt idx="262">
                  <c:v>88.763986477951534</c:v>
                </c:pt>
                <c:pt idx="263">
                  <c:v>88.684902613997338</c:v>
                </c:pt>
                <c:pt idx="264">
                  <c:v>88.605854095039561</c:v>
                </c:pt>
                <c:pt idx="265">
                  <c:v>88.526840921078175</c:v>
                </c:pt>
                <c:pt idx="266">
                  <c:v>88.447863092113209</c:v>
                </c:pt>
                <c:pt idx="267">
                  <c:v>88.368920608144663</c:v>
                </c:pt>
                <c:pt idx="268">
                  <c:v>88.290013469172521</c:v>
                </c:pt>
                <c:pt idx="269">
                  <c:v>88.211141675196828</c:v>
                </c:pt>
                <c:pt idx="270">
                  <c:v>88.132305226217511</c:v>
                </c:pt>
                <c:pt idx="271">
                  <c:v>88.053425338820787</c:v>
                </c:pt>
                <c:pt idx="272">
                  <c:v>87.97465961517932</c:v>
                </c:pt>
                <c:pt idx="273">
                  <c:v>87.895929236534215</c:v>
                </c:pt>
                <c:pt idx="274">
                  <c:v>87.817234202885572</c:v>
                </c:pt>
                <c:pt idx="275">
                  <c:v>87.738574514233321</c:v>
                </c:pt>
                <c:pt idx="276">
                  <c:v>87.659950170577488</c:v>
                </c:pt>
                <c:pt idx="277">
                  <c:v>87.581361171918076</c:v>
                </c:pt>
                <c:pt idx="278">
                  <c:v>87.502807518255054</c:v>
                </c:pt>
                <c:pt idx="279">
                  <c:v>87.424289209588466</c:v>
                </c:pt>
                <c:pt idx="280">
                  <c:v>87.345806245918254</c:v>
                </c:pt>
                <c:pt idx="281">
                  <c:v>87.267358627244505</c:v>
                </c:pt>
                <c:pt idx="282">
                  <c:v>87.188946353567147</c:v>
                </c:pt>
                <c:pt idx="283">
                  <c:v>87.110569424886194</c:v>
                </c:pt>
                <c:pt idx="284">
                  <c:v>87.032227841201674</c:v>
                </c:pt>
                <c:pt idx="285">
                  <c:v>86.953921602513546</c:v>
                </c:pt>
                <c:pt idx="286">
                  <c:v>86.875650708821865</c:v>
                </c:pt>
                <c:pt idx="287">
                  <c:v>86.797336942268046</c:v>
                </c:pt>
                <c:pt idx="288">
                  <c:v>86.719136773914187</c:v>
                </c:pt>
                <c:pt idx="289">
                  <c:v>86.640971950556676</c:v>
                </c:pt>
                <c:pt idx="290">
                  <c:v>86.562842472195612</c:v>
                </c:pt>
                <c:pt idx="291">
                  <c:v>86.484748338830997</c:v>
                </c:pt>
                <c:pt idx="292">
                  <c:v>86.406689550462772</c:v>
                </c:pt>
                <c:pt idx="293">
                  <c:v>86.328666107090967</c:v>
                </c:pt>
                <c:pt idx="294">
                  <c:v>86.250678008715539</c:v>
                </c:pt>
                <c:pt idx="295">
                  <c:v>86.17272525533653</c:v>
                </c:pt>
                <c:pt idx="296">
                  <c:v>86.094807846953984</c:v>
                </c:pt>
                <c:pt idx="297">
                  <c:v>86.016925783567785</c:v>
                </c:pt>
                <c:pt idx="298">
                  <c:v>85.939079065178092</c:v>
                </c:pt>
                <c:pt idx="299">
                  <c:v>85.861267691784718</c:v>
                </c:pt>
                <c:pt idx="300">
                  <c:v>85.783491663387792</c:v>
                </c:pt>
                <c:pt idx="301">
                  <c:v>85.705750979987286</c:v>
                </c:pt>
                <c:pt idx="302">
                  <c:v>85.628045641583185</c:v>
                </c:pt>
                <c:pt idx="303">
                  <c:v>85.550375648175489</c:v>
                </c:pt>
                <c:pt idx="304">
                  <c:v>85.472663382805962</c:v>
                </c:pt>
                <c:pt idx="305">
                  <c:v>85.395064114736115</c:v>
                </c:pt>
                <c:pt idx="306">
                  <c:v>85.317500191662674</c:v>
                </c:pt>
                <c:pt idx="307">
                  <c:v>85.239971613585652</c:v>
                </c:pt>
                <c:pt idx="308">
                  <c:v>85.162478380505007</c:v>
                </c:pt>
                <c:pt idx="309">
                  <c:v>85.085020492420767</c:v>
                </c:pt>
                <c:pt idx="310">
                  <c:v>85.00759794933299</c:v>
                </c:pt>
                <c:pt idx="311">
                  <c:v>84.930210751241589</c:v>
                </c:pt>
                <c:pt idx="312">
                  <c:v>84.852858898146636</c:v>
                </c:pt>
                <c:pt idx="313">
                  <c:v>84.775542390048102</c:v>
                </c:pt>
                <c:pt idx="314">
                  <c:v>84.698261226945917</c:v>
                </c:pt>
                <c:pt idx="315">
                  <c:v>84.621015408840179</c:v>
                </c:pt>
                <c:pt idx="316">
                  <c:v>84.543804935730861</c:v>
                </c:pt>
                <c:pt idx="317">
                  <c:v>84.466629807617963</c:v>
                </c:pt>
                <c:pt idx="318">
                  <c:v>84.38949002450147</c:v>
                </c:pt>
                <c:pt idx="319">
                  <c:v>84.312385586381396</c:v>
                </c:pt>
                <c:pt idx="320">
                  <c:v>84.235239441854759</c:v>
                </c:pt>
                <c:pt idx="321">
                  <c:v>84.158205729072506</c:v>
                </c:pt>
                <c:pt idx="322">
                  <c:v>84.081207361286673</c:v>
                </c:pt>
                <c:pt idx="323">
                  <c:v>84.00424433849723</c:v>
                </c:pt>
                <c:pt idx="324">
                  <c:v>83.927316660704236</c:v>
                </c:pt>
                <c:pt idx="325">
                  <c:v>83.850424327907604</c:v>
                </c:pt>
                <c:pt idx="326">
                  <c:v>83.773567340107391</c:v>
                </c:pt>
                <c:pt idx="327">
                  <c:v>83.696745697303612</c:v>
                </c:pt>
                <c:pt idx="328">
                  <c:v>83.619959399496281</c:v>
                </c:pt>
                <c:pt idx="329">
                  <c:v>83.543208446685327</c:v>
                </c:pt>
                <c:pt idx="330">
                  <c:v>83.466492838870749</c:v>
                </c:pt>
                <c:pt idx="331">
                  <c:v>83.389812576052634</c:v>
                </c:pt>
                <c:pt idx="332">
                  <c:v>83.31316765823091</c:v>
                </c:pt>
                <c:pt idx="333">
                  <c:v>83.236558085405619</c:v>
                </c:pt>
                <c:pt idx="334">
                  <c:v>83.159983857576748</c:v>
                </c:pt>
                <c:pt idx="335">
                  <c:v>83.083444974744239</c:v>
                </c:pt>
                <c:pt idx="336">
                  <c:v>83.006864951060507</c:v>
                </c:pt>
                <c:pt idx="337">
                  <c:v>82.930396793565876</c:v>
                </c:pt>
                <c:pt idx="338">
                  <c:v>82.853963981067636</c:v>
                </c:pt>
                <c:pt idx="339">
                  <c:v>82.777566513565802</c:v>
                </c:pt>
                <c:pt idx="340">
                  <c:v>82.701204391060344</c:v>
                </c:pt>
                <c:pt idx="341">
                  <c:v>82.624877613551376</c:v>
                </c:pt>
                <c:pt idx="342">
                  <c:v>82.548586181038786</c:v>
                </c:pt>
                <c:pt idx="343">
                  <c:v>82.472330093522643</c:v>
                </c:pt>
                <c:pt idx="344">
                  <c:v>82.396109351002849</c:v>
                </c:pt>
                <c:pt idx="345">
                  <c:v>82.319923953479474</c:v>
                </c:pt>
                <c:pt idx="346">
                  <c:v>82.243773900952561</c:v>
                </c:pt>
                <c:pt idx="347">
                  <c:v>82.167659193422026</c:v>
                </c:pt>
                <c:pt idx="348">
                  <c:v>82.091579830887937</c:v>
                </c:pt>
                <c:pt idx="349">
                  <c:v>82.015535813350255</c:v>
                </c:pt>
                <c:pt idx="350">
                  <c:v>81.939527140808949</c:v>
                </c:pt>
                <c:pt idx="351">
                  <c:v>81.863553813264076</c:v>
                </c:pt>
                <c:pt idx="352">
                  <c:v>81.787615830715595</c:v>
                </c:pt>
                <c:pt idx="353">
                  <c:v>81.711637308216197</c:v>
                </c:pt>
                <c:pt idx="354">
                  <c:v>81.635770051005551</c:v>
                </c:pt>
                <c:pt idx="355">
                  <c:v>81.559938138791352</c:v>
                </c:pt>
                <c:pt idx="356">
                  <c:v>81.484141571573488</c:v>
                </c:pt>
                <c:pt idx="357">
                  <c:v>81.408380349352115</c:v>
                </c:pt>
                <c:pt idx="358">
                  <c:v>81.332654472127146</c:v>
                </c:pt>
                <c:pt idx="359">
                  <c:v>81.256963939898569</c:v>
                </c:pt>
                <c:pt idx="360">
                  <c:v>81.181308752666411</c:v>
                </c:pt>
                <c:pt idx="361">
                  <c:v>81.105688910430644</c:v>
                </c:pt>
                <c:pt idx="362">
                  <c:v>81.030104413191339</c:v>
                </c:pt>
                <c:pt idx="363">
                  <c:v>80.954555260948396</c:v>
                </c:pt>
                <c:pt idx="364">
                  <c:v>80.879041453701902</c:v>
                </c:pt>
                <c:pt idx="365">
                  <c:v>80.803562991451827</c:v>
                </c:pt>
                <c:pt idx="366">
                  <c:v>80.728119874198114</c:v>
                </c:pt>
                <c:pt idx="367">
                  <c:v>80.652712101940864</c:v>
                </c:pt>
                <c:pt idx="368">
                  <c:v>80.57733967467999</c:v>
                </c:pt>
                <c:pt idx="369">
                  <c:v>80.501927273023469</c:v>
                </c:pt>
                <c:pt idx="370">
                  <c:v>80.426625571100445</c:v>
                </c:pt>
                <c:pt idx="371">
                  <c:v>80.351359214173797</c:v>
                </c:pt>
                <c:pt idx="372">
                  <c:v>80.276128202243626</c:v>
                </c:pt>
                <c:pt idx="373">
                  <c:v>80.200932535309832</c:v>
                </c:pt>
                <c:pt idx="374">
                  <c:v>80.125772213372457</c:v>
                </c:pt>
                <c:pt idx="375">
                  <c:v>80.050647236431487</c:v>
                </c:pt>
                <c:pt idx="376">
                  <c:v>79.975557604486895</c:v>
                </c:pt>
                <c:pt idx="377">
                  <c:v>79.900503317538778</c:v>
                </c:pt>
                <c:pt idx="378">
                  <c:v>79.825484375587052</c:v>
                </c:pt>
                <c:pt idx="379">
                  <c:v>79.750500778631761</c:v>
                </c:pt>
                <c:pt idx="380">
                  <c:v>79.675552526672845</c:v>
                </c:pt>
                <c:pt idx="381">
                  <c:v>79.600639619710336</c:v>
                </c:pt>
                <c:pt idx="382">
                  <c:v>79.525762057744274</c:v>
                </c:pt>
                <c:pt idx="383">
                  <c:v>79.450919840774603</c:v>
                </c:pt>
                <c:pt idx="384">
                  <c:v>79.376112968801351</c:v>
                </c:pt>
                <c:pt idx="385">
                  <c:v>79.301341441824533</c:v>
                </c:pt>
                <c:pt idx="386">
                  <c:v>79.226530541352304</c:v>
                </c:pt>
                <c:pt idx="387">
                  <c:v>79.151829739713278</c:v>
                </c:pt>
                <c:pt idx="388">
                  <c:v>79.077164283070672</c:v>
                </c:pt>
                <c:pt idx="389">
                  <c:v>79.0025341714245</c:v>
                </c:pt>
                <c:pt idx="390">
                  <c:v>78.927939404774719</c:v>
                </c:pt>
                <c:pt idx="391">
                  <c:v>78.853379983121357</c:v>
                </c:pt>
                <c:pt idx="392">
                  <c:v>78.778855906464386</c:v>
                </c:pt>
                <c:pt idx="393">
                  <c:v>78.704367174803863</c:v>
                </c:pt>
                <c:pt idx="394">
                  <c:v>78.62991378813976</c:v>
                </c:pt>
                <c:pt idx="395">
                  <c:v>78.555495746472047</c:v>
                </c:pt>
                <c:pt idx="396">
                  <c:v>78.481113049800754</c:v>
                </c:pt>
                <c:pt idx="397">
                  <c:v>78.406765698125838</c:v>
                </c:pt>
                <c:pt idx="398">
                  <c:v>78.332453691447384</c:v>
                </c:pt>
                <c:pt idx="399">
                  <c:v>78.258177029765321</c:v>
                </c:pt>
                <c:pt idx="400">
                  <c:v>78.183935713079691</c:v>
                </c:pt>
                <c:pt idx="401">
                  <c:v>78.109729741390467</c:v>
                </c:pt>
                <c:pt idx="402">
                  <c:v>78.035484961761114</c:v>
                </c:pt>
                <c:pt idx="403">
                  <c:v>77.96134971540971</c:v>
                </c:pt>
                <c:pt idx="404">
                  <c:v>77.887249814054712</c:v>
                </c:pt>
                <c:pt idx="405">
                  <c:v>77.813185257696134</c:v>
                </c:pt>
                <c:pt idx="406">
                  <c:v>77.73915604633396</c:v>
                </c:pt>
                <c:pt idx="407">
                  <c:v>77.665162179968192</c:v>
                </c:pt>
                <c:pt idx="408">
                  <c:v>77.591203658598857</c:v>
                </c:pt>
                <c:pt idx="409">
                  <c:v>77.517280482225928</c:v>
                </c:pt>
                <c:pt idx="410">
                  <c:v>77.443392650849418</c:v>
                </c:pt>
                <c:pt idx="411">
                  <c:v>77.369540164469299</c:v>
                </c:pt>
                <c:pt idx="412">
                  <c:v>77.2957230230856</c:v>
                </c:pt>
                <c:pt idx="413">
                  <c:v>77.221941226698306</c:v>
                </c:pt>
                <c:pt idx="414">
                  <c:v>77.148194775307459</c:v>
                </c:pt>
                <c:pt idx="415">
                  <c:v>77.074483668913032</c:v>
                </c:pt>
                <c:pt idx="416">
                  <c:v>77.000807907514968</c:v>
                </c:pt>
                <c:pt idx="417">
                  <c:v>76.927167491113366</c:v>
                </c:pt>
                <c:pt idx="418">
                  <c:v>76.853488832326889</c:v>
                </c:pt>
                <c:pt idx="419">
                  <c:v>76.779919141263079</c:v>
                </c:pt>
                <c:pt idx="420">
                  <c:v>76.706384795195703</c:v>
                </c:pt>
                <c:pt idx="421">
                  <c:v>76.632885794124718</c:v>
                </c:pt>
                <c:pt idx="422">
                  <c:v>76.559422138050166</c:v>
                </c:pt>
                <c:pt idx="423">
                  <c:v>76.485993826972006</c:v>
                </c:pt>
                <c:pt idx="424">
                  <c:v>76.412600860890279</c:v>
                </c:pt>
                <c:pt idx="425">
                  <c:v>76.339243239804944</c:v>
                </c:pt>
                <c:pt idx="426">
                  <c:v>76.265920963716027</c:v>
                </c:pt>
                <c:pt idx="427">
                  <c:v>76.192634032623545</c:v>
                </c:pt>
                <c:pt idx="428">
                  <c:v>76.11938244652741</c:v>
                </c:pt>
                <c:pt idx="429">
                  <c:v>76.046166205427767</c:v>
                </c:pt>
                <c:pt idx="430">
                  <c:v>75.972985309324514</c:v>
                </c:pt>
                <c:pt idx="431">
                  <c:v>75.899839758217652</c:v>
                </c:pt>
                <c:pt idx="432">
                  <c:v>75.826729552107224</c:v>
                </c:pt>
                <c:pt idx="433">
                  <c:v>75.753654690993173</c:v>
                </c:pt>
                <c:pt idx="434">
                  <c:v>75.680615174875584</c:v>
                </c:pt>
                <c:pt idx="435">
                  <c:v>75.607538017273441</c:v>
                </c:pt>
                <c:pt idx="436">
                  <c:v>75.534569226493673</c:v>
                </c:pt>
                <c:pt idx="437">
                  <c:v>75.461635780710282</c:v>
                </c:pt>
                <c:pt idx="438">
                  <c:v>75.38873767992331</c:v>
                </c:pt>
                <c:pt idx="439">
                  <c:v>75.315874924132771</c:v>
                </c:pt>
                <c:pt idx="440">
                  <c:v>75.243047513338638</c:v>
                </c:pt>
                <c:pt idx="441">
                  <c:v>75.170255447540939</c:v>
                </c:pt>
                <c:pt idx="442">
                  <c:v>75.097498726739616</c:v>
                </c:pt>
                <c:pt idx="443">
                  <c:v>75.024777350934713</c:v>
                </c:pt>
                <c:pt idx="444">
                  <c:v>74.952091320126243</c:v>
                </c:pt>
                <c:pt idx="445">
                  <c:v>74.879440634314165</c:v>
                </c:pt>
                <c:pt idx="446">
                  <c:v>74.80682529349852</c:v>
                </c:pt>
                <c:pt idx="447">
                  <c:v>74.73424529767928</c:v>
                </c:pt>
                <c:pt idx="448">
                  <c:v>74.66170064685646</c:v>
                </c:pt>
                <c:pt idx="449">
                  <c:v>74.589191341030002</c:v>
                </c:pt>
                <c:pt idx="450">
                  <c:v>74.516717380200021</c:v>
                </c:pt>
                <c:pt idx="451">
                  <c:v>74.444206343440754</c:v>
                </c:pt>
                <c:pt idx="452">
                  <c:v>74.371803107948566</c:v>
                </c:pt>
                <c:pt idx="453">
                  <c:v>74.299435217452825</c:v>
                </c:pt>
                <c:pt idx="454">
                  <c:v>74.227102671953446</c:v>
                </c:pt>
                <c:pt idx="455">
                  <c:v>74.154805471450501</c:v>
                </c:pt>
                <c:pt idx="456">
                  <c:v>74.08254361594399</c:v>
                </c:pt>
                <c:pt idx="457">
                  <c:v>74.010317105433856</c:v>
                </c:pt>
                <c:pt idx="458">
                  <c:v>73.93812593992017</c:v>
                </c:pt>
                <c:pt idx="459">
                  <c:v>73.865970119402874</c:v>
                </c:pt>
                <c:pt idx="460">
                  <c:v>73.793849643882012</c:v>
                </c:pt>
                <c:pt idx="461">
                  <c:v>73.721764513357542</c:v>
                </c:pt>
                <c:pt idx="462">
                  <c:v>73.649714727829476</c:v>
                </c:pt>
                <c:pt idx="463">
                  <c:v>73.577700287297844</c:v>
                </c:pt>
                <c:pt idx="464">
                  <c:v>73.505721191762589</c:v>
                </c:pt>
                <c:pt idx="465">
                  <c:v>73.433777441223796</c:v>
                </c:pt>
                <c:pt idx="466">
                  <c:v>73.361869035681408</c:v>
                </c:pt>
                <c:pt idx="467">
                  <c:v>73.289924119765047</c:v>
                </c:pt>
                <c:pt idx="468">
                  <c:v>73.218086439560466</c:v>
                </c:pt>
                <c:pt idx="469">
                  <c:v>73.146284104352304</c:v>
                </c:pt>
                <c:pt idx="470">
                  <c:v>73.074517114140562</c:v>
                </c:pt>
                <c:pt idx="471">
                  <c:v>73.002785468925211</c:v>
                </c:pt>
                <c:pt idx="472">
                  <c:v>72.931089168706293</c:v>
                </c:pt>
                <c:pt idx="473">
                  <c:v>72.859428213483781</c:v>
                </c:pt>
                <c:pt idx="474">
                  <c:v>72.787802603257674</c:v>
                </c:pt>
                <c:pt idx="475">
                  <c:v>72.716212338028001</c:v>
                </c:pt>
                <c:pt idx="476">
                  <c:v>72.644657417794718</c:v>
                </c:pt>
                <c:pt idx="477">
                  <c:v>72.57313784255787</c:v>
                </c:pt>
                <c:pt idx="478">
                  <c:v>72.501653612317412</c:v>
                </c:pt>
                <c:pt idx="479">
                  <c:v>72.430204727073388</c:v>
                </c:pt>
                <c:pt idx="480">
                  <c:v>72.358791186825769</c:v>
                </c:pt>
                <c:pt idx="481">
                  <c:v>72.287412991574556</c:v>
                </c:pt>
                <c:pt idx="482">
                  <c:v>72.216070141319761</c:v>
                </c:pt>
                <c:pt idx="483">
                  <c:v>72.144762636061373</c:v>
                </c:pt>
                <c:pt idx="484">
                  <c:v>72.073419221329345</c:v>
                </c:pt>
                <c:pt idx="485">
                  <c:v>72.002182441408777</c:v>
                </c:pt>
                <c:pt idx="486">
                  <c:v>71.9309810064846</c:v>
                </c:pt>
                <c:pt idx="487">
                  <c:v>71.859814916556871</c:v>
                </c:pt>
                <c:pt idx="488">
                  <c:v>71.788684171625547</c:v>
                </c:pt>
                <c:pt idx="489">
                  <c:v>71.717588771690657</c:v>
                </c:pt>
                <c:pt idx="490">
                  <c:v>71.646528716752172</c:v>
                </c:pt>
                <c:pt idx="491">
                  <c:v>71.575504006810093</c:v>
                </c:pt>
                <c:pt idx="492">
                  <c:v>71.504514641864418</c:v>
                </c:pt>
                <c:pt idx="493">
                  <c:v>71.433560621915149</c:v>
                </c:pt>
                <c:pt idx="494">
                  <c:v>71.362641946962313</c:v>
                </c:pt>
                <c:pt idx="495">
                  <c:v>71.291758617005883</c:v>
                </c:pt>
                <c:pt idx="496">
                  <c:v>71.220910632045886</c:v>
                </c:pt>
                <c:pt idx="497">
                  <c:v>71.150097992082266</c:v>
                </c:pt>
                <c:pt idx="498">
                  <c:v>71.079320697115065</c:v>
                </c:pt>
                <c:pt idx="499">
                  <c:v>71.008578747144313</c:v>
                </c:pt>
                <c:pt idx="500">
                  <c:v>70.937801453255133</c:v>
                </c:pt>
                <c:pt idx="501">
                  <c:v>70.867130228622187</c:v>
                </c:pt>
                <c:pt idx="502">
                  <c:v>70.796494348985632</c:v>
                </c:pt>
                <c:pt idx="503">
                  <c:v>70.725893814345511</c:v>
                </c:pt>
                <c:pt idx="504">
                  <c:v>70.655328624701781</c:v>
                </c:pt>
                <c:pt idx="505">
                  <c:v>70.584798780054498</c:v>
                </c:pt>
                <c:pt idx="506">
                  <c:v>70.514304280403593</c:v>
                </c:pt>
                <c:pt idx="507">
                  <c:v>70.443845125749121</c:v>
                </c:pt>
                <c:pt idx="508">
                  <c:v>70.373421316091068</c:v>
                </c:pt>
                <c:pt idx="509">
                  <c:v>70.303032851429407</c:v>
                </c:pt>
                <c:pt idx="510">
                  <c:v>70.232679731764193</c:v>
                </c:pt>
                <c:pt idx="511">
                  <c:v>70.162361957095357</c:v>
                </c:pt>
                <c:pt idx="512">
                  <c:v>70.092079527422939</c:v>
                </c:pt>
                <c:pt idx="513">
                  <c:v>70.021832442746955</c:v>
                </c:pt>
                <c:pt idx="514">
                  <c:v>69.951620703067363</c:v>
                </c:pt>
                <c:pt idx="515">
                  <c:v>69.881444308384204</c:v>
                </c:pt>
                <c:pt idx="516">
                  <c:v>69.811303258697436</c:v>
                </c:pt>
                <c:pt idx="517">
                  <c:v>69.741127465992534</c:v>
                </c:pt>
                <c:pt idx="518">
                  <c:v>69.671057141643615</c:v>
                </c:pt>
                <c:pt idx="519">
                  <c:v>69.601022162291116</c:v>
                </c:pt>
                <c:pt idx="520">
                  <c:v>69.531022527935022</c:v>
                </c:pt>
                <c:pt idx="521">
                  <c:v>69.461058238575319</c:v>
                </c:pt>
                <c:pt idx="522">
                  <c:v>69.391129294212021</c:v>
                </c:pt>
                <c:pt idx="523">
                  <c:v>69.321235694845143</c:v>
                </c:pt>
                <c:pt idx="524">
                  <c:v>69.25137744047467</c:v>
                </c:pt>
                <c:pt idx="525">
                  <c:v>69.181554531100645</c:v>
                </c:pt>
                <c:pt idx="526">
                  <c:v>69.111766966723025</c:v>
                </c:pt>
                <c:pt idx="527">
                  <c:v>69.042014747341796</c:v>
                </c:pt>
                <c:pt idx="528">
                  <c:v>68.972297872956972</c:v>
                </c:pt>
                <c:pt idx="529">
                  <c:v>68.902616343568582</c:v>
                </c:pt>
                <c:pt idx="530">
                  <c:v>68.832970159176611</c:v>
                </c:pt>
                <c:pt idx="531">
                  <c:v>68.763359319781031</c:v>
                </c:pt>
                <c:pt idx="532">
                  <c:v>68.6937838253819</c:v>
                </c:pt>
                <c:pt idx="533">
                  <c:v>68.624174153519903</c:v>
                </c:pt>
                <c:pt idx="534">
                  <c:v>68.554669384458577</c:v>
                </c:pt>
                <c:pt idx="535">
                  <c:v>68.485199960393672</c:v>
                </c:pt>
                <c:pt idx="536">
                  <c:v>68.415765881325171</c:v>
                </c:pt>
                <c:pt idx="537">
                  <c:v>68.346367147253062</c:v>
                </c:pt>
                <c:pt idx="538">
                  <c:v>68.277003758177372</c:v>
                </c:pt>
                <c:pt idx="539">
                  <c:v>68.20767571409813</c:v>
                </c:pt>
                <c:pt idx="540">
                  <c:v>68.138383015015265</c:v>
                </c:pt>
                <c:pt idx="541">
                  <c:v>68.069125660928833</c:v>
                </c:pt>
                <c:pt idx="542">
                  <c:v>67.999903651838792</c:v>
                </c:pt>
                <c:pt idx="543">
                  <c:v>67.930716987745171</c:v>
                </c:pt>
                <c:pt idx="544">
                  <c:v>67.861565668647984</c:v>
                </c:pt>
                <c:pt idx="545">
                  <c:v>67.792449694547187</c:v>
                </c:pt>
                <c:pt idx="546">
                  <c:v>67.723369065442824</c:v>
                </c:pt>
                <c:pt idx="547">
                  <c:v>67.654323781334853</c:v>
                </c:pt>
                <c:pt idx="548">
                  <c:v>67.5853138422233</c:v>
                </c:pt>
                <c:pt idx="549">
                  <c:v>67.516270291204236</c:v>
                </c:pt>
                <c:pt idx="550">
                  <c:v>67.447331077430505</c:v>
                </c:pt>
                <c:pt idx="551">
                  <c:v>67.378427208653207</c:v>
                </c:pt>
                <c:pt idx="552">
                  <c:v>67.3095586848723</c:v>
                </c:pt>
                <c:pt idx="553">
                  <c:v>67.240725506087799</c:v>
                </c:pt>
                <c:pt idx="554">
                  <c:v>67.171927672299717</c:v>
                </c:pt>
                <c:pt idx="555">
                  <c:v>67.103165183508068</c:v>
                </c:pt>
                <c:pt idx="556">
                  <c:v>67.034438039712825</c:v>
                </c:pt>
                <c:pt idx="557">
                  <c:v>66.965746240913987</c:v>
                </c:pt>
                <c:pt idx="558">
                  <c:v>66.897089787111554</c:v>
                </c:pt>
                <c:pt idx="559">
                  <c:v>66.828468678305541</c:v>
                </c:pt>
                <c:pt idx="560">
                  <c:v>66.759882914495932</c:v>
                </c:pt>
                <c:pt idx="561">
                  <c:v>66.691332495682758</c:v>
                </c:pt>
                <c:pt idx="562">
                  <c:v>66.622817421866003</c:v>
                </c:pt>
                <c:pt idx="563">
                  <c:v>66.554337693045639</c:v>
                </c:pt>
                <c:pt idx="564">
                  <c:v>66.485893309221694</c:v>
                </c:pt>
                <c:pt idx="565">
                  <c:v>66.417484270394169</c:v>
                </c:pt>
                <c:pt idx="566">
                  <c:v>66.349042220559397</c:v>
                </c:pt>
                <c:pt idx="567">
                  <c:v>66.280703907069679</c:v>
                </c:pt>
                <c:pt idx="568">
                  <c:v>66.212400938576366</c:v>
                </c:pt>
                <c:pt idx="569">
                  <c:v>66.144133315079472</c:v>
                </c:pt>
                <c:pt idx="570">
                  <c:v>66.075901036579026</c:v>
                </c:pt>
                <c:pt idx="571">
                  <c:v>66.007704103074985</c:v>
                </c:pt>
                <c:pt idx="572">
                  <c:v>65.939542514567322</c:v>
                </c:pt>
                <c:pt idx="573">
                  <c:v>65.871416271056091</c:v>
                </c:pt>
                <c:pt idx="574">
                  <c:v>65.803325372541266</c:v>
                </c:pt>
                <c:pt idx="575">
                  <c:v>65.735269819022875</c:v>
                </c:pt>
                <c:pt idx="576">
                  <c:v>65.667249610500875</c:v>
                </c:pt>
                <c:pt idx="577">
                  <c:v>65.599264746975336</c:v>
                </c:pt>
                <c:pt idx="578">
                  <c:v>65.531315228446132</c:v>
                </c:pt>
                <c:pt idx="579">
                  <c:v>65.463401054913362</c:v>
                </c:pt>
                <c:pt idx="580">
                  <c:v>65.395522226377054</c:v>
                </c:pt>
                <c:pt idx="581">
                  <c:v>65.327678742837122</c:v>
                </c:pt>
                <c:pt idx="582">
                  <c:v>65.259802813845255</c:v>
                </c:pt>
                <c:pt idx="583">
                  <c:v>65.19203005564313</c:v>
                </c:pt>
                <c:pt idx="584">
                  <c:v>65.124292642437425</c:v>
                </c:pt>
                <c:pt idx="585">
                  <c:v>65.056590574228167</c:v>
                </c:pt>
                <c:pt idx="586">
                  <c:v>64.988923851015301</c:v>
                </c:pt>
                <c:pt idx="587">
                  <c:v>64.921292472798868</c:v>
                </c:pt>
                <c:pt idx="588">
                  <c:v>64.853696439578812</c:v>
                </c:pt>
                <c:pt idx="589">
                  <c:v>64.786135751355175</c:v>
                </c:pt>
                <c:pt idx="590">
                  <c:v>64.718610408127944</c:v>
                </c:pt>
                <c:pt idx="591">
                  <c:v>64.65112040989716</c:v>
                </c:pt>
                <c:pt idx="592">
                  <c:v>64.583665756662796</c:v>
                </c:pt>
                <c:pt idx="593">
                  <c:v>64.516246448424809</c:v>
                </c:pt>
                <c:pt idx="594">
                  <c:v>64.448862485183241</c:v>
                </c:pt>
                <c:pt idx="595">
                  <c:v>64.381513866938093</c:v>
                </c:pt>
                <c:pt idx="596">
                  <c:v>64.314200593689378</c:v>
                </c:pt>
                <c:pt idx="597">
                  <c:v>64.24692266543704</c:v>
                </c:pt>
                <c:pt idx="598">
                  <c:v>64.179680082181136</c:v>
                </c:pt>
                <c:pt idx="599">
                  <c:v>64.112405654373561</c:v>
                </c:pt>
                <c:pt idx="600">
                  <c:v>64.045233796455463</c:v>
                </c:pt>
                <c:pt idx="601">
                  <c:v>63.978097283533806</c:v>
                </c:pt>
                <c:pt idx="602">
                  <c:v>63.91099611560854</c:v>
                </c:pt>
                <c:pt idx="603">
                  <c:v>63.843930292679673</c:v>
                </c:pt>
                <c:pt idx="604">
                  <c:v>63.776899814747253</c:v>
                </c:pt>
                <c:pt idx="605">
                  <c:v>63.709904681811203</c:v>
                </c:pt>
                <c:pt idx="606">
                  <c:v>63.642944893871608</c:v>
                </c:pt>
                <c:pt idx="607">
                  <c:v>63.576020450928425</c:v>
                </c:pt>
                <c:pt idx="608">
                  <c:v>63.509131352981662</c:v>
                </c:pt>
                <c:pt idx="609">
                  <c:v>63.442277600031289</c:v>
                </c:pt>
                <c:pt idx="610">
                  <c:v>63.375459192077294</c:v>
                </c:pt>
                <c:pt idx="611">
                  <c:v>63.30867612911976</c:v>
                </c:pt>
                <c:pt idx="612">
                  <c:v>63.241928411158625</c:v>
                </c:pt>
                <c:pt idx="613">
                  <c:v>63.175216038193952</c:v>
                </c:pt>
                <c:pt idx="614">
                  <c:v>63.108539010225634</c:v>
                </c:pt>
                <c:pt idx="615">
                  <c:v>63.041830703260921</c:v>
                </c:pt>
                <c:pt idx="616">
                  <c:v>62.975224400630452</c:v>
                </c:pt>
                <c:pt idx="617">
                  <c:v>62.908653442996375</c:v>
                </c:pt>
                <c:pt idx="618">
                  <c:v>62.842117830358731</c:v>
                </c:pt>
                <c:pt idx="619">
                  <c:v>62.775617562717485</c:v>
                </c:pt>
                <c:pt idx="620">
                  <c:v>62.709152640072652</c:v>
                </c:pt>
                <c:pt idx="621">
                  <c:v>62.642723062424238</c:v>
                </c:pt>
                <c:pt idx="622">
                  <c:v>62.576328829772237</c:v>
                </c:pt>
                <c:pt idx="623">
                  <c:v>62.509969942116655</c:v>
                </c:pt>
                <c:pt idx="624">
                  <c:v>62.443646399457464</c:v>
                </c:pt>
                <c:pt idx="625">
                  <c:v>62.377358201794692</c:v>
                </c:pt>
                <c:pt idx="626">
                  <c:v>62.31110534912834</c:v>
                </c:pt>
                <c:pt idx="627">
                  <c:v>62.244887841458414</c:v>
                </c:pt>
                <c:pt idx="628">
                  <c:v>62.178705678784901</c:v>
                </c:pt>
                <c:pt idx="629">
                  <c:v>62.112558861107779</c:v>
                </c:pt>
                <c:pt idx="630">
                  <c:v>62.046447388427076</c:v>
                </c:pt>
                <c:pt idx="631">
                  <c:v>61.980305202305267</c:v>
                </c:pt>
                <c:pt idx="632">
                  <c:v>61.914264454962414</c:v>
                </c:pt>
                <c:pt idx="633">
                  <c:v>61.84825905261593</c:v>
                </c:pt>
                <c:pt idx="634">
                  <c:v>61.78228899526588</c:v>
                </c:pt>
                <c:pt idx="635">
                  <c:v>61.716354282912256</c:v>
                </c:pt>
                <c:pt idx="636">
                  <c:v>61.650454915555017</c:v>
                </c:pt>
                <c:pt idx="637">
                  <c:v>61.584590893194225</c:v>
                </c:pt>
                <c:pt idx="638">
                  <c:v>61.518762215829817</c:v>
                </c:pt>
                <c:pt idx="639">
                  <c:v>61.45296888346185</c:v>
                </c:pt>
                <c:pt idx="640">
                  <c:v>61.387210896090266</c:v>
                </c:pt>
                <c:pt idx="641">
                  <c:v>61.321488253715074</c:v>
                </c:pt>
                <c:pt idx="642">
                  <c:v>61.255800956336344</c:v>
                </c:pt>
                <c:pt idx="643">
                  <c:v>61.190149003954019</c:v>
                </c:pt>
                <c:pt idx="644">
                  <c:v>61.124532396568114</c:v>
                </c:pt>
                <c:pt idx="645">
                  <c:v>61.058951134178599</c:v>
                </c:pt>
                <c:pt idx="646">
                  <c:v>60.993405216785476</c:v>
                </c:pt>
                <c:pt idx="647">
                  <c:v>60.927894644388807</c:v>
                </c:pt>
                <c:pt idx="648">
                  <c:v>60.862353959451312</c:v>
                </c:pt>
                <c:pt idx="649">
                  <c:v>60.796914112392464</c:v>
                </c:pt>
                <c:pt idx="650">
                  <c:v>60.731509610330015</c:v>
                </c:pt>
                <c:pt idx="651">
                  <c:v>60.666140453263971</c:v>
                </c:pt>
                <c:pt idx="652">
                  <c:v>60.600806641194367</c:v>
                </c:pt>
                <c:pt idx="653">
                  <c:v>60.535508174121148</c:v>
                </c:pt>
                <c:pt idx="654">
                  <c:v>60.470245052044362</c:v>
                </c:pt>
                <c:pt idx="655">
                  <c:v>60.405017274963981</c:v>
                </c:pt>
                <c:pt idx="656">
                  <c:v>60.339824842880006</c:v>
                </c:pt>
                <c:pt idx="657">
                  <c:v>60.274667755792464</c:v>
                </c:pt>
                <c:pt idx="658">
                  <c:v>60.209546013701306</c:v>
                </c:pt>
                <c:pt idx="659">
                  <c:v>60.144459616606596</c:v>
                </c:pt>
                <c:pt idx="660">
                  <c:v>60.07940856450827</c:v>
                </c:pt>
                <c:pt idx="661">
                  <c:v>60.014392857406364</c:v>
                </c:pt>
                <c:pt idx="662">
                  <c:v>59.949412495300869</c:v>
                </c:pt>
                <c:pt idx="663">
                  <c:v>59.884467478191802</c:v>
                </c:pt>
                <c:pt idx="664">
                  <c:v>59.819492914097196</c:v>
                </c:pt>
                <c:pt idx="665">
                  <c:v>59.754618622325935</c:v>
                </c:pt>
                <c:pt idx="666">
                  <c:v>59.689779675551101</c:v>
                </c:pt>
                <c:pt idx="667">
                  <c:v>59.624976073772672</c:v>
                </c:pt>
                <c:pt idx="668">
                  <c:v>59.560207816990669</c:v>
                </c:pt>
                <c:pt idx="669">
                  <c:v>59.495474905205057</c:v>
                </c:pt>
                <c:pt idx="670">
                  <c:v>59.430777338415879</c:v>
                </c:pt>
                <c:pt idx="671">
                  <c:v>59.366115116623092</c:v>
                </c:pt>
                <c:pt idx="672">
                  <c:v>59.301488239826725</c:v>
                </c:pt>
                <c:pt idx="673">
                  <c:v>59.236896708026791</c:v>
                </c:pt>
                <c:pt idx="674">
                  <c:v>59.172340521223248</c:v>
                </c:pt>
                <c:pt idx="675">
                  <c:v>59.107819679416139</c:v>
                </c:pt>
                <c:pt idx="676">
                  <c:v>59.04333418260542</c:v>
                </c:pt>
                <c:pt idx="677">
                  <c:v>58.978884030791086</c:v>
                </c:pt>
                <c:pt idx="678">
                  <c:v>58.914469223973221</c:v>
                </c:pt>
                <c:pt idx="679">
                  <c:v>58.850089762151761</c:v>
                </c:pt>
                <c:pt idx="680">
                  <c:v>58.785681318900039</c:v>
                </c:pt>
                <c:pt idx="681">
                  <c:v>58.721372582416386</c:v>
                </c:pt>
                <c:pt idx="682">
                  <c:v>58.657099190929188</c:v>
                </c:pt>
                <c:pt idx="683">
                  <c:v>58.592861144438338</c:v>
                </c:pt>
                <c:pt idx="684">
                  <c:v>58.528658442943907</c:v>
                </c:pt>
                <c:pt idx="685">
                  <c:v>58.464491086445932</c:v>
                </c:pt>
                <c:pt idx="686">
                  <c:v>58.400359074944333</c:v>
                </c:pt>
                <c:pt idx="687">
                  <c:v>58.336262408439175</c:v>
                </c:pt>
                <c:pt idx="688">
                  <c:v>58.272201086930416</c:v>
                </c:pt>
                <c:pt idx="689">
                  <c:v>58.208175110418054</c:v>
                </c:pt>
                <c:pt idx="690">
                  <c:v>58.14418447890214</c:v>
                </c:pt>
                <c:pt idx="691">
                  <c:v>58.080229192382617</c:v>
                </c:pt>
                <c:pt idx="692">
                  <c:v>58.016309250859521</c:v>
                </c:pt>
                <c:pt idx="693">
                  <c:v>57.952424654332816</c:v>
                </c:pt>
                <c:pt idx="694">
                  <c:v>57.888575402802559</c:v>
                </c:pt>
                <c:pt idx="695">
                  <c:v>57.824761496268678</c:v>
                </c:pt>
                <c:pt idx="696">
                  <c:v>57.760982934731217</c:v>
                </c:pt>
                <c:pt idx="697">
                  <c:v>57.69717599266383</c:v>
                </c:pt>
                <c:pt idx="698">
                  <c:v>57.633468156464161</c:v>
                </c:pt>
                <c:pt idx="699">
                  <c:v>57.569795665260962</c:v>
                </c:pt>
                <c:pt idx="700">
                  <c:v>57.506158519054154</c:v>
                </c:pt>
                <c:pt idx="701">
                  <c:v>57.442556717843743</c:v>
                </c:pt>
                <c:pt idx="702">
                  <c:v>57.378990261629781</c:v>
                </c:pt>
                <c:pt idx="703">
                  <c:v>57.31545915041221</c:v>
                </c:pt>
                <c:pt idx="704">
                  <c:v>57.251963384191072</c:v>
                </c:pt>
                <c:pt idx="705">
                  <c:v>57.188502962966318</c:v>
                </c:pt>
                <c:pt idx="706">
                  <c:v>57.125077886737998</c:v>
                </c:pt>
                <c:pt idx="707">
                  <c:v>57.061688155506076</c:v>
                </c:pt>
                <c:pt idx="708">
                  <c:v>56.998333769270573</c:v>
                </c:pt>
                <c:pt idx="709">
                  <c:v>56.935014728031497</c:v>
                </c:pt>
                <c:pt idx="710">
                  <c:v>56.871731031788812</c:v>
                </c:pt>
                <c:pt idx="711">
                  <c:v>56.808482680542568</c:v>
                </c:pt>
                <c:pt idx="712">
                  <c:v>56.745269674292707</c:v>
                </c:pt>
                <c:pt idx="713">
                  <c:v>56.682028853068211</c:v>
                </c:pt>
                <c:pt idx="714">
                  <c:v>56.61888657215615</c:v>
                </c:pt>
                <c:pt idx="715">
                  <c:v>56.55577963624053</c:v>
                </c:pt>
                <c:pt idx="716">
                  <c:v>56.492708045321343</c:v>
                </c:pt>
                <c:pt idx="717">
                  <c:v>56.429671799398548</c:v>
                </c:pt>
                <c:pt idx="718">
                  <c:v>56.366670898472208</c:v>
                </c:pt>
                <c:pt idx="719">
                  <c:v>56.303705342542216</c:v>
                </c:pt>
                <c:pt idx="720">
                  <c:v>56.240775131608657</c:v>
                </c:pt>
                <c:pt idx="721">
                  <c:v>56.177880265671547</c:v>
                </c:pt>
                <c:pt idx="722">
                  <c:v>56.115020744730813</c:v>
                </c:pt>
                <c:pt idx="723">
                  <c:v>56.052196568786513</c:v>
                </c:pt>
                <c:pt idx="724">
                  <c:v>55.989407737838611</c:v>
                </c:pt>
                <c:pt idx="725">
                  <c:v>55.926654251887143</c:v>
                </c:pt>
                <c:pt idx="726">
                  <c:v>55.863936110932059</c:v>
                </c:pt>
                <c:pt idx="727">
                  <c:v>55.801253314973394</c:v>
                </c:pt>
                <c:pt idx="728">
                  <c:v>55.738605864011163</c:v>
                </c:pt>
                <c:pt idx="729">
                  <c:v>55.675993758045323</c:v>
                </c:pt>
                <c:pt idx="730">
                  <c:v>55.613354438005103</c:v>
                </c:pt>
                <c:pt idx="731">
                  <c:v>55.550813057377091</c:v>
                </c:pt>
                <c:pt idx="732">
                  <c:v>55.488307021745506</c:v>
                </c:pt>
                <c:pt idx="733">
                  <c:v>55.425836331110339</c:v>
                </c:pt>
                <c:pt idx="734">
                  <c:v>55.363400985471543</c:v>
                </c:pt>
                <c:pt idx="735">
                  <c:v>55.301000984829194</c:v>
                </c:pt>
                <c:pt idx="736">
                  <c:v>55.238636329183237</c:v>
                </c:pt>
                <c:pt idx="737">
                  <c:v>55.176307018533727</c:v>
                </c:pt>
                <c:pt idx="738">
                  <c:v>55.114013052880608</c:v>
                </c:pt>
                <c:pt idx="739">
                  <c:v>55.051754432223888</c:v>
                </c:pt>
                <c:pt idx="740">
                  <c:v>54.989531156563608</c:v>
                </c:pt>
                <c:pt idx="741">
                  <c:v>54.927343225899726</c:v>
                </c:pt>
                <c:pt idx="742">
                  <c:v>54.865190640232271</c:v>
                </c:pt>
                <c:pt idx="743">
                  <c:v>54.803073399561214</c:v>
                </c:pt>
                <c:pt idx="744">
                  <c:v>54.740991503886562</c:v>
                </c:pt>
                <c:pt idx="745">
                  <c:v>54.678944953208351</c:v>
                </c:pt>
                <c:pt idx="746">
                  <c:v>54.616871754011008</c:v>
                </c:pt>
                <c:pt idx="747">
                  <c:v>54.554895928670611</c:v>
                </c:pt>
                <c:pt idx="748">
                  <c:v>54.492955448326633</c:v>
                </c:pt>
                <c:pt idx="749">
                  <c:v>54.431050312979067</c:v>
                </c:pt>
                <c:pt idx="750">
                  <c:v>54.369180522627879</c:v>
                </c:pt>
                <c:pt idx="751">
                  <c:v>54.307346077273117</c:v>
                </c:pt>
                <c:pt idx="752">
                  <c:v>54.245546976914788</c:v>
                </c:pt>
                <c:pt idx="753">
                  <c:v>54.183783221552858</c:v>
                </c:pt>
                <c:pt idx="754">
                  <c:v>54.122054811187375</c:v>
                </c:pt>
                <c:pt idx="755">
                  <c:v>54.060361745818255</c:v>
                </c:pt>
                <c:pt idx="756">
                  <c:v>53.998704025445576</c:v>
                </c:pt>
                <c:pt idx="757">
                  <c:v>53.937081650069295</c:v>
                </c:pt>
                <c:pt idx="758">
                  <c:v>53.875494619689427</c:v>
                </c:pt>
                <c:pt idx="759">
                  <c:v>53.813942934305985</c:v>
                </c:pt>
                <c:pt idx="760">
                  <c:v>53.752426593918948</c:v>
                </c:pt>
                <c:pt idx="761">
                  <c:v>53.690945598528337</c:v>
                </c:pt>
                <c:pt idx="762">
                  <c:v>53.629438520173906</c:v>
                </c:pt>
                <c:pt idx="763">
                  <c:v>53.568028250121102</c:v>
                </c:pt>
                <c:pt idx="764">
                  <c:v>53.506653325064732</c:v>
                </c:pt>
                <c:pt idx="765">
                  <c:v>53.445313745004725</c:v>
                </c:pt>
                <c:pt idx="766">
                  <c:v>53.38400950994118</c:v>
                </c:pt>
                <c:pt idx="767">
                  <c:v>53.322740619874025</c:v>
                </c:pt>
                <c:pt idx="768">
                  <c:v>53.261507074803305</c:v>
                </c:pt>
                <c:pt idx="769">
                  <c:v>53.200308874728989</c:v>
                </c:pt>
                <c:pt idx="770">
                  <c:v>53.139146019651051</c:v>
                </c:pt>
                <c:pt idx="771">
                  <c:v>53.078018509569574</c:v>
                </c:pt>
                <c:pt idx="772">
                  <c:v>53.016926344484482</c:v>
                </c:pt>
                <c:pt idx="773">
                  <c:v>52.95586952439583</c:v>
                </c:pt>
                <c:pt idx="774">
                  <c:v>52.894848049303562</c:v>
                </c:pt>
                <c:pt idx="775">
                  <c:v>52.833861919207713</c:v>
                </c:pt>
                <c:pt idx="776">
                  <c:v>52.772911134108298</c:v>
                </c:pt>
                <c:pt idx="777">
                  <c:v>52.711995694005275</c:v>
                </c:pt>
                <c:pt idx="778">
                  <c:v>52.651115598898684</c:v>
                </c:pt>
                <c:pt idx="779">
                  <c:v>52.590210021728552</c:v>
                </c:pt>
                <c:pt idx="780">
                  <c:v>52.529400651959776</c:v>
                </c:pt>
                <c:pt idx="781">
                  <c:v>52.468626627187383</c:v>
                </c:pt>
                <c:pt idx="782">
                  <c:v>52.407887947411425</c:v>
                </c:pt>
                <c:pt idx="783">
                  <c:v>52.347184612631892</c:v>
                </c:pt>
                <c:pt idx="784">
                  <c:v>52.286516622848772</c:v>
                </c:pt>
                <c:pt idx="785">
                  <c:v>52.225883978062072</c:v>
                </c:pt>
                <c:pt idx="786">
                  <c:v>52.165286678271741</c:v>
                </c:pt>
                <c:pt idx="787">
                  <c:v>52.104724723477844</c:v>
                </c:pt>
                <c:pt idx="788">
                  <c:v>52.04419811368038</c:v>
                </c:pt>
                <c:pt idx="789">
                  <c:v>51.983706848879308</c:v>
                </c:pt>
                <c:pt idx="790">
                  <c:v>51.92325092907469</c:v>
                </c:pt>
                <c:pt idx="791">
                  <c:v>51.862830354266421</c:v>
                </c:pt>
                <c:pt idx="792">
                  <c:v>51.802445124454607</c:v>
                </c:pt>
                <c:pt idx="793">
                  <c:v>51.742095239639191</c:v>
                </c:pt>
                <c:pt idx="794">
                  <c:v>51.68178069982018</c:v>
                </c:pt>
                <c:pt idx="795">
                  <c:v>51.621441243492967</c:v>
                </c:pt>
                <c:pt idx="796">
                  <c:v>51.561197429011777</c:v>
                </c:pt>
                <c:pt idx="797">
                  <c:v>51.500988959527007</c:v>
                </c:pt>
                <c:pt idx="798">
                  <c:v>51.44081583503867</c:v>
                </c:pt>
                <c:pt idx="799">
                  <c:v>51.380678055546745</c:v>
                </c:pt>
                <c:pt idx="800">
                  <c:v>51.320575621051219</c:v>
                </c:pt>
                <c:pt idx="801">
                  <c:v>51.260508531552091</c:v>
                </c:pt>
                <c:pt idx="802">
                  <c:v>51.200476787049396</c:v>
                </c:pt>
                <c:pt idx="803">
                  <c:v>51.1404803875431</c:v>
                </c:pt>
                <c:pt idx="804">
                  <c:v>51.080519333033237</c:v>
                </c:pt>
                <c:pt idx="805">
                  <c:v>51.020593623519787</c:v>
                </c:pt>
                <c:pt idx="806">
                  <c:v>50.960703259002734</c:v>
                </c:pt>
                <c:pt idx="807">
                  <c:v>50.900848239482102</c:v>
                </c:pt>
                <c:pt idx="808">
                  <c:v>50.841028564957874</c:v>
                </c:pt>
                <c:pt idx="809">
                  <c:v>50.781244235430073</c:v>
                </c:pt>
                <c:pt idx="810">
                  <c:v>50.721495250898677</c:v>
                </c:pt>
                <c:pt idx="811">
                  <c:v>50.661781611363708</c:v>
                </c:pt>
                <c:pt idx="812">
                  <c:v>50.602043656220751</c:v>
                </c:pt>
                <c:pt idx="813">
                  <c:v>50.542400742023602</c:v>
                </c:pt>
                <c:pt idx="814">
                  <c:v>50.482793172822873</c:v>
                </c:pt>
                <c:pt idx="815">
                  <c:v>50.423220948618528</c:v>
                </c:pt>
                <c:pt idx="816">
                  <c:v>50.363684069410624</c:v>
                </c:pt>
                <c:pt idx="817">
                  <c:v>50.304182535199089</c:v>
                </c:pt>
                <c:pt idx="818">
                  <c:v>50.244716345983989</c:v>
                </c:pt>
                <c:pt idx="819">
                  <c:v>50.185285501765314</c:v>
                </c:pt>
                <c:pt idx="820">
                  <c:v>50.125890002543066</c:v>
                </c:pt>
                <c:pt idx="821">
                  <c:v>50.066529848317224</c:v>
                </c:pt>
                <c:pt idx="822">
                  <c:v>50.007205039087751</c:v>
                </c:pt>
                <c:pt idx="823">
                  <c:v>49.947915574854733</c:v>
                </c:pt>
                <c:pt idx="824">
                  <c:v>49.888661455618106</c:v>
                </c:pt>
                <c:pt idx="825">
                  <c:v>49.829442681377927</c:v>
                </c:pt>
                <c:pt idx="826">
                  <c:v>49.770259252134139</c:v>
                </c:pt>
                <c:pt idx="827">
                  <c:v>49.711111167886742</c:v>
                </c:pt>
                <c:pt idx="828">
                  <c:v>49.651939333586718</c:v>
                </c:pt>
                <c:pt idx="829">
                  <c:v>49.592861974677149</c:v>
                </c:pt>
                <c:pt idx="830">
                  <c:v>49.533819960764028</c:v>
                </c:pt>
                <c:pt idx="831">
                  <c:v>49.474813291847298</c:v>
                </c:pt>
                <c:pt idx="832">
                  <c:v>49.415841967926973</c:v>
                </c:pt>
                <c:pt idx="833">
                  <c:v>49.35690598900306</c:v>
                </c:pt>
                <c:pt idx="834">
                  <c:v>49.298005355075581</c:v>
                </c:pt>
                <c:pt idx="835">
                  <c:v>49.239140066144515</c:v>
                </c:pt>
                <c:pt idx="836">
                  <c:v>49.180310122209846</c:v>
                </c:pt>
                <c:pt idx="837">
                  <c:v>49.121515523271597</c:v>
                </c:pt>
                <c:pt idx="838">
                  <c:v>49.062756269329753</c:v>
                </c:pt>
                <c:pt idx="839">
                  <c:v>49.004032360384315</c:v>
                </c:pt>
                <c:pt idx="840">
                  <c:v>48.945343796435317</c:v>
                </c:pt>
                <c:pt idx="841">
                  <c:v>48.886690577482739</c:v>
                </c:pt>
                <c:pt idx="842">
                  <c:v>48.828072703526558</c:v>
                </c:pt>
                <c:pt idx="843">
                  <c:v>48.769490174566762</c:v>
                </c:pt>
                <c:pt idx="844">
                  <c:v>48.710884461109615</c:v>
                </c:pt>
                <c:pt idx="845">
                  <c:v>48.652372657487675</c:v>
                </c:pt>
                <c:pt idx="846">
                  <c:v>48.593896198862133</c:v>
                </c:pt>
                <c:pt idx="847">
                  <c:v>48.535455085233018</c:v>
                </c:pt>
                <c:pt idx="848">
                  <c:v>48.477049316600279</c:v>
                </c:pt>
                <c:pt idx="849">
                  <c:v>48.418678892963996</c:v>
                </c:pt>
                <c:pt idx="850">
                  <c:v>48.360343814324132</c:v>
                </c:pt>
                <c:pt idx="851">
                  <c:v>48.302044080680645</c:v>
                </c:pt>
                <c:pt idx="852">
                  <c:v>48.243779692033598</c:v>
                </c:pt>
                <c:pt idx="853">
                  <c:v>48.185550648382936</c:v>
                </c:pt>
                <c:pt idx="854">
                  <c:v>48.127356949728707</c:v>
                </c:pt>
                <c:pt idx="855">
                  <c:v>48.069198596070891</c:v>
                </c:pt>
                <c:pt idx="856">
                  <c:v>48.011075587409493</c:v>
                </c:pt>
                <c:pt idx="857">
                  <c:v>47.952987923744509</c:v>
                </c:pt>
                <c:pt idx="858">
                  <c:v>47.894935605075901</c:v>
                </c:pt>
                <c:pt idx="859">
                  <c:v>47.836918631403748</c:v>
                </c:pt>
                <c:pt idx="860">
                  <c:v>47.778937002727993</c:v>
                </c:pt>
                <c:pt idx="861">
                  <c:v>47.720932790455159</c:v>
                </c:pt>
                <c:pt idx="862">
                  <c:v>47.663021887117218</c:v>
                </c:pt>
                <c:pt idx="863">
                  <c:v>47.605146328775689</c:v>
                </c:pt>
                <c:pt idx="864">
                  <c:v>47.547306115430601</c:v>
                </c:pt>
                <c:pt idx="865">
                  <c:v>47.489501247081897</c:v>
                </c:pt>
                <c:pt idx="866">
                  <c:v>47.431731723729634</c:v>
                </c:pt>
                <c:pt idx="867">
                  <c:v>47.373997545373761</c:v>
                </c:pt>
                <c:pt idx="868">
                  <c:v>47.316298712014294</c:v>
                </c:pt>
                <c:pt idx="869">
                  <c:v>47.258635223651254</c:v>
                </c:pt>
                <c:pt idx="870">
                  <c:v>47.201007080284633</c:v>
                </c:pt>
                <c:pt idx="871">
                  <c:v>47.143414281914438</c:v>
                </c:pt>
                <c:pt idx="872">
                  <c:v>47.085856828540628</c:v>
                </c:pt>
                <c:pt idx="873">
                  <c:v>47.028334720163237</c:v>
                </c:pt>
                <c:pt idx="874">
                  <c:v>46.970847956782251</c:v>
                </c:pt>
                <c:pt idx="875">
                  <c:v>46.913396538397677</c:v>
                </c:pt>
                <c:pt idx="876">
                  <c:v>46.855980465009544</c:v>
                </c:pt>
                <c:pt idx="877">
                  <c:v>46.798542373579586</c:v>
                </c:pt>
                <c:pt idx="878">
                  <c:v>46.741197025529267</c:v>
                </c:pt>
                <c:pt idx="879">
                  <c:v>46.683887022475353</c:v>
                </c:pt>
                <c:pt idx="880">
                  <c:v>46.626612364417838</c:v>
                </c:pt>
                <c:pt idx="881">
                  <c:v>46.569373051356763</c:v>
                </c:pt>
                <c:pt idx="882">
                  <c:v>46.512169083292086</c:v>
                </c:pt>
                <c:pt idx="883">
                  <c:v>46.455000460223843</c:v>
                </c:pt>
                <c:pt idx="884">
                  <c:v>46.397867182151984</c:v>
                </c:pt>
                <c:pt idx="885">
                  <c:v>46.340769249076537</c:v>
                </c:pt>
                <c:pt idx="886">
                  <c:v>46.283706660997531</c:v>
                </c:pt>
                <c:pt idx="887">
                  <c:v>46.226679417914916</c:v>
                </c:pt>
                <c:pt idx="888">
                  <c:v>46.169687519828727</c:v>
                </c:pt>
                <c:pt idx="889">
                  <c:v>46.112730966738937</c:v>
                </c:pt>
                <c:pt idx="890">
                  <c:v>46.055809758645559</c:v>
                </c:pt>
                <c:pt idx="891">
                  <c:v>45.9989238955486</c:v>
                </c:pt>
                <c:pt idx="892">
                  <c:v>45.942073377448068</c:v>
                </c:pt>
                <c:pt idx="893">
                  <c:v>45.885201406861</c:v>
                </c:pt>
                <c:pt idx="894">
                  <c:v>45.828421614098268</c:v>
                </c:pt>
                <c:pt idx="895">
                  <c:v>45.771677166331969</c:v>
                </c:pt>
                <c:pt idx="896">
                  <c:v>45.714968063562068</c:v>
                </c:pt>
                <c:pt idx="897">
                  <c:v>45.658294305788601</c:v>
                </c:pt>
                <c:pt idx="898">
                  <c:v>45.601655893011518</c:v>
                </c:pt>
                <c:pt idx="899">
                  <c:v>45.545052825230862</c:v>
                </c:pt>
                <c:pt idx="900">
                  <c:v>45.488485102446624</c:v>
                </c:pt>
                <c:pt idx="901">
                  <c:v>45.431952724658785</c:v>
                </c:pt>
                <c:pt idx="902">
                  <c:v>45.375455691867387</c:v>
                </c:pt>
                <c:pt idx="903">
                  <c:v>45.318994004072366</c:v>
                </c:pt>
                <c:pt idx="904">
                  <c:v>45.262567661273771</c:v>
                </c:pt>
                <c:pt idx="905">
                  <c:v>45.206176663471588</c:v>
                </c:pt>
                <c:pt idx="906">
                  <c:v>45.149821010665839</c:v>
                </c:pt>
                <c:pt idx="907">
                  <c:v>45.093500702856495</c:v>
                </c:pt>
                <c:pt idx="908">
                  <c:v>45.037215740043543</c:v>
                </c:pt>
                <c:pt idx="909">
                  <c:v>44.980966122227038</c:v>
                </c:pt>
                <c:pt idx="910">
                  <c:v>44.924695652824276</c:v>
                </c:pt>
                <c:pt idx="911">
                  <c:v>44.868516760345543</c:v>
                </c:pt>
                <c:pt idx="912">
                  <c:v>44.812373212863264</c:v>
                </c:pt>
                <c:pt idx="913">
                  <c:v>44.756265010377376</c:v>
                </c:pt>
                <c:pt idx="914">
                  <c:v>44.700192152887922</c:v>
                </c:pt>
                <c:pt idx="915">
                  <c:v>44.644154640394859</c:v>
                </c:pt>
                <c:pt idx="916">
                  <c:v>44.588152472898244</c:v>
                </c:pt>
                <c:pt idx="917">
                  <c:v>44.532185650398006</c:v>
                </c:pt>
                <c:pt idx="918">
                  <c:v>44.47625417289418</c:v>
                </c:pt>
                <c:pt idx="919">
                  <c:v>44.420358040386795</c:v>
                </c:pt>
                <c:pt idx="920">
                  <c:v>44.364497252875807</c:v>
                </c:pt>
                <c:pt idx="921">
                  <c:v>44.308671810361226</c:v>
                </c:pt>
                <c:pt idx="922">
                  <c:v>44.252881712843077</c:v>
                </c:pt>
                <c:pt idx="923">
                  <c:v>44.197126960321313</c:v>
                </c:pt>
                <c:pt idx="924">
                  <c:v>44.141407552795997</c:v>
                </c:pt>
                <c:pt idx="925">
                  <c:v>44.085723490267071</c:v>
                </c:pt>
                <c:pt idx="926">
                  <c:v>44.0300191417072</c:v>
                </c:pt>
                <c:pt idx="927">
                  <c:v>43.974405804516095</c:v>
                </c:pt>
                <c:pt idx="928">
                  <c:v>43.918827812321418</c:v>
                </c:pt>
                <c:pt idx="929">
                  <c:v>43.863285165123145</c:v>
                </c:pt>
                <c:pt idx="930">
                  <c:v>43.80777786292127</c:v>
                </c:pt>
                <c:pt idx="931">
                  <c:v>43.752305905715836</c:v>
                </c:pt>
                <c:pt idx="932">
                  <c:v>43.696869293506793</c:v>
                </c:pt>
                <c:pt idx="933">
                  <c:v>43.641468026294184</c:v>
                </c:pt>
                <c:pt idx="934">
                  <c:v>43.586102104077973</c:v>
                </c:pt>
                <c:pt idx="935">
                  <c:v>43.530771526858175</c:v>
                </c:pt>
                <c:pt idx="936">
                  <c:v>43.475476294634795</c:v>
                </c:pt>
                <c:pt idx="937">
                  <c:v>43.420216407407828</c:v>
                </c:pt>
                <c:pt idx="938">
                  <c:v>43.364991865177281</c:v>
                </c:pt>
                <c:pt idx="939">
                  <c:v>43.309802667943131</c:v>
                </c:pt>
                <c:pt idx="940">
                  <c:v>43.254648815705409</c:v>
                </c:pt>
                <c:pt idx="941">
                  <c:v>43.19953030846407</c:v>
                </c:pt>
                <c:pt idx="942">
                  <c:v>43.144447146219179</c:v>
                </c:pt>
                <c:pt idx="943">
                  <c:v>43.089344298843606</c:v>
                </c:pt>
                <c:pt idx="944">
                  <c:v>43.034331861936522</c:v>
                </c:pt>
                <c:pt idx="945">
                  <c:v>42.979354770025864</c:v>
                </c:pt>
                <c:pt idx="946">
                  <c:v>42.924413023111619</c:v>
                </c:pt>
                <c:pt idx="947">
                  <c:v>42.869506621193764</c:v>
                </c:pt>
                <c:pt idx="948">
                  <c:v>42.814635564272336</c:v>
                </c:pt>
                <c:pt idx="949">
                  <c:v>42.759799852347314</c:v>
                </c:pt>
                <c:pt idx="950">
                  <c:v>42.704999485418725</c:v>
                </c:pt>
                <c:pt idx="951">
                  <c:v>42.65023446348652</c:v>
                </c:pt>
                <c:pt idx="952">
                  <c:v>42.595504786550762</c:v>
                </c:pt>
                <c:pt idx="953">
                  <c:v>42.540810454611389</c:v>
                </c:pt>
                <c:pt idx="954">
                  <c:v>42.486151467668428</c:v>
                </c:pt>
                <c:pt idx="955">
                  <c:v>42.431527825721901</c:v>
                </c:pt>
                <c:pt idx="956">
                  <c:v>42.376939528771771</c:v>
                </c:pt>
                <c:pt idx="957">
                  <c:v>42.322386576818054</c:v>
                </c:pt>
                <c:pt idx="958">
                  <c:v>42.267868969860771</c:v>
                </c:pt>
                <c:pt idx="959">
                  <c:v>42.213332243328082</c:v>
                </c:pt>
                <c:pt idx="960">
                  <c:v>42.158885361708606</c:v>
                </c:pt>
                <c:pt idx="961">
                  <c:v>42.104473825085556</c:v>
                </c:pt>
                <c:pt idx="962">
                  <c:v>42.050097633458897</c:v>
                </c:pt>
                <c:pt idx="963">
                  <c:v>41.99575678682865</c:v>
                </c:pt>
                <c:pt idx="964">
                  <c:v>41.94145128519483</c:v>
                </c:pt>
                <c:pt idx="965">
                  <c:v>41.887181128557415</c:v>
                </c:pt>
                <c:pt idx="966">
                  <c:v>41.83294631691642</c:v>
                </c:pt>
                <c:pt idx="967">
                  <c:v>41.778746850271844</c:v>
                </c:pt>
                <c:pt idx="968">
                  <c:v>41.724582728623659</c:v>
                </c:pt>
                <c:pt idx="969">
                  <c:v>41.670453951971922</c:v>
                </c:pt>
                <c:pt idx="970">
                  <c:v>41.616360520316562</c:v>
                </c:pt>
                <c:pt idx="971">
                  <c:v>41.562302433657642</c:v>
                </c:pt>
                <c:pt idx="972">
                  <c:v>41.508279691995114</c:v>
                </c:pt>
                <c:pt idx="973">
                  <c:v>41.454292295328997</c:v>
                </c:pt>
                <c:pt idx="974">
                  <c:v>41.400340243659322</c:v>
                </c:pt>
                <c:pt idx="975">
                  <c:v>41.346369637969531</c:v>
                </c:pt>
                <c:pt idx="976">
                  <c:v>41.292488311637669</c:v>
                </c:pt>
                <c:pt idx="977">
                  <c:v>41.238642330302206</c:v>
                </c:pt>
                <c:pt idx="978">
                  <c:v>41.18483169396314</c:v>
                </c:pt>
                <c:pt idx="979">
                  <c:v>41.131056402620516</c:v>
                </c:pt>
                <c:pt idx="980">
                  <c:v>41.077316456274289</c:v>
                </c:pt>
                <c:pt idx="981">
                  <c:v>41.023611854924496</c:v>
                </c:pt>
                <c:pt idx="982">
                  <c:v>40.969942598571109</c:v>
                </c:pt>
                <c:pt idx="983">
                  <c:v>40.916308687214119</c:v>
                </c:pt>
                <c:pt idx="984">
                  <c:v>40.862710120853556</c:v>
                </c:pt>
                <c:pt idx="985">
                  <c:v>40.809146899489392</c:v>
                </c:pt>
                <c:pt idx="986">
                  <c:v>40.755619023121653</c:v>
                </c:pt>
                <c:pt idx="987">
                  <c:v>40.70212649175032</c:v>
                </c:pt>
                <c:pt idx="988">
                  <c:v>40.648669305375421</c:v>
                </c:pt>
                <c:pt idx="989">
                  <c:v>40.595247463996905</c:v>
                </c:pt>
                <c:pt idx="990">
                  <c:v>40.541860967614817</c:v>
                </c:pt>
                <c:pt idx="991">
                  <c:v>40.488509816229147</c:v>
                </c:pt>
                <c:pt idx="992">
                  <c:v>40.435140711723662</c:v>
                </c:pt>
                <c:pt idx="993">
                  <c:v>40.38186028567582</c:v>
                </c:pt>
                <c:pt idx="994">
                  <c:v>40.328615204624356</c:v>
                </c:pt>
                <c:pt idx="995">
                  <c:v>40.275405468569346</c:v>
                </c:pt>
                <c:pt idx="996">
                  <c:v>40.222231077510727</c:v>
                </c:pt>
                <c:pt idx="997">
                  <c:v>40.169092031448521</c:v>
                </c:pt>
                <c:pt idx="998">
                  <c:v>40.115988330382748</c:v>
                </c:pt>
                <c:pt idx="999">
                  <c:v>40.062919974313353</c:v>
                </c:pt>
                <c:pt idx="1000">
                  <c:v>40.009886963240405</c:v>
                </c:pt>
                <c:pt idx="1001">
                  <c:v>39.956889297163855</c:v>
                </c:pt>
                <c:pt idx="1002">
                  <c:v>39.903926976083731</c:v>
                </c:pt>
                <c:pt idx="1003">
                  <c:v>39.850999999999999</c:v>
                </c:pt>
                <c:pt idx="1004">
                  <c:v>39.798108368912679</c:v>
                </c:pt>
                <c:pt idx="1005">
                  <c:v>39.745252082821786</c:v>
                </c:pt>
                <c:pt idx="1006">
                  <c:v>39.692431141727297</c:v>
                </c:pt>
                <c:pt idx="1007">
                  <c:v>39.639645545629236</c:v>
                </c:pt>
                <c:pt idx="1008">
                  <c:v>39.586842561966648</c:v>
                </c:pt>
                <c:pt idx="1009">
                  <c:v>39.534127691206379</c:v>
                </c:pt>
                <c:pt idx="1010">
                  <c:v>39.481448165442558</c:v>
                </c:pt>
                <c:pt idx="1011">
                  <c:v>39.428803984675127</c:v>
                </c:pt>
                <c:pt idx="1012">
                  <c:v>39.376195148904131</c:v>
                </c:pt>
                <c:pt idx="1013">
                  <c:v>39.323621658129532</c:v>
                </c:pt>
                <c:pt idx="1014">
                  <c:v>39.271083512351346</c:v>
                </c:pt>
                <c:pt idx="1015">
                  <c:v>39.218580711569565</c:v>
                </c:pt>
                <c:pt idx="1016">
                  <c:v>39.166113255784211</c:v>
                </c:pt>
                <c:pt idx="1017">
                  <c:v>39.113681144995276</c:v>
                </c:pt>
                <c:pt idx="1018">
                  <c:v>39.061284379202739</c:v>
                </c:pt>
                <c:pt idx="1019">
                  <c:v>39.008922958406622</c:v>
                </c:pt>
                <c:pt idx="1020">
                  <c:v>38.95659688260691</c:v>
                </c:pt>
                <c:pt idx="1021">
                  <c:v>38.90430615180361</c:v>
                </c:pt>
                <c:pt idx="1022">
                  <c:v>38.852050765996751</c:v>
                </c:pt>
                <c:pt idx="1023">
                  <c:v>38.799830725186276</c:v>
                </c:pt>
                <c:pt idx="1024">
                  <c:v>38.74764602937222</c:v>
                </c:pt>
                <c:pt idx="1025">
                  <c:v>38.695444546893924</c:v>
                </c:pt>
                <c:pt idx="1026">
                  <c:v>38.643330576417711</c:v>
                </c:pt>
                <c:pt idx="1027">
                  <c:v>38.591251950937888</c:v>
                </c:pt>
                <c:pt idx="1028">
                  <c:v>38.539208670454478</c:v>
                </c:pt>
                <c:pt idx="1029">
                  <c:v>38.487200734967502</c:v>
                </c:pt>
                <c:pt idx="1030">
                  <c:v>38.435228144476902</c:v>
                </c:pt>
                <c:pt idx="1031">
                  <c:v>38.38329089898275</c:v>
                </c:pt>
                <c:pt idx="1032">
                  <c:v>38.331388998484996</c:v>
                </c:pt>
                <c:pt idx="1033">
                  <c:v>38.279522442983662</c:v>
                </c:pt>
                <c:pt idx="1034">
                  <c:v>38.227691232478733</c:v>
                </c:pt>
                <c:pt idx="1035">
                  <c:v>38.175895366970202</c:v>
                </c:pt>
                <c:pt idx="1036">
                  <c:v>38.124134846458112</c:v>
                </c:pt>
                <c:pt idx="1037">
                  <c:v>38.07240967094242</c:v>
                </c:pt>
                <c:pt idx="1038">
                  <c:v>38.020719840423162</c:v>
                </c:pt>
                <c:pt idx="1039">
                  <c:v>37.969065354900295</c:v>
                </c:pt>
                <c:pt idx="1040">
                  <c:v>37.917446214373832</c:v>
                </c:pt>
                <c:pt idx="1041">
                  <c:v>37.865810852738441</c:v>
                </c:pt>
                <c:pt idx="1042">
                  <c:v>37.814262437549807</c:v>
                </c:pt>
                <c:pt idx="1043">
                  <c:v>37.762749367357614</c:v>
                </c:pt>
                <c:pt idx="1044">
                  <c:v>37.711271642161805</c:v>
                </c:pt>
                <c:pt idx="1045">
                  <c:v>37.659829261962415</c:v>
                </c:pt>
                <c:pt idx="1046">
                  <c:v>37.608422226759444</c:v>
                </c:pt>
                <c:pt idx="1047">
                  <c:v>37.557050536552879</c:v>
                </c:pt>
                <c:pt idx="1048">
                  <c:v>37.50571419134274</c:v>
                </c:pt>
                <c:pt idx="1049">
                  <c:v>37.454413191129007</c:v>
                </c:pt>
                <c:pt idx="1050">
                  <c:v>37.403147535911671</c:v>
                </c:pt>
                <c:pt idx="1051">
                  <c:v>37.351917225690762</c:v>
                </c:pt>
                <c:pt idx="1052">
                  <c:v>37.300722260466266</c:v>
                </c:pt>
                <c:pt idx="1053">
                  <c:v>37.249562640238196</c:v>
                </c:pt>
                <c:pt idx="1054">
                  <c:v>37.198438365006517</c:v>
                </c:pt>
                <c:pt idx="1055">
                  <c:v>37.147349434771264</c:v>
                </c:pt>
                <c:pt idx="1056">
                  <c:v>37.09629584953241</c:v>
                </c:pt>
                <c:pt idx="1057">
                  <c:v>37.045226608739917</c:v>
                </c:pt>
                <c:pt idx="1058">
                  <c:v>36.994243748838898</c:v>
                </c:pt>
                <c:pt idx="1059">
                  <c:v>36.943296233934284</c:v>
                </c:pt>
                <c:pt idx="1060">
                  <c:v>36.892384064026096</c:v>
                </c:pt>
                <c:pt idx="1061">
                  <c:v>36.8415072391143</c:v>
                </c:pt>
                <c:pt idx="1062">
                  <c:v>36.790665759198944</c:v>
                </c:pt>
                <c:pt idx="1063">
                  <c:v>36.73985962427998</c:v>
                </c:pt>
                <c:pt idx="1064">
                  <c:v>36.689088834357435</c:v>
                </c:pt>
                <c:pt idx="1065">
                  <c:v>36.638353389431323</c:v>
                </c:pt>
                <c:pt idx="1066">
                  <c:v>36.587653289501574</c:v>
                </c:pt>
                <c:pt idx="1067">
                  <c:v>36.536988534568295</c:v>
                </c:pt>
                <c:pt idx="1068">
                  <c:v>36.486359124631392</c:v>
                </c:pt>
                <c:pt idx="1069">
                  <c:v>36.435765059690929</c:v>
                </c:pt>
                <c:pt idx="1070">
                  <c:v>36.385206339746858</c:v>
                </c:pt>
                <c:pt idx="1071">
                  <c:v>36.334682964799192</c:v>
                </c:pt>
                <c:pt idx="1072">
                  <c:v>36.28419493484796</c:v>
                </c:pt>
                <c:pt idx="1073">
                  <c:v>36.233742249893133</c:v>
                </c:pt>
                <c:pt idx="1074">
                  <c:v>36.183274510284946</c:v>
                </c:pt>
                <c:pt idx="1075">
                  <c:v>36.132892550667933</c:v>
                </c:pt>
                <c:pt idx="1076">
                  <c:v>36.082545936047353</c:v>
                </c:pt>
                <c:pt idx="1077">
                  <c:v>36.032234666423165</c:v>
                </c:pt>
                <c:pt idx="1078">
                  <c:v>35.981958741795388</c:v>
                </c:pt>
                <c:pt idx="1079">
                  <c:v>35.93171816216406</c:v>
                </c:pt>
                <c:pt idx="1080">
                  <c:v>35.881512927529116</c:v>
                </c:pt>
                <c:pt idx="1081">
                  <c:v>35.831343037890598</c:v>
                </c:pt>
                <c:pt idx="1082">
                  <c:v>35.781208493248471</c:v>
                </c:pt>
                <c:pt idx="1083">
                  <c:v>35.731109293602763</c:v>
                </c:pt>
                <c:pt idx="1084">
                  <c:v>35.68104543895349</c:v>
                </c:pt>
                <c:pt idx="1085">
                  <c:v>35.631016929300621</c:v>
                </c:pt>
                <c:pt idx="1086">
                  <c:v>35.581023764644172</c:v>
                </c:pt>
                <c:pt idx="1087">
                  <c:v>35.5310659449841</c:v>
                </c:pt>
                <c:pt idx="1088">
                  <c:v>35.481143470320475</c:v>
                </c:pt>
                <c:pt idx="1089">
                  <c:v>35.431256340653256</c:v>
                </c:pt>
                <c:pt idx="1090">
                  <c:v>35.381354721887938</c:v>
                </c:pt>
                <c:pt idx="1091">
                  <c:v>35.331538317558547</c:v>
                </c:pt>
                <c:pt idx="1092">
                  <c:v>35.281757258225554</c:v>
                </c:pt>
                <c:pt idx="1093">
                  <c:v>35.232011543888987</c:v>
                </c:pt>
                <c:pt idx="1094">
                  <c:v>35.182301174548826</c:v>
                </c:pt>
                <c:pt idx="1095">
                  <c:v>35.132626150205077</c:v>
                </c:pt>
                <c:pt idx="1096">
                  <c:v>35.082986470857755</c:v>
                </c:pt>
                <c:pt idx="1097">
                  <c:v>35.033382136506816</c:v>
                </c:pt>
                <c:pt idx="1098">
                  <c:v>34.983813147152318</c:v>
                </c:pt>
                <c:pt idx="1099">
                  <c:v>34.934279502794219</c:v>
                </c:pt>
                <c:pt idx="1100">
                  <c:v>34.884781203432546</c:v>
                </c:pt>
                <c:pt idx="1101">
                  <c:v>34.835318249067278</c:v>
                </c:pt>
                <c:pt idx="1102">
                  <c:v>34.785890639698415</c:v>
                </c:pt>
                <c:pt idx="1103">
                  <c:v>34.736498375325979</c:v>
                </c:pt>
                <c:pt idx="1104">
                  <c:v>34.687141455949948</c:v>
                </c:pt>
                <c:pt idx="1105">
                  <c:v>34.637819881570337</c:v>
                </c:pt>
                <c:pt idx="1106">
                  <c:v>34.588484383647923</c:v>
                </c:pt>
                <c:pt idx="1107">
                  <c:v>34.53923353460614</c:v>
                </c:pt>
                <c:pt idx="1108">
                  <c:v>34.490018030560734</c:v>
                </c:pt>
                <c:pt idx="1109">
                  <c:v>34.440837871511768</c:v>
                </c:pt>
                <c:pt idx="1110">
                  <c:v>34.391693057459221</c:v>
                </c:pt>
                <c:pt idx="1111">
                  <c:v>34.342583588403073</c:v>
                </c:pt>
                <c:pt idx="1112">
                  <c:v>34.293509464343359</c:v>
                </c:pt>
                <c:pt idx="1113">
                  <c:v>34.244470685280028</c:v>
                </c:pt>
                <c:pt idx="1114">
                  <c:v>34.195467251213117</c:v>
                </c:pt>
                <c:pt idx="1115">
                  <c:v>34.146499162142646</c:v>
                </c:pt>
                <c:pt idx="1116">
                  <c:v>34.097566418068567</c:v>
                </c:pt>
                <c:pt idx="1117">
                  <c:v>34.048669018990914</c:v>
                </c:pt>
                <c:pt idx="1118">
                  <c:v>33.999806964909645</c:v>
                </c:pt>
                <c:pt idx="1119">
                  <c:v>33.950980255824817</c:v>
                </c:pt>
                <c:pt idx="1120">
                  <c:v>33.902188891736387</c:v>
                </c:pt>
                <c:pt idx="1121">
                  <c:v>33.853432872644376</c:v>
                </c:pt>
                <c:pt idx="1122">
                  <c:v>33.804712198548785</c:v>
                </c:pt>
                <c:pt idx="1123">
                  <c:v>33.755978201810656</c:v>
                </c:pt>
                <c:pt idx="1124">
                  <c:v>33.707328253052893</c:v>
                </c:pt>
                <c:pt idx="1125">
                  <c:v>33.658713649291521</c:v>
                </c:pt>
                <c:pt idx="1126">
                  <c:v>33.610134390526568</c:v>
                </c:pt>
                <c:pt idx="1127">
                  <c:v>33.561590476758035</c:v>
                </c:pt>
                <c:pt idx="1128">
                  <c:v>33.513081907985907</c:v>
                </c:pt>
                <c:pt idx="1129">
                  <c:v>33.464608684210198</c:v>
                </c:pt>
                <c:pt idx="1130">
                  <c:v>33.416170805430902</c:v>
                </c:pt>
                <c:pt idx="1131">
                  <c:v>33.367768271648032</c:v>
                </c:pt>
                <c:pt idx="1132">
                  <c:v>33.319401082861553</c:v>
                </c:pt>
                <c:pt idx="1133">
                  <c:v>33.27106923907148</c:v>
                </c:pt>
                <c:pt idx="1134">
                  <c:v>33.22277274027784</c:v>
                </c:pt>
                <c:pt idx="1135">
                  <c:v>33.174511586480605</c:v>
                </c:pt>
                <c:pt idx="1136">
                  <c:v>33.126285777679797</c:v>
                </c:pt>
                <c:pt idx="1137">
                  <c:v>33.078095313875387</c:v>
                </c:pt>
                <c:pt idx="1138">
                  <c:v>33.029940195067383</c:v>
                </c:pt>
                <c:pt idx="1139">
                  <c:v>32.981772319172165</c:v>
                </c:pt>
                <c:pt idx="1140">
                  <c:v>32.933687925701989</c:v>
                </c:pt>
                <c:pt idx="1141">
                  <c:v>32.885638877228239</c:v>
                </c:pt>
                <c:pt idx="1142">
                  <c:v>32.837625173750901</c:v>
                </c:pt>
                <c:pt idx="1143">
                  <c:v>32.789646815269975</c:v>
                </c:pt>
                <c:pt idx="1144">
                  <c:v>32.741703801785434</c:v>
                </c:pt>
                <c:pt idx="1145">
                  <c:v>32.693796133297333</c:v>
                </c:pt>
                <c:pt idx="1146">
                  <c:v>32.645923809805645</c:v>
                </c:pt>
                <c:pt idx="1147">
                  <c:v>32.598086831310361</c:v>
                </c:pt>
                <c:pt idx="1148">
                  <c:v>32.550285197811505</c:v>
                </c:pt>
                <c:pt idx="1149">
                  <c:v>32.502518909309032</c:v>
                </c:pt>
                <c:pt idx="1150">
                  <c:v>32.454787965802993</c:v>
                </c:pt>
                <c:pt idx="1151">
                  <c:v>32.40709236729338</c:v>
                </c:pt>
                <c:pt idx="1152">
                  <c:v>32.359432113780159</c:v>
                </c:pt>
                <c:pt idx="1153">
                  <c:v>32.311807205263364</c:v>
                </c:pt>
                <c:pt idx="1154">
                  <c:v>32.26421764174296</c:v>
                </c:pt>
                <c:pt idx="1155">
                  <c:v>32.216663423218996</c:v>
                </c:pt>
                <c:pt idx="1156">
                  <c:v>32.169097048508064</c:v>
                </c:pt>
                <c:pt idx="1157">
                  <c:v>32.121613555321915</c:v>
                </c:pt>
                <c:pt idx="1158">
                  <c:v>32.074165407132185</c:v>
                </c:pt>
                <c:pt idx="1159">
                  <c:v>32.026752603938846</c:v>
                </c:pt>
                <c:pt idx="1160">
                  <c:v>31.97937514574194</c:v>
                </c:pt>
                <c:pt idx="1161">
                  <c:v>31.932033032541433</c:v>
                </c:pt>
                <c:pt idx="1162">
                  <c:v>31.884726264337353</c:v>
                </c:pt>
                <c:pt idx="1163">
                  <c:v>31.837454841129681</c:v>
                </c:pt>
                <c:pt idx="1164">
                  <c:v>31.790218762918396</c:v>
                </c:pt>
                <c:pt idx="1165">
                  <c:v>31.743018029703556</c:v>
                </c:pt>
                <c:pt idx="1166">
                  <c:v>31.695852641485121</c:v>
                </c:pt>
                <c:pt idx="1167">
                  <c:v>31.648722598263106</c:v>
                </c:pt>
                <c:pt idx="1168">
                  <c:v>31.601627900037492</c:v>
                </c:pt>
                <c:pt idx="1169">
                  <c:v>31.55456854680828</c:v>
                </c:pt>
                <c:pt idx="1170">
                  <c:v>31.507544538575509</c:v>
                </c:pt>
                <c:pt idx="1171">
                  <c:v>31.460555875339132</c:v>
                </c:pt>
                <c:pt idx="1172">
                  <c:v>31.413555621471119</c:v>
                </c:pt>
                <c:pt idx="1173">
                  <c:v>31.366637683572563</c:v>
                </c:pt>
                <c:pt idx="1174">
                  <c:v>31.319755090670441</c:v>
                </c:pt>
                <c:pt idx="1175">
                  <c:v>31.272907842764699</c:v>
                </c:pt>
                <c:pt idx="1176">
                  <c:v>31.226095939855384</c:v>
                </c:pt>
                <c:pt idx="1177">
                  <c:v>31.179319381942499</c:v>
                </c:pt>
                <c:pt idx="1178">
                  <c:v>31.132578169026015</c:v>
                </c:pt>
                <c:pt idx="1179">
                  <c:v>31.085872301105955</c:v>
                </c:pt>
                <c:pt idx="1180">
                  <c:v>31.039201778182278</c:v>
                </c:pt>
                <c:pt idx="1181">
                  <c:v>30.992566600255032</c:v>
                </c:pt>
                <c:pt idx="1182">
                  <c:v>30.945966767324215</c:v>
                </c:pt>
                <c:pt idx="1183">
                  <c:v>30.89940227938979</c:v>
                </c:pt>
                <c:pt idx="1184">
                  <c:v>30.852873136451795</c:v>
                </c:pt>
                <c:pt idx="1185">
                  <c:v>30.806379338510187</c:v>
                </c:pt>
                <c:pt idx="1186">
                  <c:v>30.759920885565016</c:v>
                </c:pt>
                <c:pt idx="1187">
                  <c:v>30.713497777616251</c:v>
                </c:pt>
                <c:pt idx="1188">
                  <c:v>30.66706364459111</c:v>
                </c:pt>
                <c:pt idx="1189">
                  <c:v>30.620711261980176</c:v>
                </c:pt>
                <c:pt idx="1190">
                  <c:v>30.574394224365644</c:v>
                </c:pt>
                <c:pt idx="1191">
                  <c:v>30.528112531747521</c:v>
                </c:pt>
                <c:pt idx="1192">
                  <c:v>30.48186618412581</c:v>
                </c:pt>
                <c:pt idx="1193">
                  <c:v>30.435655181500529</c:v>
                </c:pt>
                <c:pt idx="1194">
                  <c:v>30.38947952387165</c:v>
                </c:pt>
                <c:pt idx="1195">
                  <c:v>30.343339211239183</c:v>
                </c:pt>
                <c:pt idx="1196">
                  <c:v>30.297234243603128</c:v>
                </c:pt>
                <c:pt idx="1197">
                  <c:v>30.251164620963486</c:v>
                </c:pt>
                <c:pt idx="1198">
                  <c:v>30.20513034332027</c:v>
                </c:pt>
                <c:pt idx="1199">
                  <c:v>30.159131410673456</c:v>
                </c:pt>
                <c:pt idx="1200">
                  <c:v>30.113167823023051</c:v>
                </c:pt>
                <c:pt idx="1201">
                  <c:v>30.067239580369055</c:v>
                </c:pt>
                <c:pt idx="1202">
                  <c:v>30.021346682711485</c:v>
                </c:pt>
                <c:pt idx="1203">
                  <c:v>29.975489130050331</c:v>
                </c:pt>
                <c:pt idx="1204">
                  <c:v>29.929666922385579</c:v>
                </c:pt>
                <c:pt idx="1205">
                  <c:v>29.883834290544748</c:v>
                </c:pt>
                <c:pt idx="1206">
                  <c:v>29.838082808217813</c:v>
                </c:pt>
                <c:pt idx="1207">
                  <c:v>29.792366670887294</c:v>
                </c:pt>
                <c:pt idx="1208">
                  <c:v>29.746685878553208</c:v>
                </c:pt>
                <c:pt idx="1209">
                  <c:v>29.701040431215517</c:v>
                </c:pt>
                <c:pt idx="1210">
                  <c:v>29.655430328874253</c:v>
                </c:pt>
                <c:pt idx="1211">
                  <c:v>29.60985557152938</c:v>
                </c:pt>
                <c:pt idx="1212">
                  <c:v>29.564316159180926</c:v>
                </c:pt>
                <c:pt idx="1213">
                  <c:v>29.518812091828899</c:v>
                </c:pt>
                <c:pt idx="1214">
                  <c:v>29.47334336947328</c:v>
                </c:pt>
                <c:pt idx="1215">
                  <c:v>29.427909992114074</c:v>
                </c:pt>
                <c:pt idx="1216">
                  <c:v>29.382511959751266</c:v>
                </c:pt>
                <c:pt idx="1217">
                  <c:v>29.337149272384888</c:v>
                </c:pt>
                <c:pt idx="1218">
                  <c:v>29.291821930014923</c:v>
                </c:pt>
                <c:pt idx="1219">
                  <c:v>29.246529932641369</c:v>
                </c:pt>
                <c:pt idx="1220">
                  <c:v>29.201273280264225</c:v>
                </c:pt>
                <c:pt idx="1221">
                  <c:v>29.156051972883489</c:v>
                </c:pt>
                <c:pt idx="1222">
                  <c:v>29.110866010499166</c:v>
                </c:pt>
                <c:pt idx="1223">
                  <c:v>29.065715393111269</c:v>
                </c:pt>
                <c:pt idx="1224">
                  <c:v>29.020600120719784</c:v>
                </c:pt>
                <c:pt idx="1225">
                  <c:v>28.975520193324698</c:v>
                </c:pt>
                <c:pt idx="1226">
                  <c:v>28.930475610926031</c:v>
                </c:pt>
                <c:pt idx="1227">
                  <c:v>28.885466373523776</c:v>
                </c:pt>
                <c:pt idx="1228">
                  <c:v>28.840492481117941</c:v>
                </c:pt>
                <c:pt idx="1229">
                  <c:v>28.795553933708522</c:v>
                </c:pt>
                <c:pt idx="1230">
                  <c:v>28.750650731295501</c:v>
                </c:pt>
                <c:pt idx="1231">
                  <c:v>28.705782873878906</c:v>
                </c:pt>
                <c:pt idx="1232">
                  <c:v>28.660950361458717</c:v>
                </c:pt>
                <c:pt idx="1233">
                  <c:v>28.61615319403494</c:v>
                </c:pt>
                <c:pt idx="1234">
                  <c:v>28.571391371607575</c:v>
                </c:pt>
                <c:pt idx="1235">
                  <c:v>28.52666489417663</c:v>
                </c:pt>
                <c:pt idx="1236">
                  <c:v>28.4819737617421</c:v>
                </c:pt>
                <c:pt idx="1237">
                  <c:v>28.437317974303969</c:v>
                </c:pt>
                <c:pt idx="1238">
                  <c:v>28.392697531862261</c:v>
                </c:pt>
                <c:pt idx="1239">
                  <c:v>28.348112434416969</c:v>
                </c:pt>
                <c:pt idx="1240">
                  <c:v>28.303562681968081</c:v>
                </c:pt>
                <c:pt idx="1241">
                  <c:v>28.25904827451561</c:v>
                </c:pt>
                <c:pt idx="1242">
                  <c:v>28.214569212059555</c:v>
                </c:pt>
                <c:pt idx="1243">
                  <c:v>28.170125494599915</c:v>
                </c:pt>
                <c:pt idx="1244">
                  <c:v>28.125717122136685</c:v>
                </c:pt>
                <c:pt idx="1245">
                  <c:v>28.081344094669859</c:v>
                </c:pt>
                <c:pt idx="1246">
                  <c:v>28.037006412199457</c:v>
                </c:pt>
                <c:pt idx="1247">
                  <c:v>27.992704074725467</c:v>
                </c:pt>
                <c:pt idx="1248">
                  <c:v>27.948437082247889</c:v>
                </c:pt>
                <c:pt idx="1249">
                  <c:v>27.904205434766727</c:v>
                </c:pt>
                <c:pt idx="1250">
                  <c:v>27.860009132281967</c:v>
                </c:pt>
                <c:pt idx="1251">
                  <c:v>27.815848174793629</c:v>
                </c:pt>
                <c:pt idx="1252">
                  <c:v>27.771722562301697</c:v>
                </c:pt>
                <c:pt idx="1253">
                  <c:v>27.727632294806185</c:v>
                </c:pt>
                <c:pt idx="1254">
                  <c:v>27.683577372307095</c:v>
                </c:pt>
                <c:pt idx="1255">
                  <c:v>27.6395577948044</c:v>
                </c:pt>
                <c:pt idx="1256">
                  <c:v>27.595573562298128</c:v>
                </c:pt>
                <c:pt idx="1257">
                  <c:v>27.551624674788258</c:v>
                </c:pt>
                <c:pt idx="1258">
                  <c:v>27.50771113227481</c:v>
                </c:pt>
                <c:pt idx="1259">
                  <c:v>27.463832934757779</c:v>
                </c:pt>
                <c:pt idx="1260">
                  <c:v>27.41999008223716</c:v>
                </c:pt>
                <c:pt idx="1261">
                  <c:v>27.376182574712949</c:v>
                </c:pt>
                <c:pt idx="1262">
                  <c:v>27.332410412185148</c:v>
                </c:pt>
                <c:pt idx="1263">
                  <c:v>27.288673594653769</c:v>
                </c:pt>
                <c:pt idx="1264">
                  <c:v>27.244972122118796</c:v>
                </c:pt>
                <c:pt idx="1265">
                  <c:v>27.201305994580235</c:v>
                </c:pt>
                <c:pt idx="1266">
                  <c:v>27.1576752120381</c:v>
                </c:pt>
                <c:pt idx="1267">
                  <c:v>27.11407977449236</c:v>
                </c:pt>
                <c:pt idx="1268">
                  <c:v>27.070519681943047</c:v>
                </c:pt>
                <c:pt idx="1269">
                  <c:v>27.026994934390142</c:v>
                </c:pt>
                <c:pt idx="1270">
                  <c:v>26.983505531833647</c:v>
                </c:pt>
                <c:pt idx="1271">
                  <c:v>26.940051474273567</c:v>
                </c:pt>
                <c:pt idx="1272">
                  <c:v>26.896632761709903</c:v>
                </c:pt>
                <c:pt idx="1273">
                  <c:v>26.853249394142651</c:v>
                </c:pt>
                <c:pt idx="1274">
                  <c:v>26.809901371571812</c:v>
                </c:pt>
                <c:pt idx="1275">
                  <c:v>26.766588693997377</c:v>
                </c:pt>
                <c:pt idx="1276">
                  <c:v>26.723311361419366</c:v>
                </c:pt>
                <c:pt idx="1277">
                  <c:v>26.68006937383776</c:v>
                </c:pt>
                <c:pt idx="1278">
                  <c:v>26.636862731252585</c:v>
                </c:pt>
                <c:pt idx="1279">
                  <c:v>26.593734587306567</c:v>
                </c:pt>
                <c:pt idx="1280">
                  <c:v>26.550598599369202</c:v>
                </c:pt>
                <c:pt idx="1281">
                  <c:v>26.507497956428267</c:v>
                </c:pt>
                <c:pt idx="1282">
                  <c:v>26.46443265848373</c:v>
                </c:pt>
                <c:pt idx="1283">
                  <c:v>26.421402705535609</c:v>
                </c:pt>
                <c:pt idx="1284">
                  <c:v>26.378408097583904</c:v>
                </c:pt>
                <c:pt idx="1285">
                  <c:v>26.335448834628615</c:v>
                </c:pt>
                <c:pt idx="1286">
                  <c:v>26.292524916669727</c:v>
                </c:pt>
                <c:pt idx="1287">
                  <c:v>26.249636343707259</c:v>
                </c:pt>
                <c:pt idx="1288">
                  <c:v>26.20678311574121</c:v>
                </c:pt>
                <c:pt idx="1289">
                  <c:v>26.163965232771563</c:v>
                </c:pt>
                <c:pt idx="1290">
                  <c:v>26.121182694798343</c:v>
                </c:pt>
                <c:pt idx="1291">
                  <c:v>26.078435501821527</c:v>
                </c:pt>
                <c:pt idx="1292">
                  <c:v>26.035723653841114</c:v>
                </c:pt>
                <c:pt idx="1293">
                  <c:v>25.993047150857134</c:v>
                </c:pt>
                <c:pt idx="1294">
                  <c:v>25.950405992869552</c:v>
                </c:pt>
                <c:pt idx="1295">
                  <c:v>25.907800179878389</c:v>
                </c:pt>
                <c:pt idx="1296">
                  <c:v>25.865229711883639</c:v>
                </c:pt>
                <c:pt idx="1297">
                  <c:v>25.822694588885305</c:v>
                </c:pt>
                <c:pt idx="1298">
                  <c:v>25.780194810883376</c:v>
                </c:pt>
                <c:pt idx="1299">
                  <c:v>25.737730377877867</c:v>
                </c:pt>
                <c:pt idx="1300">
                  <c:v>25.695301289868773</c:v>
                </c:pt>
                <c:pt idx="1301">
                  <c:v>25.652907546856088</c:v>
                </c:pt>
                <c:pt idx="1302">
                  <c:v>25.610549148839819</c:v>
                </c:pt>
                <c:pt idx="1303">
                  <c:v>25.568226095819959</c:v>
                </c:pt>
                <c:pt idx="1304">
                  <c:v>25.525938387796501</c:v>
                </c:pt>
                <c:pt idx="1305">
                  <c:v>25.483686024769479</c:v>
                </c:pt>
                <c:pt idx="1306">
                  <c:v>25.441469006738856</c:v>
                </c:pt>
                <c:pt idx="1307">
                  <c:v>25.399287333704645</c:v>
                </c:pt>
                <c:pt idx="1308">
                  <c:v>25.357141005666858</c:v>
                </c:pt>
                <c:pt idx="1309">
                  <c:v>25.315030022625479</c:v>
                </c:pt>
                <c:pt idx="1310">
                  <c:v>25.272954384580505</c:v>
                </c:pt>
                <c:pt idx="1311">
                  <c:v>25.23091409153195</c:v>
                </c:pt>
                <c:pt idx="1312">
                  <c:v>25.188909143479808</c:v>
                </c:pt>
                <c:pt idx="1313">
                  <c:v>25.146939540424082</c:v>
                </c:pt>
                <c:pt idx="1314">
                  <c:v>25.105005282364768</c:v>
                </c:pt>
                <c:pt idx="1315">
                  <c:v>25.06310636930187</c:v>
                </c:pt>
                <c:pt idx="1316">
                  <c:v>25.02124280123537</c:v>
                </c:pt>
                <c:pt idx="1317">
                  <c:v>24.979414578165297</c:v>
                </c:pt>
                <c:pt idx="1318">
                  <c:v>24.937621700091636</c:v>
                </c:pt>
                <c:pt idx="1319">
                  <c:v>24.895864167014381</c:v>
                </c:pt>
                <c:pt idx="1320">
                  <c:v>24.854141978933541</c:v>
                </c:pt>
                <c:pt idx="1321">
                  <c:v>24.812455135849127</c:v>
                </c:pt>
                <c:pt idx="1322">
                  <c:v>24.770803637761105</c:v>
                </c:pt>
                <c:pt idx="1323">
                  <c:v>24.729187484669506</c:v>
                </c:pt>
                <c:pt idx="1324">
                  <c:v>24.687606676574326</c:v>
                </c:pt>
                <c:pt idx="1325">
                  <c:v>24.646061213475555</c:v>
                </c:pt>
                <c:pt idx="1326">
                  <c:v>24.604551095373193</c:v>
                </c:pt>
                <c:pt idx="1327">
                  <c:v>24.56307632226725</c:v>
                </c:pt>
                <c:pt idx="1328">
                  <c:v>24.521636894157712</c:v>
                </c:pt>
                <c:pt idx="1329">
                  <c:v>24.480232811044594</c:v>
                </c:pt>
                <c:pt idx="1330">
                  <c:v>24.438864072927888</c:v>
                </c:pt>
                <c:pt idx="1331">
                  <c:v>24.397530679807595</c:v>
                </c:pt>
                <c:pt idx="1332">
                  <c:v>24.35623263168371</c:v>
                </c:pt>
                <c:pt idx="1333">
                  <c:v>24.314969928556252</c:v>
                </c:pt>
                <c:pt idx="1334">
                  <c:v>24.273742570425185</c:v>
                </c:pt>
                <c:pt idx="1335">
                  <c:v>24.232550557290541</c:v>
                </c:pt>
                <c:pt idx="1336">
                  <c:v>24.191393889152319</c:v>
                </c:pt>
                <c:pt idx="1337">
                  <c:v>24.1502725660105</c:v>
                </c:pt>
                <c:pt idx="1338">
                  <c:v>24.1091865878651</c:v>
                </c:pt>
                <c:pt idx="1339">
                  <c:v>24.068135954716105</c:v>
                </c:pt>
                <c:pt idx="1340">
                  <c:v>24.027120666563526</c:v>
                </c:pt>
                <c:pt idx="1341">
                  <c:v>23.986140723407363</c:v>
                </c:pt>
                <c:pt idx="1342">
                  <c:v>23.945196125247616</c:v>
                </c:pt>
                <c:pt idx="1343">
                  <c:v>23.904286872084281</c:v>
                </c:pt>
                <c:pt idx="1344">
                  <c:v>23.86345382017069</c:v>
                </c:pt>
                <c:pt idx="1345">
                  <c:v>23.822615221655187</c:v>
                </c:pt>
                <c:pt idx="1346">
                  <c:v>23.781811968136086</c:v>
                </c:pt>
                <c:pt idx="1347">
                  <c:v>23.741044059613408</c:v>
                </c:pt>
                <c:pt idx="1348">
                  <c:v>23.700311496087146</c:v>
                </c:pt>
                <c:pt idx="1349">
                  <c:v>23.659614277557282</c:v>
                </c:pt>
                <c:pt idx="1350">
                  <c:v>23.61895240402384</c:v>
                </c:pt>
                <c:pt idx="1351">
                  <c:v>23.578325875486804</c:v>
                </c:pt>
                <c:pt idx="1352">
                  <c:v>23.537734691946191</c:v>
                </c:pt>
                <c:pt idx="1353">
                  <c:v>23.497178853401987</c:v>
                </c:pt>
                <c:pt idx="1354">
                  <c:v>23.456658359854199</c:v>
                </c:pt>
                <c:pt idx="1355">
                  <c:v>23.416173211302823</c:v>
                </c:pt>
                <c:pt idx="1356">
                  <c:v>23.375723407747852</c:v>
                </c:pt>
                <c:pt idx="1357">
                  <c:v>23.335308949189304</c:v>
                </c:pt>
                <c:pt idx="1358">
                  <c:v>23.294929835627165</c:v>
                </c:pt>
                <c:pt idx="1359">
                  <c:v>23.254586067061432</c:v>
                </c:pt>
                <c:pt idx="1360">
                  <c:v>23.214277643492128</c:v>
                </c:pt>
                <c:pt idx="1361">
                  <c:v>23.174004564919223</c:v>
                </c:pt>
                <c:pt idx="1362">
                  <c:v>23.133766831342736</c:v>
                </c:pt>
                <c:pt idx="1363">
                  <c:v>23.093564442762663</c:v>
                </c:pt>
                <c:pt idx="1364">
                  <c:v>23.053397399178998</c:v>
                </c:pt>
                <c:pt idx="1365">
                  <c:v>23.013265700591752</c:v>
                </c:pt>
                <c:pt idx="1366">
                  <c:v>22.973169347000919</c:v>
                </c:pt>
                <c:pt idx="1367">
                  <c:v>22.933108338406498</c:v>
                </c:pt>
                <c:pt idx="1368">
                  <c:v>22.893082674808493</c:v>
                </c:pt>
                <c:pt idx="1369">
                  <c:v>22.85309235620689</c:v>
                </c:pt>
                <c:pt idx="1370">
                  <c:v>22.81313738260171</c:v>
                </c:pt>
                <c:pt idx="1371">
                  <c:v>22.773217753992935</c:v>
                </c:pt>
                <c:pt idx="1372">
                  <c:v>22.73333347038059</c:v>
                </c:pt>
                <c:pt idx="1373">
                  <c:v>22.693484531764643</c:v>
                </c:pt>
                <c:pt idx="1374">
                  <c:v>22.653670938145108</c:v>
                </c:pt>
                <c:pt idx="1375">
                  <c:v>22.61389268952199</c:v>
                </c:pt>
                <c:pt idx="1376">
                  <c:v>22.574149785895283</c:v>
                </c:pt>
                <c:pt idx="1377">
                  <c:v>22.534442227264996</c:v>
                </c:pt>
                <c:pt idx="1378">
                  <c:v>22.494770013631118</c:v>
                </c:pt>
                <c:pt idx="1379">
                  <c:v>22.455133144993653</c:v>
                </c:pt>
                <c:pt idx="1380">
                  <c:v>22.415531621352599</c:v>
                </c:pt>
                <c:pt idx="1381">
                  <c:v>22.375965442707955</c:v>
                </c:pt>
                <c:pt idx="1382">
                  <c:v>22.336434609059733</c:v>
                </c:pt>
                <c:pt idx="1383">
                  <c:v>22.29693912040792</c:v>
                </c:pt>
                <c:pt idx="1384">
                  <c:v>22.257478976752523</c:v>
                </c:pt>
                <c:pt idx="1385">
                  <c:v>22.218054178093539</c:v>
                </c:pt>
                <c:pt idx="1386">
                  <c:v>22.178664724430959</c:v>
                </c:pt>
                <c:pt idx="1387">
                  <c:v>22.139310615764796</c:v>
                </c:pt>
                <c:pt idx="1388">
                  <c:v>22.099991852095052</c:v>
                </c:pt>
                <c:pt idx="1389">
                  <c:v>22.060708433421709</c:v>
                </c:pt>
                <c:pt idx="1390">
                  <c:v>22.02146035974479</c:v>
                </c:pt>
                <c:pt idx="1391">
                  <c:v>21.982247631064283</c:v>
                </c:pt>
                <c:pt idx="1392">
                  <c:v>21.943070247380184</c:v>
                </c:pt>
                <c:pt idx="1393">
                  <c:v>21.903928208692498</c:v>
                </c:pt>
                <c:pt idx="1394">
                  <c:v>21.864821515001232</c:v>
                </c:pt>
                <c:pt idx="1395">
                  <c:v>21.825750166306374</c:v>
                </c:pt>
                <c:pt idx="1396">
                  <c:v>21.786714162607929</c:v>
                </c:pt>
                <c:pt idx="1397">
                  <c:v>21.747713503905903</c:v>
                </c:pt>
                <c:pt idx="1398">
                  <c:v>21.708748190200279</c:v>
                </c:pt>
                <c:pt idx="1399">
                  <c:v>21.669818221491077</c:v>
                </c:pt>
                <c:pt idx="1400">
                  <c:v>21.630923597778288</c:v>
                </c:pt>
                <c:pt idx="1401">
                  <c:v>21.592064319061901</c:v>
                </c:pt>
                <c:pt idx="1402">
                  <c:v>21.55324038534194</c:v>
                </c:pt>
                <c:pt idx="1403">
                  <c:v>21.514451796618392</c:v>
                </c:pt>
                <c:pt idx="1404">
                  <c:v>21.475698552891245</c:v>
                </c:pt>
                <c:pt idx="1405">
                  <c:v>21.436980654160514</c:v>
                </c:pt>
                <c:pt idx="1406">
                  <c:v>21.398298100426203</c:v>
                </c:pt>
                <c:pt idx="1407">
                  <c:v>21.359650891688304</c:v>
                </c:pt>
                <c:pt idx="1408">
                  <c:v>21.321039027946817</c:v>
                </c:pt>
                <c:pt idx="1409">
                  <c:v>21.282462509201743</c:v>
                </c:pt>
                <c:pt idx="1410">
                  <c:v>21.243959858972001</c:v>
                </c:pt>
                <c:pt idx="1411">
                  <c:v>21.205453994874755</c:v>
                </c:pt>
                <c:pt idx="1412">
                  <c:v>21.166983475773932</c:v>
                </c:pt>
                <c:pt idx="1413">
                  <c:v>21.128548301669504</c:v>
                </c:pt>
                <c:pt idx="1414">
                  <c:v>21.090148472561498</c:v>
                </c:pt>
                <c:pt idx="1415">
                  <c:v>21.05178398844992</c:v>
                </c:pt>
                <c:pt idx="1416">
                  <c:v>21.013454849334725</c:v>
                </c:pt>
                <c:pt idx="1417">
                  <c:v>20.975161055215956</c:v>
                </c:pt>
                <c:pt idx="1418">
                  <c:v>20.936902606093604</c:v>
                </c:pt>
                <c:pt idx="1419">
                  <c:v>20.898679501967667</c:v>
                </c:pt>
                <c:pt idx="1420">
                  <c:v>20.860491742838143</c:v>
                </c:pt>
                <c:pt idx="1421">
                  <c:v>20.822339328705027</c:v>
                </c:pt>
                <c:pt idx="1422">
                  <c:v>20.784222259568324</c:v>
                </c:pt>
                <c:pt idx="1423">
                  <c:v>20.746140535428026</c:v>
                </c:pt>
                <c:pt idx="1424">
                  <c:v>20.708094156284158</c:v>
                </c:pt>
                <c:pt idx="1425">
                  <c:v>20.670083122136695</c:v>
                </c:pt>
                <c:pt idx="1426">
                  <c:v>20.632107432985642</c:v>
                </c:pt>
                <c:pt idx="1427">
                  <c:v>20.594167088831014</c:v>
                </c:pt>
                <c:pt idx="1428">
                  <c:v>20.556262089672778</c:v>
                </c:pt>
                <c:pt idx="1429">
                  <c:v>20.518392435510968</c:v>
                </c:pt>
                <c:pt idx="1430">
                  <c:v>20.480558126345581</c:v>
                </c:pt>
                <c:pt idx="1431">
                  <c:v>20.442759162176589</c:v>
                </c:pt>
                <c:pt idx="1432">
                  <c:v>20.40499554300402</c:v>
                </c:pt>
                <c:pt idx="1433">
                  <c:v>20.367267268827863</c:v>
                </c:pt>
                <c:pt idx="1434">
                  <c:v>20.329574339648115</c:v>
                </c:pt>
                <c:pt idx="1435">
                  <c:v>20.291916755464783</c:v>
                </c:pt>
                <c:pt idx="1436">
                  <c:v>20.254294516277863</c:v>
                </c:pt>
                <c:pt idx="1437">
                  <c:v>20.216707622087362</c:v>
                </c:pt>
                <c:pt idx="1438">
                  <c:v>20.17915607289326</c:v>
                </c:pt>
                <c:pt idx="1439">
                  <c:v>20.141639868695592</c:v>
                </c:pt>
                <c:pt idx="1440">
                  <c:v>20.104159009494317</c:v>
                </c:pt>
                <c:pt idx="1441">
                  <c:v>20.066713495289456</c:v>
                </c:pt>
                <c:pt idx="1442">
                  <c:v>20.029303326081024</c:v>
                </c:pt>
                <c:pt idx="1443">
                  <c:v>19.991928501868991</c:v>
                </c:pt>
                <c:pt idx="1444">
                  <c:v>19.954589022653376</c:v>
                </c:pt>
                <c:pt idx="1445">
                  <c:v>19.917284888434175</c:v>
                </c:pt>
                <c:pt idx="1446">
                  <c:v>19.880016099211382</c:v>
                </c:pt>
                <c:pt idx="1447">
                  <c:v>19.842782654985008</c:v>
                </c:pt>
                <c:pt idx="1448">
                  <c:v>19.805584555755047</c:v>
                </c:pt>
                <c:pt idx="1449">
                  <c:v>19.768421801521498</c:v>
                </c:pt>
                <c:pt idx="1450">
                  <c:v>19.731294392284362</c:v>
                </c:pt>
                <c:pt idx="1451">
                  <c:v>19.69420232804363</c:v>
                </c:pt>
                <c:pt idx="1452">
                  <c:v>19.657145608799322</c:v>
                </c:pt>
                <c:pt idx="1453">
                  <c:v>19.620124234551419</c:v>
                </c:pt>
                <c:pt idx="1454">
                  <c:v>19.583138205299942</c:v>
                </c:pt>
                <c:pt idx="1455">
                  <c:v>19.546187521044871</c:v>
                </c:pt>
                <c:pt idx="1456">
                  <c:v>19.509272181786208</c:v>
                </c:pt>
                <c:pt idx="1457">
                  <c:v>19.472392187523965</c:v>
                </c:pt>
                <c:pt idx="1458">
                  <c:v>19.435547538258124</c:v>
                </c:pt>
                <c:pt idx="1459">
                  <c:v>19.398738233988706</c:v>
                </c:pt>
                <c:pt idx="1460">
                  <c:v>19.361964274715703</c:v>
                </c:pt>
                <c:pt idx="1461">
                  <c:v>19.325225660439109</c:v>
                </c:pt>
                <c:pt idx="1462">
                  <c:v>19.288522391158928</c:v>
                </c:pt>
                <c:pt idx="1463">
                  <c:v>19.251854466875159</c:v>
                </c:pt>
                <c:pt idx="1464">
                  <c:v>19.215221887587806</c:v>
                </c:pt>
                <c:pt idx="1465">
                  <c:v>19.178624653296865</c:v>
                </c:pt>
                <c:pt idx="1466">
                  <c:v>19.142062764002336</c:v>
                </c:pt>
                <c:pt idx="1467">
                  <c:v>19.105536219704224</c:v>
                </c:pt>
                <c:pt idx="1468">
                  <c:v>19.069045020402516</c:v>
                </c:pt>
                <c:pt idx="1469">
                  <c:v>19.032589166097228</c:v>
                </c:pt>
                <c:pt idx="1470">
                  <c:v>18.996168656788353</c:v>
                </c:pt>
                <c:pt idx="1471">
                  <c:v>18.959783492475886</c:v>
                </c:pt>
                <c:pt idx="1472">
                  <c:v>18.923433673159835</c:v>
                </c:pt>
                <c:pt idx="1473">
                  <c:v>18.887119198840196</c:v>
                </c:pt>
                <c:pt idx="1474">
                  <c:v>18.850840069516977</c:v>
                </c:pt>
                <c:pt idx="1475">
                  <c:v>18.814632511319658</c:v>
                </c:pt>
                <c:pt idx="1476">
                  <c:v>18.778424036644267</c:v>
                </c:pt>
                <c:pt idx="1477">
                  <c:v>18.742250906965289</c:v>
                </c:pt>
                <c:pt idx="1478">
                  <c:v>18.706113122282716</c:v>
                </c:pt>
                <c:pt idx="1479">
                  <c:v>18.670010682596565</c:v>
                </c:pt>
                <c:pt idx="1480">
                  <c:v>18.63394358790682</c:v>
                </c:pt>
                <c:pt idx="1481">
                  <c:v>18.597911838213484</c:v>
                </c:pt>
                <c:pt idx="1482">
                  <c:v>18.561915433516575</c:v>
                </c:pt>
                <c:pt idx="1483">
                  <c:v>18.525954373816067</c:v>
                </c:pt>
                <c:pt idx="1484">
                  <c:v>18.490028659111978</c:v>
                </c:pt>
                <c:pt idx="1485">
                  <c:v>18.454138289404302</c:v>
                </c:pt>
                <c:pt idx="1486">
                  <c:v>18.418283264693038</c:v>
                </c:pt>
                <c:pt idx="1487">
                  <c:v>18.382463584978183</c:v>
                </c:pt>
                <c:pt idx="1488">
                  <c:v>18.346679250259744</c:v>
                </c:pt>
                <c:pt idx="1489">
                  <c:v>18.31093026053772</c:v>
                </c:pt>
                <c:pt idx="1490">
                  <c:v>18.275216615812102</c:v>
                </c:pt>
                <c:pt idx="1491">
                  <c:v>18.239538316082911</c:v>
                </c:pt>
                <c:pt idx="1492">
                  <c:v>18.203895361350124</c:v>
                </c:pt>
                <c:pt idx="1493">
                  <c:v>18.168287751613743</c:v>
                </c:pt>
                <c:pt idx="1494">
                  <c:v>18.132715486873789</c:v>
                </c:pt>
                <c:pt idx="1495">
                  <c:v>18.097178567130236</c:v>
                </c:pt>
                <c:pt idx="1496">
                  <c:v>18.061676992383102</c:v>
                </c:pt>
                <c:pt idx="1497">
                  <c:v>18.026210762632388</c:v>
                </c:pt>
                <c:pt idx="1498">
                  <c:v>17.990779877878076</c:v>
                </c:pt>
                <c:pt idx="1499">
                  <c:v>17.955384338120179</c:v>
                </c:pt>
                <c:pt idx="1500">
                  <c:v>17.920024143358695</c:v>
                </c:pt>
                <c:pt idx="1501">
                  <c:v>17.884699293593627</c:v>
                </c:pt>
                <c:pt idx="1502">
                  <c:v>17.849409788824975</c:v>
                </c:pt>
                <c:pt idx="1503">
                  <c:v>17.814155629052731</c:v>
                </c:pt>
                <c:pt idx="1504">
                  <c:v>17.778936814276904</c:v>
                </c:pt>
                <c:pt idx="1505">
                  <c:v>17.743753344497478</c:v>
                </c:pt>
                <c:pt idx="1506">
                  <c:v>17.708605219714478</c:v>
                </c:pt>
                <c:pt idx="1507">
                  <c:v>17.673492439927887</c:v>
                </c:pt>
                <c:pt idx="1508">
                  <c:v>17.638415005137706</c:v>
                </c:pt>
                <c:pt idx="1509">
                  <c:v>17.603372915343947</c:v>
                </c:pt>
                <c:pt idx="1510">
                  <c:v>17.568366170546589</c:v>
                </c:pt>
                <c:pt idx="1511">
                  <c:v>17.533394770745648</c:v>
                </c:pt>
                <c:pt idx="1512">
                  <c:v>17.49845871594113</c:v>
                </c:pt>
                <c:pt idx="1513">
                  <c:v>17.463558006133013</c:v>
                </c:pt>
                <c:pt idx="1514">
                  <c:v>17.428692641321312</c:v>
                </c:pt>
                <c:pt idx="1515">
                  <c:v>17.393862621506027</c:v>
                </c:pt>
                <c:pt idx="1516">
                  <c:v>17.359067946687148</c:v>
                </c:pt>
                <c:pt idx="1517">
                  <c:v>17.324308616864691</c:v>
                </c:pt>
                <c:pt idx="1518">
                  <c:v>17.289584632038643</c:v>
                </c:pt>
                <c:pt idx="1519">
                  <c:v>17.254895992209011</c:v>
                </c:pt>
                <c:pt idx="1520">
                  <c:v>17.220242697375785</c:v>
                </c:pt>
                <c:pt idx="1521">
                  <c:v>17.185624747538974</c:v>
                </c:pt>
                <c:pt idx="1522">
                  <c:v>17.151042142698582</c:v>
                </c:pt>
                <c:pt idx="1523">
                  <c:v>17.116494882854596</c:v>
                </c:pt>
                <c:pt idx="1524">
                  <c:v>17.081982968007033</c:v>
                </c:pt>
                <c:pt idx="1525">
                  <c:v>17.047506398155871</c:v>
                </c:pt>
                <c:pt idx="1526">
                  <c:v>17.013065173301129</c:v>
                </c:pt>
                <c:pt idx="1527">
                  <c:v>16.978659293442799</c:v>
                </c:pt>
                <c:pt idx="1528">
                  <c:v>16.944288758580878</c:v>
                </c:pt>
                <c:pt idx="1529">
                  <c:v>16.909953568715373</c:v>
                </c:pt>
                <c:pt idx="1530">
                  <c:v>16.875653723846284</c:v>
                </c:pt>
                <c:pt idx="1531">
                  <c:v>16.841389223973607</c:v>
                </c:pt>
                <c:pt idx="1532">
                  <c:v>16.807160069097343</c:v>
                </c:pt>
                <c:pt idx="1533">
                  <c:v>16.772966259217487</c:v>
                </c:pt>
                <c:pt idx="1534">
                  <c:v>16.738807794334047</c:v>
                </c:pt>
                <c:pt idx="1535">
                  <c:v>16.704684674447016</c:v>
                </c:pt>
                <c:pt idx="1536">
                  <c:v>16.670596899556411</c:v>
                </c:pt>
                <c:pt idx="1537">
                  <c:v>16.636544469662212</c:v>
                </c:pt>
                <c:pt idx="1538">
                  <c:v>16.602527384764418</c:v>
                </c:pt>
                <c:pt idx="1539">
                  <c:v>16.568545644863047</c:v>
                </c:pt>
                <c:pt idx="1540">
                  <c:v>16.534599249958081</c:v>
                </c:pt>
                <c:pt idx="1541">
                  <c:v>16.500722093444619</c:v>
                </c:pt>
                <c:pt idx="1542">
                  <c:v>16.466846353187481</c:v>
                </c:pt>
                <c:pt idx="1543">
                  <c:v>16.43300595792677</c:v>
                </c:pt>
                <c:pt idx="1544">
                  <c:v>16.399200907662468</c:v>
                </c:pt>
                <c:pt idx="1545">
                  <c:v>16.365431202394571</c:v>
                </c:pt>
                <c:pt idx="1546">
                  <c:v>16.331696842123094</c:v>
                </c:pt>
                <c:pt idx="1547">
                  <c:v>16.297997826848018</c:v>
                </c:pt>
                <c:pt idx="1548">
                  <c:v>16.264334156569369</c:v>
                </c:pt>
                <c:pt idx="1549">
                  <c:v>16.230705831287132</c:v>
                </c:pt>
                <c:pt idx="1550">
                  <c:v>16.197112851001304</c:v>
                </c:pt>
                <c:pt idx="1551">
                  <c:v>16.163555215711888</c:v>
                </c:pt>
                <c:pt idx="1552">
                  <c:v>16.130032925418881</c:v>
                </c:pt>
                <c:pt idx="1553">
                  <c:v>16.096545980122297</c:v>
                </c:pt>
                <c:pt idx="1554">
                  <c:v>16.063094379822125</c:v>
                </c:pt>
                <c:pt idx="1555">
                  <c:v>16.029678124518362</c:v>
                </c:pt>
                <c:pt idx="1556">
                  <c:v>15.996297214211014</c:v>
                </c:pt>
                <c:pt idx="1557">
                  <c:v>15.962951648900074</c:v>
                </c:pt>
                <c:pt idx="1558">
                  <c:v>15.929641428585551</c:v>
                </c:pt>
                <c:pt idx="1559">
                  <c:v>15.896366553267441</c:v>
                </c:pt>
                <c:pt idx="1560">
                  <c:v>15.86312702294574</c:v>
                </c:pt>
                <c:pt idx="1561">
                  <c:v>15.829922837620463</c:v>
                </c:pt>
                <c:pt idx="1562">
                  <c:v>15.796753997291587</c:v>
                </c:pt>
                <c:pt idx="1563">
                  <c:v>15.763620501959132</c:v>
                </c:pt>
                <c:pt idx="1564">
                  <c:v>15.730522351623087</c:v>
                </c:pt>
                <c:pt idx="1565">
                  <c:v>15.697459546283451</c:v>
                </c:pt>
                <c:pt idx="1566">
                  <c:v>15.664432085940232</c:v>
                </c:pt>
                <c:pt idx="1567">
                  <c:v>15.63143997059343</c:v>
                </c:pt>
                <c:pt idx="1568">
                  <c:v>15.598483200243038</c:v>
                </c:pt>
                <c:pt idx="1569">
                  <c:v>15.565561774889057</c:v>
                </c:pt>
                <c:pt idx="1570">
                  <c:v>15.532675694531488</c:v>
                </c:pt>
                <c:pt idx="1571">
                  <c:v>15.499824959170333</c:v>
                </c:pt>
                <c:pt idx="1572">
                  <c:v>15.467009568805588</c:v>
                </c:pt>
                <c:pt idx="1573">
                  <c:v>15.434229523437267</c:v>
                </c:pt>
                <c:pt idx="1574">
                  <c:v>15.401484823065353</c:v>
                </c:pt>
                <c:pt idx="1575">
                  <c:v>15.368775467689849</c:v>
                </c:pt>
                <c:pt idx="1576">
                  <c:v>15.336101457310761</c:v>
                </c:pt>
                <c:pt idx="1577">
                  <c:v>15.30346279192808</c:v>
                </c:pt>
                <c:pt idx="1578">
                  <c:v>15.270859471541819</c:v>
                </c:pt>
                <c:pt idx="1579">
                  <c:v>15.238291496151975</c:v>
                </c:pt>
                <c:pt idx="1580">
                  <c:v>15.205758865758535</c:v>
                </c:pt>
                <c:pt idx="1581">
                  <c:v>15.173261580361507</c:v>
                </c:pt>
                <c:pt idx="1582">
                  <c:v>15.140799639960896</c:v>
                </c:pt>
                <c:pt idx="1583">
                  <c:v>15.1083730445567</c:v>
                </c:pt>
                <c:pt idx="1584">
                  <c:v>15.075981794148916</c:v>
                </c:pt>
                <c:pt idx="1585">
                  <c:v>15.043625888737548</c:v>
                </c:pt>
                <c:pt idx="1586">
                  <c:v>15.011305328322589</c:v>
                </c:pt>
                <c:pt idx="1587">
                  <c:v>14.979020112904035</c:v>
                </c:pt>
                <c:pt idx="1588">
                  <c:v>14.946770242481909</c:v>
                </c:pt>
                <c:pt idx="1589">
                  <c:v>14.914555717056192</c:v>
                </c:pt>
                <c:pt idx="1590">
                  <c:v>14.882376536626881</c:v>
                </c:pt>
                <c:pt idx="1591">
                  <c:v>14.850232701193987</c:v>
                </c:pt>
                <c:pt idx="1592">
                  <c:v>14.81812421075751</c:v>
                </c:pt>
                <c:pt idx="1593">
                  <c:v>14.786051065317437</c:v>
                </c:pt>
                <c:pt idx="1594">
                  <c:v>14.754013264873789</c:v>
                </c:pt>
                <c:pt idx="1595">
                  <c:v>14.722010809426543</c:v>
                </c:pt>
                <c:pt idx="1596">
                  <c:v>14.690043698975717</c:v>
                </c:pt>
                <c:pt idx="1597">
                  <c:v>14.658111933521305</c:v>
                </c:pt>
                <c:pt idx="1598">
                  <c:v>14.626215513063302</c:v>
                </c:pt>
                <c:pt idx="1599">
                  <c:v>14.594354437601707</c:v>
                </c:pt>
                <c:pt idx="1600">
                  <c:v>14.562528707136533</c:v>
                </c:pt>
                <c:pt idx="1601">
                  <c:v>14.530738321667773</c:v>
                </c:pt>
                <c:pt idx="1602">
                  <c:v>14.498983281195418</c:v>
                </c:pt>
                <c:pt idx="1603">
                  <c:v>14.467263585719483</c:v>
                </c:pt>
                <c:pt idx="1604">
                  <c:v>14.435579235239965</c:v>
                </c:pt>
                <c:pt idx="1605">
                  <c:v>14.403930229756844</c:v>
                </c:pt>
                <c:pt idx="1606">
                  <c:v>14.37234816527581</c:v>
                </c:pt>
                <c:pt idx="1607">
                  <c:v>14.340769814440529</c:v>
                </c:pt>
                <c:pt idx="1608">
                  <c:v>14.309226808601661</c:v>
                </c:pt>
                <c:pt idx="1609">
                  <c:v>14.277719147759202</c:v>
                </c:pt>
                <c:pt idx="1610">
                  <c:v>14.246246831913165</c:v>
                </c:pt>
                <c:pt idx="1611">
                  <c:v>14.214809861063527</c:v>
                </c:pt>
                <c:pt idx="1612">
                  <c:v>14.183408235210312</c:v>
                </c:pt>
                <c:pt idx="1613">
                  <c:v>14.152041954353514</c:v>
                </c:pt>
                <c:pt idx="1614">
                  <c:v>14.12071101849312</c:v>
                </c:pt>
                <c:pt idx="1615">
                  <c:v>14.089415427629145</c:v>
                </c:pt>
                <c:pt idx="1616">
                  <c:v>14.058155181761581</c:v>
                </c:pt>
                <c:pt idx="1617">
                  <c:v>14.026930280890427</c:v>
                </c:pt>
                <c:pt idx="1618">
                  <c:v>13.99574072501569</c:v>
                </c:pt>
                <c:pt idx="1619">
                  <c:v>13.964586514137366</c:v>
                </c:pt>
                <c:pt idx="1620">
                  <c:v>13.933467648255455</c:v>
                </c:pt>
                <c:pt idx="1621">
                  <c:v>13.902384127369952</c:v>
                </c:pt>
                <c:pt idx="1622">
                  <c:v>13.871335951480873</c:v>
                </c:pt>
                <c:pt idx="1623">
                  <c:v>13.840323120588195</c:v>
                </c:pt>
                <c:pt idx="1624">
                  <c:v>13.80934563469193</c:v>
                </c:pt>
                <c:pt idx="1625">
                  <c:v>13.778403493792089</c:v>
                </c:pt>
                <c:pt idx="1626">
                  <c:v>13.747496697888653</c:v>
                </c:pt>
                <c:pt idx="1627">
                  <c:v>13.716625246981632</c:v>
                </c:pt>
                <c:pt idx="1628">
                  <c:v>13.68578914107103</c:v>
                </c:pt>
                <c:pt idx="1629">
                  <c:v>13.654988380156826</c:v>
                </c:pt>
                <c:pt idx="1630">
                  <c:v>13.624222964239046</c:v>
                </c:pt>
                <c:pt idx="1631">
                  <c:v>13.593492893317679</c:v>
                </c:pt>
                <c:pt idx="1632">
                  <c:v>13.562798167392723</c:v>
                </c:pt>
                <c:pt idx="1633">
                  <c:v>13.532138786464181</c:v>
                </c:pt>
                <c:pt idx="1634">
                  <c:v>13.501514750532055</c:v>
                </c:pt>
                <c:pt idx="1635">
                  <c:v>13.470926059596332</c:v>
                </c:pt>
                <c:pt idx="1636">
                  <c:v>13.440372713657027</c:v>
                </c:pt>
                <c:pt idx="1637">
                  <c:v>13.409854712714141</c:v>
                </c:pt>
                <c:pt idx="1638">
                  <c:v>13.379372056767664</c:v>
                </c:pt>
                <c:pt idx="1639">
                  <c:v>13.348924745817595</c:v>
                </c:pt>
                <c:pt idx="1640">
                  <c:v>13.318512779863946</c:v>
                </c:pt>
                <c:pt idx="1641">
                  <c:v>13.288136158906703</c:v>
                </c:pt>
                <c:pt idx="1642">
                  <c:v>13.257794882945877</c:v>
                </c:pt>
                <c:pt idx="1643">
                  <c:v>13.227488951981471</c:v>
                </c:pt>
                <c:pt idx="1644">
                  <c:v>13.19721836601347</c:v>
                </c:pt>
                <c:pt idx="1645">
                  <c:v>13.166983125041883</c:v>
                </c:pt>
                <c:pt idx="1646">
                  <c:v>13.136783229066705</c:v>
                </c:pt>
                <c:pt idx="1647">
                  <c:v>13.106618678087946</c:v>
                </c:pt>
                <c:pt idx="1648">
                  <c:v>13.0764894721056</c:v>
                </c:pt>
                <c:pt idx="1649">
                  <c:v>13.046395611119667</c:v>
                </c:pt>
                <c:pt idx="1650">
                  <c:v>13.016337095130147</c:v>
                </c:pt>
                <c:pt idx="1651">
                  <c:v>12.986313924137034</c:v>
                </c:pt>
                <c:pt idx="1652">
                  <c:v>12.956326098140339</c:v>
                </c:pt>
                <c:pt idx="1653">
                  <c:v>12.92637361714006</c:v>
                </c:pt>
                <c:pt idx="1654">
                  <c:v>12.896456481136186</c:v>
                </c:pt>
                <c:pt idx="1655">
                  <c:v>12.866574690128735</c:v>
                </c:pt>
                <c:pt idx="1656">
                  <c:v>12.836728244117689</c:v>
                </c:pt>
                <c:pt idx="1657">
                  <c:v>12.806917143103059</c:v>
                </c:pt>
                <c:pt idx="1658">
                  <c:v>12.777141387084843</c:v>
                </c:pt>
                <c:pt idx="1659">
                  <c:v>12.747400976063036</c:v>
                </c:pt>
                <c:pt idx="1660">
                  <c:v>12.717695910037646</c:v>
                </c:pt>
                <c:pt idx="1661">
                  <c:v>12.688026189008669</c:v>
                </c:pt>
                <c:pt idx="1662">
                  <c:v>12.658391812976106</c:v>
                </c:pt>
                <c:pt idx="1663">
                  <c:v>12.628792781939953</c:v>
                </c:pt>
                <c:pt idx="1664">
                  <c:v>12.59922909590021</c:v>
                </c:pt>
                <c:pt idx="1665">
                  <c:v>12.569700754856886</c:v>
                </c:pt>
                <c:pt idx="1666">
                  <c:v>12.540207758809968</c:v>
                </c:pt>
                <c:pt idx="1667">
                  <c:v>12.510750107759474</c:v>
                </c:pt>
                <c:pt idx="1668">
                  <c:v>12.48132780170539</c:v>
                </c:pt>
                <c:pt idx="1669">
                  <c:v>12.451940840647712</c:v>
                </c:pt>
                <c:pt idx="1670">
                  <c:v>12.422589224586453</c:v>
                </c:pt>
                <c:pt idx="1671">
                  <c:v>12.393272953521599</c:v>
                </c:pt>
                <c:pt idx="1672">
                  <c:v>12.364021290724411</c:v>
                </c:pt>
                <c:pt idx="1673">
                  <c:v>12.334775674307393</c:v>
                </c:pt>
                <c:pt idx="1674">
                  <c:v>12.30556540288679</c:v>
                </c:pt>
                <c:pt idx="1675">
                  <c:v>12.276390476462598</c:v>
                </c:pt>
                <c:pt idx="1676">
                  <c:v>12.247250895034814</c:v>
                </c:pt>
                <c:pt idx="1677">
                  <c:v>12.218146658603452</c:v>
                </c:pt>
                <c:pt idx="1678">
                  <c:v>12.189077767168493</c:v>
                </c:pt>
                <c:pt idx="1679">
                  <c:v>12.160044220729954</c:v>
                </c:pt>
                <c:pt idx="1680">
                  <c:v>12.131046019287833</c:v>
                </c:pt>
                <c:pt idx="1681">
                  <c:v>12.102083162842115</c:v>
                </c:pt>
                <c:pt idx="1682">
                  <c:v>12.073155651392812</c:v>
                </c:pt>
                <c:pt idx="1683">
                  <c:v>12.044263484939924</c:v>
                </c:pt>
                <c:pt idx="1684">
                  <c:v>12.01540666348345</c:v>
                </c:pt>
                <c:pt idx="1685">
                  <c:v>11.98658518702339</c:v>
                </c:pt>
                <c:pt idx="1686">
                  <c:v>11.957799055559743</c:v>
                </c:pt>
                <c:pt idx="1687">
                  <c:v>11.929048269092506</c:v>
                </c:pt>
                <c:pt idx="1688">
                  <c:v>11.900332827621678</c:v>
                </c:pt>
                <c:pt idx="1689">
                  <c:v>11.871652731147272</c:v>
                </c:pt>
                <c:pt idx="1690">
                  <c:v>11.843007979669277</c:v>
                </c:pt>
                <c:pt idx="1691">
                  <c:v>11.814398573187688</c:v>
                </c:pt>
                <c:pt idx="1692">
                  <c:v>11.785824511702524</c:v>
                </c:pt>
                <c:pt idx="1693">
                  <c:v>11.757285795213761</c:v>
                </c:pt>
                <c:pt idx="1694">
                  <c:v>11.728782423721414</c:v>
                </c:pt>
                <c:pt idx="1695">
                  <c:v>11.700314397225487</c:v>
                </c:pt>
                <c:pt idx="1696">
                  <c:v>11.671881715725966</c:v>
                </c:pt>
                <c:pt idx="1697">
                  <c:v>11.64348437922286</c:v>
                </c:pt>
                <c:pt idx="1698">
                  <c:v>11.61512238771617</c:v>
                </c:pt>
                <c:pt idx="1699">
                  <c:v>11.586795741205885</c:v>
                </c:pt>
                <c:pt idx="1700">
                  <c:v>11.558504439692019</c:v>
                </c:pt>
                <c:pt idx="1701">
                  <c:v>11.530248483174569</c:v>
                </c:pt>
                <c:pt idx="1702">
                  <c:v>11.502027871653528</c:v>
                </c:pt>
                <c:pt idx="1703">
                  <c:v>11.473842605128898</c:v>
                </c:pt>
                <c:pt idx="1704">
                  <c:v>11.445692683600688</c:v>
                </c:pt>
                <c:pt idx="1705">
                  <c:v>11.417578107068882</c:v>
                </c:pt>
                <c:pt idx="1706">
                  <c:v>11.389498875533491</c:v>
                </c:pt>
                <c:pt idx="1707">
                  <c:v>11.361454988994522</c:v>
                </c:pt>
                <c:pt idx="1708">
                  <c:v>11.333446447451955</c:v>
                </c:pt>
                <c:pt idx="1709">
                  <c:v>11.305473250905807</c:v>
                </c:pt>
                <c:pt idx="1710">
                  <c:v>11.277535399356076</c:v>
                </c:pt>
                <c:pt idx="1711">
                  <c:v>11.249632892802744</c:v>
                </c:pt>
                <c:pt idx="1712">
                  <c:v>11.221765731245835</c:v>
                </c:pt>
                <c:pt idx="1713">
                  <c:v>11.19393391468534</c:v>
                </c:pt>
                <c:pt idx="1714">
                  <c:v>11.166137443121256</c:v>
                </c:pt>
                <c:pt idx="1715">
                  <c:v>11.138376316553588</c:v>
                </c:pt>
                <c:pt idx="1716">
                  <c:v>11.11065053498233</c:v>
                </c:pt>
                <c:pt idx="1717">
                  <c:v>11.082960098407479</c:v>
                </c:pt>
                <c:pt idx="1718">
                  <c:v>11.055305006829045</c:v>
                </c:pt>
                <c:pt idx="1719">
                  <c:v>11.027685260247033</c:v>
                </c:pt>
                <c:pt idx="1720">
                  <c:v>11.000100858661426</c:v>
                </c:pt>
                <c:pt idx="1721">
                  <c:v>10.972551802072228</c:v>
                </c:pt>
                <c:pt idx="1722">
                  <c:v>10.945038090479457</c:v>
                </c:pt>
                <c:pt idx="1723">
                  <c:v>10.91755972388308</c:v>
                </c:pt>
                <c:pt idx="1724">
                  <c:v>10.890116702283127</c:v>
                </c:pt>
                <c:pt idx="1725">
                  <c:v>10.862709025679592</c:v>
                </c:pt>
                <c:pt idx="1726">
                  <c:v>10.83533669407246</c:v>
                </c:pt>
                <c:pt idx="1727">
                  <c:v>10.807999707461747</c:v>
                </c:pt>
                <c:pt idx="1728">
                  <c:v>10.780698065847446</c:v>
                </c:pt>
                <c:pt idx="1729">
                  <c:v>10.753431769229554</c:v>
                </c:pt>
                <c:pt idx="1730">
                  <c:v>10.726200817608079</c:v>
                </c:pt>
                <c:pt idx="1731">
                  <c:v>10.699005210983017</c:v>
                </c:pt>
                <c:pt idx="1732">
                  <c:v>10.671844949354369</c:v>
                </c:pt>
                <c:pt idx="1733">
                  <c:v>10.644720032722127</c:v>
                </c:pt>
                <c:pt idx="1734">
                  <c:v>10.617630461086311</c:v>
                </c:pt>
                <c:pt idx="1735">
                  <c:v>10.590576234446894</c:v>
                </c:pt>
                <c:pt idx="1736">
                  <c:v>10.563557352803894</c:v>
                </c:pt>
                <c:pt idx="1737">
                  <c:v>10.536600782039132</c:v>
                </c:pt>
                <c:pt idx="1738">
                  <c:v>10.509652555043965</c:v>
                </c:pt>
                <c:pt idx="1739">
                  <c:v>10.482739673045213</c:v>
                </c:pt>
                <c:pt idx="1740">
                  <c:v>10.455862136042867</c:v>
                </c:pt>
                <c:pt idx="1741">
                  <c:v>10.429019944036938</c:v>
                </c:pt>
                <c:pt idx="1742">
                  <c:v>10.402213097027422</c:v>
                </c:pt>
                <c:pt idx="1743">
                  <c:v>10.375441595014323</c:v>
                </c:pt>
                <c:pt idx="1744">
                  <c:v>10.348705437997634</c:v>
                </c:pt>
                <c:pt idx="1745">
                  <c:v>10.322004625977353</c:v>
                </c:pt>
                <c:pt idx="1746">
                  <c:v>10.295339158953491</c:v>
                </c:pt>
                <c:pt idx="1747">
                  <c:v>10.268709036926039</c:v>
                </c:pt>
                <c:pt idx="1748">
                  <c:v>10.242114259894999</c:v>
                </c:pt>
                <c:pt idx="1749">
                  <c:v>10.215554827860377</c:v>
                </c:pt>
                <c:pt idx="1750">
                  <c:v>10.189030740822165</c:v>
                </c:pt>
                <c:pt idx="1751">
                  <c:v>10.162541998780366</c:v>
                </c:pt>
                <c:pt idx="1752">
                  <c:v>10.136088601734983</c:v>
                </c:pt>
                <c:pt idx="1753">
                  <c:v>10.109670549686006</c:v>
                </c:pt>
                <c:pt idx="1754">
                  <c:v>10.083287842633446</c:v>
                </c:pt>
                <c:pt idx="1755">
                  <c:v>10.056940480577298</c:v>
                </c:pt>
                <c:pt idx="1756">
                  <c:v>10.030628463517566</c:v>
                </c:pt>
                <c:pt idx="1757">
                  <c:v>10.004351791454249</c:v>
                </c:pt>
                <c:pt idx="1758">
                  <c:v>9.9781104643873366</c:v>
                </c:pt>
                <c:pt idx="1759">
                  <c:v>9.951904482316845</c:v>
                </c:pt>
                <c:pt idx="1760">
                  <c:v>9.9257338452427604</c:v>
                </c:pt>
                <c:pt idx="1761">
                  <c:v>9.8995985531650934</c:v>
                </c:pt>
                <c:pt idx="1762">
                  <c:v>9.8734986060838406</c:v>
                </c:pt>
                <c:pt idx="1763">
                  <c:v>9.8474340039989965</c:v>
                </c:pt>
                <c:pt idx="1764">
                  <c:v>9.8214047469105665</c:v>
                </c:pt>
                <c:pt idx="1765">
                  <c:v>9.7954108348185489</c:v>
                </c:pt>
                <c:pt idx="1766">
                  <c:v>9.7694522677229454</c:v>
                </c:pt>
                <c:pt idx="1767">
                  <c:v>9.7435290456237595</c:v>
                </c:pt>
                <c:pt idx="1768">
                  <c:v>9.7176411685209789</c:v>
                </c:pt>
                <c:pt idx="1769">
                  <c:v>9.691788636414616</c:v>
                </c:pt>
                <c:pt idx="1770">
                  <c:v>9.66597144930466</c:v>
                </c:pt>
                <c:pt idx="1771">
                  <c:v>9.6401896071911253</c:v>
                </c:pt>
                <c:pt idx="1772">
                  <c:v>9.6144431100740011</c:v>
                </c:pt>
                <c:pt idx="1773">
                  <c:v>9.5887319579532875</c:v>
                </c:pt>
                <c:pt idx="1774">
                  <c:v>9.563056150828988</c:v>
                </c:pt>
                <c:pt idx="1775">
                  <c:v>9.5374156887011026</c:v>
                </c:pt>
                <c:pt idx="1776">
                  <c:v>9.5118105715696277</c:v>
                </c:pt>
                <c:pt idx="1777">
                  <c:v>9.4862407994345688</c:v>
                </c:pt>
                <c:pt idx="1778">
                  <c:v>9.4607063722959204</c:v>
                </c:pt>
                <c:pt idx="1779">
                  <c:v>9.4352072901536896</c:v>
                </c:pt>
                <c:pt idx="1780">
                  <c:v>9.4097435530078659</c:v>
                </c:pt>
                <c:pt idx="1781">
                  <c:v>9.3843151608584598</c:v>
                </c:pt>
                <c:pt idx="1782">
                  <c:v>9.3589221137054643</c:v>
                </c:pt>
                <c:pt idx="1783">
                  <c:v>9.3335644115488794</c:v>
                </c:pt>
                <c:pt idx="1784">
                  <c:v>9.3082420543887139</c:v>
                </c:pt>
                <c:pt idx="1785">
                  <c:v>9.2829550422249554</c:v>
                </c:pt>
                <c:pt idx="1786">
                  <c:v>9.2577033750576145</c:v>
                </c:pt>
                <c:pt idx="1787">
                  <c:v>9.2324870528866878</c:v>
                </c:pt>
                <c:pt idx="1788">
                  <c:v>9.2073060757121645</c:v>
                </c:pt>
                <c:pt idx="1789">
                  <c:v>9.1821604435340625</c:v>
                </c:pt>
                <c:pt idx="1790">
                  <c:v>9.157050156352371</c:v>
                </c:pt>
                <c:pt idx="1791">
                  <c:v>9.1319752141670953</c:v>
                </c:pt>
                <c:pt idx="1792">
                  <c:v>9.1069356169782321</c:v>
                </c:pt>
                <c:pt idx="1793">
                  <c:v>9.0819313647857793</c:v>
                </c:pt>
                <c:pt idx="1794">
                  <c:v>9.0569624575897389</c:v>
                </c:pt>
                <c:pt idx="1795">
                  <c:v>9.0320288953901109</c:v>
                </c:pt>
                <c:pt idx="1796">
                  <c:v>9.0071306781869005</c:v>
                </c:pt>
                <c:pt idx="1797">
                  <c:v>8.9822678059801024</c:v>
                </c:pt>
                <c:pt idx="1798">
                  <c:v>8.9574402787697149</c:v>
                </c:pt>
                <c:pt idx="1799">
                  <c:v>8.9326480965557433</c:v>
                </c:pt>
                <c:pt idx="1800">
                  <c:v>8.9078912593381787</c:v>
                </c:pt>
                <c:pt idx="1801">
                  <c:v>8.8831697671170318</c:v>
                </c:pt>
                <c:pt idx="1802">
                  <c:v>8.8584836198923007</c:v>
                </c:pt>
                <c:pt idx="1803">
                  <c:v>8.8338574508113794</c:v>
                </c:pt>
                <c:pt idx="1804">
                  <c:v>8.8092419582344785</c:v>
                </c:pt>
                <c:pt idx="1805">
                  <c:v>8.7846618106539847</c:v>
                </c:pt>
                <c:pt idx="1806">
                  <c:v>8.7601170080699031</c:v>
                </c:pt>
                <c:pt idx="1807">
                  <c:v>8.7356075504822357</c:v>
                </c:pt>
                <c:pt idx="1808">
                  <c:v>8.7111334378909859</c:v>
                </c:pt>
                <c:pt idx="1809">
                  <c:v>8.6866946702961485</c:v>
                </c:pt>
                <c:pt idx="1810">
                  <c:v>8.6622912476977199</c:v>
                </c:pt>
                <c:pt idx="1811">
                  <c:v>8.6379231700957071</c:v>
                </c:pt>
                <c:pt idx="1812">
                  <c:v>8.6135904374901031</c:v>
                </c:pt>
                <c:pt idx="1813">
                  <c:v>8.589293049880915</c:v>
                </c:pt>
                <c:pt idx="1814">
                  <c:v>8.5650310072681446</c:v>
                </c:pt>
                <c:pt idx="1815">
                  <c:v>8.5408043096517794</c:v>
                </c:pt>
                <c:pt idx="1816">
                  <c:v>8.5166129570318354</c:v>
                </c:pt>
                <c:pt idx="1817">
                  <c:v>8.4924569494082931</c:v>
                </c:pt>
                <c:pt idx="1818">
                  <c:v>8.468336286781172</c:v>
                </c:pt>
                <c:pt idx="1819">
                  <c:v>8.4442509691504668</c:v>
                </c:pt>
                <c:pt idx="1820">
                  <c:v>8.4202009965161686</c:v>
                </c:pt>
                <c:pt idx="1821">
                  <c:v>8.3961863688782863</c:v>
                </c:pt>
                <c:pt idx="1822">
                  <c:v>8.3722070862368145</c:v>
                </c:pt>
                <c:pt idx="1823">
                  <c:v>8.3482631485917551</c:v>
                </c:pt>
                <c:pt idx="1824">
                  <c:v>8.3243545559431116</c:v>
                </c:pt>
                <c:pt idx="1825">
                  <c:v>8.3004813082908804</c:v>
                </c:pt>
                <c:pt idx="1826">
                  <c:v>8.2766434056350615</c:v>
                </c:pt>
                <c:pt idx="1827">
                  <c:v>8.2528408479756568</c:v>
                </c:pt>
                <c:pt idx="1828">
                  <c:v>8.2290736353126661</c:v>
                </c:pt>
                <c:pt idx="1829">
                  <c:v>8.205341767646086</c:v>
                </c:pt>
                <c:pt idx="1830">
                  <c:v>8.1816452449759165</c:v>
                </c:pt>
                <c:pt idx="1831">
                  <c:v>8.1579840673021664</c:v>
                </c:pt>
                <c:pt idx="1832">
                  <c:v>8.1343582346248251</c:v>
                </c:pt>
                <c:pt idx="1833">
                  <c:v>8.1107677469438997</c:v>
                </c:pt>
                <c:pt idx="1834">
                  <c:v>8.0872126042593884</c:v>
                </c:pt>
                <c:pt idx="1835">
                  <c:v>8.0636928065712823</c:v>
                </c:pt>
                <c:pt idx="1836">
                  <c:v>8.0402083538795956</c:v>
                </c:pt>
                <c:pt idx="1837">
                  <c:v>8.0167592461843196</c:v>
                </c:pt>
                <c:pt idx="1838">
                  <c:v>7.9933454834854576</c:v>
                </c:pt>
                <c:pt idx="1839">
                  <c:v>7.9699670657830124</c:v>
                </c:pt>
                <c:pt idx="1840">
                  <c:v>7.9466239930769742</c:v>
                </c:pt>
                <c:pt idx="1841">
                  <c:v>7.9233162653673501</c:v>
                </c:pt>
                <c:pt idx="1842">
                  <c:v>7.9000438826541384</c:v>
                </c:pt>
                <c:pt idx="1843">
                  <c:v>7.8768068449373434</c:v>
                </c:pt>
                <c:pt idx="1844">
                  <c:v>7.8536051522169608</c:v>
                </c:pt>
                <c:pt idx="1845">
                  <c:v>7.8304388044929896</c:v>
                </c:pt>
                <c:pt idx="1846">
                  <c:v>7.8073078017654343</c:v>
                </c:pt>
                <c:pt idx="1847">
                  <c:v>7.7842121440342851</c:v>
                </c:pt>
                <c:pt idx="1848">
                  <c:v>7.7611518312995527</c:v>
                </c:pt>
                <c:pt idx="1849">
                  <c:v>7.7381268635612379</c:v>
                </c:pt>
                <c:pt idx="1850">
                  <c:v>7.7151372408193284</c:v>
                </c:pt>
                <c:pt idx="1851">
                  <c:v>7.6921829630738392</c:v>
                </c:pt>
                <c:pt idx="1852">
                  <c:v>7.6692640303247579</c:v>
                </c:pt>
                <c:pt idx="1853">
                  <c:v>7.6463804425720889</c:v>
                </c:pt>
                <c:pt idx="1854">
                  <c:v>7.6235321998158376</c:v>
                </c:pt>
                <c:pt idx="1855">
                  <c:v>7.600719302055996</c:v>
                </c:pt>
                <c:pt idx="1856">
                  <c:v>7.5779417492925694</c:v>
                </c:pt>
                <c:pt idx="1857">
                  <c:v>7.5551995415255542</c:v>
                </c:pt>
                <c:pt idx="1858">
                  <c:v>7.532492678754954</c:v>
                </c:pt>
                <c:pt idx="1859">
                  <c:v>7.5098211609807661</c:v>
                </c:pt>
                <c:pt idx="1860">
                  <c:v>7.4871849882029888</c:v>
                </c:pt>
                <c:pt idx="1861">
                  <c:v>7.4645841604216274</c:v>
                </c:pt>
                <c:pt idx="1862">
                  <c:v>7.4420186776366766</c:v>
                </c:pt>
                <c:pt idx="1863">
                  <c:v>7.4194885398481407</c:v>
                </c:pt>
                <c:pt idx="1864">
                  <c:v>7.3969937470560172</c:v>
                </c:pt>
                <c:pt idx="1865">
                  <c:v>7.374534299260306</c:v>
                </c:pt>
                <c:pt idx="1866">
                  <c:v>7.3521101964610107</c:v>
                </c:pt>
                <c:pt idx="1867">
                  <c:v>7.329721438658126</c:v>
                </c:pt>
                <c:pt idx="1868">
                  <c:v>7.3073903616096354</c:v>
                </c:pt>
                <c:pt idx="1869">
                  <c:v>7.28507225845458</c:v>
                </c:pt>
                <c:pt idx="1870">
                  <c:v>7.2627895002959377</c:v>
                </c:pt>
                <c:pt idx="1871">
                  <c:v>7.2405420871337096</c:v>
                </c:pt>
                <c:pt idx="1872">
                  <c:v>7.2183300189678929</c:v>
                </c:pt>
                <c:pt idx="1873">
                  <c:v>7.1961532957984922</c:v>
                </c:pt>
                <c:pt idx="1874">
                  <c:v>7.1740119176255028</c:v>
                </c:pt>
                <c:pt idx="1875">
                  <c:v>7.1519058844489258</c:v>
                </c:pt>
                <c:pt idx="1876">
                  <c:v>7.1298351962687612</c:v>
                </c:pt>
                <c:pt idx="1877">
                  <c:v>7.1077998530850115</c:v>
                </c:pt>
                <c:pt idx="1878">
                  <c:v>7.0857998548976751</c:v>
                </c:pt>
                <c:pt idx="1879">
                  <c:v>7.0638352017067492</c:v>
                </c:pt>
                <c:pt idx="1880">
                  <c:v>7.0419058935122392</c:v>
                </c:pt>
                <c:pt idx="1881">
                  <c:v>7.0200119303141388</c:v>
                </c:pt>
                <c:pt idx="1882">
                  <c:v>6.9981533121124526</c:v>
                </c:pt>
                <c:pt idx="1883">
                  <c:v>6.9763300389071832</c:v>
                </c:pt>
                <c:pt idx="1884">
                  <c:v>6.9545421106983225</c:v>
                </c:pt>
                <c:pt idx="1885">
                  <c:v>6.932789527485876</c:v>
                </c:pt>
                <c:pt idx="1886">
                  <c:v>6.9110722892698435</c:v>
                </c:pt>
                <c:pt idx="1887">
                  <c:v>6.8893903960502225</c:v>
                </c:pt>
                <c:pt idx="1888">
                  <c:v>6.8677438478270156</c:v>
                </c:pt>
                <c:pt idx="1889">
                  <c:v>6.846132644600222</c:v>
                </c:pt>
                <c:pt idx="1890">
                  <c:v>6.8245567863698406</c:v>
                </c:pt>
                <c:pt idx="1891">
                  <c:v>6.8030162731358708</c:v>
                </c:pt>
                <c:pt idx="1892">
                  <c:v>6.7815111048983177</c:v>
                </c:pt>
                <c:pt idx="1893">
                  <c:v>6.760041281657176</c:v>
                </c:pt>
                <c:pt idx="1894">
                  <c:v>6.7386068034124458</c:v>
                </c:pt>
                <c:pt idx="1895">
                  <c:v>6.7172076701641315</c:v>
                </c:pt>
                <c:pt idx="1896">
                  <c:v>6.6958438819122268</c:v>
                </c:pt>
                <c:pt idx="1897">
                  <c:v>6.6745154386567362</c:v>
                </c:pt>
                <c:pt idx="1898">
                  <c:v>6.6532223403976616</c:v>
                </c:pt>
                <c:pt idx="1899">
                  <c:v>6.6319645871349966</c:v>
                </c:pt>
                <c:pt idx="1900">
                  <c:v>6.6107421788687448</c:v>
                </c:pt>
                <c:pt idx="1901">
                  <c:v>6.5895551155989081</c:v>
                </c:pt>
                <c:pt idx="1902">
                  <c:v>6.5684033973254818</c:v>
                </c:pt>
                <c:pt idx="1903">
                  <c:v>6.5472870240484715</c:v>
                </c:pt>
                <c:pt idx="1904">
                  <c:v>6.5262059957678726</c:v>
                </c:pt>
                <c:pt idx="1905">
                  <c:v>6.5051603124836861</c:v>
                </c:pt>
                <c:pt idx="1906">
                  <c:v>6.4841499741959128</c:v>
                </c:pt>
                <c:pt idx="1907">
                  <c:v>6.4631749809045536</c:v>
                </c:pt>
                <c:pt idx="1908">
                  <c:v>6.4422353326096058</c:v>
                </c:pt>
                <c:pt idx="1909">
                  <c:v>6.421331029311073</c:v>
                </c:pt>
                <c:pt idx="1910">
                  <c:v>6.4004620710089526</c:v>
                </c:pt>
                <c:pt idx="1911">
                  <c:v>6.3796284577032445</c:v>
                </c:pt>
                <c:pt idx="1912">
                  <c:v>6.3588301893939487</c:v>
                </c:pt>
                <c:pt idx="1913">
                  <c:v>6.3380672660810697</c:v>
                </c:pt>
                <c:pt idx="1914">
                  <c:v>6.3173396877645995</c:v>
                </c:pt>
                <c:pt idx="1915">
                  <c:v>6.2966474544445443</c:v>
                </c:pt>
                <c:pt idx="1916">
                  <c:v>6.2759905661209023</c:v>
                </c:pt>
                <c:pt idx="1917">
                  <c:v>6.2553690227936709</c:v>
                </c:pt>
                <c:pt idx="1918">
                  <c:v>6.2347828244628563</c:v>
                </c:pt>
                <c:pt idx="1919">
                  <c:v>6.2142319711284539</c:v>
                </c:pt>
                <c:pt idx="1920">
                  <c:v>6.1937164627904604</c:v>
                </c:pt>
                <c:pt idx="1921">
                  <c:v>6.1732362994488845</c:v>
                </c:pt>
                <c:pt idx="1922">
                  <c:v>6.152791481103721</c:v>
                </c:pt>
                <c:pt idx="1923">
                  <c:v>6.132382007754968</c:v>
                </c:pt>
                <c:pt idx="1924">
                  <c:v>6.1120078794026309</c:v>
                </c:pt>
                <c:pt idx="1925">
                  <c:v>6.0916690960467061</c:v>
                </c:pt>
                <c:pt idx="1926">
                  <c:v>6.0713656576871919</c:v>
                </c:pt>
                <c:pt idx="1927">
                  <c:v>6.0510975643240936</c:v>
                </c:pt>
                <c:pt idx="1928">
                  <c:v>6.0308648159574094</c:v>
                </c:pt>
                <c:pt idx="1929">
                  <c:v>6.010667412587134</c:v>
                </c:pt>
                <c:pt idx="1930">
                  <c:v>5.9905053542132745</c:v>
                </c:pt>
                <c:pt idx="1931">
                  <c:v>5.9703786408358281</c:v>
                </c:pt>
                <c:pt idx="1932">
                  <c:v>5.9502872724547915</c:v>
                </c:pt>
                <c:pt idx="1933">
                  <c:v>5.9302312490701725</c:v>
                </c:pt>
                <c:pt idx="1934">
                  <c:v>5.9102305737055261</c:v>
                </c:pt>
                <c:pt idx="1935">
                  <c:v>5.8902452049687337</c:v>
                </c:pt>
                <c:pt idx="1936">
                  <c:v>5.8702951812283573</c:v>
                </c:pt>
                <c:pt idx="1937">
                  <c:v>5.8503805024843896</c:v>
                </c:pt>
                <c:pt idx="1938">
                  <c:v>5.8305011687368378</c:v>
                </c:pt>
                <c:pt idx="1939">
                  <c:v>5.8106571799857001</c:v>
                </c:pt>
                <c:pt idx="1940">
                  <c:v>5.7908485362309721</c:v>
                </c:pt>
                <c:pt idx="1941">
                  <c:v>5.771075237472659</c:v>
                </c:pt>
                <c:pt idx="1942">
                  <c:v>5.7513372837107601</c:v>
                </c:pt>
                <c:pt idx="1943">
                  <c:v>5.7316346749452709</c:v>
                </c:pt>
                <c:pt idx="1944">
                  <c:v>5.7119674111761976</c:v>
                </c:pt>
                <c:pt idx="1945">
                  <c:v>5.6923354924035365</c:v>
                </c:pt>
                <c:pt idx="1946">
                  <c:v>5.6727389186272879</c:v>
                </c:pt>
                <c:pt idx="1947">
                  <c:v>5.6531776898474524</c:v>
                </c:pt>
                <c:pt idx="1948">
                  <c:v>5.6336518060640319</c:v>
                </c:pt>
                <c:pt idx="1949">
                  <c:v>5.6141612672770203</c:v>
                </c:pt>
                <c:pt idx="1950">
                  <c:v>5.5947060734864245</c:v>
                </c:pt>
                <c:pt idx="1951">
                  <c:v>5.5752862246922437</c:v>
                </c:pt>
                <c:pt idx="1952">
                  <c:v>5.5559017208944717</c:v>
                </c:pt>
                <c:pt idx="1953">
                  <c:v>5.5365525620931155</c:v>
                </c:pt>
                <c:pt idx="1954">
                  <c:v>5.5172387482881717</c:v>
                </c:pt>
                <c:pt idx="1955">
                  <c:v>5.4979602794796385</c:v>
                </c:pt>
                <c:pt idx="1956">
                  <c:v>5.4787171556675229</c:v>
                </c:pt>
                <c:pt idx="1957">
                  <c:v>5.4595093768518188</c:v>
                </c:pt>
                <c:pt idx="1958">
                  <c:v>5.4403369430325244</c:v>
                </c:pt>
                <c:pt idx="1959">
                  <c:v>5.4211998542096458</c:v>
                </c:pt>
                <c:pt idx="1960">
                  <c:v>5.4020981103831804</c:v>
                </c:pt>
                <c:pt idx="1961">
                  <c:v>5.3830317115531274</c:v>
                </c:pt>
                <c:pt idx="1962">
                  <c:v>5.3640006577194885</c:v>
                </c:pt>
                <c:pt idx="1963">
                  <c:v>5.3450049488822629</c:v>
                </c:pt>
                <c:pt idx="1964">
                  <c:v>5.326044585041446</c:v>
                </c:pt>
                <c:pt idx="1965">
                  <c:v>5.3071195661970467</c:v>
                </c:pt>
                <c:pt idx="1966">
                  <c:v>5.2882298923490598</c:v>
                </c:pt>
                <c:pt idx="1967">
                  <c:v>5.2693755634974835</c:v>
                </c:pt>
                <c:pt idx="1968">
                  <c:v>5.250556579642323</c:v>
                </c:pt>
                <c:pt idx="1969">
                  <c:v>5.2317729407835749</c:v>
                </c:pt>
                <c:pt idx="1970">
                  <c:v>5.2130246469212373</c:v>
                </c:pt>
                <c:pt idx="1971">
                  <c:v>5.1943116980553174</c:v>
                </c:pt>
                <c:pt idx="1972">
                  <c:v>5.1756340941858063</c:v>
                </c:pt>
                <c:pt idx="1973">
                  <c:v>5.1569918353127093</c:v>
                </c:pt>
                <c:pt idx="1974">
                  <c:v>5.1383849214360264</c:v>
                </c:pt>
                <c:pt idx="1975">
                  <c:v>5.1198133525557568</c:v>
                </c:pt>
                <c:pt idx="1976">
                  <c:v>5.1012771286718985</c:v>
                </c:pt>
                <c:pt idx="1977">
                  <c:v>5.0827762497844544</c:v>
                </c:pt>
                <c:pt idx="1978">
                  <c:v>5.0643107158934226</c:v>
                </c:pt>
                <c:pt idx="1979">
                  <c:v>5.0458805269988041</c:v>
                </c:pt>
                <c:pt idx="1980">
                  <c:v>5.0274856831005987</c:v>
                </c:pt>
                <c:pt idx="1981">
                  <c:v>5.0091261841988066</c:v>
                </c:pt>
                <c:pt idx="1982">
                  <c:v>4.9908020302934268</c:v>
                </c:pt>
                <c:pt idx="1983">
                  <c:v>4.9725132213844621</c:v>
                </c:pt>
                <c:pt idx="1984">
                  <c:v>4.9542597574719078</c:v>
                </c:pt>
                <c:pt idx="1985">
                  <c:v>4.9360416385557659</c:v>
                </c:pt>
                <c:pt idx="1986">
                  <c:v>4.9178588646360417</c:v>
                </c:pt>
                <c:pt idx="1987">
                  <c:v>4.8997114357127263</c:v>
                </c:pt>
                <c:pt idx="1988">
                  <c:v>4.8815993517858249</c:v>
                </c:pt>
                <c:pt idx="1989">
                  <c:v>4.8635226128553368</c:v>
                </c:pt>
                <c:pt idx="1990">
                  <c:v>4.845481218921261</c:v>
                </c:pt>
                <c:pt idx="1991">
                  <c:v>4.8274751699835994</c:v>
                </c:pt>
                <c:pt idx="1992">
                  <c:v>4.8095044660423518</c:v>
                </c:pt>
                <c:pt idx="1993">
                  <c:v>4.7915691070975148</c:v>
                </c:pt>
                <c:pt idx="1994">
                  <c:v>4.773669093149091</c:v>
                </c:pt>
                <c:pt idx="1995">
                  <c:v>4.7558044241970823</c:v>
                </c:pt>
                <c:pt idx="1996">
                  <c:v>4.7379751002414849</c:v>
                </c:pt>
                <c:pt idx="1997">
                  <c:v>4.7201811212823008</c:v>
                </c:pt>
                <c:pt idx="1998">
                  <c:v>4.7024224873195308</c:v>
                </c:pt>
                <c:pt idx="1999">
                  <c:v>4.6847169039873116</c:v>
                </c:pt>
                <c:pt idx="2000">
                  <c:v>4.6670289246723717</c:v>
                </c:pt>
                <c:pt idx="2001">
                  <c:v>4.6493762903538443</c:v>
                </c:pt>
                <c:pt idx="2002">
                  <c:v>4.6317590010317264</c:v>
                </c:pt>
                <c:pt idx="2003">
                  <c:v>4.6141770567060263</c:v>
                </c:pt>
                <c:pt idx="2004">
                  <c:v>4.5966304573767367</c:v>
                </c:pt>
                <c:pt idx="2005">
                  <c:v>4.5791192030438594</c:v>
                </c:pt>
                <c:pt idx="2006">
                  <c:v>4.5616432937073972</c:v>
                </c:pt>
                <c:pt idx="2007">
                  <c:v>4.5442027293673464</c:v>
                </c:pt>
                <c:pt idx="2008">
                  <c:v>4.5267975100237097</c:v>
                </c:pt>
                <c:pt idx="2009">
                  <c:v>4.5094276356764862</c:v>
                </c:pt>
                <c:pt idx="2010">
                  <c:v>4.492093106325675</c:v>
                </c:pt>
                <c:pt idx="2011">
                  <c:v>4.4747939219712762</c:v>
                </c:pt>
                <c:pt idx="2012">
                  <c:v>4.4575300826132915</c:v>
                </c:pt>
                <c:pt idx="2013">
                  <c:v>4.4403015882517201</c:v>
                </c:pt>
                <c:pt idx="2014">
                  <c:v>4.4231084388865609</c:v>
                </c:pt>
                <c:pt idx="2015">
                  <c:v>4.405950634517815</c:v>
                </c:pt>
                <c:pt idx="2016">
                  <c:v>4.3888281751454823</c:v>
                </c:pt>
                <c:pt idx="2017">
                  <c:v>4.3717410607695619</c:v>
                </c:pt>
                <c:pt idx="2018">
                  <c:v>4.3546892913900566</c:v>
                </c:pt>
                <c:pt idx="2019">
                  <c:v>4.3376728670069626</c:v>
                </c:pt>
                <c:pt idx="2020">
                  <c:v>4.3206917876202811</c:v>
                </c:pt>
                <c:pt idx="2021">
                  <c:v>4.3037460532300136</c:v>
                </c:pt>
                <c:pt idx="2022">
                  <c:v>4.2868356638361576</c:v>
                </c:pt>
                <c:pt idx="2023">
                  <c:v>4.2699606194387174</c:v>
                </c:pt>
                <c:pt idx="2024">
                  <c:v>4.2531209200376887</c:v>
                </c:pt>
                <c:pt idx="2025">
                  <c:v>4.2363165656330732</c:v>
                </c:pt>
                <c:pt idx="2026">
                  <c:v>4.2195475562248692</c:v>
                </c:pt>
                <c:pt idx="2027">
                  <c:v>4.2028138918130802</c:v>
                </c:pt>
                <c:pt idx="2028">
                  <c:v>4.1861155723977044</c:v>
                </c:pt>
                <c:pt idx="2029">
                  <c:v>4.16945259797874</c:v>
                </c:pt>
                <c:pt idx="2030">
                  <c:v>4.1528249685561898</c:v>
                </c:pt>
                <c:pt idx="2031">
                  <c:v>4.1362326841300519</c:v>
                </c:pt>
                <c:pt idx="2032">
                  <c:v>4.1196757447003272</c:v>
                </c:pt>
                <c:pt idx="2033">
                  <c:v>4.1031541502670175</c:v>
                </c:pt>
                <c:pt idx="2034">
                  <c:v>4.0866679008301183</c:v>
                </c:pt>
                <c:pt idx="2035">
                  <c:v>4.0702169963896324</c:v>
                </c:pt>
                <c:pt idx="2036">
                  <c:v>4.0538014369455606</c:v>
                </c:pt>
                <c:pt idx="2037">
                  <c:v>4.0374212224979003</c:v>
                </c:pt>
                <c:pt idx="2038">
                  <c:v>4.021076353046654</c:v>
                </c:pt>
                <c:pt idx="2039">
                  <c:v>4.0047668285918219</c:v>
                </c:pt>
                <c:pt idx="2040">
                  <c:v>3.9884926491334007</c:v>
                </c:pt>
                <c:pt idx="2041">
                  <c:v>3.9722538146713928</c:v>
                </c:pt>
                <c:pt idx="2042">
                  <c:v>3.9560503252057995</c:v>
                </c:pt>
                <c:pt idx="2043">
                  <c:v>3.9398821807366189</c:v>
                </c:pt>
                <c:pt idx="2044">
                  <c:v>3.9237493812638498</c:v>
                </c:pt>
                <c:pt idx="2045">
                  <c:v>3.9076519267874952</c:v>
                </c:pt>
                <c:pt idx="2046">
                  <c:v>3.8915898173075529</c:v>
                </c:pt>
                <c:pt idx="2047">
                  <c:v>3.875563052824023</c:v>
                </c:pt>
                <c:pt idx="2048">
                  <c:v>3.8595716333369072</c:v>
                </c:pt>
                <c:pt idx="2049">
                  <c:v>3.8436155588462046</c:v>
                </c:pt>
                <c:pt idx="2050">
                  <c:v>3.827694829351914</c:v>
                </c:pt>
                <c:pt idx="2051">
                  <c:v>3.8118094448540378</c:v>
                </c:pt>
                <c:pt idx="2052">
                  <c:v>3.7959594053525736</c:v>
                </c:pt>
                <c:pt idx="2053">
                  <c:v>3.7801447108475226</c:v>
                </c:pt>
                <c:pt idx="2054">
                  <c:v>3.7643653613388843</c:v>
                </c:pt>
                <c:pt idx="2055">
                  <c:v>3.7486213568266598</c:v>
                </c:pt>
                <c:pt idx="2056">
                  <c:v>3.7329126973108471</c:v>
                </c:pt>
                <c:pt idx="2057">
                  <c:v>3.7172393827914476</c:v>
                </c:pt>
                <c:pt idx="2058">
                  <c:v>3.7016014132684623</c:v>
                </c:pt>
                <c:pt idx="2059">
                  <c:v>3.6859987887418901</c:v>
                </c:pt>
                <c:pt idx="2060">
                  <c:v>3.6704315092117299</c:v>
                </c:pt>
                <c:pt idx="2061">
                  <c:v>3.6548995746779824</c:v>
                </c:pt>
                <c:pt idx="2062">
                  <c:v>3.6394029851406495</c:v>
                </c:pt>
                <c:pt idx="2063">
                  <c:v>3.623941740599729</c:v>
                </c:pt>
                <c:pt idx="2064">
                  <c:v>3.6085158410552207</c:v>
                </c:pt>
                <c:pt idx="2065">
                  <c:v>3.5931406594068491</c:v>
                </c:pt>
                <c:pt idx="2066">
                  <c:v>3.5777854145101715</c:v>
                </c:pt>
                <c:pt idx="2067">
                  <c:v>3.5624655146099058</c:v>
                </c:pt>
                <c:pt idx="2068">
                  <c:v>3.5471809597060542</c:v>
                </c:pt>
                <c:pt idx="2069">
                  <c:v>3.5319317497986145</c:v>
                </c:pt>
                <c:pt idx="2070">
                  <c:v>3.5167178848875884</c:v>
                </c:pt>
                <c:pt idx="2071">
                  <c:v>3.5015393649729769</c:v>
                </c:pt>
                <c:pt idx="2072">
                  <c:v>3.4863961900547764</c:v>
                </c:pt>
                <c:pt idx="2073">
                  <c:v>3.4712883601329887</c:v>
                </c:pt>
                <c:pt idx="2074">
                  <c:v>3.456215875207616</c:v>
                </c:pt>
                <c:pt idx="2075">
                  <c:v>3.4411787352786543</c:v>
                </c:pt>
                <c:pt idx="2076">
                  <c:v>3.4261769403461071</c:v>
                </c:pt>
                <c:pt idx="2077">
                  <c:v>3.4112104904099714</c:v>
                </c:pt>
                <c:pt idx="2078">
                  <c:v>3.3962793854702502</c:v>
                </c:pt>
                <c:pt idx="2079">
                  <c:v>3.3813836255269409</c:v>
                </c:pt>
                <c:pt idx="2080">
                  <c:v>3.3665232105800462</c:v>
                </c:pt>
                <c:pt idx="2081">
                  <c:v>3.3516981406295638</c:v>
                </c:pt>
                <c:pt idx="2082">
                  <c:v>3.3369084156754933</c:v>
                </c:pt>
                <c:pt idx="2083">
                  <c:v>3.3221540357178361</c:v>
                </c:pt>
                <c:pt idx="2084">
                  <c:v>3.3074350007565929</c:v>
                </c:pt>
                <c:pt idx="2085">
                  <c:v>3.2927513107917621</c:v>
                </c:pt>
                <c:pt idx="2086">
                  <c:v>3.2781029658233449</c:v>
                </c:pt>
                <c:pt idx="2087">
                  <c:v>3.263489965851341</c:v>
                </c:pt>
                <c:pt idx="2088">
                  <c:v>3.2489123108757489</c:v>
                </c:pt>
                <c:pt idx="2089">
                  <c:v>3.2343700008965697</c:v>
                </c:pt>
                <c:pt idx="2090">
                  <c:v>3.219863035913805</c:v>
                </c:pt>
                <c:pt idx="2091">
                  <c:v>3.205391415927453</c:v>
                </c:pt>
                <c:pt idx="2092">
                  <c:v>3.190955140937513</c:v>
                </c:pt>
                <c:pt idx="2093">
                  <c:v>3.1765542109439875</c:v>
                </c:pt>
                <c:pt idx="2094">
                  <c:v>3.1621886259468734</c:v>
                </c:pt>
                <c:pt idx="2095">
                  <c:v>3.1478583859461722</c:v>
                </c:pt>
                <c:pt idx="2096">
                  <c:v>3.1335634909418868</c:v>
                </c:pt>
                <c:pt idx="2097">
                  <c:v>3.1193039409340115</c:v>
                </c:pt>
                <c:pt idx="2098">
                  <c:v>3.1050797359225499</c:v>
                </c:pt>
                <c:pt idx="2099">
                  <c:v>3.0908908759075024</c:v>
                </c:pt>
                <c:pt idx="2100">
                  <c:v>3.0767373608888664</c:v>
                </c:pt>
                <c:pt idx="2101">
                  <c:v>3.0626191908666449</c:v>
                </c:pt>
                <c:pt idx="2102">
                  <c:v>3.0485363658408362</c:v>
                </c:pt>
                <c:pt idx="2103">
                  <c:v>3.0344888858114389</c:v>
                </c:pt>
                <c:pt idx="2104">
                  <c:v>3.0204767507784558</c:v>
                </c:pt>
                <c:pt idx="2105">
                  <c:v>3.0064999607418859</c:v>
                </c:pt>
                <c:pt idx="2106">
                  <c:v>2.9925585157017296</c:v>
                </c:pt>
                <c:pt idx="2107">
                  <c:v>2.9786524156579848</c:v>
                </c:pt>
                <c:pt idx="2108">
                  <c:v>2.9647816606106545</c:v>
                </c:pt>
                <c:pt idx="2109">
                  <c:v>2.9509462505597357</c:v>
                </c:pt>
                <c:pt idx="2110">
                  <c:v>2.9371461855052301</c:v>
                </c:pt>
                <c:pt idx="2111">
                  <c:v>2.9233814654471399</c:v>
                </c:pt>
                <c:pt idx="2112">
                  <c:v>2.9096520903854604</c:v>
                </c:pt>
                <c:pt idx="2113">
                  <c:v>2.8959580603201944</c:v>
                </c:pt>
                <c:pt idx="2114">
                  <c:v>2.8822993752513417</c:v>
                </c:pt>
                <c:pt idx="2115">
                  <c:v>2.8686760351789014</c:v>
                </c:pt>
                <c:pt idx="2116">
                  <c:v>2.8550880401028751</c:v>
                </c:pt>
                <c:pt idx="2117">
                  <c:v>2.8415353900232621</c:v>
                </c:pt>
                <c:pt idx="2118">
                  <c:v>2.8280180849400605</c:v>
                </c:pt>
                <c:pt idx="2119">
                  <c:v>2.8145361248532721</c:v>
                </c:pt>
                <c:pt idx="2120">
                  <c:v>2.8010895097628965</c:v>
                </c:pt>
                <c:pt idx="2121">
                  <c:v>2.7876782396689368</c:v>
                </c:pt>
                <c:pt idx="2122">
                  <c:v>2.7743023145713877</c:v>
                </c:pt>
                <c:pt idx="2123">
                  <c:v>2.7609617344702513</c:v>
                </c:pt>
                <c:pt idx="2124">
                  <c:v>2.7476564993655286</c:v>
                </c:pt>
                <c:pt idx="2125">
                  <c:v>2.7343866092572191</c:v>
                </c:pt>
                <c:pt idx="2126">
                  <c:v>2.7211520641453228</c:v>
                </c:pt>
                <c:pt idx="2127">
                  <c:v>2.7079528640298394</c:v>
                </c:pt>
                <c:pt idx="2128">
                  <c:v>2.6947890089107691</c:v>
                </c:pt>
                <c:pt idx="2129">
                  <c:v>2.6816604987881107</c:v>
                </c:pt>
                <c:pt idx="2130">
                  <c:v>2.6685673336618665</c:v>
                </c:pt>
                <c:pt idx="2131">
                  <c:v>2.6555225536973399</c:v>
                </c:pt>
                <c:pt idx="2132">
                  <c:v>2.6425000432189245</c:v>
                </c:pt>
                <c:pt idx="2133">
                  <c:v>2.6295128777369237</c:v>
                </c:pt>
                <c:pt idx="2134">
                  <c:v>2.6165610572513347</c:v>
                </c:pt>
                <c:pt idx="2135">
                  <c:v>2.6036445817621581</c:v>
                </c:pt>
                <c:pt idx="2136">
                  <c:v>2.590763451269396</c:v>
                </c:pt>
                <c:pt idx="2137">
                  <c:v>2.5779176657730458</c:v>
                </c:pt>
                <c:pt idx="2138">
                  <c:v>2.5651072252731093</c:v>
                </c:pt>
                <c:pt idx="2139">
                  <c:v>2.5523321297695856</c:v>
                </c:pt>
                <c:pt idx="2140">
                  <c:v>2.5395923792624755</c:v>
                </c:pt>
                <c:pt idx="2141">
                  <c:v>2.5268879737517769</c:v>
                </c:pt>
                <c:pt idx="2142">
                  <c:v>2.5142189132374928</c:v>
                </c:pt>
                <c:pt idx="2143">
                  <c:v>2.5015851977196224</c:v>
                </c:pt>
                <c:pt idx="2144">
                  <c:v>2.4889868271981626</c:v>
                </c:pt>
                <c:pt idx="2145">
                  <c:v>2.4764238016731173</c:v>
                </c:pt>
                <c:pt idx="2146">
                  <c:v>2.4638961211444852</c:v>
                </c:pt>
                <c:pt idx="2147">
                  <c:v>2.4514037856122646</c:v>
                </c:pt>
                <c:pt idx="2148">
                  <c:v>2.438946795076459</c:v>
                </c:pt>
                <c:pt idx="2149">
                  <c:v>2.4265251495370661</c:v>
                </c:pt>
                <c:pt idx="2150">
                  <c:v>2.4141388489940847</c:v>
                </c:pt>
                <c:pt idx="2151">
                  <c:v>2.4017878934475174</c:v>
                </c:pt>
                <c:pt idx="2152">
                  <c:v>2.3894722828973638</c:v>
                </c:pt>
                <c:pt idx="2153">
                  <c:v>2.3771920173436225</c:v>
                </c:pt>
                <c:pt idx="2154">
                  <c:v>2.3649470967862936</c:v>
                </c:pt>
                <c:pt idx="2155">
                  <c:v>2.3527375212253792</c:v>
                </c:pt>
                <c:pt idx="2156">
                  <c:v>2.3405632906608758</c:v>
                </c:pt>
                <c:pt idx="2157">
                  <c:v>2.3284244050927865</c:v>
                </c:pt>
                <c:pt idx="2158">
                  <c:v>2.3163208645211113</c:v>
                </c:pt>
                <c:pt idx="2159">
                  <c:v>2.3042526689458476</c:v>
                </c:pt>
                <c:pt idx="2160">
                  <c:v>2.2922198183669975</c:v>
                </c:pt>
                <c:pt idx="2161">
                  <c:v>2.2802223127845602</c:v>
                </c:pt>
                <c:pt idx="2162">
                  <c:v>2.2682601521985357</c:v>
                </c:pt>
                <c:pt idx="2163">
                  <c:v>2.2563333366089258</c:v>
                </c:pt>
                <c:pt idx="2164">
                  <c:v>2.2444418660157277</c:v>
                </c:pt>
                <c:pt idx="2165">
                  <c:v>2.232585740418942</c:v>
                </c:pt>
                <c:pt idx="2166">
                  <c:v>2.2207649598185699</c:v>
                </c:pt>
                <c:pt idx="2167">
                  <c:v>2.2089795242146111</c:v>
                </c:pt>
                <c:pt idx="2168">
                  <c:v>2.1972294336070655</c:v>
                </c:pt>
                <c:pt idx="2169">
                  <c:v>2.1855146879959326</c:v>
                </c:pt>
                <c:pt idx="2170">
                  <c:v>2.1738352873812126</c:v>
                </c:pt>
                <c:pt idx="2171">
                  <c:v>2.1621912317629053</c:v>
                </c:pt>
                <c:pt idx="2172">
                  <c:v>2.1505825211410117</c:v>
                </c:pt>
                <c:pt idx="2173">
                  <c:v>2.1390091555155317</c:v>
                </c:pt>
                <c:pt idx="2174">
                  <c:v>2.1274711348864637</c:v>
                </c:pt>
                <c:pt idx="2175">
                  <c:v>2.1159684592538088</c:v>
                </c:pt>
                <c:pt idx="2176">
                  <c:v>2.1045011286175668</c:v>
                </c:pt>
                <c:pt idx="2177">
                  <c:v>2.0930691429777379</c:v>
                </c:pt>
                <c:pt idx="2178">
                  <c:v>2.0816725023343228</c:v>
                </c:pt>
                <c:pt idx="2179">
                  <c:v>2.0703112066873195</c:v>
                </c:pt>
                <c:pt idx="2180">
                  <c:v>2.0589852560367303</c:v>
                </c:pt>
                <c:pt idx="2181">
                  <c:v>2.047694650382553</c:v>
                </c:pt>
                <c:pt idx="2182">
                  <c:v>2.0364393897247899</c:v>
                </c:pt>
                <c:pt idx="2183">
                  <c:v>2.0252194740634391</c:v>
                </c:pt>
                <c:pt idx="2184">
                  <c:v>2.0140349033985019</c:v>
                </c:pt>
                <c:pt idx="2185">
                  <c:v>2.0028856777299771</c:v>
                </c:pt>
                <c:pt idx="2186">
                  <c:v>1.9917717970578654</c:v>
                </c:pt>
                <c:pt idx="2187">
                  <c:v>1.9806932613821675</c:v>
                </c:pt>
                <c:pt idx="2188">
                  <c:v>1.9696500707028815</c:v>
                </c:pt>
                <c:pt idx="2189">
                  <c:v>1.9586422250200091</c:v>
                </c:pt>
                <c:pt idx="2190">
                  <c:v>1.9476697243335501</c:v>
                </c:pt>
                <c:pt idx="2191">
                  <c:v>1.9367325686435033</c:v>
                </c:pt>
                <c:pt idx="2192">
                  <c:v>1.9258307579498699</c:v>
                </c:pt>
                <c:pt idx="2193">
                  <c:v>1.91496429225265</c:v>
                </c:pt>
                <c:pt idx="2194">
                  <c:v>1.9041331715518426</c:v>
                </c:pt>
                <c:pt idx="2195">
                  <c:v>1.893337395847448</c:v>
                </c:pt>
                <c:pt idx="2196">
                  <c:v>1.882576965139467</c:v>
                </c:pt>
                <c:pt idx="2197">
                  <c:v>1.8718518794278989</c:v>
                </c:pt>
                <c:pt idx="2198">
                  <c:v>1.8611621387127431</c:v>
                </c:pt>
                <c:pt idx="2199">
                  <c:v>1.8505077429940018</c:v>
                </c:pt>
                <c:pt idx="2200">
                  <c:v>1.8398886922716724</c:v>
                </c:pt>
                <c:pt idx="2201">
                  <c:v>1.8293049865457556</c:v>
                </c:pt>
                <c:pt idx="2202">
                  <c:v>1.8187566258162533</c:v>
                </c:pt>
                <c:pt idx="2203">
                  <c:v>1.8082436100831629</c:v>
                </c:pt>
                <c:pt idx="2204">
                  <c:v>1.7977659393464858</c:v>
                </c:pt>
                <c:pt idx="2205">
                  <c:v>1.7873236136062218</c:v>
                </c:pt>
                <c:pt idx="2206">
                  <c:v>1.7769166328623707</c:v>
                </c:pt>
                <c:pt idx="2207">
                  <c:v>1.7665449971149327</c:v>
                </c:pt>
                <c:pt idx="2208">
                  <c:v>1.7562087063639076</c:v>
                </c:pt>
                <c:pt idx="2209">
                  <c:v>1.7459077606092963</c:v>
                </c:pt>
                <c:pt idx="2210">
                  <c:v>1.7356421598510969</c:v>
                </c:pt>
                <c:pt idx="2211">
                  <c:v>1.725411904089311</c:v>
                </c:pt>
                <c:pt idx="2212">
                  <c:v>1.7152169933239385</c:v>
                </c:pt>
                <c:pt idx="2213">
                  <c:v>1.7050574275549781</c:v>
                </c:pt>
                <c:pt idx="2214">
                  <c:v>1.6949332067824314</c:v>
                </c:pt>
                <c:pt idx="2215">
                  <c:v>1.6848443310062979</c:v>
                </c:pt>
                <c:pt idx="2216">
                  <c:v>1.6747908002265768</c:v>
                </c:pt>
                <c:pt idx="2217">
                  <c:v>1.6647726144432691</c:v>
                </c:pt>
                <c:pt idx="2218">
                  <c:v>1.6547897736563746</c:v>
                </c:pt>
                <c:pt idx="2219">
                  <c:v>1.6448422778658931</c:v>
                </c:pt>
                <c:pt idx="2220">
                  <c:v>1.6349301270718239</c:v>
                </c:pt>
                <c:pt idx="2221">
                  <c:v>1.6250533212741689</c:v>
                </c:pt>
                <c:pt idx="2222">
                  <c:v>1.615211860472926</c:v>
                </c:pt>
                <c:pt idx="2223">
                  <c:v>1.6054057446680963</c:v>
                </c:pt>
                <c:pt idx="2224">
                  <c:v>1.5956349738596804</c:v>
                </c:pt>
                <c:pt idx="2225">
                  <c:v>1.5858995480476765</c:v>
                </c:pt>
                <c:pt idx="2226">
                  <c:v>1.5761994672320854</c:v>
                </c:pt>
                <c:pt idx="2227">
                  <c:v>1.5665347314129088</c:v>
                </c:pt>
                <c:pt idx="2228">
                  <c:v>1.5569053405901441</c:v>
                </c:pt>
                <c:pt idx="2229">
                  <c:v>1.5473112947637924</c:v>
                </c:pt>
                <c:pt idx="2230">
                  <c:v>1.5377525939338541</c:v>
                </c:pt>
                <c:pt idx="2231">
                  <c:v>1.5282292381003284</c:v>
                </c:pt>
                <c:pt idx="2232">
                  <c:v>1.5187412272632161</c:v>
                </c:pt>
                <c:pt idx="2233">
                  <c:v>1.5092885614225169</c:v>
                </c:pt>
                <c:pt idx="2234">
                  <c:v>1.4998712405782311</c:v>
                </c:pt>
                <c:pt idx="2235">
                  <c:v>1.4904892647303574</c:v>
                </c:pt>
                <c:pt idx="2236">
                  <c:v>1.4811426338788969</c:v>
                </c:pt>
                <c:pt idx="2237">
                  <c:v>1.4718313480238501</c:v>
                </c:pt>
                <c:pt idx="2238">
                  <c:v>1.4625554071652154</c:v>
                </c:pt>
                <c:pt idx="2239">
                  <c:v>1.4533148113029948</c:v>
                </c:pt>
                <c:pt idx="2240">
                  <c:v>1.4441095604371865</c:v>
                </c:pt>
                <c:pt idx="2241">
                  <c:v>1.434939654567791</c:v>
                </c:pt>
                <c:pt idx="2242">
                  <c:v>1.4258050936948092</c:v>
                </c:pt>
                <c:pt idx="2243">
                  <c:v>1.4167058778182402</c:v>
                </c:pt>
                <c:pt idx="2244">
                  <c:v>1.4076420069380839</c:v>
                </c:pt>
                <c:pt idx="2245">
                  <c:v>1.3986134810543409</c:v>
                </c:pt>
                <c:pt idx="2246">
                  <c:v>1.3896203001670109</c:v>
                </c:pt>
                <c:pt idx="2247">
                  <c:v>1.3806624642760938</c:v>
                </c:pt>
                <c:pt idx="2248">
                  <c:v>1.37173997338159</c:v>
                </c:pt>
                <c:pt idx="2249">
                  <c:v>1.3628528274834995</c:v>
                </c:pt>
                <c:pt idx="2250">
                  <c:v>1.354001026581821</c:v>
                </c:pt>
                <c:pt idx="2251">
                  <c:v>1.3451845706765562</c:v>
                </c:pt>
                <c:pt idx="2252">
                  <c:v>1.3364034597677044</c:v>
                </c:pt>
                <c:pt idx="2253">
                  <c:v>1.3276576938552653</c:v>
                </c:pt>
                <c:pt idx="2254">
                  <c:v>1.31894727293924</c:v>
                </c:pt>
                <c:pt idx="2255">
                  <c:v>1.3102721970196267</c:v>
                </c:pt>
                <c:pt idx="2256">
                  <c:v>1.3016324660964269</c:v>
                </c:pt>
                <c:pt idx="2257">
                  <c:v>1.2930280801696408</c:v>
                </c:pt>
                <c:pt idx="2258">
                  <c:v>1.2844590392392665</c:v>
                </c:pt>
                <c:pt idx="2259">
                  <c:v>1.2759253433053062</c:v>
                </c:pt>
                <c:pt idx="2260">
                  <c:v>1.2674269923677586</c:v>
                </c:pt>
                <c:pt idx="2261">
                  <c:v>1.2589639864266235</c:v>
                </c:pt>
                <c:pt idx="2262">
                  <c:v>1.2505363254819022</c:v>
                </c:pt>
                <c:pt idx="2263">
                  <c:v>1.2421440095335936</c:v>
                </c:pt>
                <c:pt idx="2264">
                  <c:v>1.233787038581698</c:v>
                </c:pt>
                <c:pt idx="2265">
                  <c:v>1.2254654126262152</c:v>
                </c:pt>
                <c:pt idx="2266">
                  <c:v>1.2171791316671459</c:v>
                </c:pt>
                <c:pt idx="2267">
                  <c:v>1.2089281957044893</c:v>
                </c:pt>
                <c:pt idx="2268">
                  <c:v>1.2007126047382459</c:v>
                </c:pt>
                <c:pt idx="2269">
                  <c:v>1.1925323587684158</c:v>
                </c:pt>
                <c:pt idx="2270">
                  <c:v>1.184387457794998</c:v>
                </c:pt>
                <c:pt idx="2271">
                  <c:v>1.1762779018179934</c:v>
                </c:pt>
                <c:pt idx="2272">
                  <c:v>1.1682036908374025</c:v>
                </c:pt>
                <c:pt idx="2273">
                  <c:v>1.1601648248532239</c:v>
                </c:pt>
                <c:pt idx="2274">
                  <c:v>1.1521613038654586</c:v>
                </c:pt>
                <c:pt idx="2275">
                  <c:v>1.1441931278741062</c:v>
                </c:pt>
                <c:pt idx="2276">
                  <c:v>1.1362602968791669</c:v>
                </c:pt>
                <c:pt idx="2277">
                  <c:v>1.1283628108806405</c:v>
                </c:pt>
                <c:pt idx="2278">
                  <c:v>1.1205006698785274</c:v>
                </c:pt>
                <c:pt idx="2279">
                  <c:v>1.1126738738728275</c:v>
                </c:pt>
                <c:pt idx="2280">
                  <c:v>1.1048824228635401</c:v>
                </c:pt>
                <c:pt idx="2281">
                  <c:v>1.097126316850666</c:v>
                </c:pt>
                <c:pt idx="2282">
                  <c:v>1.0894055558342051</c:v>
                </c:pt>
                <c:pt idx="2283">
                  <c:v>1.0817201398141565</c:v>
                </c:pt>
                <c:pt idx="2284">
                  <c:v>1.0740700687905218</c:v>
                </c:pt>
                <c:pt idx="2285">
                  <c:v>1.0664553427632999</c:v>
                </c:pt>
                <c:pt idx="2286">
                  <c:v>1.0588759617324905</c:v>
                </c:pt>
                <c:pt idx="2287">
                  <c:v>1.0513319256980946</c:v>
                </c:pt>
                <c:pt idx="2288">
                  <c:v>1.0438232346601117</c:v>
                </c:pt>
                <c:pt idx="2289">
                  <c:v>1.0363498886185418</c:v>
                </c:pt>
                <c:pt idx="2290">
                  <c:v>1.0289118875733849</c:v>
                </c:pt>
                <c:pt idx="2291">
                  <c:v>1.0215092315246408</c:v>
                </c:pt>
                <c:pt idx="2292">
                  <c:v>1.0141419204723099</c:v>
                </c:pt>
                <c:pt idx="2293">
                  <c:v>1.0068099544163922</c:v>
                </c:pt>
                <c:pt idx="2294">
                  <c:v>0.99951333335688763</c:v>
                </c:pt>
                <c:pt idx="2295">
                  <c:v>0.9922520572937954</c:v>
                </c:pt>
                <c:pt idx="2296">
                  <c:v>0.98502612622711672</c:v>
                </c:pt>
                <c:pt idx="2297">
                  <c:v>0.97783554015685126</c:v>
                </c:pt>
                <c:pt idx="2298">
                  <c:v>0.97068029908299813</c:v>
                </c:pt>
                <c:pt idx="2299">
                  <c:v>0.96356040300555856</c:v>
                </c:pt>
              </c:numCache>
            </c:numRef>
          </c:xVal>
          <c:yVal>
            <c:numRef>
              <c:f>'data 04.2023'!$N$3:$N$2302</c:f>
              <c:numCache>
                <c:formatCode>General</c:formatCode>
                <c:ptCount val="2300"/>
                <c:pt idx="0">
                  <c:v>1.0001</c:v>
                </c:pt>
                <c:pt idx="1">
                  <c:v>1.4000999999999999</c:v>
                </c:pt>
                <c:pt idx="2">
                  <c:v>1.6001000000000001</c:v>
                </c:pt>
                <c:pt idx="3">
                  <c:v>1.7000999999999999</c:v>
                </c:pt>
                <c:pt idx="4">
                  <c:v>1.7000999999999999</c:v>
                </c:pt>
                <c:pt idx="5">
                  <c:v>1.7000999999999999</c:v>
                </c:pt>
                <c:pt idx="6">
                  <c:v>1.7000999999999999</c:v>
                </c:pt>
                <c:pt idx="7">
                  <c:v>1.6001000000000001</c:v>
                </c:pt>
                <c:pt idx="8">
                  <c:v>1.6001000000000001</c:v>
                </c:pt>
                <c:pt idx="9">
                  <c:v>1.6001000000000001</c:v>
                </c:pt>
                <c:pt idx="10">
                  <c:v>1.6001000000000001</c:v>
                </c:pt>
                <c:pt idx="11">
                  <c:v>1.6001000000000001</c:v>
                </c:pt>
                <c:pt idx="12">
                  <c:v>1.5001</c:v>
                </c:pt>
                <c:pt idx="13">
                  <c:v>1.5001</c:v>
                </c:pt>
                <c:pt idx="14">
                  <c:v>1.5001</c:v>
                </c:pt>
                <c:pt idx="15">
                  <c:v>1.4000999999999999</c:v>
                </c:pt>
                <c:pt idx="16">
                  <c:v>1.4000999999999999</c:v>
                </c:pt>
                <c:pt idx="17">
                  <c:v>1.3001</c:v>
                </c:pt>
                <c:pt idx="18">
                  <c:v>1.2000999999999999</c:v>
                </c:pt>
                <c:pt idx="19">
                  <c:v>1.1001000000000001</c:v>
                </c:pt>
                <c:pt idx="20">
                  <c:v>0.90010000000000001</c:v>
                </c:pt>
                <c:pt idx="21">
                  <c:v>0.80010000000000003</c:v>
                </c:pt>
                <c:pt idx="22">
                  <c:v>0.60009999999999997</c:v>
                </c:pt>
                <c:pt idx="23">
                  <c:v>0.50009999999999999</c:v>
                </c:pt>
                <c:pt idx="24">
                  <c:v>0.40010000000000001</c:v>
                </c:pt>
                <c:pt idx="25">
                  <c:v>0.30009999999999998</c:v>
                </c:pt>
                <c:pt idx="26">
                  <c:v>0.30009999999999998</c:v>
                </c:pt>
                <c:pt idx="27">
                  <c:v>0.2001</c:v>
                </c:pt>
                <c:pt idx="28">
                  <c:v>0.2001</c:v>
                </c:pt>
                <c:pt idx="29">
                  <c:v>0.10010000000000001</c:v>
                </c:pt>
                <c:pt idx="30">
                  <c:v>0.10010000000000001</c:v>
                </c:pt>
                <c:pt idx="31">
                  <c:v>0.10010000000000001</c:v>
                </c:pt>
                <c:pt idx="32">
                  <c:v>0.10010000000000001</c:v>
                </c:pt>
                <c:pt idx="33">
                  <c:v>0.10010000000000001</c:v>
                </c:pt>
                <c:pt idx="34">
                  <c:v>0.2001</c:v>
                </c:pt>
                <c:pt idx="35">
                  <c:v>0.2001</c:v>
                </c:pt>
                <c:pt idx="36">
                  <c:v>0.2001</c:v>
                </c:pt>
                <c:pt idx="37">
                  <c:v>0.2001</c:v>
                </c:pt>
                <c:pt idx="38">
                  <c:v>0.2001</c:v>
                </c:pt>
                <c:pt idx="39">
                  <c:v>0.2001</c:v>
                </c:pt>
                <c:pt idx="40">
                  <c:v>0.2001</c:v>
                </c:pt>
                <c:pt idx="41">
                  <c:v>0.2001</c:v>
                </c:pt>
                <c:pt idx="42">
                  <c:v>0.2001</c:v>
                </c:pt>
                <c:pt idx="43">
                  <c:v>0.2001</c:v>
                </c:pt>
                <c:pt idx="44">
                  <c:v>0.2001</c:v>
                </c:pt>
                <c:pt idx="45">
                  <c:v>0.2001</c:v>
                </c:pt>
                <c:pt idx="46">
                  <c:v>0.2001</c:v>
                </c:pt>
                <c:pt idx="47">
                  <c:v>0.2001</c:v>
                </c:pt>
                <c:pt idx="48">
                  <c:v>0.30009999999999998</c:v>
                </c:pt>
                <c:pt idx="49">
                  <c:v>0.30009999999999998</c:v>
                </c:pt>
                <c:pt idx="50">
                  <c:v>0.30009999999999998</c:v>
                </c:pt>
                <c:pt idx="51">
                  <c:v>0.30009999999999998</c:v>
                </c:pt>
                <c:pt idx="52">
                  <c:v>0.30009999999999998</c:v>
                </c:pt>
                <c:pt idx="53">
                  <c:v>0.30009999999999998</c:v>
                </c:pt>
                <c:pt idx="54">
                  <c:v>0.30009999999999998</c:v>
                </c:pt>
                <c:pt idx="55">
                  <c:v>0.30009999999999998</c:v>
                </c:pt>
                <c:pt idx="56">
                  <c:v>0.30009999999999998</c:v>
                </c:pt>
                <c:pt idx="57">
                  <c:v>0.30009999999999998</c:v>
                </c:pt>
                <c:pt idx="58">
                  <c:v>0.30009999999999998</c:v>
                </c:pt>
                <c:pt idx="59">
                  <c:v>0.30009999999999998</c:v>
                </c:pt>
                <c:pt idx="60">
                  <c:v>0.30009999999999998</c:v>
                </c:pt>
                <c:pt idx="61">
                  <c:v>0.30009999999999998</c:v>
                </c:pt>
                <c:pt idx="62">
                  <c:v>0.30009999999999998</c:v>
                </c:pt>
                <c:pt idx="63">
                  <c:v>0.30009999999999998</c:v>
                </c:pt>
                <c:pt idx="64">
                  <c:v>0.30009999999999998</c:v>
                </c:pt>
                <c:pt idx="65">
                  <c:v>0.30009999999999998</c:v>
                </c:pt>
                <c:pt idx="66">
                  <c:v>0.30009999999999998</c:v>
                </c:pt>
                <c:pt idx="67">
                  <c:v>0.30009999999999998</c:v>
                </c:pt>
                <c:pt idx="68">
                  <c:v>0.30009999999999998</c:v>
                </c:pt>
                <c:pt idx="69">
                  <c:v>0.40010000000000001</c:v>
                </c:pt>
                <c:pt idx="70">
                  <c:v>0.40010000000000001</c:v>
                </c:pt>
                <c:pt idx="71">
                  <c:v>0.40010000000000001</c:v>
                </c:pt>
                <c:pt idx="72">
                  <c:v>0.50009999999999999</c:v>
                </c:pt>
                <c:pt idx="73">
                  <c:v>0.60009999999999997</c:v>
                </c:pt>
                <c:pt idx="74">
                  <c:v>0.80010000000000003</c:v>
                </c:pt>
                <c:pt idx="75">
                  <c:v>0.90010000000000001</c:v>
                </c:pt>
                <c:pt idx="76">
                  <c:v>1.0001</c:v>
                </c:pt>
                <c:pt idx="77">
                  <c:v>1.1001000000000001</c:v>
                </c:pt>
                <c:pt idx="78">
                  <c:v>1.2000999999999999</c:v>
                </c:pt>
                <c:pt idx="79">
                  <c:v>1.3001</c:v>
                </c:pt>
                <c:pt idx="80">
                  <c:v>1.3001</c:v>
                </c:pt>
                <c:pt idx="81">
                  <c:v>1.4000999999999999</c:v>
                </c:pt>
                <c:pt idx="82">
                  <c:v>1.4000999999999999</c:v>
                </c:pt>
                <c:pt idx="83">
                  <c:v>1.4000999999999999</c:v>
                </c:pt>
                <c:pt idx="84">
                  <c:v>1.4000999999999999</c:v>
                </c:pt>
                <c:pt idx="85">
                  <c:v>1.4000999999999999</c:v>
                </c:pt>
                <c:pt idx="86">
                  <c:v>1.4000999999999999</c:v>
                </c:pt>
                <c:pt idx="87">
                  <c:v>1.3001</c:v>
                </c:pt>
                <c:pt idx="88">
                  <c:v>1.3001</c:v>
                </c:pt>
                <c:pt idx="89">
                  <c:v>1.3001</c:v>
                </c:pt>
                <c:pt idx="90">
                  <c:v>1.3001</c:v>
                </c:pt>
                <c:pt idx="91">
                  <c:v>1.3001</c:v>
                </c:pt>
                <c:pt idx="92">
                  <c:v>1.3001</c:v>
                </c:pt>
                <c:pt idx="93">
                  <c:v>1.2000999999999999</c:v>
                </c:pt>
                <c:pt idx="94">
                  <c:v>1.2000999999999999</c:v>
                </c:pt>
                <c:pt idx="95">
                  <c:v>1.1001000000000001</c:v>
                </c:pt>
                <c:pt idx="96">
                  <c:v>1.1001000000000001</c:v>
                </c:pt>
                <c:pt idx="97">
                  <c:v>1.1001000000000001</c:v>
                </c:pt>
                <c:pt idx="98">
                  <c:v>1.1001000000000001</c:v>
                </c:pt>
                <c:pt idx="99">
                  <c:v>1.2000999999999999</c:v>
                </c:pt>
                <c:pt idx="100">
                  <c:v>1.3001</c:v>
                </c:pt>
                <c:pt idx="101">
                  <c:v>1.4000999999999999</c:v>
                </c:pt>
                <c:pt idx="102">
                  <c:v>1.4000999999999999</c:v>
                </c:pt>
                <c:pt idx="103">
                  <c:v>1.5001</c:v>
                </c:pt>
                <c:pt idx="104">
                  <c:v>1.6001000000000001</c:v>
                </c:pt>
                <c:pt idx="105">
                  <c:v>1.7000999999999999</c:v>
                </c:pt>
                <c:pt idx="106">
                  <c:v>1.7000999999999999</c:v>
                </c:pt>
                <c:pt idx="107">
                  <c:v>1.7000999999999999</c:v>
                </c:pt>
                <c:pt idx="108">
                  <c:v>1.7000999999999999</c:v>
                </c:pt>
                <c:pt idx="109">
                  <c:v>1.7000999999999999</c:v>
                </c:pt>
                <c:pt idx="110">
                  <c:v>1.7000999999999999</c:v>
                </c:pt>
                <c:pt idx="111">
                  <c:v>1.7000999999999999</c:v>
                </c:pt>
                <c:pt idx="112">
                  <c:v>1.7000999999999999</c:v>
                </c:pt>
                <c:pt idx="113">
                  <c:v>1.7000999999999999</c:v>
                </c:pt>
                <c:pt idx="114">
                  <c:v>1.7000999999999999</c:v>
                </c:pt>
                <c:pt idx="115">
                  <c:v>1.7000999999999999</c:v>
                </c:pt>
                <c:pt idx="116">
                  <c:v>1.8001</c:v>
                </c:pt>
                <c:pt idx="117">
                  <c:v>1.8001</c:v>
                </c:pt>
                <c:pt idx="118">
                  <c:v>1.8001</c:v>
                </c:pt>
                <c:pt idx="119">
                  <c:v>1.8001</c:v>
                </c:pt>
                <c:pt idx="120">
                  <c:v>1.8001</c:v>
                </c:pt>
                <c:pt idx="121">
                  <c:v>1.8001</c:v>
                </c:pt>
                <c:pt idx="122">
                  <c:v>1.7000999999999999</c:v>
                </c:pt>
                <c:pt idx="123">
                  <c:v>1.6001000000000001</c:v>
                </c:pt>
                <c:pt idx="124">
                  <c:v>1.6001000000000001</c:v>
                </c:pt>
                <c:pt idx="125">
                  <c:v>1.6001000000000001</c:v>
                </c:pt>
                <c:pt idx="126">
                  <c:v>1.5001</c:v>
                </c:pt>
                <c:pt idx="127">
                  <c:v>1.5001</c:v>
                </c:pt>
                <c:pt idx="128">
                  <c:v>1.5001</c:v>
                </c:pt>
                <c:pt idx="129">
                  <c:v>1.5001</c:v>
                </c:pt>
                <c:pt idx="130">
                  <c:v>1.5001</c:v>
                </c:pt>
                <c:pt idx="131">
                  <c:v>1.5001</c:v>
                </c:pt>
                <c:pt idx="132">
                  <c:v>1.5001</c:v>
                </c:pt>
                <c:pt idx="133">
                  <c:v>1.5001</c:v>
                </c:pt>
                <c:pt idx="134">
                  <c:v>1.5001</c:v>
                </c:pt>
                <c:pt idx="135">
                  <c:v>1.5001</c:v>
                </c:pt>
                <c:pt idx="136">
                  <c:v>1.4000999999999999</c:v>
                </c:pt>
                <c:pt idx="137">
                  <c:v>1.3001</c:v>
                </c:pt>
                <c:pt idx="138">
                  <c:v>1.2000999999999999</c:v>
                </c:pt>
                <c:pt idx="139">
                  <c:v>1.1001000000000001</c:v>
                </c:pt>
                <c:pt idx="140">
                  <c:v>1.0001</c:v>
                </c:pt>
                <c:pt idx="141">
                  <c:v>0.90010000000000001</c:v>
                </c:pt>
                <c:pt idx="142">
                  <c:v>0.80010000000000003</c:v>
                </c:pt>
                <c:pt idx="143">
                  <c:v>0.70009999999999994</c:v>
                </c:pt>
                <c:pt idx="144">
                  <c:v>0.60009999999999997</c:v>
                </c:pt>
                <c:pt idx="145">
                  <c:v>0.50009999999999999</c:v>
                </c:pt>
                <c:pt idx="146">
                  <c:v>0.50009999999999999</c:v>
                </c:pt>
                <c:pt idx="147">
                  <c:v>0.40010000000000001</c:v>
                </c:pt>
                <c:pt idx="148">
                  <c:v>0.40010000000000001</c:v>
                </c:pt>
                <c:pt idx="149">
                  <c:v>0.40010000000000001</c:v>
                </c:pt>
                <c:pt idx="150">
                  <c:v>0.40010000000000001</c:v>
                </c:pt>
                <c:pt idx="151">
                  <c:v>0.40010000000000001</c:v>
                </c:pt>
                <c:pt idx="152">
                  <c:v>0.40010000000000001</c:v>
                </c:pt>
                <c:pt idx="153">
                  <c:v>0.40010000000000001</c:v>
                </c:pt>
                <c:pt idx="154">
                  <c:v>0.40010000000000001</c:v>
                </c:pt>
                <c:pt idx="155">
                  <c:v>0.40010000000000001</c:v>
                </c:pt>
                <c:pt idx="156">
                  <c:v>0.40010000000000001</c:v>
                </c:pt>
                <c:pt idx="157">
                  <c:v>0.40010000000000001</c:v>
                </c:pt>
                <c:pt idx="158">
                  <c:v>0.40010000000000001</c:v>
                </c:pt>
                <c:pt idx="159">
                  <c:v>0.40010000000000001</c:v>
                </c:pt>
                <c:pt idx="160">
                  <c:v>0.40010000000000001</c:v>
                </c:pt>
                <c:pt idx="161">
                  <c:v>0.40010000000000001</c:v>
                </c:pt>
                <c:pt idx="162">
                  <c:v>0.40010000000000001</c:v>
                </c:pt>
                <c:pt idx="163">
                  <c:v>0.40010000000000001</c:v>
                </c:pt>
                <c:pt idx="164">
                  <c:v>0.50009999999999999</c:v>
                </c:pt>
                <c:pt idx="165">
                  <c:v>0.50009999999999999</c:v>
                </c:pt>
                <c:pt idx="166">
                  <c:v>0.50009999999999999</c:v>
                </c:pt>
                <c:pt idx="167">
                  <c:v>0.50009999999999999</c:v>
                </c:pt>
                <c:pt idx="168">
                  <c:v>0.50009999999999999</c:v>
                </c:pt>
                <c:pt idx="169">
                  <c:v>0.50009999999999999</c:v>
                </c:pt>
                <c:pt idx="170">
                  <c:v>0.50009999999999999</c:v>
                </c:pt>
                <c:pt idx="171">
                  <c:v>0.50009999999999999</c:v>
                </c:pt>
                <c:pt idx="172">
                  <c:v>0.50009999999999999</c:v>
                </c:pt>
                <c:pt idx="173">
                  <c:v>0.40010000000000001</c:v>
                </c:pt>
                <c:pt idx="174">
                  <c:v>0.40010000000000001</c:v>
                </c:pt>
                <c:pt idx="175">
                  <c:v>0.40010000000000001</c:v>
                </c:pt>
                <c:pt idx="176">
                  <c:v>0.40010000000000001</c:v>
                </c:pt>
                <c:pt idx="177">
                  <c:v>0.40010000000000001</c:v>
                </c:pt>
                <c:pt idx="178">
                  <c:v>0.40010000000000001</c:v>
                </c:pt>
                <c:pt idx="179">
                  <c:v>0.40010000000000001</c:v>
                </c:pt>
                <c:pt idx="180">
                  <c:v>0.40010000000000001</c:v>
                </c:pt>
                <c:pt idx="181">
                  <c:v>0.40010000000000001</c:v>
                </c:pt>
                <c:pt idx="182">
                  <c:v>0.40010000000000001</c:v>
                </c:pt>
                <c:pt idx="183">
                  <c:v>0.40010000000000001</c:v>
                </c:pt>
                <c:pt idx="184">
                  <c:v>0.30009999999999998</c:v>
                </c:pt>
                <c:pt idx="185">
                  <c:v>0.30009999999999998</c:v>
                </c:pt>
                <c:pt idx="186">
                  <c:v>0.30009999999999998</c:v>
                </c:pt>
                <c:pt idx="187">
                  <c:v>0.30009999999999998</c:v>
                </c:pt>
                <c:pt idx="188">
                  <c:v>0.30009999999999998</c:v>
                </c:pt>
                <c:pt idx="189">
                  <c:v>0.2001</c:v>
                </c:pt>
                <c:pt idx="190">
                  <c:v>0.2001</c:v>
                </c:pt>
                <c:pt idx="191">
                  <c:v>0.2001</c:v>
                </c:pt>
                <c:pt idx="192">
                  <c:v>0.2001</c:v>
                </c:pt>
                <c:pt idx="193">
                  <c:v>0.2001</c:v>
                </c:pt>
                <c:pt idx="194">
                  <c:v>0.2001</c:v>
                </c:pt>
                <c:pt idx="195">
                  <c:v>0.2001</c:v>
                </c:pt>
                <c:pt idx="196">
                  <c:v>0.2001</c:v>
                </c:pt>
                <c:pt idx="197">
                  <c:v>0.2001</c:v>
                </c:pt>
                <c:pt idx="198">
                  <c:v>0.2001</c:v>
                </c:pt>
                <c:pt idx="199">
                  <c:v>0.2001</c:v>
                </c:pt>
                <c:pt idx="200">
                  <c:v>0.2001</c:v>
                </c:pt>
                <c:pt idx="201">
                  <c:v>0.2001</c:v>
                </c:pt>
                <c:pt idx="202">
                  <c:v>0.2001</c:v>
                </c:pt>
                <c:pt idx="203">
                  <c:v>0.2001</c:v>
                </c:pt>
                <c:pt idx="204">
                  <c:v>0.2001</c:v>
                </c:pt>
                <c:pt idx="205">
                  <c:v>0.30009999999999998</c:v>
                </c:pt>
                <c:pt idx="206">
                  <c:v>0.30009999999999998</c:v>
                </c:pt>
                <c:pt idx="207">
                  <c:v>0.30009999999999998</c:v>
                </c:pt>
                <c:pt idx="208">
                  <c:v>0.30009999999999998</c:v>
                </c:pt>
                <c:pt idx="209">
                  <c:v>0.30009999999999998</c:v>
                </c:pt>
                <c:pt idx="210">
                  <c:v>0.30009999999999998</c:v>
                </c:pt>
                <c:pt idx="211">
                  <c:v>0.30009999999999998</c:v>
                </c:pt>
                <c:pt idx="212">
                  <c:v>0.40010000000000001</c:v>
                </c:pt>
                <c:pt idx="213">
                  <c:v>0.40010000000000001</c:v>
                </c:pt>
                <c:pt idx="214">
                  <c:v>0.50009999999999999</c:v>
                </c:pt>
                <c:pt idx="215">
                  <c:v>0.70009999999999994</c:v>
                </c:pt>
                <c:pt idx="216">
                  <c:v>0.80010000000000003</c:v>
                </c:pt>
                <c:pt idx="217">
                  <c:v>0.90010000000000001</c:v>
                </c:pt>
                <c:pt idx="218">
                  <c:v>1.1001000000000001</c:v>
                </c:pt>
                <c:pt idx="219">
                  <c:v>1.4000999999999999</c:v>
                </c:pt>
                <c:pt idx="220">
                  <c:v>1.8001</c:v>
                </c:pt>
                <c:pt idx="221">
                  <c:v>2.2001000000000004</c:v>
                </c:pt>
                <c:pt idx="222">
                  <c:v>2.6001000000000003</c:v>
                </c:pt>
                <c:pt idx="223">
                  <c:v>2.9001000000000001</c:v>
                </c:pt>
                <c:pt idx="224">
                  <c:v>3.2001000000000004</c:v>
                </c:pt>
                <c:pt idx="225">
                  <c:v>3.4001000000000001</c:v>
                </c:pt>
                <c:pt idx="226">
                  <c:v>3.5001000000000002</c:v>
                </c:pt>
                <c:pt idx="227">
                  <c:v>3.6001000000000003</c:v>
                </c:pt>
                <c:pt idx="228">
                  <c:v>3.6001000000000003</c:v>
                </c:pt>
                <c:pt idx="229">
                  <c:v>3.6001000000000003</c:v>
                </c:pt>
                <c:pt idx="230">
                  <c:v>3.6001000000000003</c:v>
                </c:pt>
                <c:pt idx="231">
                  <c:v>3.6001000000000003</c:v>
                </c:pt>
                <c:pt idx="232">
                  <c:v>3.6001000000000003</c:v>
                </c:pt>
                <c:pt idx="233">
                  <c:v>3.5001000000000002</c:v>
                </c:pt>
                <c:pt idx="234">
                  <c:v>3.4001000000000001</c:v>
                </c:pt>
                <c:pt idx="235">
                  <c:v>3.3001</c:v>
                </c:pt>
                <c:pt idx="236">
                  <c:v>3.2001000000000004</c:v>
                </c:pt>
                <c:pt idx="237">
                  <c:v>3.0001000000000002</c:v>
                </c:pt>
                <c:pt idx="238">
                  <c:v>2.8001</c:v>
                </c:pt>
                <c:pt idx="239">
                  <c:v>2.4001000000000001</c:v>
                </c:pt>
                <c:pt idx="240">
                  <c:v>2.1001000000000003</c:v>
                </c:pt>
                <c:pt idx="241">
                  <c:v>1.7000999999999999</c:v>
                </c:pt>
                <c:pt idx="242">
                  <c:v>1.4000999999999999</c:v>
                </c:pt>
                <c:pt idx="243">
                  <c:v>1.0001</c:v>
                </c:pt>
                <c:pt idx="244">
                  <c:v>0.80010000000000003</c:v>
                </c:pt>
                <c:pt idx="245">
                  <c:v>0.50009999999999999</c:v>
                </c:pt>
                <c:pt idx="246">
                  <c:v>0.40010000000000001</c:v>
                </c:pt>
                <c:pt idx="247">
                  <c:v>0.30009999999999998</c:v>
                </c:pt>
                <c:pt idx="248">
                  <c:v>0.2001</c:v>
                </c:pt>
                <c:pt idx="249">
                  <c:v>0.2001</c:v>
                </c:pt>
                <c:pt idx="250">
                  <c:v>0.2001</c:v>
                </c:pt>
                <c:pt idx="251">
                  <c:v>0.2001</c:v>
                </c:pt>
                <c:pt idx="252">
                  <c:v>0.2001</c:v>
                </c:pt>
                <c:pt idx="253">
                  <c:v>0.2001</c:v>
                </c:pt>
                <c:pt idx="254">
                  <c:v>0.2001</c:v>
                </c:pt>
                <c:pt idx="255">
                  <c:v>0.2001</c:v>
                </c:pt>
                <c:pt idx="256">
                  <c:v>0.2001</c:v>
                </c:pt>
                <c:pt idx="257">
                  <c:v>0.2001</c:v>
                </c:pt>
                <c:pt idx="258">
                  <c:v>0.2001</c:v>
                </c:pt>
                <c:pt idx="259">
                  <c:v>0.2001</c:v>
                </c:pt>
                <c:pt idx="260">
                  <c:v>0.2001</c:v>
                </c:pt>
                <c:pt idx="261">
                  <c:v>0.2001</c:v>
                </c:pt>
                <c:pt idx="262">
                  <c:v>0.2001</c:v>
                </c:pt>
                <c:pt idx="263">
                  <c:v>0.2001</c:v>
                </c:pt>
                <c:pt idx="264">
                  <c:v>0.2001</c:v>
                </c:pt>
                <c:pt idx="265">
                  <c:v>0.2001</c:v>
                </c:pt>
                <c:pt idx="266">
                  <c:v>0.2001</c:v>
                </c:pt>
                <c:pt idx="267">
                  <c:v>0.2001</c:v>
                </c:pt>
                <c:pt idx="268">
                  <c:v>0.2001</c:v>
                </c:pt>
                <c:pt idx="269">
                  <c:v>0.2001</c:v>
                </c:pt>
                <c:pt idx="270">
                  <c:v>0.2001</c:v>
                </c:pt>
                <c:pt idx="271">
                  <c:v>0.30009999999999998</c:v>
                </c:pt>
                <c:pt idx="272">
                  <c:v>0.30009999999999998</c:v>
                </c:pt>
                <c:pt idx="273">
                  <c:v>0.30009999999999998</c:v>
                </c:pt>
                <c:pt idx="274">
                  <c:v>0.30009999999999998</c:v>
                </c:pt>
                <c:pt idx="275">
                  <c:v>0.30009999999999998</c:v>
                </c:pt>
                <c:pt idx="276">
                  <c:v>0.40010000000000001</c:v>
                </c:pt>
                <c:pt idx="277">
                  <c:v>0.50009999999999999</c:v>
                </c:pt>
                <c:pt idx="278">
                  <c:v>0.60009999999999997</c:v>
                </c:pt>
                <c:pt idx="279">
                  <c:v>0.80010000000000003</c:v>
                </c:pt>
                <c:pt idx="280">
                  <c:v>1.0001</c:v>
                </c:pt>
                <c:pt idx="281">
                  <c:v>1.2000999999999999</c:v>
                </c:pt>
                <c:pt idx="282">
                  <c:v>1.4000999999999999</c:v>
                </c:pt>
                <c:pt idx="283">
                  <c:v>1.6001000000000001</c:v>
                </c:pt>
                <c:pt idx="284">
                  <c:v>1.7000999999999999</c:v>
                </c:pt>
                <c:pt idx="285">
                  <c:v>1.8001</c:v>
                </c:pt>
                <c:pt idx="286">
                  <c:v>1.9000999999999999</c:v>
                </c:pt>
                <c:pt idx="287">
                  <c:v>1.9000999999999999</c:v>
                </c:pt>
                <c:pt idx="288">
                  <c:v>1.9000999999999999</c:v>
                </c:pt>
                <c:pt idx="289">
                  <c:v>1.9000999999999999</c:v>
                </c:pt>
                <c:pt idx="290">
                  <c:v>1.9000999999999999</c:v>
                </c:pt>
                <c:pt idx="291">
                  <c:v>1.9000999999999999</c:v>
                </c:pt>
                <c:pt idx="292">
                  <c:v>1.9000999999999999</c:v>
                </c:pt>
                <c:pt idx="293">
                  <c:v>1.9000999999999999</c:v>
                </c:pt>
                <c:pt idx="294">
                  <c:v>1.9000999999999999</c:v>
                </c:pt>
                <c:pt idx="295">
                  <c:v>1.9000999999999999</c:v>
                </c:pt>
                <c:pt idx="296">
                  <c:v>1.9000999999999999</c:v>
                </c:pt>
                <c:pt idx="297">
                  <c:v>1.8001</c:v>
                </c:pt>
                <c:pt idx="298">
                  <c:v>1.6001000000000001</c:v>
                </c:pt>
                <c:pt idx="299">
                  <c:v>1.5001</c:v>
                </c:pt>
                <c:pt idx="300">
                  <c:v>1.3001</c:v>
                </c:pt>
                <c:pt idx="301">
                  <c:v>1.1001000000000001</c:v>
                </c:pt>
                <c:pt idx="302">
                  <c:v>1.0001</c:v>
                </c:pt>
                <c:pt idx="303">
                  <c:v>0.80010000000000003</c:v>
                </c:pt>
                <c:pt idx="304">
                  <c:v>0.70009999999999994</c:v>
                </c:pt>
                <c:pt idx="305">
                  <c:v>0.70009999999999994</c:v>
                </c:pt>
                <c:pt idx="306">
                  <c:v>0.70009999999999994</c:v>
                </c:pt>
                <c:pt idx="307">
                  <c:v>0.80010000000000003</c:v>
                </c:pt>
                <c:pt idx="308">
                  <c:v>0.80010000000000003</c:v>
                </c:pt>
                <c:pt idx="309">
                  <c:v>0.80010000000000003</c:v>
                </c:pt>
                <c:pt idx="310">
                  <c:v>0.90010000000000001</c:v>
                </c:pt>
                <c:pt idx="311">
                  <c:v>0.90010000000000001</c:v>
                </c:pt>
                <c:pt idx="312">
                  <c:v>0.90010000000000001</c:v>
                </c:pt>
                <c:pt idx="313">
                  <c:v>0.90010000000000001</c:v>
                </c:pt>
                <c:pt idx="314">
                  <c:v>0.90010000000000001</c:v>
                </c:pt>
                <c:pt idx="315">
                  <c:v>1.0001</c:v>
                </c:pt>
                <c:pt idx="316">
                  <c:v>1.1001000000000001</c:v>
                </c:pt>
                <c:pt idx="317">
                  <c:v>1.2000999999999999</c:v>
                </c:pt>
                <c:pt idx="318">
                  <c:v>1.5001</c:v>
                </c:pt>
                <c:pt idx="319">
                  <c:v>1.8001</c:v>
                </c:pt>
                <c:pt idx="320">
                  <c:v>2.3001</c:v>
                </c:pt>
                <c:pt idx="321">
                  <c:v>2.8001</c:v>
                </c:pt>
                <c:pt idx="322">
                  <c:v>3.2001000000000004</c:v>
                </c:pt>
                <c:pt idx="323">
                  <c:v>3.5001000000000002</c:v>
                </c:pt>
                <c:pt idx="324">
                  <c:v>3.8001</c:v>
                </c:pt>
                <c:pt idx="325">
                  <c:v>4.0000999999999998</c:v>
                </c:pt>
                <c:pt idx="326">
                  <c:v>4.1001000000000003</c:v>
                </c:pt>
                <c:pt idx="327">
                  <c:v>4.1001000000000003</c:v>
                </c:pt>
                <c:pt idx="328">
                  <c:v>4.0000999999999998</c:v>
                </c:pt>
                <c:pt idx="329">
                  <c:v>4.0000999999999998</c:v>
                </c:pt>
                <c:pt idx="330">
                  <c:v>4.0000999999999998</c:v>
                </c:pt>
                <c:pt idx="331">
                  <c:v>3.9001000000000001</c:v>
                </c:pt>
                <c:pt idx="332">
                  <c:v>3.9001000000000001</c:v>
                </c:pt>
                <c:pt idx="333">
                  <c:v>3.8001</c:v>
                </c:pt>
                <c:pt idx="334">
                  <c:v>3.8001</c:v>
                </c:pt>
                <c:pt idx="335">
                  <c:v>3.7001000000000004</c:v>
                </c:pt>
                <c:pt idx="336">
                  <c:v>3.5001000000000002</c:v>
                </c:pt>
                <c:pt idx="337">
                  <c:v>3.2001000000000004</c:v>
                </c:pt>
                <c:pt idx="338">
                  <c:v>2.9001000000000001</c:v>
                </c:pt>
                <c:pt idx="339">
                  <c:v>2.6001000000000003</c:v>
                </c:pt>
                <c:pt idx="340">
                  <c:v>2.1001000000000003</c:v>
                </c:pt>
                <c:pt idx="341">
                  <c:v>1.6001000000000001</c:v>
                </c:pt>
                <c:pt idx="342">
                  <c:v>1.2000999999999999</c:v>
                </c:pt>
                <c:pt idx="343">
                  <c:v>1.0001</c:v>
                </c:pt>
                <c:pt idx="344">
                  <c:v>0.80010000000000003</c:v>
                </c:pt>
                <c:pt idx="345">
                  <c:v>0.70009999999999994</c:v>
                </c:pt>
                <c:pt idx="346">
                  <c:v>0.60009999999999997</c:v>
                </c:pt>
                <c:pt idx="347">
                  <c:v>0.70009999999999994</c:v>
                </c:pt>
                <c:pt idx="348">
                  <c:v>0.70009999999999994</c:v>
                </c:pt>
                <c:pt idx="349">
                  <c:v>0.70009999999999994</c:v>
                </c:pt>
                <c:pt idx="350">
                  <c:v>0.80010000000000003</c:v>
                </c:pt>
                <c:pt idx="351">
                  <c:v>0.80010000000000003</c:v>
                </c:pt>
                <c:pt idx="352">
                  <c:v>0.70009999999999994</c:v>
                </c:pt>
                <c:pt idx="353">
                  <c:v>0.70009999999999994</c:v>
                </c:pt>
                <c:pt idx="354">
                  <c:v>0.70009999999999994</c:v>
                </c:pt>
                <c:pt idx="355">
                  <c:v>0.70009999999999994</c:v>
                </c:pt>
                <c:pt idx="356">
                  <c:v>0.60009999999999997</c:v>
                </c:pt>
                <c:pt idx="357">
                  <c:v>0.60009999999999997</c:v>
                </c:pt>
                <c:pt idx="358">
                  <c:v>0.60009999999999997</c:v>
                </c:pt>
                <c:pt idx="359">
                  <c:v>0.70009999999999994</c:v>
                </c:pt>
                <c:pt idx="360">
                  <c:v>0.70009999999999994</c:v>
                </c:pt>
                <c:pt idx="361">
                  <c:v>0.80010000000000003</c:v>
                </c:pt>
                <c:pt idx="362">
                  <c:v>0.80010000000000003</c:v>
                </c:pt>
                <c:pt idx="363">
                  <c:v>0.90010000000000001</c:v>
                </c:pt>
                <c:pt idx="364">
                  <c:v>0.90010000000000001</c:v>
                </c:pt>
                <c:pt idx="365">
                  <c:v>0.90010000000000001</c:v>
                </c:pt>
                <c:pt idx="366">
                  <c:v>0.80010000000000003</c:v>
                </c:pt>
                <c:pt idx="367">
                  <c:v>0.80010000000000003</c:v>
                </c:pt>
                <c:pt idx="368">
                  <c:v>0.80010000000000003</c:v>
                </c:pt>
                <c:pt idx="369">
                  <c:v>0.70009999999999994</c:v>
                </c:pt>
                <c:pt idx="370">
                  <c:v>0.70009999999999994</c:v>
                </c:pt>
                <c:pt idx="371">
                  <c:v>0.70009999999999994</c:v>
                </c:pt>
                <c:pt idx="372">
                  <c:v>0.70009999999999994</c:v>
                </c:pt>
                <c:pt idx="373">
                  <c:v>0.80010000000000003</c:v>
                </c:pt>
                <c:pt idx="374">
                  <c:v>0.80010000000000003</c:v>
                </c:pt>
                <c:pt idx="375">
                  <c:v>0.90010000000000001</c:v>
                </c:pt>
                <c:pt idx="376">
                  <c:v>0.90010000000000001</c:v>
                </c:pt>
                <c:pt idx="377">
                  <c:v>0.90010000000000001</c:v>
                </c:pt>
                <c:pt idx="378">
                  <c:v>0.90010000000000001</c:v>
                </c:pt>
                <c:pt idx="379">
                  <c:v>0.90010000000000001</c:v>
                </c:pt>
                <c:pt idx="380">
                  <c:v>0.80010000000000003</c:v>
                </c:pt>
                <c:pt idx="381">
                  <c:v>0.80010000000000003</c:v>
                </c:pt>
                <c:pt idx="382">
                  <c:v>0.70009999999999994</c:v>
                </c:pt>
                <c:pt idx="383">
                  <c:v>0.70009999999999994</c:v>
                </c:pt>
                <c:pt idx="384">
                  <c:v>0.60009999999999997</c:v>
                </c:pt>
                <c:pt idx="385">
                  <c:v>0.60009999999999997</c:v>
                </c:pt>
                <c:pt idx="386">
                  <c:v>0.60009999999999997</c:v>
                </c:pt>
                <c:pt idx="387">
                  <c:v>0.60009999999999997</c:v>
                </c:pt>
                <c:pt idx="388">
                  <c:v>0.60009999999999997</c:v>
                </c:pt>
                <c:pt idx="389">
                  <c:v>0.60009999999999997</c:v>
                </c:pt>
                <c:pt idx="390">
                  <c:v>0.60009999999999997</c:v>
                </c:pt>
                <c:pt idx="391">
                  <c:v>0.50009999999999999</c:v>
                </c:pt>
                <c:pt idx="392">
                  <c:v>0.50009999999999999</c:v>
                </c:pt>
                <c:pt idx="393">
                  <c:v>0.40010000000000001</c:v>
                </c:pt>
                <c:pt idx="394">
                  <c:v>0.40010000000000001</c:v>
                </c:pt>
                <c:pt idx="395">
                  <c:v>0.30009999999999998</c:v>
                </c:pt>
                <c:pt idx="396">
                  <c:v>0.30009999999999998</c:v>
                </c:pt>
                <c:pt idx="397">
                  <c:v>0.30009999999999998</c:v>
                </c:pt>
                <c:pt idx="398">
                  <c:v>0.2001</c:v>
                </c:pt>
                <c:pt idx="399">
                  <c:v>0.2001</c:v>
                </c:pt>
                <c:pt idx="400">
                  <c:v>0.2001</c:v>
                </c:pt>
                <c:pt idx="401">
                  <c:v>0.2001</c:v>
                </c:pt>
                <c:pt idx="402">
                  <c:v>0.30009999999999998</c:v>
                </c:pt>
                <c:pt idx="403">
                  <c:v>0.30009999999999998</c:v>
                </c:pt>
                <c:pt idx="404">
                  <c:v>0.30009999999999998</c:v>
                </c:pt>
                <c:pt idx="405">
                  <c:v>0.30009999999999998</c:v>
                </c:pt>
                <c:pt idx="406">
                  <c:v>0.2001</c:v>
                </c:pt>
                <c:pt idx="407">
                  <c:v>0.2001</c:v>
                </c:pt>
                <c:pt idx="408">
                  <c:v>0.2001</c:v>
                </c:pt>
                <c:pt idx="409">
                  <c:v>0.2001</c:v>
                </c:pt>
                <c:pt idx="410">
                  <c:v>0.2001</c:v>
                </c:pt>
                <c:pt idx="411">
                  <c:v>0.2001</c:v>
                </c:pt>
                <c:pt idx="412">
                  <c:v>0.2001</c:v>
                </c:pt>
                <c:pt idx="413">
                  <c:v>0.2001</c:v>
                </c:pt>
                <c:pt idx="414">
                  <c:v>0.2001</c:v>
                </c:pt>
                <c:pt idx="415">
                  <c:v>0.10010000000000001</c:v>
                </c:pt>
                <c:pt idx="416">
                  <c:v>0.10010000000000001</c:v>
                </c:pt>
                <c:pt idx="417">
                  <c:v>0.10010000000000001</c:v>
                </c:pt>
                <c:pt idx="418">
                  <c:v>0.10010000000000001</c:v>
                </c:pt>
                <c:pt idx="419">
                  <c:v>0.10010000000000001</c:v>
                </c:pt>
                <c:pt idx="420">
                  <c:v>0.10010000000000001</c:v>
                </c:pt>
                <c:pt idx="421">
                  <c:v>0.10010000000000001</c:v>
                </c:pt>
                <c:pt idx="422">
                  <c:v>0.10010000000000001</c:v>
                </c:pt>
                <c:pt idx="423">
                  <c:v>0.10010000000000001</c:v>
                </c:pt>
                <c:pt idx="424">
                  <c:v>0.10010000000000001</c:v>
                </c:pt>
                <c:pt idx="425">
                  <c:v>0.2001</c:v>
                </c:pt>
                <c:pt idx="426">
                  <c:v>0.2001</c:v>
                </c:pt>
                <c:pt idx="427">
                  <c:v>0.30009999999999998</c:v>
                </c:pt>
                <c:pt idx="428">
                  <c:v>0.40010000000000001</c:v>
                </c:pt>
                <c:pt idx="429">
                  <c:v>0.70009999999999994</c:v>
                </c:pt>
                <c:pt idx="430">
                  <c:v>0.90010000000000001</c:v>
                </c:pt>
                <c:pt idx="431">
                  <c:v>1.3001</c:v>
                </c:pt>
                <c:pt idx="432">
                  <c:v>1.6001000000000001</c:v>
                </c:pt>
                <c:pt idx="433">
                  <c:v>1.9000999999999999</c:v>
                </c:pt>
                <c:pt idx="434">
                  <c:v>2.1001000000000003</c:v>
                </c:pt>
                <c:pt idx="435">
                  <c:v>2.3001</c:v>
                </c:pt>
                <c:pt idx="436">
                  <c:v>2.4001000000000001</c:v>
                </c:pt>
                <c:pt idx="437">
                  <c:v>2.5001000000000002</c:v>
                </c:pt>
                <c:pt idx="438">
                  <c:v>2.5001000000000002</c:v>
                </c:pt>
                <c:pt idx="439">
                  <c:v>2.5001000000000002</c:v>
                </c:pt>
                <c:pt idx="440">
                  <c:v>2.5001000000000002</c:v>
                </c:pt>
                <c:pt idx="441">
                  <c:v>2.5001000000000002</c:v>
                </c:pt>
                <c:pt idx="442">
                  <c:v>2.4001000000000001</c:v>
                </c:pt>
                <c:pt idx="443">
                  <c:v>2.4001000000000001</c:v>
                </c:pt>
                <c:pt idx="444">
                  <c:v>2.3001</c:v>
                </c:pt>
                <c:pt idx="445">
                  <c:v>2.2001000000000004</c:v>
                </c:pt>
                <c:pt idx="446">
                  <c:v>2.1001000000000003</c:v>
                </c:pt>
                <c:pt idx="447">
                  <c:v>1.9000999999999999</c:v>
                </c:pt>
                <c:pt idx="448">
                  <c:v>1.6001000000000001</c:v>
                </c:pt>
                <c:pt idx="449">
                  <c:v>1.3001</c:v>
                </c:pt>
                <c:pt idx="450">
                  <c:v>1.0001</c:v>
                </c:pt>
                <c:pt idx="451">
                  <c:v>0.70009999999999994</c:v>
                </c:pt>
                <c:pt idx="452">
                  <c:v>0.50009999999999999</c:v>
                </c:pt>
                <c:pt idx="453">
                  <c:v>0.30009999999999998</c:v>
                </c:pt>
                <c:pt idx="454">
                  <c:v>0.2001</c:v>
                </c:pt>
                <c:pt idx="455">
                  <c:v>0.10010000000000001</c:v>
                </c:pt>
                <c:pt idx="456">
                  <c:v>0.10010000000000001</c:v>
                </c:pt>
                <c:pt idx="457">
                  <c:v>1E-4</c:v>
                </c:pt>
                <c:pt idx="458">
                  <c:v>1E-4</c:v>
                </c:pt>
                <c:pt idx="459">
                  <c:v>1E-4</c:v>
                </c:pt>
                <c:pt idx="460">
                  <c:v>1E-4</c:v>
                </c:pt>
                <c:pt idx="461">
                  <c:v>1E-4</c:v>
                </c:pt>
                <c:pt idx="462">
                  <c:v>1E-4</c:v>
                </c:pt>
                <c:pt idx="463">
                  <c:v>0.10010000000000001</c:v>
                </c:pt>
                <c:pt idx="464">
                  <c:v>0.10010000000000001</c:v>
                </c:pt>
                <c:pt idx="465">
                  <c:v>0.10010000000000001</c:v>
                </c:pt>
                <c:pt idx="466">
                  <c:v>0.10010000000000001</c:v>
                </c:pt>
                <c:pt idx="467">
                  <c:v>0.10010000000000001</c:v>
                </c:pt>
                <c:pt idx="468">
                  <c:v>0.2001</c:v>
                </c:pt>
                <c:pt idx="469">
                  <c:v>0.2001</c:v>
                </c:pt>
                <c:pt idx="470">
                  <c:v>0.2001</c:v>
                </c:pt>
                <c:pt idx="471">
                  <c:v>0.2001</c:v>
                </c:pt>
                <c:pt idx="472">
                  <c:v>0.30009999999999998</c:v>
                </c:pt>
                <c:pt idx="473">
                  <c:v>0.30009999999999998</c:v>
                </c:pt>
                <c:pt idx="474">
                  <c:v>0.30009999999999998</c:v>
                </c:pt>
                <c:pt idx="475">
                  <c:v>0.40010000000000001</c:v>
                </c:pt>
                <c:pt idx="476">
                  <c:v>0.40010000000000001</c:v>
                </c:pt>
                <c:pt idx="477">
                  <c:v>0.40010000000000001</c:v>
                </c:pt>
                <c:pt idx="478">
                  <c:v>0.40010000000000001</c:v>
                </c:pt>
                <c:pt idx="479">
                  <c:v>0.40010000000000001</c:v>
                </c:pt>
                <c:pt idx="480">
                  <c:v>0.40010000000000001</c:v>
                </c:pt>
                <c:pt idx="481">
                  <c:v>0.40010000000000001</c:v>
                </c:pt>
                <c:pt idx="482">
                  <c:v>0.40010000000000001</c:v>
                </c:pt>
                <c:pt idx="483">
                  <c:v>0.50009999999999999</c:v>
                </c:pt>
                <c:pt idx="484">
                  <c:v>0.50009999999999999</c:v>
                </c:pt>
                <c:pt idx="485">
                  <c:v>0.50009999999999999</c:v>
                </c:pt>
                <c:pt idx="486">
                  <c:v>0.50009999999999999</c:v>
                </c:pt>
                <c:pt idx="487">
                  <c:v>0.60009999999999997</c:v>
                </c:pt>
                <c:pt idx="488">
                  <c:v>0.60009999999999997</c:v>
                </c:pt>
                <c:pt idx="489">
                  <c:v>0.70009999999999994</c:v>
                </c:pt>
                <c:pt idx="490">
                  <c:v>0.70009999999999994</c:v>
                </c:pt>
                <c:pt idx="491">
                  <c:v>0.70009999999999994</c:v>
                </c:pt>
                <c:pt idx="492">
                  <c:v>0.70009999999999994</c:v>
                </c:pt>
                <c:pt idx="493">
                  <c:v>0.70009999999999994</c:v>
                </c:pt>
                <c:pt idx="494">
                  <c:v>0.70009999999999994</c:v>
                </c:pt>
                <c:pt idx="495">
                  <c:v>0.70009999999999994</c:v>
                </c:pt>
                <c:pt idx="496">
                  <c:v>0.70009999999999994</c:v>
                </c:pt>
                <c:pt idx="497">
                  <c:v>0.70009999999999994</c:v>
                </c:pt>
                <c:pt idx="498">
                  <c:v>0.70009999999999994</c:v>
                </c:pt>
                <c:pt idx="499">
                  <c:v>0.80010000000000003</c:v>
                </c:pt>
                <c:pt idx="500">
                  <c:v>0.80010000000000003</c:v>
                </c:pt>
                <c:pt idx="501">
                  <c:v>0.90010000000000001</c:v>
                </c:pt>
                <c:pt idx="502">
                  <c:v>1.0001</c:v>
                </c:pt>
                <c:pt idx="503">
                  <c:v>1.1001000000000001</c:v>
                </c:pt>
                <c:pt idx="504">
                  <c:v>1.1001000000000001</c:v>
                </c:pt>
                <c:pt idx="505">
                  <c:v>1.2000999999999999</c:v>
                </c:pt>
                <c:pt idx="506">
                  <c:v>1.2000999999999999</c:v>
                </c:pt>
                <c:pt idx="507">
                  <c:v>1.3001</c:v>
                </c:pt>
                <c:pt idx="508">
                  <c:v>1.4000999999999999</c:v>
                </c:pt>
                <c:pt idx="509">
                  <c:v>1.8001</c:v>
                </c:pt>
                <c:pt idx="510">
                  <c:v>2.6001000000000003</c:v>
                </c:pt>
                <c:pt idx="511">
                  <c:v>3.5001000000000002</c:v>
                </c:pt>
                <c:pt idx="512">
                  <c:v>4.9000999999999992</c:v>
                </c:pt>
                <c:pt idx="513">
                  <c:v>7.0000999999999998</c:v>
                </c:pt>
                <c:pt idx="514">
                  <c:v>10.4001</c:v>
                </c:pt>
                <c:pt idx="515">
                  <c:v>14.4001</c:v>
                </c:pt>
                <c:pt idx="516">
                  <c:v>20.100100000000001</c:v>
                </c:pt>
                <c:pt idx="517">
                  <c:v>25.100100000000001</c:v>
                </c:pt>
                <c:pt idx="518">
                  <c:v>29.600100000000001</c:v>
                </c:pt>
                <c:pt idx="519">
                  <c:v>33.300100000000008</c:v>
                </c:pt>
                <c:pt idx="520">
                  <c:v>35.8001</c:v>
                </c:pt>
                <c:pt idx="521">
                  <c:v>37.900100000000009</c:v>
                </c:pt>
                <c:pt idx="522">
                  <c:v>39.000100000000003</c:v>
                </c:pt>
                <c:pt idx="523">
                  <c:v>39.300100000000008</c:v>
                </c:pt>
                <c:pt idx="524">
                  <c:v>39.200099999999999</c:v>
                </c:pt>
                <c:pt idx="525">
                  <c:v>39.000100000000003</c:v>
                </c:pt>
                <c:pt idx="526">
                  <c:v>38.600100000000005</c:v>
                </c:pt>
                <c:pt idx="527">
                  <c:v>37.900100000000009</c:v>
                </c:pt>
                <c:pt idx="528">
                  <c:v>36.900100000000009</c:v>
                </c:pt>
                <c:pt idx="529">
                  <c:v>35.500100000000003</c:v>
                </c:pt>
                <c:pt idx="530">
                  <c:v>33.900100000000002</c:v>
                </c:pt>
                <c:pt idx="531">
                  <c:v>31.400099999999998</c:v>
                </c:pt>
                <c:pt idx="532">
                  <c:v>27.400100000000002</c:v>
                </c:pt>
                <c:pt idx="533">
                  <c:v>22.5001</c:v>
                </c:pt>
                <c:pt idx="534">
                  <c:v>16.900099999999998</c:v>
                </c:pt>
                <c:pt idx="535">
                  <c:v>12.4001</c:v>
                </c:pt>
                <c:pt idx="536">
                  <c:v>8.7000999999999991</c:v>
                </c:pt>
                <c:pt idx="537">
                  <c:v>5.4001000000000001</c:v>
                </c:pt>
                <c:pt idx="538">
                  <c:v>3.3001</c:v>
                </c:pt>
                <c:pt idx="539">
                  <c:v>2.0001000000000002</c:v>
                </c:pt>
                <c:pt idx="540">
                  <c:v>1.7000999999999999</c:v>
                </c:pt>
                <c:pt idx="541">
                  <c:v>1.6001000000000001</c:v>
                </c:pt>
                <c:pt idx="542">
                  <c:v>1.7000999999999999</c:v>
                </c:pt>
                <c:pt idx="543">
                  <c:v>1.8001</c:v>
                </c:pt>
                <c:pt idx="544">
                  <c:v>1.9000999999999999</c:v>
                </c:pt>
                <c:pt idx="545">
                  <c:v>2.2001000000000004</c:v>
                </c:pt>
                <c:pt idx="546">
                  <c:v>2.4001000000000001</c:v>
                </c:pt>
                <c:pt idx="547">
                  <c:v>2.7001000000000004</c:v>
                </c:pt>
                <c:pt idx="548">
                  <c:v>2.9001000000000001</c:v>
                </c:pt>
                <c:pt idx="549">
                  <c:v>3.0001000000000002</c:v>
                </c:pt>
                <c:pt idx="550">
                  <c:v>3.1001000000000003</c:v>
                </c:pt>
                <c:pt idx="551">
                  <c:v>3.1001000000000003</c:v>
                </c:pt>
                <c:pt idx="552">
                  <c:v>3.1001000000000003</c:v>
                </c:pt>
                <c:pt idx="553">
                  <c:v>3.1001000000000003</c:v>
                </c:pt>
                <c:pt idx="554">
                  <c:v>3.1001000000000003</c:v>
                </c:pt>
                <c:pt idx="555">
                  <c:v>3.1001000000000003</c:v>
                </c:pt>
                <c:pt idx="556">
                  <c:v>3.2001000000000004</c:v>
                </c:pt>
                <c:pt idx="557">
                  <c:v>3.4001000000000001</c:v>
                </c:pt>
                <c:pt idx="558">
                  <c:v>3.5001000000000002</c:v>
                </c:pt>
                <c:pt idx="559">
                  <c:v>3.8001</c:v>
                </c:pt>
                <c:pt idx="560">
                  <c:v>4.4001000000000001</c:v>
                </c:pt>
                <c:pt idx="561">
                  <c:v>4.9000999999999992</c:v>
                </c:pt>
                <c:pt idx="562">
                  <c:v>5.4001000000000001</c:v>
                </c:pt>
                <c:pt idx="563">
                  <c:v>5.7000999999999999</c:v>
                </c:pt>
                <c:pt idx="564">
                  <c:v>5.8000999999999996</c:v>
                </c:pt>
                <c:pt idx="565">
                  <c:v>5.9000999999999992</c:v>
                </c:pt>
                <c:pt idx="566">
                  <c:v>5.9000999999999992</c:v>
                </c:pt>
                <c:pt idx="567">
                  <c:v>5.8000999999999996</c:v>
                </c:pt>
                <c:pt idx="568">
                  <c:v>5.8000999999999996</c:v>
                </c:pt>
                <c:pt idx="569">
                  <c:v>5.8000999999999996</c:v>
                </c:pt>
                <c:pt idx="570">
                  <c:v>5.9000999999999992</c:v>
                </c:pt>
                <c:pt idx="571">
                  <c:v>6.2000999999999999</c:v>
                </c:pt>
                <c:pt idx="572">
                  <c:v>6.6000999999999994</c:v>
                </c:pt>
                <c:pt idx="573">
                  <c:v>7.1001000000000003</c:v>
                </c:pt>
                <c:pt idx="574">
                  <c:v>7.9001000000000001</c:v>
                </c:pt>
                <c:pt idx="575">
                  <c:v>9.0000999999999998</c:v>
                </c:pt>
                <c:pt idx="576">
                  <c:v>10.200100000000001</c:v>
                </c:pt>
                <c:pt idx="577">
                  <c:v>11.300099999999999</c:v>
                </c:pt>
                <c:pt idx="578">
                  <c:v>12.200100000000001</c:v>
                </c:pt>
                <c:pt idx="579">
                  <c:v>12.9001</c:v>
                </c:pt>
                <c:pt idx="580">
                  <c:v>13.100100000000001</c:v>
                </c:pt>
                <c:pt idx="581">
                  <c:v>13.200099999999999</c:v>
                </c:pt>
                <c:pt idx="582">
                  <c:v>13.100100000000001</c:v>
                </c:pt>
                <c:pt idx="583">
                  <c:v>12.9001</c:v>
                </c:pt>
                <c:pt idx="584">
                  <c:v>12.700099999999999</c:v>
                </c:pt>
                <c:pt idx="585">
                  <c:v>12.600099999999999</c:v>
                </c:pt>
                <c:pt idx="586">
                  <c:v>12.5001</c:v>
                </c:pt>
                <c:pt idx="587">
                  <c:v>12.4001</c:v>
                </c:pt>
                <c:pt idx="588">
                  <c:v>12.100099999999999</c:v>
                </c:pt>
                <c:pt idx="589">
                  <c:v>11.800099999999999</c:v>
                </c:pt>
                <c:pt idx="590">
                  <c:v>11.4001</c:v>
                </c:pt>
                <c:pt idx="591">
                  <c:v>10.5001</c:v>
                </c:pt>
                <c:pt idx="592">
                  <c:v>9.5000999999999998</c:v>
                </c:pt>
                <c:pt idx="593">
                  <c:v>8.3001000000000005</c:v>
                </c:pt>
                <c:pt idx="594">
                  <c:v>7.2000999999999999</c:v>
                </c:pt>
                <c:pt idx="595">
                  <c:v>6.2000999999999999</c:v>
                </c:pt>
                <c:pt idx="596">
                  <c:v>5.4001000000000001</c:v>
                </c:pt>
                <c:pt idx="597">
                  <c:v>4.7000999999999999</c:v>
                </c:pt>
                <c:pt idx="598">
                  <c:v>4.3000999999999996</c:v>
                </c:pt>
                <c:pt idx="599">
                  <c:v>4.1001000000000003</c:v>
                </c:pt>
                <c:pt idx="600">
                  <c:v>4.1001000000000003</c:v>
                </c:pt>
                <c:pt idx="601">
                  <c:v>4.2000999999999999</c:v>
                </c:pt>
                <c:pt idx="602">
                  <c:v>4.2000999999999999</c:v>
                </c:pt>
                <c:pt idx="603">
                  <c:v>4.2000999999999999</c:v>
                </c:pt>
                <c:pt idx="604">
                  <c:v>4.2000999999999999</c:v>
                </c:pt>
                <c:pt idx="605">
                  <c:v>4.3000999999999996</c:v>
                </c:pt>
                <c:pt idx="606">
                  <c:v>4.4001000000000001</c:v>
                </c:pt>
                <c:pt idx="607">
                  <c:v>4.4001000000000001</c:v>
                </c:pt>
                <c:pt idx="608">
                  <c:v>4.3000999999999996</c:v>
                </c:pt>
                <c:pt idx="609">
                  <c:v>4.1001000000000003</c:v>
                </c:pt>
                <c:pt idx="610">
                  <c:v>3.9001000000000001</c:v>
                </c:pt>
                <c:pt idx="611">
                  <c:v>3.7001000000000004</c:v>
                </c:pt>
                <c:pt idx="612">
                  <c:v>3.6001000000000003</c:v>
                </c:pt>
                <c:pt idx="613">
                  <c:v>3.4001000000000001</c:v>
                </c:pt>
                <c:pt idx="614">
                  <c:v>3.3001</c:v>
                </c:pt>
                <c:pt idx="615">
                  <c:v>3.2001000000000004</c:v>
                </c:pt>
                <c:pt idx="616">
                  <c:v>3.2001000000000004</c:v>
                </c:pt>
                <c:pt idx="617">
                  <c:v>3.2001000000000004</c:v>
                </c:pt>
                <c:pt idx="618">
                  <c:v>3.1001000000000003</c:v>
                </c:pt>
                <c:pt idx="619">
                  <c:v>3.0001000000000002</c:v>
                </c:pt>
                <c:pt idx="620">
                  <c:v>2.9001000000000001</c:v>
                </c:pt>
                <c:pt idx="621">
                  <c:v>2.8001</c:v>
                </c:pt>
                <c:pt idx="622">
                  <c:v>2.5001000000000002</c:v>
                </c:pt>
                <c:pt idx="623">
                  <c:v>2.3001</c:v>
                </c:pt>
                <c:pt idx="624">
                  <c:v>1.9000999999999999</c:v>
                </c:pt>
                <c:pt idx="625">
                  <c:v>1.6001000000000001</c:v>
                </c:pt>
                <c:pt idx="626">
                  <c:v>1.3001</c:v>
                </c:pt>
                <c:pt idx="627">
                  <c:v>1.1001000000000001</c:v>
                </c:pt>
                <c:pt idx="628">
                  <c:v>0.90010000000000001</c:v>
                </c:pt>
                <c:pt idx="629">
                  <c:v>0.90010000000000001</c:v>
                </c:pt>
                <c:pt idx="630">
                  <c:v>0.90010000000000001</c:v>
                </c:pt>
                <c:pt idx="631">
                  <c:v>0.90010000000000001</c:v>
                </c:pt>
                <c:pt idx="632">
                  <c:v>0.90010000000000001</c:v>
                </c:pt>
                <c:pt idx="633">
                  <c:v>0.90010000000000001</c:v>
                </c:pt>
                <c:pt idx="634">
                  <c:v>0.90010000000000001</c:v>
                </c:pt>
                <c:pt idx="635">
                  <c:v>0.90010000000000001</c:v>
                </c:pt>
                <c:pt idx="636">
                  <c:v>0.80010000000000003</c:v>
                </c:pt>
                <c:pt idx="637">
                  <c:v>0.80010000000000003</c:v>
                </c:pt>
                <c:pt idx="638">
                  <c:v>0.80010000000000003</c:v>
                </c:pt>
                <c:pt idx="639">
                  <c:v>0.70009999999999994</c:v>
                </c:pt>
                <c:pt idx="640">
                  <c:v>0.70009999999999994</c:v>
                </c:pt>
                <c:pt idx="641">
                  <c:v>0.60009999999999997</c:v>
                </c:pt>
                <c:pt idx="642">
                  <c:v>0.60009999999999997</c:v>
                </c:pt>
                <c:pt idx="643">
                  <c:v>0.60009999999999997</c:v>
                </c:pt>
                <c:pt idx="644">
                  <c:v>0.60009999999999997</c:v>
                </c:pt>
                <c:pt idx="645">
                  <c:v>0.60009999999999997</c:v>
                </c:pt>
                <c:pt idx="646">
                  <c:v>0.60009999999999997</c:v>
                </c:pt>
                <c:pt idx="647">
                  <c:v>0.70009999999999994</c:v>
                </c:pt>
                <c:pt idx="648">
                  <c:v>0.80010000000000003</c:v>
                </c:pt>
                <c:pt idx="649">
                  <c:v>0.90010000000000001</c:v>
                </c:pt>
                <c:pt idx="650">
                  <c:v>1.0001</c:v>
                </c:pt>
                <c:pt idx="651">
                  <c:v>1.2000999999999999</c:v>
                </c:pt>
                <c:pt idx="652">
                  <c:v>1.5001</c:v>
                </c:pt>
                <c:pt idx="653">
                  <c:v>1.8001</c:v>
                </c:pt>
                <c:pt idx="654">
                  <c:v>2.2001000000000004</c:v>
                </c:pt>
                <c:pt idx="655">
                  <c:v>2.5001000000000002</c:v>
                </c:pt>
                <c:pt idx="656">
                  <c:v>2.7001000000000004</c:v>
                </c:pt>
                <c:pt idx="657">
                  <c:v>2.9001000000000001</c:v>
                </c:pt>
                <c:pt idx="658">
                  <c:v>3.0001000000000002</c:v>
                </c:pt>
                <c:pt idx="659">
                  <c:v>3.1001000000000003</c:v>
                </c:pt>
                <c:pt idx="660">
                  <c:v>3.1001000000000003</c:v>
                </c:pt>
                <c:pt idx="661">
                  <c:v>3.1001000000000003</c:v>
                </c:pt>
                <c:pt idx="662">
                  <c:v>3.2001000000000004</c:v>
                </c:pt>
                <c:pt idx="663">
                  <c:v>3.3001</c:v>
                </c:pt>
                <c:pt idx="664">
                  <c:v>3.7001000000000004</c:v>
                </c:pt>
                <c:pt idx="665">
                  <c:v>4.1001000000000003</c:v>
                </c:pt>
                <c:pt idx="666">
                  <c:v>4.7000999999999999</c:v>
                </c:pt>
                <c:pt idx="667">
                  <c:v>5.9000999999999992</c:v>
                </c:pt>
                <c:pt idx="668">
                  <c:v>7.6000999999999994</c:v>
                </c:pt>
                <c:pt idx="669">
                  <c:v>9.3000999999999987</c:v>
                </c:pt>
                <c:pt idx="670">
                  <c:v>11.5001</c:v>
                </c:pt>
                <c:pt idx="671">
                  <c:v>13.4001</c:v>
                </c:pt>
                <c:pt idx="672">
                  <c:v>15.0001</c:v>
                </c:pt>
                <c:pt idx="673">
                  <c:v>16.300099999999997</c:v>
                </c:pt>
                <c:pt idx="674">
                  <c:v>16.900099999999998</c:v>
                </c:pt>
                <c:pt idx="675">
                  <c:v>17.100100000000001</c:v>
                </c:pt>
                <c:pt idx="676">
                  <c:v>17.200099999999999</c:v>
                </c:pt>
                <c:pt idx="677">
                  <c:v>17.200099999999999</c:v>
                </c:pt>
                <c:pt idx="678">
                  <c:v>17.100100000000001</c:v>
                </c:pt>
                <c:pt idx="679">
                  <c:v>17.0001</c:v>
                </c:pt>
                <c:pt idx="680">
                  <c:v>16.900099999999998</c:v>
                </c:pt>
                <c:pt idx="681">
                  <c:v>16.700099999999999</c:v>
                </c:pt>
                <c:pt idx="682">
                  <c:v>16.400100000000002</c:v>
                </c:pt>
                <c:pt idx="683">
                  <c:v>15.9001</c:v>
                </c:pt>
                <c:pt idx="684">
                  <c:v>15.5001</c:v>
                </c:pt>
                <c:pt idx="685">
                  <c:v>14.9001</c:v>
                </c:pt>
                <c:pt idx="686">
                  <c:v>14.3001</c:v>
                </c:pt>
                <c:pt idx="687">
                  <c:v>13.800099999999999</c:v>
                </c:pt>
                <c:pt idx="688">
                  <c:v>13.4001</c:v>
                </c:pt>
                <c:pt idx="689">
                  <c:v>13.0001</c:v>
                </c:pt>
                <c:pt idx="690">
                  <c:v>12.700099999999999</c:v>
                </c:pt>
                <c:pt idx="691">
                  <c:v>12.600099999999999</c:v>
                </c:pt>
                <c:pt idx="692">
                  <c:v>12.5001</c:v>
                </c:pt>
                <c:pt idx="693">
                  <c:v>12.5001</c:v>
                </c:pt>
                <c:pt idx="694">
                  <c:v>12.4001</c:v>
                </c:pt>
                <c:pt idx="695">
                  <c:v>12.200100000000001</c:v>
                </c:pt>
                <c:pt idx="696">
                  <c:v>11.9001</c:v>
                </c:pt>
                <c:pt idx="697">
                  <c:v>11.700100000000001</c:v>
                </c:pt>
                <c:pt idx="698">
                  <c:v>11.100099999999999</c:v>
                </c:pt>
                <c:pt idx="699">
                  <c:v>10.100099999999999</c:v>
                </c:pt>
                <c:pt idx="700">
                  <c:v>9.0000999999999998</c:v>
                </c:pt>
                <c:pt idx="701">
                  <c:v>7.5000999999999998</c:v>
                </c:pt>
                <c:pt idx="702">
                  <c:v>6.3000999999999996</c:v>
                </c:pt>
                <c:pt idx="703">
                  <c:v>5.2000999999999999</c:v>
                </c:pt>
                <c:pt idx="704">
                  <c:v>4.4001000000000001</c:v>
                </c:pt>
                <c:pt idx="705">
                  <c:v>3.7001000000000004</c:v>
                </c:pt>
                <c:pt idx="706">
                  <c:v>3.3001</c:v>
                </c:pt>
                <c:pt idx="707">
                  <c:v>3.2001000000000004</c:v>
                </c:pt>
                <c:pt idx="708">
                  <c:v>3.2001000000000004</c:v>
                </c:pt>
                <c:pt idx="709">
                  <c:v>3.4001000000000001</c:v>
                </c:pt>
                <c:pt idx="710">
                  <c:v>3.8001</c:v>
                </c:pt>
                <c:pt idx="711">
                  <c:v>5.0000999999999998</c:v>
                </c:pt>
                <c:pt idx="712">
                  <c:v>7.5000999999999998</c:v>
                </c:pt>
                <c:pt idx="713">
                  <c:v>10.700099999999999</c:v>
                </c:pt>
                <c:pt idx="714">
                  <c:v>16.600100000000001</c:v>
                </c:pt>
                <c:pt idx="715">
                  <c:v>25.3001</c:v>
                </c:pt>
                <c:pt idx="716">
                  <c:v>40.000100000000003</c:v>
                </c:pt>
                <c:pt idx="717">
                  <c:v>57.700100000000006</c:v>
                </c:pt>
                <c:pt idx="718">
                  <c:v>76.300100000000015</c:v>
                </c:pt>
                <c:pt idx="719">
                  <c:v>91.700100000000006</c:v>
                </c:pt>
                <c:pt idx="720">
                  <c:v>103.70010000000001</c:v>
                </c:pt>
                <c:pt idx="721">
                  <c:v>113.5001</c:v>
                </c:pt>
                <c:pt idx="722">
                  <c:v>119.8001</c:v>
                </c:pt>
                <c:pt idx="723">
                  <c:v>121.80010000000001</c:v>
                </c:pt>
                <c:pt idx="724">
                  <c:v>122.0001</c:v>
                </c:pt>
                <c:pt idx="725">
                  <c:v>121.80010000000001</c:v>
                </c:pt>
                <c:pt idx="726">
                  <c:v>121.0001</c:v>
                </c:pt>
                <c:pt idx="727">
                  <c:v>118.70010000000001</c:v>
                </c:pt>
                <c:pt idx="728">
                  <c:v>115.5001</c:v>
                </c:pt>
                <c:pt idx="729">
                  <c:v>110.3001</c:v>
                </c:pt>
                <c:pt idx="730">
                  <c:v>103.1001</c:v>
                </c:pt>
                <c:pt idx="731">
                  <c:v>93.100100000000012</c:v>
                </c:pt>
                <c:pt idx="732">
                  <c:v>78.600100000000012</c:v>
                </c:pt>
                <c:pt idx="733">
                  <c:v>60.600100000000005</c:v>
                </c:pt>
                <c:pt idx="734">
                  <c:v>44.000100000000003</c:v>
                </c:pt>
                <c:pt idx="735">
                  <c:v>25.900099999999998</c:v>
                </c:pt>
                <c:pt idx="736">
                  <c:v>15.0001</c:v>
                </c:pt>
                <c:pt idx="737">
                  <c:v>6.5000999999999998</c:v>
                </c:pt>
                <c:pt idx="738">
                  <c:v>2.5001000000000002</c:v>
                </c:pt>
                <c:pt idx="739">
                  <c:v>1.4000999999999999</c:v>
                </c:pt>
                <c:pt idx="740">
                  <c:v>1.1001000000000001</c:v>
                </c:pt>
                <c:pt idx="741">
                  <c:v>1.0001</c:v>
                </c:pt>
                <c:pt idx="742">
                  <c:v>1.0001</c:v>
                </c:pt>
                <c:pt idx="743">
                  <c:v>1.0001</c:v>
                </c:pt>
                <c:pt idx="744">
                  <c:v>1.1001000000000001</c:v>
                </c:pt>
                <c:pt idx="745">
                  <c:v>1.2000999999999999</c:v>
                </c:pt>
                <c:pt idx="746">
                  <c:v>1.5001</c:v>
                </c:pt>
                <c:pt idx="747">
                  <c:v>1.8001</c:v>
                </c:pt>
                <c:pt idx="748">
                  <c:v>2.5001000000000002</c:v>
                </c:pt>
                <c:pt idx="749">
                  <c:v>3.4001000000000001</c:v>
                </c:pt>
                <c:pt idx="750">
                  <c:v>4.5000999999999998</c:v>
                </c:pt>
                <c:pt idx="751">
                  <c:v>5.7000999999999999</c:v>
                </c:pt>
                <c:pt idx="752">
                  <c:v>6.7000999999999999</c:v>
                </c:pt>
                <c:pt idx="753">
                  <c:v>7.4001000000000001</c:v>
                </c:pt>
                <c:pt idx="754">
                  <c:v>8.0000999999999998</c:v>
                </c:pt>
                <c:pt idx="755">
                  <c:v>8.3001000000000005</c:v>
                </c:pt>
                <c:pt idx="756">
                  <c:v>8.4001000000000001</c:v>
                </c:pt>
                <c:pt idx="757">
                  <c:v>8.4001000000000001</c:v>
                </c:pt>
                <c:pt idx="758">
                  <c:v>8.3001000000000005</c:v>
                </c:pt>
                <c:pt idx="759">
                  <c:v>8.3001000000000005</c:v>
                </c:pt>
                <c:pt idx="760">
                  <c:v>8.1000999999999994</c:v>
                </c:pt>
                <c:pt idx="761">
                  <c:v>7.9001000000000001</c:v>
                </c:pt>
                <c:pt idx="762">
                  <c:v>7.5000999999999998</c:v>
                </c:pt>
                <c:pt idx="763">
                  <c:v>7.0000999999999998</c:v>
                </c:pt>
                <c:pt idx="764">
                  <c:v>6.1001000000000003</c:v>
                </c:pt>
                <c:pt idx="765">
                  <c:v>5.2000999999999999</c:v>
                </c:pt>
                <c:pt idx="766">
                  <c:v>4.3000999999999996</c:v>
                </c:pt>
                <c:pt idx="767">
                  <c:v>3.8001</c:v>
                </c:pt>
                <c:pt idx="768">
                  <c:v>3.3001</c:v>
                </c:pt>
                <c:pt idx="769">
                  <c:v>3.0001000000000002</c:v>
                </c:pt>
                <c:pt idx="770">
                  <c:v>2.9001000000000001</c:v>
                </c:pt>
                <c:pt idx="771">
                  <c:v>2.9001000000000001</c:v>
                </c:pt>
                <c:pt idx="772">
                  <c:v>3.0001000000000002</c:v>
                </c:pt>
                <c:pt idx="773">
                  <c:v>3.0001000000000002</c:v>
                </c:pt>
                <c:pt idx="774">
                  <c:v>3.0001000000000002</c:v>
                </c:pt>
                <c:pt idx="775">
                  <c:v>3.0001000000000002</c:v>
                </c:pt>
                <c:pt idx="776">
                  <c:v>3.0001000000000002</c:v>
                </c:pt>
                <c:pt idx="777">
                  <c:v>3.1001000000000003</c:v>
                </c:pt>
                <c:pt idx="778">
                  <c:v>3.5001000000000002</c:v>
                </c:pt>
                <c:pt idx="779">
                  <c:v>4.1001000000000003</c:v>
                </c:pt>
                <c:pt idx="780">
                  <c:v>4.8000999999999996</c:v>
                </c:pt>
                <c:pt idx="781">
                  <c:v>6.2000999999999999</c:v>
                </c:pt>
                <c:pt idx="782">
                  <c:v>9.1000999999999994</c:v>
                </c:pt>
                <c:pt idx="783">
                  <c:v>12.8001</c:v>
                </c:pt>
                <c:pt idx="784">
                  <c:v>16.300099999999997</c:v>
                </c:pt>
                <c:pt idx="785">
                  <c:v>19.100099999999998</c:v>
                </c:pt>
                <c:pt idx="786">
                  <c:v>21.5001</c:v>
                </c:pt>
                <c:pt idx="787">
                  <c:v>23.600099999999998</c:v>
                </c:pt>
                <c:pt idx="788">
                  <c:v>24.700099999999999</c:v>
                </c:pt>
                <c:pt idx="789">
                  <c:v>24.900099999999998</c:v>
                </c:pt>
                <c:pt idx="790">
                  <c:v>24.900099999999998</c:v>
                </c:pt>
                <c:pt idx="791">
                  <c:v>24.700099999999999</c:v>
                </c:pt>
                <c:pt idx="792">
                  <c:v>24.400100000000002</c:v>
                </c:pt>
                <c:pt idx="793">
                  <c:v>23.900100000000002</c:v>
                </c:pt>
                <c:pt idx="794">
                  <c:v>22.900099999999998</c:v>
                </c:pt>
                <c:pt idx="795">
                  <c:v>21.900099999999998</c:v>
                </c:pt>
                <c:pt idx="796">
                  <c:v>20.200099999999999</c:v>
                </c:pt>
                <c:pt idx="797">
                  <c:v>17.100100000000001</c:v>
                </c:pt>
                <c:pt idx="798">
                  <c:v>13.700100000000001</c:v>
                </c:pt>
                <c:pt idx="799">
                  <c:v>9.9001000000000001</c:v>
                </c:pt>
                <c:pt idx="800">
                  <c:v>6.4001000000000001</c:v>
                </c:pt>
                <c:pt idx="801">
                  <c:v>3.6001000000000003</c:v>
                </c:pt>
                <c:pt idx="802">
                  <c:v>1.9000999999999999</c:v>
                </c:pt>
                <c:pt idx="803">
                  <c:v>0.90010000000000001</c:v>
                </c:pt>
                <c:pt idx="804">
                  <c:v>0.70009999999999994</c:v>
                </c:pt>
                <c:pt idx="805">
                  <c:v>0.70009999999999994</c:v>
                </c:pt>
                <c:pt idx="806">
                  <c:v>0.80010000000000003</c:v>
                </c:pt>
                <c:pt idx="807">
                  <c:v>0.80010000000000003</c:v>
                </c:pt>
                <c:pt idx="808">
                  <c:v>0.80010000000000003</c:v>
                </c:pt>
                <c:pt idx="809">
                  <c:v>0.90010000000000001</c:v>
                </c:pt>
                <c:pt idx="810">
                  <c:v>1.0001</c:v>
                </c:pt>
                <c:pt idx="811">
                  <c:v>1.1001000000000001</c:v>
                </c:pt>
                <c:pt idx="812">
                  <c:v>1.5001</c:v>
                </c:pt>
                <c:pt idx="813">
                  <c:v>1.9000999999999999</c:v>
                </c:pt>
                <c:pt idx="814">
                  <c:v>2.5001000000000002</c:v>
                </c:pt>
                <c:pt idx="815">
                  <c:v>4.0000999999999998</c:v>
                </c:pt>
                <c:pt idx="816">
                  <c:v>5.4001000000000001</c:v>
                </c:pt>
                <c:pt idx="817">
                  <c:v>7.3000999999999996</c:v>
                </c:pt>
                <c:pt idx="818">
                  <c:v>9.4001000000000001</c:v>
                </c:pt>
                <c:pt idx="819">
                  <c:v>10.8001</c:v>
                </c:pt>
                <c:pt idx="820">
                  <c:v>11.9001</c:v>
                </c:pt>
                <c:pt idx="821">
                  <c:v>12.5001</c:v>
                </c:pt>
                <c:pt idx="822">
                  <c:v>12.700099999999999</c:v>
                </c:pt>
                <c:pt idx="823">
                  <c:v>12.8001</c:v>
                </c:pt>
                <c:pt idx="824">
                  <c:v>12.8001</c:v>
                </c:pt>
                <c:pt idx="825">
                  <c:v>12.8001</c:v>
                </c:pt>
                <c:pt idx="826">
                  <c:v>12.700099999999999</c:v>
                </c:pt>
                <c:pt idx="827">
                  <c:v>12.3001</c:v>
                </c:pt>
                <c:pt idx="828">
                  <c:v>11.700100000000001</c:v>
                </c:pt>
                <c:pt idx="829">
                  <c:v>10.5001</c:v>
                </c:pt>
                <c:pt idx="830">
                  <c:v>8.6000999999999994</c:v>
                </c:pt>
                <c:pt idx="831">
                  <c:v>7.0000999999999998</c:v>
                </c:pt>
                <c:pt idx="832">
                  <c:v>5.1001000000000003</c:v>
                </c:pt>
                <c:pt idx="833">
                  <c:v>3.5001000000000002</c:v>
                </c:pt>
                <c:pt idx="834">
                  <c:v>2.1001000000000003</c:v>
                </c:pt>
                <c:pt idx="835">
                  <c:v>1.3001</c:v>
                </c:pt>
                <c:pt idx="836">
                  <c:v>0.90010000000000001</c:v>
                </c:pt>
                <c:pt idx="837">
                  <c:v>0.80010000000000003</c:v>
                </c:pt>
                <c:pt idx="838">
                  <c:v>0.80010000000000003</c:v>
                </c:pt>
                <c:pt idx="839">
                  <c:v>0.80010000000000003</c:v>
                </c:pt>
                <c:pt idx="840">
                  <c:v>0.80010000000000003</c:v>
                </c:pt>
                <c:pt idx="841">
                  <c:v>0.80010000000000003</c:v>
                </c:pt>
                <c:pt idx="842">
                  <c:v>0.80010000000000003</c:v>
                </c:pt>
                <c:pt idx="843">
                  <c:v>0.80010000000000003</c:v>
                </c:pt>
                <c:pt idx="844">
                  <c:v>0.80010000000000003</c:v>
                </c:pt>
                <c:pt idx="845">
                  <c:v>0.80010000000000003</c:v>
                </c:pt>
                <c:pt idx="846">
                  <c:v>0.80010000000000003</c:v>
                </c:pt>
                <c:pt idx="847">
                  <c:v>0.90010000000000001</c:v>
                </c:pt>
                <c:pt idx="848">
                  <c:v>1.0001</c:v>
                </c:pt>
                <c:pt idx="849">
                  <c:v>1.1001000000000001</c:v>
                </c:pt>
                <c:pt idx="850">
                  <c:v>1.5001</c:v>
                </c:pt>
                <c:pt idx="851">
                  <c:v>2.0001000000000002</c:v>
                </c:pt>
                <c:pt idx="852">
                  <c:v>2.6001000000000003</c:v>
                </c:pt>
                <c:pt idx="853">
                  <c:v>3.2001000000000004</c:v>
                </c:pt>
                <c:pt idx="854">
                  <c:v>3.8001</c:v>
                </c:pt>
                <c:pt idx="855">
                  <c:v>4.2000999999999999</c:v>
                </c:pt>
                <c:pt idx="856">
                  <c:v>4.4001000000000001</c:v>
                </c:pt>
                <c:pt idx="857">
                  <c:v>4.5000999999999998</c:v>
                </c:pt>
                <c:pt idx="858">
                  <c:v>4.5000999999999998</c:v>
                </c:pt>
                <c:pt idx="859">
                  <c:v>4.5000999999999998</c:v>
                </c:pt>
                <c:pt idx="860">
                  <c:v>4.6000999999999994</c:v>
                </c:pt>
                <c:pt idx="861">
                  <c:v>5.2000999999999999</c:v>
                </c:pt>
                <c:pt idx="862">
                  <c:v>7.0000999999999998</c:v>
                </c:pt>
                <c:pt idx="863">
                  <c:v>13.0001</c:v>
                </c:pt>
                <c:pt idx="864">
                  <c:v>24.5001</c:v>
                </c:pt>
                <c:pt idx="865">
                  <c:v>40.800100000000008</c:v>
                </c:pt>
                <c:pt idx="866">
                  <c:v>73.100099999999998</c:v>
                </c:pt>
                <c:pt idx="867">
                  <c:v>121.40009999999999</c:v>
                </c:pt>
                <c:pt idx="868">
                  <c:v>169.6001</c:v>
                </c:pt>
                <c:pt idx="869">
                  <c:v>232.1001</c:v>
                </c:pt>
                <c:pt idx="870">
                  <c:v>274.20009999999996</c:v>
                </c:pt>
                <c:pt idx="871">
                  <c:v>311.90010000000001</c:v>
                </c:pt>
                <c:pt idx="872">
                  <c:v>344.20009999999996</c:v>
                </c:pt>
                <c:pt idx="873">
                  <c:v>358.30009999999999</c:v>
                </c:pt>
                <c:pt idx="874">
                  <c:v>360.90009999999995</c:v>
                </c:pt>
                <c:pt idx="875">
                  <c:v>360.20010000000002</c:v>
                </c:pt>
                <c:pt idx="876">
                  <c:v>357.40009999999995</c:v>
                </c:pt>
                <c:pt idx="877">
                  <c:v>351.40009999999995</c:v>
                </c:pt>
                <c:pt idx="878">
                  <c:v>340.30009999999999</c:v>
                </c:pt>
                <c:pt idx="879">
                  <c:v>326.70009999999996</c:v>
                </c:pt>
                <c:pt idx="880">
                  <c:v>305.20010000000002</c:v>
                </c:pt>
                <c:pt idx="881">
                  <c:v>266.50009999999997</c:v>
                </c:pt>
                <c:pt idx="882">
                  <c:v>217.6001</c:v>
                </c:pt>
                <c:pt idx="883">
                  <c:v>171.30010000000001</c:v>
                </c:pt>
                <c:pt idx="884">
                  <c:v>148.30009999999999</c:v>
                </c:pt>
                <c:pt idx="885">
                  <c:v>153.90010000000001</c:v>
                </c:pt>
                <c:pt idx="886">
                  <c:v>179.5001</c:v>
                </c:pt>
                <c:pt idx="887">
                  <c:v>217.1001</c:v>
                </c:pt>
                <c:pt idx="888">
                  <c:v>262.70009999999996</c:v>
                </c:pt>
                <c:pt idx="889">
                  <c:v>310.50009999999997</c:v>
                </c:pt>
                <c:pt idx="890">
                  <c:v>343.30009999999999</c:v>
                </c:pt>
                <c:pt idx="891">
                  <c:v>359.40009999999995</c:v>
                </c:pt>
                <c:pt idx="892">
                  <c:v>362.40009999999995</c:v>
                </c:pt>
                <c:pt idx="893">
                  <c:v>362.30009999999999</c:v>
                </c:pt>
                <c:pt idx="894">
                  <c:v>360.10009999999994</c:v>
                </c:pt>
                <c:pt idx="895">
                  <c:v>354.70009999999996</c:v>
                </c:pt>
                <c:pt idx="896">
                  <c:v>343.80009999999999</c:v>
                </c:pt>
                <c:pt idx="897">
                  <c:v>332.50009999999997</c:v>
                </c:pt>
                <c:pt idx="898">
                  <c:v>310.30009999999999</c:v>
                </c:pt>
                <c:pt idx="899">
                  <c:v>268.20009999999996</c:v>
                </c:pt>
                <c:pt idx="900">
                  <c:v>203.90010000000001</c:v>
                </c:pt>
                <c:pt idx="901">
                  <c:v>148.70009999999999</c:v>
                </c:pt>
                <c:pt idx="902">
                  <c:v>98.200099999999992</c:v>
                </c:pt>
                <c:pt idx="903">
                  <c:v>60.200099999999999</c:v>
                </c:pt>
                <c:pt idx="904">
                  <c:v>39.500100000000003</c:v>
                </c:pt>
                <c:pt idx="905">
                  <c:v>27.600099999999998</c:v>
                </c:pt>
                <c:pt idx="906">
                  <c:v>28.200099999999999</c:v>
                </c:pt>
                <c:pt idx="907">
                  <c:v>31.600100000000001</c:v>
                </c:pt>
                <c:pt idx="908">
                  <c:v>35.000100000000003</c:v>
                </c:pt>
                <c:pt idx="909">
                  <c:v>36.8001</c:v>
                </c:pt>
                <c:pt idx="910">
                  <c:v>37.200099999999999</c:v>
                </c:pt>
                <c:pt idx="911">
                  <c:v>37.200099999999999</c:v>
                </c:pt>
                <c:pt idx="912">
                  <c:v>36.900100000000009</c:v>
                </c:pt>
                <c:pt idx="913">
                  <c:v>36.3001</c:v>
                </c:pt>
                <c:pt idx="914">
                  <c:v>35.3001</c:v>
                </c:pt>
                <c:pt idx="915">
                  <c:v>34.600100000000005</c:v>
                </c:pt>
                <c:pt idx="916">
                  <c:v>34.100100000000005</c:v>
                </c:pt>
                <c:pt idx="917">
                  <c:v>35.200100000000006</c:v>
                </c:pt>
                <c:pt idx="918">
                  <c:v>45.100100000000005</c:v>
                </c:pt>
                <c:pt idx="919">
                  <c:v>65.400100000000009</c:v>
                </c:pt>
                <c:pt idx="920">
                  <c:v>101.6001</c:v>
                </c:pt>
                <c:pt idx="921">
                  <c:v>177.1001</c:v>
                </c:pt>
                <c:pt idx="922">
                  <c:v>275.90009999999995</c:v>
                </c:pt>
                <c:pt idx="923">
                  <c:v>379.50009999999997</c:v>
                </c:pt>
                <c:pt idx="924">
                  <c:v>483.20010000000002</c:v>
                </c:pt>
                <c:pt idx="925">
                  <c:v>567.20010000000002</c:v>
                </c:pt>
                <c:pt idx="926">
                  <c:v>628.6001</c:v>
                </c:pt>
                <c:pt idx="927">
                  <c:v>659.30009999999993</c:v>
                </c:pt>
                <c:pt idx="928">
                  <c:v>669.20010000000002</c:v>
                </c:pt>
                <c:pt idx="929">
                  <c:v>669.30009999999993</c:v>
                </c:pt>
                <c:pt idx="930">
                  <c:v>665.40009999999995</c:v>
                </c:pt>
                <c:pt idx="931">
                  <c:v>654.50009999999997</c:v>
                </c:pt>
                <c:pt idx="932">
                  <c:v>636.1001</c:v>
                </c:pt>
                <c:pt idx="933">
                  <c:v>609.80009999999993</c:v>
                </c:pt>
                <c:pt idx="934">
                  <c:v>569.6001</c:v>
                </c:pt>
                <c:pt idx="935">
                  <c:v>486.60009999999994</c:v>
                </c:pt>
                <c:pt idx="936">
                  <c:v>390.20009999999996</c:v>
                </c:pt>
                <c:pt idx="937">
                  <c:v>258.6001</c:v>
                </c:pt>
                <c:pt idx="938">
                  <c:v>168.6001</c:v>
                </c:pt>
                <c:pt idx="939">
                  <c:v>88.200100000000006</c:v>
                </c:pt>
                <c:pt idx="940">
                  <c:v>30.400099999999998</c:v>
                </c:pt>
                <c:pt idx="941">
                  <c:v>9.1000999999999994</c:v>
                </c:pt>
                <c:pt idx="942">
                  <c:v>2.6001000000000003</c:v>
                </c:pt>
                <c:pt idx="943">
                  <c:v>1.4000999999999999</c:v>
                </c:pt>
                <c:pt idx="944">
                  <c:v>1.4000999999999999</c:v>
                </c:pt>
                <c:pt idx="945">
                  <c:v>1.4000999999999999</c:v>
                </c:pt>
                <c:pt idx="946">
                  <c:v>1.3001</c:v>
                </c:pt>
                <c:pt idx="947">
                  <c:v>1.3001</c:v>
                </c:pt>
                <c:pt idx="948">
                  <c:v>1.2000999999999999</c:v>
                </c:pt>
                <c:pt idx="949">
                  <c:v>1.1001000000000001</c:v>
                </c:pt>
                <c:pt idx="950">
                  <c:v>1.1001000000000001</c:v>
                </c:pt>
                <c:pt idx="951">
                  <c:v>1.0001</c:v>
                </c:pt>
                <c:pt idx="952">
                  <c:v>0.90010000000000001</c:v>
                </c:pt>
                <c:pt idx="953">
                  <c:v>0.70009999999999994</c:v>
                </c:pt>
                <c:pt idx="954">
                  <c:v>0.50009999999999999</c:v>
                </c:pt>
                <c:pt idx="955">
                  <c:v>0.30009999999999998</c:v>
                </c:pt>
                <c:pt idx="956">
                  <c:v>0.10010000000000001</c:v>
                </c:pt>
                <c:pt idx="957">
                  <c:v>1E-4</c:v>
                </c:pt>
                <c:pt idx="958">
                  <c:v>1E-4</c:v>
                </c:pt>
                <c:pt idx="959">
                  <c:v>1E-4</c:v>
                </c:pt>
                <c:pt idx="960">
                  <c:v>1E-4</c:v>
                </c:pt>
                <c:pt idx="961">
                  <c:v>1E-4</c:v>
                </c:pt>
                <c:pt idx="962">
                  <c:v>1E-4</c:v>
                </c:pt>
                <c:pt idx="963">
                  <c:v>1E-4</c:v>
                </c:pt>
                <c:pt idx="964">
                  <c:v>1E-4</c:v>
                </c:pt>
                <c:pt idx="965">
                  <c:v>0.10010000000000001</c:v>
                </c:pt>
                <c:pt idx="966">
                  <c:v>0.10010000000000001</c:v>
                </c:pt>
                <c:pt idx="967">
                  <c:v>0.10010000000000001</c:v>
                </c:pt>
                <c:pt idx="968">
                  <c:v>0.2001</c:v>
                </c:pt>
                <c:pt idx="969">
                  <c:v>0.2001</c:v>
                </c:pt>
                <c:pt idx="970">
                  <c:v>0.2001</c:v>
                </c:pt>
                <c:pt idx="971">
                  <c:v>0.2001</c:v>
                </c:pt>
                <c:pt idx="972">
                  <c:v>0.2001</c:v>
                </c:pt>
                <c:pt idx="973">
                  <c:v>0.2001</c:v>
                </c:pt>
                <c:pt idx="974">
                  <c:v>0.2001</c:v>
                </c:pt>
                <c:pt idx="975">
                  <c:v>0.30009999999999998</c:v>
                </c:pt>
                <c:pt idx="976">
                  <c:v>0.30009999999999998</c:v>
                </c:pt>
                <c:pt idx="977">
                  <c:v>0.40010000000000001</c:v>
                </c:pt>
                <c:pt idx="978">
                  <c:v>0.40010000000000001</c:v>
                </c:pt>
                <c:pt idx="979">
                  <c:v>0.50009999999999999</c:v>
                </c:pt>
                <c:pt idx="980">
                  <c:v>0.50009999999999999</c:v>
                </c:pt>
                <c:pt idx="981">
                  <c:v>0.50009999999999999</c:v>
                </c:pt>
                <c:pt idx="982">
                  <c:v>0.60009999999999997</c:v>
                </c:pt>
                <c:pt idx="983">
                  <c:v>0.60009999999999997</c:v>
                </c:pt>
                <c:pt idx="984">
                  <c:v>0.60009999999999997</c:v>
                </c:pt>
                <c:pt idx="985">
                  <c:v>0.60009999999999997</c:v>
                </c:pt>
                <c:pt idx="986">
                  <c:v>0.70009999999999994</c:v>
                </c:pt>
                <c:pt idx="987">
                  <c:v>0.70009999999999994</c:v>
                </c:pt>
                <c:pt idx="988">
                  <c:v>0.70009999999999994</c:v>
                </c:pt>
                <c:pt idx="989">
                  <c:v>0.70009999999999994</c:v>
                </c:pt>
                <c:pt idx="990">
                  <c:v>0.60009999999999997</c:v>
                </c:pt>
                <c:pt idx="991">
                  <c:v>0.60009999999999997</c:v>
                </c:pt>
                <c:pt idx="992">
                  <c:v>0.70009999999999994</c:v>
                </c:pt>
                <c:pt idx="993">
                  <c:v>1.1001000000000001</c:v>
                </c:pt>
                <c:pt idx="994">
                  <c:v>1.7000999999999999</c:v>
                </c:pt>
                <c:pt idx="995">
                  <c:v>3.2001000000000004</c:v>
                </c:pt>
                <c:pt idx="996">
                  <c:v>5.6000999999999994</c:v>
                </c:pt>
                <c:pt idx="997">
                  <c:v>8.7000999999999991</c:v>
                </c:pt>
                <c:pt idx="998">
                  <c:v>12.200100000000001</c:v>
                </c:pt>
                <c:pt idx="999">
                  <c:v>15.100100000000001</c:v>
                </c:pt>
                <c:pt idx="1000">
                  <c:v>17.400099999999998</c:v>
                </c:pt>
                <c:pt idx="1001">
                  <c:v>19.0001</c:v>
                </c:pt>
                <c:pt idx="1002">
                  <c:v>19.5001</c:v>
                </c:pt>
                <c:pt idx="1003">
                  <c:v>19.5001</c:v>
                </c:pt>
                <c:pt idx="1004">
                  <c:v>19.5001</c:v>
                </c:pt>
                <c:pt idx="1005">
                  <c:v>19.3001</c:v>
                </c:pt>
                <c:pt idx="1006">
                  <c:v>18.900099999999998</c:v>
                </c:pt>
                <c:pt idx="1007">
                  <c:v>18.3001</c:v>
                </c:pt>
                <c:pt idx="1008">
                  <c:v>17.200099999999999</c:v>
                </c:pt>
                <c:pt idx="1009">
                  <c:v>15.0001</c:v>
                </c:pt>
                <c:pt idx="1010">
                  <c:v>11.700100000000001</c:v>
                </c:pt>
                <c:pt idx="1011">
                  <c:v>8.0000999999999998</c:v>
                </c:pt>
                <c:pt idx="1012">
                  <c:v>5.3000999999999996</c:v>
                </c:pt>
                <c:pt idx="1013">
                  <c:v>2.9001000000000001</c:v>
                </c:pt>
                <c:pt idx="1014">
                  <c:v>1.7000999999999999</c:v>
                </c:pt>
                <c:pt idx="1015">
                  <c:v>1.2000999999999999</c:v>
                </c:pt>
                <c:pt idx="1016">
                  <c:v>1.3001</c:v>
                </c:pt>
                <c:pt idx="1017">
                  <c:v>2.1001000000000003</c:v>
                </c:pt>
                <c:pt idx="1018">
                  <c:v>2.0001000000000002</c:v>
                </c:pt>
                <c:pt idx="1019">
                  <c:v>2.4001000000000001</c:v>
                </c:pt>
                <c:pt idx="1020">
                  <c:v>2.6001000000000003</c:v>
                </c:pt>
                <c:pt idx="1021">
                  <c:v>2.9001000000000001</c:v>
                </c:pt>
                <c:pt idx="1022">
                  <c:v>3.0001000000000002</c:v>
                </c:pt>
                <c:pt idx="1023">
                  <c:v>3.5001000000000002</c:v>
                </c:pt>
                <c:pt idx="1024">
                  <c:v>3.4001000000000001</c:v>
                </c:pt>
                <c:pt idx="1025">
                  <c:v>3.3001</c:v>
                </c:pt>
                <c:pt idx="1026">
                  <c:v>2.9001000000000001</c:v>
                </c:pt>
                <c:pt idx="1027">
                  <c:v>2.8001</c:v>
                </c:pt>
                <c:pt idx="1028">
                  <c:v>2.5001000000000002</c:v>
                </c:pt>
                <c:pt idx="1029">
                  <c:v>2.2001000000000004</c:v>
                </c:pt>
                <c:pt idx="1030">
                  <c:v>1.9000999999999999</c:v>
                </c:pt>
                <c:pt idx="1031">
                  <c:v>1.5001</c:v>
                </c:pt>
                <c:pt idx="1032">
                  <c:v>1.1001000000000001</c:v>
                </c:pt>
                <c:pt idx="1033">
                  <c:v>0.90010000000000001</c:v>
                </c:pt>
                <c:pt idx="1034">
                  <c:v>0.80010000000000003</c:v>
                </c:pt>
                <c:pt idx="1035">
                  <c:v>0.80010000000000003</c:v>
                </c:pt>
                <c:pt idx="1036">
                  <c:v>0.80010000000000003</c:v>
                </c:pt>
                <c:pt idx="1037">
                  <c:v>0.80010000000000003</c:v>
                </c:pt>
                <c:pt idx="1038">
                  <c:v>0.80010000000000003</c:v>
                </c:pt>
                <c:pt idx="1039">
                  <c:v>0.80010000000000003</c:v>
                </c:pt>
                <c:pt idx="1040">
                  <c:v>0.80010000000000003</c:v>
                </c:pt>
                <c:pt idx="1041">
                  <c:v>0.80010000000000003</c:v>
                </c:pt>
                <c:pt idx="1042">
                  <c:v>0.80010000000000003</c:v>
                </c:pt>
                <c:pt idx="1043">
                  <c:v>0.90010000000000001</c:v>
                </c:pt>
                <c:pt idx="1044">
                  <c:v>0.90010000000000001</c:v>
                </c:pt>
                <c:pt idx="1045">
                  <c:v>0.90010000000000001</c:v>
                </c:pt>
                <c:pt idx="1046">
                  <c:v>1.0001</c:v>
                </c:pt>
                <c:pt idx="1047">
                  <c:v>1.0001</c:v>
                </c:pt>
                <c:pt idx="1048">
                  <c:v>1.0001</c:v>
                </c:pt>
                <c:pt idx="1049">
                  <c:v>1.0001</c:v>
                </c:pt>
                <c:pt idx="1050">
                  <c:v>0.90010000000000001</c:v>
                </c:pt>
                <c:pt idx="1051">
                  <c:v>0.90010000000000001</c:v>
                </c:pt>
                <c:pt idx="1052">
                  <c:v>0.90010000000000001</c:v>
                </c:pt>
                <c:pt idx="1053">
                  <c:v>0.90010000000000001</c:v>
                </c:pt>
                <c:pt idx="1054">
                  <c:v>1.0001</c:v>
                </c:pt>
                <c:pt idx="1055">
                  <c:v>1.0001</c:v>
                </c:pt>
                <c:pt idx="1056">
                  <c:v>1.0001</c:v>
                </c:pt>
                <c:pt idx="1057">
                  <c:v>1.0001</c:v>
                </c:pt>
                <c:pt idx="1058">
                  <c:v>1.0001</c:v>
                </c:pt>
                <c:pt idx="1059">
                  <c:v>1.0001</c:v>
                </c:pt>
                <c:pt idx="1060">
                  <c:v>0.90010000000000001</c:v>
                </c:pt>
                <c:pt idx="1061">
                  <c:v>0.90010000000000001</c:v>
                </c:pt>
                <c:pt idx="1062">
                  <c:v>0.90010000000000001</c:v>
                </c:pt>
                <c:pt idx="1063">
                  <c:v>0.90010000000000001</c:v>
                </c:pt>
                <c:pt idx="1064">
                  <c:v>0.80010000000000003</c:v>
                </c:pt>
                <c:pt idx="1065">
                  <c:v>0.80010000000000003</c:v>
                </c:pt>
                <c:pt idx="1066">
                  <c:v>0.80010000000000003</c:v>
                </c:pt>
                <c:pt idx="1067">
                  <c:v>0.80010000000000003</c:v>
                </c:pt>
                <c:pt idx="1068">
                  <c:v>0.70009999999999994</c:v>
                </c:pt>
                <c:pt idx="1069">
                  <c:v>0.70009999999999994</c:v>
                </c:pt>
                <c:pt idx="1070">
                  <c:v>0.70009999999999994</c:v>
                </c:pt>
                <c:pt idx="1071">
                  <c:v>0.60009999999999997</c:v>
                </c:pt>
                <c:pt idx="1072">
                  <c:v>0.60009999999999997</c:v>
                </c:pt>
                <c:pt idx="1073">
                  <c:v>0.60009999999999997</c:v>
                </c:pt>
                <c:pt idx="1074">
                  <c:v>0.60009999999999997</c:v>
                </c:pt>
                <c:pt idx="1075">
                  <c:v>0.60009999999999997</c:v>
                </c:pt>
                <c:pt idx="1076">
                  <c:v>0.60009999999999997</c:v>
                </c:pt>
                <c:pt idx="1077">
                  <c:v>0.60009999999999997</c:v>
                </c:pt>
                <c:pt idx="1078">
                  <c:v>0.60009999999999997</c:v>
                </c:pt>
                <c:pt idx="1079">
                  <c:v>0.60009999999999997</c:v>
                </c:pt>
                <c:pt idx="1080">
                  <c:v>0.60009999999999997</c:v>
                </c:pt>
                <c:pt idx="1081">
                  <c:v>0.60009999999999997</c:v>
                </c:pt>
                <c:pt idx="1082">
                  <c:v>0.60009999999999997</c:v>
                </c:pt>
                <c:pt idx="1083">
                  <c:v>0.60009999999999997</c:v>
                </c:pt>
                <c:pt idx="1084">
                  <c:v>0.60009999999999997</c:v>
                </c:pt>
                <c:pt idx="1085">
                  <c:v>0.60009999999999997</c:v>
                </c:pt>
                <c:pt idx="1086">
                  <c:v>0.50009999999999999</c:v>
                </c:pt>
                <c:pt idx="1087">
                  <c:v>0.50009999999999999</c:v>
                </c:pt>
                <c:pt idx="1088">
                  <c:v>0.50009999999999999</c:v>
                </c:pt>
                <c:pt idx="1089">
                  <c:v>0.40010000000000001</c:v>
                </c:pt>
                <c:pt idx="1090">
                  <c:v>0.40010000000000001</c:v>
                </c:pt>
                <c:pt idx="1091">
                  <c:v>0.40010000000000001</c:v>
                </c:pt>
                <c:pt idx="1092">
                  <c:v>0.40010000000000001</c:v>
                </c:pt>
                <c:pt idx="1093">
                  <c:v>0.40010000000000001</c:v>
                </c:pt>
                <c:pt idx="1094">
                  <c:v>0.40010000000000001</c:v>
                </c:pt>
                <c:pt idx="1095">
                  <c:v>0.50009999999999999</c:v>
                </c:pt>
                <c:pt idx="1096">
                  <c:v>0.50009999999999999</c:v>
                </c:pt>
                <c:pt idx="1097">
                  <c:v>0.60009999999999997</c:v>
                </c:pt>
                <c:pt idx="1098">
                  <c:v>0.60009999999999997</c:v>
                </c:pt>
                <c:pt idx="1099">
                  <c:v>0.60009999999999997</c:v>
                </c:pt>
                <c:pt idx="1100">
                  <c:v>0.60009999999999997</c:v>
                </c:pt>
                <c:pt idx="1101">
                  <c:v>0.60009999999999997</c:v>
                </c:pt>
                <c:pt idx="1102">
                  <c:v>0.60009999999999997</c:v>
                </c:pt>
                <c:pt idx="1103">
                  <c:v>0.60009999999999997</c:v>
                </c:pt>
                <c:pt idx="1104">
                  <c:v>0.60009999999999997</c:v>
                </c:pt>
                <c:pt idx="1105">
                  <c:v>0.60009999999999997</c:v>
                </c:pt>
                <c:pt idx="1106">
                  <c:v>0.60009999999999997</c:v>
                </c:pt>
                <c:pt idx="1107">
                  <c:v>0.60009999999999997</c:v>
                </c:pt>
                <c:pt idx="1108">
                  <c:v>0.60009999999999997</c:v>
                </c:pt>
                <c:pt idx="1109">
                  <c:v>0.50009999999999999</c:v>
                </c:pt>
                <c:pt idx="1110">
                  <c:v>0.40010000000000001</c:v>
                </c:pt>
                <c:pt idx="1111">
                  <c:v>0.40010000000000001</c:v>
                </c:pt>
                <c:pt idx="1112">
                  <c:v>0.40010000000000001</c:v>
                </c:pt>
                <c:pt idx="1113">
                  <c:v>0.40010000000000001</c:v>
                </c:pt>
                <c:pt idx="1114">
                  <c:v>0.50009999999999999</c:v>
                </c:pt>
                <c:pt idx="1115">
                  <c:v>0.60009999999999997</c:v>
                </c:pt>
                <c:pt idx="1116">
                  <c:v>0.80010000000000003</c:v>
                </c:pt>
                <c:pt idx="1117">
                  <c:v>1.0001</c:v>
                </c:pt>
                <c:pt idx="1118">
                  <c:v>1.2000999999999999</c:v>
                </c:pt>
                <c:pt idx="1119">
                  <c:v>1.3001</c:v>
                </c:pt>
                <c:pt idx="1120">
                  <c:v>1.3001</c:v>
                </c:pt>
                <c:pt idx="1121">
                  <c:v>1.3001</c:v>
                </c:pt>
                <c:pt idx="1122">
                  <c:v>1.3001</c:v>
                </c:pt>
                <c:pt idx="1123">
                  <c:v>1.3001</c:v>
                </c:pt>
                <c:pt idx="1124">
                  <c:v>1.3001</c:v>
                </c:pt>
                <c:pt idx="1125">
                  <c:v>1.3001</c:v>
                </c:pt>
                <c:pt idx="1126">
                  <c:v>1.4000999999999999</c:v>
                </c:pt>
                <c:pt idx="1127">
                  <c:v>1.3001</c:v>
                </c:pt>
                <c:pt idx="1128">
                  <c:v>1.1001000000000001</c:v>
                </c:pt>
                <c:pt idx="1129">
                  <c:v>1.0001</c:v>
                </c:pt>
                <c:pt idx="1130">
                  <c:v>0.80010000000000003</c:v>
                </c:pt>
                <c:pt idx="1131">
                  <c:v>0.60009999999999997</c:v>
                </c:pt>
                <c:pt idx="1132">
                  <c:v>0.50009999999999999</c:v>
                </c:pt>
                <c:pt idx="1133">
                  <c:v>0.50009999999999999</c:v>
                </c:pt>
                <c:pt idx="1134">
                  <c:v>0.50009999999999999</c:v>
                </c:pt>
                <c:pt idx="1135">
                  <c:v>0.50009999999999999</c:v>
                </c:pt>
                <c:pt idx="1136">
                  <c:v>0.60009999999999997</c:v>
                </c:pt>
                <c:pt idx="1137">
                  <c:v>0.60009999999999997</c:v>
                </c:pt>
                <c:pt idx="1138">
                  <c:v>0.70009999999999994</c:v>
                </c:pt>
                <c:pt idx="1139">
                  <c:v>0.70009999999999994</c:v>
                </c:pt>
                <c:pt idx="1140">
                  <c:v>0.60009999999999997</c:v>
                </c:pt>
                <c:pt idx="1141">
                  <c:v>0.60009999999999997</c:v>
                </c:pt>
                <c:pt idx="1142">
                  <c:v>0.50009999999999999</c:v>
                </c:pt>
                <c:pt idx="1143">
                  <c:v>0.50009999999999999</c:v>
                </c:pt>
                <c:pt idx="1144">
                  <c:v>0.50009999999999999</c:v>
                </c:pt>
                <c:pt idx="1145">
                  <c:v>0.50009999999999999</c:v>
                </c:pt>
                <c:pt idx="1146">
                  <c:v>0.60009999999999997</c:v>
                </c:pt>
                <c:pt idx="1147">
                  <c:v>0.60009999999999997</c:v>
                </c:pt>
                <c:pt idx="1148">
                  <c:v>0.60009999999999997</c:v>
                </c:pt>
                <c:pt idx="1149">
                  <c:v>0.50009999999999999</c:v>
                </c:pt>
                <c:pt idx="1150">
                  <c:v>0.50009999999999999</c:v>
                </c:pt>
                <c:pt idx="1151">
                  <c:v>0.40010000000000001</c:v>
                </c:pt>
                <c:pt idx="1152">
                  <c:v>0.40010000000000001</c:v>
                </c:pt>
                <c:pt idx="1153">
                  <c:v>0.60009999999999997</c:v>
                </c:pt>
                <c:pt idx="1154">
                  <c:v>1.0001</c:v>
                </c:pt>
                <c:pt idx="1155">
                  <c:v>1.9000999999999999</c:v>
                </c:pt>
                <c:pt idx="1156">
                  <c:v>3.8001</c:v>
                </c:pt>
                <c:pt idx="1157">
                  <c:v>7.9001000000000001</c:v>
                </c:pt>
                <c:pt idx="1158">
                  <c:v>13.700100000000001</c:v>
                </c:pt>
                <c:pt idx="1159">
                  <c:v>18.8001</c:v>
                </c:pt>
                <c:pt idx="1160">
                  <c:v>22.8001</c:v>
                </c:pt>
                <c:pt idx="1161">
                  <c:v>25.8001</c:v>
                </c:pt>
                <c:pt idx="1162">
                  <c:v>27.0001</c:v>
                </c:pt>
                <c:pt idx="1163">
                  <c:v>27.100099999999998</c:v>
                </c:pt>
                <c:pt idx="1164">
                  <c:v>27.100099999999998</c:v>
                </c:pt>
                <c:pt idx="1165">
                  <c:v>26.8001</c:v>
                </c:pt>
                <c:pt idx="1166">
                  <c:v>26.200100000000003</c:v>
                </c:pt>
                <c:pt idx="1167">
                  <c:v>24.700099999999999</c:v>
                </c:pt>
                <c:pt idx="1168">
                  <c:v>21.8001</c:v>
                </c:pt>
                <c:pt idx="1169">
                  <c:v>17.5001</c:v>
                </c:pt>
                <c:pt idx="1170">
                  <c:v>12.200100000000001</c:v>
                </c:pt>
                <c:pt idx="1171">
                  <c:v>7.5000999999999998</c:v>
                </c:pt>
                <c:pt idx="1172">
                  <c:v>4.3000999999999996</c:v>
                </c:pt>
                <c:pt idx="1173">
                  <c:v>1.6001000000000001</c:v>
                </c:pt>
                <c:pt idx="1174">
                  <c:v>0.40010000000000001</c:v>
                </c:pt>
                <c:pt idx="1175">
                  <c:v>0.30009999999999998</c:v>
                </c:pt>
                <c:pt idx="1176">
                  <c:v>0.50009999999999999</c:v>
                </c:pt>
                <c:pt idx="1177">
                  <c:v>1.0001</c:v>
                </c:pt>
                <c:pt idx="1178">
                  <c:v>2.0001000000000002</c:v>
                </c:pt>
                <c:pt idx="1179">
                  <c:v>2.9001000000000001</c:v>
                </c:pt>
                <c:pt idx="1180">
                  <c:v>3.9001000000000001</c:v>
                </c:pt>
                <c:pt idx="1181">
                  <c:v>5.0000999999999998</c:v>
                </c:pt>
                <c:pt idx="1182">
                  <c:v>5.7000999999999999</c:v>
                </c:pt>
                <c:pt idx="1183">
                  <c:v>5.9000999999999992</c:v>
                </c:pt>
                <c:pt idx="1184">
                  <c:v>5.8000999999999996</c:v>
                </c:pt>
                <c:pt idx="1185">
                  <c:v>5.5000999999999998</c:v>
                </c:pt>
                <c:pt idx="1186">
                  <c:v>5.2000999999999999</c:v>
                </c:pt>
                <c:pt idx="1187">
                  <c:v>4.8000999999999996</c:v>
                </c:pt>
                <c:pt idx="1188">
                  <c:v>4.3000999999999996</c:v>
                </c:pt>
                <c:pt idx="1189">
                  <c:v>3.4001000000000001</c:v>
                </c:pt>
                <c:pt idx="1190">
                  <c:v>2.3001</c:v>
                </c:pt>
                <c:pt idx="1191">
                  <c:v>1.1001000000000001</c:v>
                </c:pt>
                <c:pt idx="1192">
                  <c:v>1E-4</c:v>
                </c:pt>
                <c:pt idx="1193">
                  <c:v>1E-4</c:v>
                </c:pt>
                <c:pt idx="1194">
                  <c:v>1E-4</c:v>
                </c:pt>
                <c:pt idx="1195">
                  <c:v>1E-4</c:v>
                </c:pt>
                <c:pt idx="1196">
                  <c:v>1E-4</c:v>
                </c:pt>
                <c:pt idx="1197">
                  <c:v>1E-4</c:v>
                </c:pt>
                <c:pt idx="1198">
                  <c:v>1E-4</c:v>
                </c:pt>
                <c:pt idx="1199">
                  <c:v>1.5001</c:v>
                </c:pt>
                <c:pt idx="1200">
                  <c:v>4.5000999999999998</c:v>
                </c:pt>
                <c:pt idx="1201">
                  <c:v>8.0000999999999998</c:v>
                </c:pt>
                <c:pt idx="1202">
                  <c:v>11.800099999999999</c:v>
                </c:pt>
                <c:pt idx="1203">
                  <c:v>14.3001</c:v>
                </c:pt>
                <c:pt idx="1204">
                  <c:v>15.9001</c:v>
                </c:pt>
                <c:pt idx="1205">
                  <c:v>16.5001</c:v>
                </c:pt>
                <c:pt idx="1206">
                  <c:v>16.300099999999997</c:v>
                </c:pt>
                <c:pt idx="1207">
                  <c:v>15.700099999999999</c:v>
                </c:pt>
                <c:pt idx="1208">
                  <c:v>14.700099999999999</c:v>
                </c:pt>
                <c:pt idx="1209">
                  <c:v>13.800099999999999</c:v>
                </c:pt>
                <c:pt idx="1210">
                  <c:v>12.700099999999999</c:v>
                </c:pt>
                <c:pt idx="1211">
                  <c:v>10.9001</c:v>
                </c:pt>
                <c:pt idx="1212">
                  <c:v>8.3001000000000005</c:v>
                </c:pt>
                <c:pt idx="1213">
                  <c:v>5.4001000000000001</c:v>
                </c:pt>
                <c:pt idx="1214">
                  <c:v>3.4001000000000001</c:v>
                </c:pt>
                <c:pt idx="1215">
                  <c:v>2.1001000000000003</c:v>
                </c:pt>
                <c:pt idx="1216">
                  <c:v>1.7000999999999999</c:v>
                </c:pt>
                <c:pt idx="1217">
                  <c:v>1.7000999999999999</c:v>
                </c:pt>
                <c:pt idx="1218">
                  <c:v>2.1001000000000003</c:v>
                </c:pt>
                <c:pt idx="1219">
                  <c:v>3.1001000000000003</c:v>
                </c:pt>
                <c:pt idx="1220">
                  <c:v>5.1001000000000003</c:v>
                </c:pt>
                <c:pt idx="1221">
                  <c:v>9.2000999999999991</c:v>
                </c:pt>
                <c:pt idx="1222">
                  <c:v>18.900099999999998</c:v>
                </c:pt>
                <c:pt idx="1223">
                  <c:v>28.900099999999998</c:v>
                </c:pt>
                <c:pt idx="1224">
                  <c:v>38.000100000000003</c:v>
                </c:pt>
                <c:pt idx="1225">
                  <c:v>45.900100000000009</c:v>
                </c:pt>
                <c:pt idx="1226">
                  <c:v>51.000100000000003</c:v>
                </c:pt>
                <c:pt idx="1227">
                  <c:v>52.900100000000009</c:v>
                </c:pt>
                <c:pt idx="1228">
                  <c:v>53.100100000000005</c:v>
                </c:pt>
                <c:pt idx="1229">
                  <c:v>52.8001</c:v>
                </c:pt>
                <c:pt idx="1230">
                  <c:v>51.700100000000006</c:v>
                </c:pt>
                <c:pt idx="1231">
                  <c:v>50.200100000000006</c:v>
                </c:pt>
                <c:pt idx="1232">
                  <c:v>46.000100000000003</c:v>
                </c:pt>
                <c:pt idx="1233">
                  <c:v>38.800100000000008</c:v>
                </c:pt>
                <c:pt idx="1234">
                  <c:v>27.5001</c:v>
                </c:pt>
                <c:pt idx="1235">
                  <c:v>19.3001</c:v>
                </c:pt>
                <c:pt idx="1236">
                  <c:v>10.8001</c:v>
                </c:pt>
                <c:pt idx="1237">
                  <c:v>4.2000999999999999</c:v>
                </c:pt>
                <c:pt idx="1238">
                  <c:v>1.5001</c:v>
                </c:pt>
                <c:pt idx="1239">
                  <c:v>4.0000999999999998</c:v>
                </c:pt>
                <c:pt idx="1240">
                  <c:v>22.200099999999999</c:v>
                </c:pt>
                <c:pt idx="1241">
                  <c:v>80.200099999999992</c:v>
                </c:pt>
                <c:pt idx="1242">
                  <c:v>225.6001</c:v>
                </c:pt>
                <c:pt idx="1243">
                  <c:v>446.6001</c:v>
                </c:pt>
                <c:pt idx="1244">
                  <c:v>1010.0001</c:v>
                </c:pt>
                <c:pt idx="1245">
                  <c:v>1762.0001</c:v>
                </c:pt>
                <c:pt idx="1246">
                  <c:v>2448.0001000000002</c:v>
                </c:pt>
                <c:pt idx="1247">
                  <c:v>3316.0001000000002</c:v>
                </c:pt>
                <c:pt idx="1248">
                  <c:v>3930.0001000000002</c:v>
                </c:pt>
                <c:pt idx="1249">
                  <c:v>4271.0001000000002</c:v>
                </c:pt>
                <c:pt idx="1250">
                  <c:v>4341.0001000000002</c:v>
                </c:pt>
                <c:pt idx="1251">
                  <c:v>4333.0001000000002</c:v>
                </c:pt>
                <c:pt idx="1252">
                  <c:v>4264.0001000000002</c:v>
                </c:pt>
                <c:pt idx="1253">
                  <c:v>4129.0001000000002</c:v>
                </c:pt>
                <c:pt idx="1254">
                  <c:v>3912.0001000000002</c:v>
                </c:pt>
                <c:pt idx="1255">
                  <c:v>3422.0001000000002</c:v>
                </c:pt>
                <c:pt idx="1256">
                  <c:v>2554.0001000000002</c:v>
                </c:pt>
                <c:pt idx="1257">
                  <c:v>1719.0001</c:v>
                </c:pt>
                <c:pt idx="1258">
                  <c:v>1052.0001</c:v>
                </c:pt>
                <c:pt idx="1259">
                  <c:v>431.50009999999997</c:v>
                </c:pt>
                <c:pt idx="1260">
                  <c:v>96.100100000000012</c:v>
                </c:pt>
                <c:pt idx="1261">
                  <c:v>10.0001</c:v>
                </c:pt>
                <c:pt idx="1262">
                  <c:v>2.1001000000000003</c:v>
                </c:pt>
                <c:pt idx="1263">
                  <c:v>1.5001</c:v>
                </c:pt>
                <c:pt idx="1264">
                  <c:v>2.9001000000000001</c:v>
                </c:pt>
                <c:pt idx="1265">
                  <c:v>8.5000999999999998</c:v>
                </c:pt>
                <c:pt idx="1266">
                  <c:v>19.600099999999998</c:v>
                </c:pt>
                <c:pt idx="1267">
                  <c:v>41.8001</c:v>
                </c:pt>
                <c:pt idx="1268">
                  <c:v>94.100100000000012</c:v>
                </c:pt>
                <c:pt idx="1269">
                  <c:v>151.10010000000003</c:v>
                </c:pt>
                <c:pt idx="1270">
                  <c:v>211.90010000000001</c:v>
                </c:pt>
                <c:pt idx="1271">
                  <c:v>252.1001</c:v>
                </c:pt>
                <c:pt idx="1272">
                  <c:v>278.1001</c:v>
                </c:pt>
                <c:pt idx="1273">
                  <c:v>288.50009999999997</c:v>
                </c:pt>
                <c:pt idx="1274">
                  <c:v>289.50009999999997</c:v>
                </c:pt>
                <c:pt idx="1275">
                  <c:v>286.90009999999995</c:v>
                </c:pt>
                <c:pt idx="1276">
                  <c:v>280.1001</c:v>
                </c:pt>
                <c:pt idx="1277">
                  <c:v>267.20009999999996</c:v>
                </c:pt>
                <c:pt idx="1278">
                  <c:v>233.80010000000001</c:v>
                </c:pt>
                <c:pt idx="1279">
                  <c:v>183.0001</c:v>
                </c:pt>
                <c:pt idx="1280">
                  <c:v>123.90009999999999</c:v>
                </c:pt>
                <c:pt idx="1281">
                  <c:v>80.100100000000012</c:v>
                </c:pt>
                <c:pt idx="1282">
                  <c:v>38.600100000000005</c:v>
                </c:pt>
                <c:pt idx="1283">
                  <c:v>10.100099999999999</c:v>
                </c:pt>
                <c:pt idx="1284">
                  <c:v>3.6001000000000003</c:v>
                </c:pt>
                <c:pt idx="1285">
                  <c:v>1.7000999999999999</c:v>
                </c:pt>
                <c:pt idx="1286">
                  <c:v>0.90010000000000001</c:v>
                </c:pt>
                <c:pt idx="1287">
                  <c:v>0.40010000000000001</c:v>
                </c:pt>
                <c:pt idx="1288">
                  <c:v>1E-4</c:v>
                </c:pt>
                <c:pt idx="1289">
                  <c:v>1E-4</c:v>
                </c:pt>
                <c:pt idx="1290">
                  <c:v>1E-4</c:v>
                </c:pt>
                <c:pt idx="1291">
                  <c:v>1E-4</c:v>
                </c:pt>
                <c:pt idx="1292">
                  <c:v>3.0001000000000002</c:v>
                </c:pt>
                <c:pt idx="1293">
                  <c:v>5.3000999999999996</c:v>
                </c:pt>
                <c:pt idx="1294">
                  <c:v>7.9001000000000001</c:v>
                </c:pt>
                <c:pt idx="1295">
                  <c:v>9.7001000000000008</c:v>
                </c:pt>
                <c:pt idx="1296">
                  <c:v>10.700099999999999</c:v>
                </c:pt>
                <c:pt idx="1297">
                  <c:v>11.100099999999999</c:v>
                </c:pt>
                <c:pt idx="1298">
                  <c:v>11.5001</c:v>
                </c:pt>
                <c:pt idx="1299">
                  <c:v>11.600099999999999</c:v>
                </c:pt>
                <c:pt idx="1300">
                  <c:v>11.4001</c:v>
                </c:pt>
                <c:pt idx="1301">
                  <c:v>10.200100000000001</c:v>
                </c:pt>
                <c:pt idx="1302">
                  <c:v>7.9001000000000001</c:v>
                </c:pt>
                <c:pt idx="1303">
                  <c:v>5.3000999999999996</c:v>
                </c:pt>
                <c:pt idx="1304">
                  <c:v>2.3001</c:v>
                </c:pt>
                <c:pt idx="1305">
                  <c:v>0.40010000000000001</c:v>
                </c:pt>
                <c:pt idx="1306">
                  <c:v>1E-4</c:v>
                </c:pt>
                <c:pt idx="1307">
                  <c:v>1E-4</c:v>
                </c:pt>
                <c:pt idx="1308">
                  <c:v>1E-4</c:v>
                </c:pt>
                <c:pt idx="1309">
                  <c:v>1E-4</c:v>
                </c:pt>
                <c:pt idx="1310">
                  <c:v>1E-4</c:v>
                </c:pt>
                <c:pt idx="1311">
                  <c:v>1E-4</c:v>
                </c:pt>
                <c:pt idx="1312">
                  <c:v>1E-4</c:v>
                </c:pt>
                <c:pt idx="1313">
                  <c:v>1E-4</c:v>
                </c:pt>
                <c:pt idx="1314">
                  <c:v>1E-4</c:v>
                </c:pt>
                <c:pt idx="1315">
                  <c:v>1.5001</c:v>
                </c:pt>
                <c:pt idx="1316">
                  <c:v>3.6001000000000003</c:v>
                </c:pt>
                <c:pt idx="1317">
                  <c:v>5.3000999999999996</c:v>
                </c:pt>
                <c:pt idx="1318">
                  <c:v>7.3000999999999996</c:v>
                </c:pt>
                <c:pt idx="1319">
                  <c:v>8.3001000000000005</c:v>
                </c:pt>
                <c:pt idx="1320">
                  <c:v>8.5000999999999998</c:v>
                </c:pt>
                <c:pt idx="1321">
                  <c:v>8.6000999999999994</c:v>
                </c:pt>
                <c:pt idx="1322">
                  <c:v>8.7000999999999991</c:v>
                </c:pt>
                <c:pt idx="1323">
                  <c:v>8.5000999999999998</c:v>
                </c:pt>
                <c:pt idx="1324">
                  <c:v>8.1000999999999994</c:v>
                </c:pt>
                <c:pt idx="1325">
                  <c:v>6.7000999999999999</c:v>
                </c:pt>
                <c:pt idx="1326">
                  <c:v>4.9000999999999992</c:v>
                </c:pt>
                <c:pt idx="1327">
                  <c:v>3.4001000000000001</c:v>
                </c:pt>
                <c:pt idx="1328">
                  <c:v>1.8001</c:v>
                </c:pt>
                <c:pt idx="1329">
                  <c:v>0.80010000000000003</c:v>
                </c:pt>
                <c:pt idx="1330">
                  <c:v>0.30009999999999998</c:v>
                </c:pt>
                <c:pt idx="1331">
                  <c:v>0.30009999999999998</c:v>
                </c:pt>
                <c:pt idx="1332">
                  <c:v>0.30009999999999998</c:v>
                </c:pt>
                <c:pt idx="1333">
                  <c:v>0.30009999999999998</c:v>
                </c:pt>
                <c:pt idx="1334">
                  <c:v>0.30009999999999998</c:v>
                </c:pt>
                <c:pt idx="1335">
                  <c:v>0.50009999999999999</c:v>
                </c:pt>
                <c:pt idx="1336">
                  <c:v>0.90010000000000001</c:v>
                </c:pt>
                <c:pt idx="1337">
                  <c:v>2.4001000000000001</c:v>
                </c:pt>
                <c:pt idx="1338">
                  <c:v>5.9000999999999992</c:v>
                </c:pt>
                <c:pt idx="1339">
                  <c:v>13.4001</c:v>
                </c:pt>
                <c:pt idx="1340">
                  <c:v>28.300099999999997</c:v>
                </c:pt>
                <c:pt idx="1341">
                  <c:v>41.8001</c:v>
                </c:pt>
                <c:pt idx="1342">
                  <c:v>50.700100000000006</c:v>
                </c:pt>
                <c:pt idx="1343">
                  <c:v>58.200100000000006</c:v>
                </c:pt>
                <c:pt idx="1344">
                  <c:v>59.3001</c:v>
                </c:pt>
                <c:pt idx="1345">
                  <c:v>59.200100000000006</c:v>
                </c:pt>
                <c:pt idx="1346">
                  <c:v>58.8001</c:v>
                </c:pt>
                <c:pt idx="1347">
                  <c:v>57.000100000000003</c:v>
                </c:pt>
                <c:pt idx="1348">
                  <c:v>54.600100000000005</c:v>
                </c:pt>
                <c:pt idx="1349">
                  <c:v>45.100100000000005</c:v>
                </c:pt>
                <c:pt idx="1350">
                  <c:v>32.400100000000002</c:v>
                </c:pt>
                <c:pt idx="1351">
                  <c:v>20.900099999999998</c:v>
                </c:pt>
                <c:pt idx="1352">
                  <c:v>9.7001000000000008</c:v>
                </c:pt>
                <c:pt idx="1353">
                  <c:v>3.1001000000000003</c:v>
                </c:pt>
                <c:pt idx="1354">
                  <c:v>0.80010000000000003</c:v>
                </c:pt>
                <c:pt idx="1355">
                  <c:v>0.60009999999999997</c:v>
                </c:pt>
                <c:pt idx="1356">
                  <c:v>0.60009999999999997</c:v>
                </c:pt>
                <c:pt idx="1357">
                  <c:v>0.60009999999999997</c:v>
                </c:pt>
                <c:pt idx="1358">
                  <c:v>0.60009999999999997</c:v>
                </c:pt>
                <c:pt idx="1359">
                  <c:v>0.60009999999999997</c:v>
                </c:pt>
                <c:pt idx="1360">
                  <c:v>0.60009999999999997</c:v>
                </c:pt>
                <c:pt idx="1361">
                  <c:v>0.80010000000000003</c:v>
                </c:pt>
                <c:pt idx="1362">
                  <c:v>1.3001</c:v>
                </c:pt>
                <c:pt idx="1363">
                  <c:v>2.3001</c:v>
                </c:pt>
                <c:pt idx="1364">
                  <c:v>4.9000999999999992</c:v>
                </c:pt>
                <c:pt idx="1365">
                  <c:v>7.7000999999999999</c:v>
                </c:pt>
                <c:pt idx="1366">
                  <c:v>10.9001</c:v>
                </c:pt>
                <c:pt idx="1367">
                  <c:v>13.700100000000001</c:v>
                </c:pt>
                <c:pt idx="1368">
                  <c:v>14.8001</c:v>
                </c:pt>
                <c:pt idx="1369">
                  <c:v>14.9001</c:v>
                </c:pt>
                <c:pt idx="1370">
                  <c:v>14.9001</c:v>
                </c:pt>
                <c:pt idx="1371">
                  <c:v>14.600099999999999</c:v>
                </c:pt>
                <c:pt idx="1372">
                  <c:v>14.100099999999999</c:v>
                </c:pt>
                <c:pt idx="1373">
                  <c:v>12.700099999999999</c:v>
                </c:pt>
                <c:pt idx="1374">
                  <c:v>9.9001000000000001</c:v>
                </c:pt>
                <c:pt idx="1375">
                  <c:v>7.1001000000000003</c:v>
                </c:pt>
                <c:pt idx="1376">
                  <c:v>3.8001</c:v>
                </c:pt>
                <c:pt idx="1377">
                  <c:v>1.8001</c:v>
                </c:pt>
                <c:pt idx="1378">
                  <c:v>0.70009999999999994</c:v>
                </c:pt>
                <c:pt idx="1379">
                  <c:v>0.60009999999999997</c:v>
                </c:pt>
                <c:pt idx="1380">
                  <c:v>0.60009999999999997</c:v>
                </c:pt>
                <c:pt idx="1381">
                  <c:v>0.60009999999999997</c:v>
                </c:pt>
                <c:pt idx="1382">
                  <c:v>0.60009999999999997</c:v>
                </c:pt>
                <c:pt idx="1383">
                  <c:v>0.60009999999999997</c:v>
                </c:pt>
                <c:pt idx="1384">
                  <c:v>0.60009999999999997</c:v>
                </c:pt>
                <c:pt idx="1385">
                  <c:v>0.60009999999999997</c:v>
                </c:pt>
                <c:pt idx="1386">
                  <c:v>0.60009999999999997</c:v>
                </c:pt>
                <c:pt idx="1387">
                  <c:v>0.70009999999999994</c:v>
                </c:pt>
                <c:pt idx="1388">
                  <c:v>1.0001</c:v>
                </c:pt>
                <c:pt idx="1389">
                  <c:v>2.1001000000000003</c:v>
                </c:pt>
                <c:pt idx="1390">
                  <c:v>3.5001000000000002</c:v>
                </c:pt>
                <c:pt idx="1391">
                  <c:v>5.2000999999999999</c:v>
                </c:pt>
                <c:pt idx="1392">
                  <c:v>6.7000999999999999</c:v>
                </c:pt>
                <c:pt idx="1393">
                  <c:v>7.7000999999999999</c:v>
                </c:pt>
                <c:pt idx="1394">
                  <c:v>7.8000999999999996</c:v>
                </c:pt>
                <c:pt idx="1395">
                  <c:v>7.8000999999999996</c:v>
                </c:pt>
                <c:pt idx="1396">
                  <c:v>7.7000999999999999</c:v>
                </c:pt>
                <c:pt idx="1397">
                  <c:v>7.4001000000000001</c:v>
                </c:pt>
                <c:pt idx="1398">
                  <c:v>6.8000999999999996</c:v>
                </c:pt>
                <c:pt idx="1399">
                  <c:v>5.6000999999999994</c:v>
                </c:pt>
                <c:pt idx="1400">
                  <c:v>3.7001000000000004</c:v>
                </c:pt>
                <c:pt idx="1401">
                  <c:v>1.9000999999999999</c:v>
                </c:pt>
                <c:pt idx="1402">
                  <c:v>0.90010000000000001</c:v>
                </c:pt>
                <c:pt idx="1403">
                  <c:v>0.2001</c:v>
                </c:pt>
                <c:pt idx="1404">
                  <c:v>0.10010000000000001</c:v>
                </c:pt>
                <c:pt idx="1405">
                  <c:v>0.10010000000000001</c:v>
                </c:pt>
                <c:pt idx="1406">
                  <c:v>0.10010000000000001</c:v>
                </c:pt>
                <c:pt idx="1407">
                  <c:v>0.10010000000000001</c:v>
                </c:pt>
                <c:pt idx="1408">
                  <c:v>0.10010000000000001</c:v>
                </c:pt>
                <c:pt idx="1409">
                  <c:v>0.10010000000000001</c:v>
                </c:pt>
                <c:pt idx="1410">
                  <c:v>1E-4</c:v>
                </c:pt>
                <c:pt idx="1411">
                  <c:v>1E-4</c:v>
                </c:pt>
                <c:pt idx="1412">
                  <c:v>1E-4</c:v>
                </c:pt>
                <c:pt idx="1413">
                  <c:v>1E-4</c:v>
                </c:pt>
                <c:pt idx="1414">
                  <c:v>1E-4</c:v>
                </c:pt>
                <c:pt idx="1415">
                  <c:v>1E-4</c:v>
                </c:pt>
                <c:pt idx="1416">
                  <c:v>1E-4</c:v>
                </c:pt>
                <c:pt idx="1417">
                  <c:v>1E-4</c:v>
                </c:pt>
                <c:pt idx="1418">
                  <c:v>1E-4</c:v>
                </c:pt>
                <c:pt idx="1419">
                  <c:v>1E-4</c:v>
                </c:pt>
                <c:pt idx="1420">
                  <c:v>1E-4</c:v>
                </c:pt>
                <c:pt idx="1421">
                  <c:v>1E-4</c:v>
                </c:pt>
                <c:pt idx="1422">
                  <c:v>1E-4</c:v>
                </c:pt>
                <c:pt idx="1423">
                  <c:v>1E-4</c:v>
                </c:pt>
                <c:pt idx="1424">
                  <c:v>1E-4</c:v>
                </c:pt>
                <c:pt idx="1425">
                  <c:v>1E-4</c:v>
                </c:pt>
                <c:pt idx="1426">
                  <c:v>1E-4</c:v>
                </c:pt>
                <c:pt idx="1427">
                  <c:v>1E-4</c:v>
                </c:pt>
                <c:pt idx="1428">
                  <c:v>1E-4</c:v>
                </c:pt>
                <c:pt idx="1429">
                  <c:v>1E-4</c:v>
                </c:pt>
                <c:pt idx="1430">
                  <c:v>1E-4</c:v>
                </c:pt>
                <c:pt idx="1431">
                  <c:v>1E-4</c:v>
                </c:pt>
                <c:pt idx="1432">
                  <c:v>1E-4</c:v>
                </c:pt>
                <c:pt idx="1433">
                  <c:v>1E-4</c:v>
                </c:pt>
                <c:pt idx="1434">
                  <c:v>1E-4</c:v>
                </c:pt>
                <c:pt idx="1435">
                  <c:v>1E-4</c:v>
                </c:pt>
                <c:pt idx="1436">
                  <c:v>1E-4</c:v>
                </c:pt>
                <c:pt idx="1437">
                  <c:v>1E-4</c:v>
                </c:pt>
                <c:pt idx="1438">
                  <c:v>1E-4</c:v>
                </c:pt>
                <c:pt idx="1439">
                  <c:v>2.9001000000000001</c:v>
                </c:pt>
                <c:pt idx="1440">
                  <c:v>7.4001000000000001</c:v>
                </c:pt>
                <c:pt idx="1441">
                  <c:v>23.200099999999999</c:v>
                </c:pt>
                <c:pt idx="1442">
                  <c:v>47.600100000000005</c:v>
                </c:pt>
                <c:pt idx="1443">
                  <c:v>71.600099999999998</c:v>
                </c:pt>
                <c:pt idx="1444">
                  <c:v>88.600099999999998</c:v>
                </c:pt>
                <c:pt idx="1445">
                  <c:v>95.500100000000003</c:v>
                </c:pt>
                <c:pt idx="1446">
                  <c:v>96.500100000000003</c:v>
                </c:pt>
                <c:pt idx="1447">
                  <c:v>96.000100000000003</c:v>
                </c:pt>
                <c:pt idx="1448">
                  <c:v>94.500100000000003</c:v>
                </c:pt>
                <c:pt idx="1449">
                  <c:v>89.100099999999998</c:v>
                </c:pt>
                <c:pt idx="1450">
                  <c:v>78.000100000000003</c:v>
                </c:pt>
                <c:pt idx="1451">
                  <c:v>55.700100000000006</c:v>
                </c:pt>
                <c:pt idx="1452">
                  <c:v>28.900099999999998</c:v>
                </c:pt>
                <c:pt idx="1453">
                  <c:v>11.700100000000001</c:v>
                </c:pt>
                <c:pt idx="1454">
                  <c:v>2.2001000000000004</c:v>
                </c:pt>
                <c:pt idx="1455">
                  <c:v>0.10010000000000001</c:v>
                </c:pt>
                <c:pt idx="1456">
                  <c:v>1E-4</c:v>
                </c:pt>
                <c:pt idx="1457">
                  <c:v>1E-4</c:v>
                </c:pt>
                <c:pt idx="1458">
                  <c:v>1E-4</c:v>
                </c:pt>
                <c:pt idx="1459">
                  <c:v>1E-4</c:v>
                </c:pt>
                <c:pt idx="1460">
                  <c:v>1E-4</c:v>
                </c:pt>
                <c:pt idx="1461">
                  <c:v>1E-4</c:v>
                </c:pt>
                <c:pt idx="1462">
                  <c:v>1E-4</c:v>
                </c:pt>
                <c:pt idx="1463">
                  <c:v>1E-4</c:v>
                </c:pt>
                <c:pt idx="1464">
                  <c:v>1E-4</c:v>
                </c:pt>
                <c:pt idx="1465">
                  <c:v>0.60009999999999997</c:v>
                </c:pt>
                <c:pt idx="1466">
                  <c:v>4.2000999999999999</c:v>
                </c:pt>
                <c:pt idx="1467">
                  <c:v>9.5000999999999998</c:v>
                </c:pt>
                <c:pt idx="1468">
                  <c:v>23.8001</c:v>
                </c:pt>
                <c:pt idx="1469">
                  <c:v>52.200100000000006</c:v>
                </c:pt>
                <c:pt idx="1470">
                  <c:v>81.100100000000012</c:v>
                </c:pt>
                <c:pt idx="1471">
                  <c:v>105.70010000000001</c:v>
                </c:pt>
                <c:pt idx="1472">
                  <c:v>122.70010000000001</c:v>
                </c:pt>
                <c:pt idx="1473">
                  <c:v>124.8001</c:v>
                </c:pt>
                <c:pt idx="1474">
                  <c:v>124.40009999999999</c:v>
                </c:pt>
                <c:pt idx="1475">
                  <c:v>121.30010000000001</c:v>
                </c:pt>
                <c:pt idx="1476">
                  <c:v>116.3001</c:v>
                </c:pt>
                <c:pt idx="1477">
                  <c:v>103.90010000000001</c:v>
                </c:pt>
                <c:pt idx="1478">
                  <c:v>78.700100000000006</c:v>
                </c:pt>
                <c:pt idx="1479">
                  <c:v>46.700099999999999</c:v>
                </c:pt>
                <c:pt idx="1480">
                  <c:v>22.600099999999998</c:v>
                </c:pt>
                <c:pt idx="1481">
                  <c:v>5.2000999999999999</c:v>
                </c:pt>
                <c:pt idx="1482">
                  <c:v>1.9000999999999999</c:v>
                </c:pt>
                <c:pt idx="1483">
                  <c:v>1.2000999999999999</c:v>
                </c:pt>
                <c:pt idx="1484">
                  <c:v>1.2000999999999999</c:v>
                </c:pt>
                <c:pt idx="1485">
                  <c:v>1.2000999999999999</c:v>
                </c:pt>
                <c:pt idx="1486">
                  <c:v>1.1001000000000001</c:v>
                </c:pt>
                <c:pt idx="1487">
                  <c:v>0.90010000000000001</c:v>
                </c:pt>
                <c:pt idx="1488">
                  <c:v>0.60009999999999997</c:v>
                </c:pt>
                <c:pt idx="1489">
                  <c:v>0.2001</c:v>
                </c:pt>
                <c:pt idx="1490">
                  <c:v>1E-4</c:v>
                </c:pt>
                <c:pt idx="1491">
                  <c:v>1E-4</c:v>
                </c:pt>
                <c:pt idx="1492">
                  <c:v>1E-4</c:v>
                </c:pt>
                <c:pt idx="1493">
                  <c:v>1E-4</c:v>
                </c:pt>
                <c:pt idx="1494">
                  <c:v>1E-4</c:v>
                </c:pt>
                <c:pt idx="1495">
                  <c:v>1E-4</c:v>
                </c:pt>
                <c:pt idx="1496">
                  <c:v>1E-4</c:v>
                </c:pt>
                <c:pt idx="1497">
                  <c:v>1.1001000000000001</c:v>
                </c:pt>
                <c:pt idx="1498">
                  <c:v>1.8001</c:v>
                </c:pt>
                <c:pt idx="1499">
                  <c:v>2.3001</c:v>
                </c:pt>
                <c:pt idx="1500">
                  <c:v>2.5001000000000002</c:v>
                </c:pt>
                <c:pt idx="1501">
                  <c:v>2.6001000000000003</c:v>
                </c:pt>
                <c:pt idx="1502">
                  <c:v>2.6001000000000003</c:v>
                </c:pt>
                <c:pt idx="1503">
                  <c:v>2.6001000000000003</c:v>
                </c:pt>
                <c:pt idx="1504">
                  <c:v>2.4001000000000001</c:v>
                </c:pt>
                <c:pt idx="1505">
                  <c:v>2.0001000000000002</c:v>
                </c:pt>
                <c:pt idx="1506">
                  <c:v>1.3001</c:v>
                </c:pt>
                <c:pt idx="1507">
                  <c:v>0.60009999999999997</c:v>
                </c:pt>
                <c:pt idx="1508">
                  <c:v>0.2001</c:v>
                </c:pt>
                <c:pt idx="1509">
                  <c:v>1E-4</c:v>
                </c:pt>
                <c:pt idx="1510">
                  <c:v>1E-4</c:v>
                </c:pt>
                <c:pt idx="1511">
                  <c:v>1E-4</c:v>
                </c:pt>
                <c:pt idx="1512">
                  <c:v>1E-4</c:v>
                </c:pt>
                <c:pt idx="1513">
                  <c:v>1E-4</c:v>
                </c:pt>
                <c:pt idx="1514">
                  <c:v>1E-4</c:v>
                </c:pt>
                <c:pt idx="1515">
                  <c:v>1E-4</c:v>
                </c:pt>
                <c:pt idx="1516">
                  <c:v>1E-4</c:v>
                </c:pt>
                <c:pt idx="1517">
                  <c:v>1E-4</c:v>
                </c:pt>
                <c:pt idx="1518">
                  <c:v>1E-4</c:v>
                </c:pt>
                <c:pt idx="1519">
                  <c:v>1E-4</c:v>
                </c:pt>
                <c:pt idx="1520">
                  <c:v>1E-4</c:v>
                </c:pt>
                <c:pt idx="1521">
                  <c:v>0.10010000000000001</c:v>
                </c:pt>
                <c:pt idx="1522">
                  <c:v>0.10010000000000001</c:v>
                </c:pt>
                <c:pt idx="1523">
                  <c:v>0.10010000000000001</c:v>
                </c:pt>
                <c:pt idx="1524">
                  <c:v>0.10010000000000001</c:v>
                </c:pt>
                <c:pt idx="1525">
                  <c:v>0.10010000000000001</c:v>
                </c:pt>
                <c:pt idx="1526">
                  <c:v>0.2001</c:v>
                </c:pt>
                <c:pt idx="1527">
                  <c:v>0.2001</c:v>
                </c:pt>
                <c:pt idx="1528">
                  <c:v>0.30009999999999998</c:v>
                </c:pt>
                <c:pt idx="1529">
                  <c:v>0.30009999999999998</c:v>
                </c:pt>
                <c:pt idx="1530">
                  <c:v>0.30009999999999998</c:v>
                </c:pt>
                <c:pt idx="1531">
                  <c:v>0.40010000000000001</c:v>
                </c:pt>
                <c:pt idx="1532">
                  <c:v>0.40010000000000001</c:v>
                </c:pt>
                <c:pt idx="1533">
                  <c:v>0.50009999999999999</c:v>
                </c:pt>
                <c:pt idx="1534">
                  <c:v>0.40010000000000001</c:v>
                </c:pt>
                <c:pt idx="1535">
                  <c:v>0.2001</c:v>
                </c:pt>
                <c:pt idx="1536">
                  <c:v>0.2001</c:v>
                </c:pt>
                <c:pt idx="1537">
                  <c:v>0.10010000000000001</c:v>
                </c:pt>
                <c:pt idx="1538">
                  <c:v>0.2001</c:v>
                </c:pt>
                <c:pt idx="1539">
                  <c:v>0.2001</c:v>
                </c:pt>
                <c:pt idx="1540">
                  <c:v>0.2001</c:v>
                </c:pt>
                <c:pt idx="1541">
                  <c:v>0.2001</c:v>
                </c:pt>
                <c:pt idx="1542">
                  <c:v>0.2001</c:v>
                </c:pt>
                <c:pt idx="1543">
                  <c:v>0.10010000000000001</c:v>
                </c:pt>
                <c:pt idx="1544">
                  <c:v>0.10010000000000001</c:v>
                </c:pt>
                <c:pt idx="1545">
                  <c:v>1E-4</c:v>
                </c:pt>
                <c:pt idx="1546">
                  <c:v>1E-4</c:v>
                </c:pt>
                <c:pt idx="1547">
                  <c:v>1E-4</c:v>
                </c:pt>
                <c:pt idx="1548">
                  <c:v>1E-4</c:v>
                </c:pt>
                <c:pt idx="1549">
                  <c:v>1E-4</c:v>
                </c:pt>
                <c:pt idx="1550">
                  <c:v>1E-4</c:v>
                </c:pt>
                <c:pt idx="1551">
                  <c:v>1.2000999999999999</c:v>
                </c:pt>
                <c:pt idx="1552">
                  <c:v>7.8000999999999996</c:v>
                </c:pt>
                <c:pt idx="1553">
                  <c:v>24.200099999999999</c:v>
                </c:pt>
                <c:pt idx="1554">
                  <c:v>59.3001</c:v>
                </c:pt>
                <c:pt idx="1555">
                  <c:v>152.20009999999999</c:v>
                </c:pt>
                <c:pt idx="1556">
                  <c:v>228.0001</c:v>
                </c:pt>
                <c:pt idx="1557">
                  <c:v>314.50009999999997</c:v>
                </c:pt>
                <c:pt idx="1558">
                  <c:v>369.10009999999994</c:v>
                </c:pt>
                <c:pt idx="1559">
                  <c:v>381.80009999999993</c:v>
                </c:pt>
                <c:pt idx="1560">
                  <c:v>376.10009999999994</c:v>
                </c:pt>
                <c:pt idx="1561">
                  <c:v>363.20010000000002</c:v>
                </c:pt>
                <c:pt idx="1562">
                  <c:v>334.1001</c:v>
                </c:pt>
                <c:pt idx="1563">
                  <c:v>261.50009999999997</c:v>
                </c:pt>
                <c:pt idx="1564">
                  <c:v>169.80010000000001</c:v>
                </c:pt>
                <c:pt idx="1565">
                  <c:v>86.700100000000006</c:v>
                </c:pt>
                <c:pt idx="1566">
                  <c:v>19.700099999999999</c:v>
                </c:pt>
                <c:pt idx="1567">
                  <c:v>3.3001</c:v>
                </c:pt>
                <c:pt idx="1568">
                  <c:v>0.2001</c:v>
                </c:pt>
                <c:pt idx="1569">
                  <c:v>0.10010000000000001</c:v>
                </c:pt>
                <c:pt idx="1570">
                  <c:v>0.10010000000000001</c:v>
                </c:pt>
                <c:pt idx="1571">
                  <c:v>0.10010000000000001</c:v>
                </c:pt>
                <c:pt idx="1572">
                  <c:v>0.10010000000000001</c:v>
                </c:pt>
                <c:pt idx="1573">
                  <c:v>0.2001</c:v>
                </c:pt>
                <c:pt idx="1574">
                  <c:v>0.2001</c:v>
                </c:pt>
                <c:pt idx="1575">
                  <c:v>0.2001</c:v>
                </c:pt>
                <c:pt idx="1576">
                  <c:v>0.2001</c:v>
                </c:pt>
                <c:pt idx="1577">
                  <c:v>0.2001</c:v>
                </c:pt>
                <c:pt idx="1578">
                  <c:v>0.2001</c:v>
                </c:pt>
                <c:pt idx="1579">
                  <c:v>0.2001</c:v>
                </c:pt>
                <c:pt idx="1580">
                  <c:v>0.10010000000000001</c:v>
                </c:pt>
                <c:pt idx="1581">
                  <c:v>0.10010000000000001</c:v>
                </c:pt>
                <c:pt idx="1582">
                  <c:v>0.10010000000000001</c:v>
                </c:pt>
                <c:pt idx="1583">
                  <c:v>0.10010000000000001</c:v>
                </c:pt>
                <c:pt idx="1584">
                  <c:v>0.10010000000000001</c:v>
                </c:pt>
                <c:pt idx="1585">
                  <c:v>0.30009999999999998</c:v>
                </c:pt>
                <c:pt idx="1586">
                  <c:v>0.70009999999999994</c:v>
                </c:pt>
                <c:pt idx="1587">
                  <c:v>1.0001</c:v>
                </c:pt>
                <c:pt idx="1588">
                  <c:v>1.2000999999999999</c:v>
                </c:pt>
                <c:pt idx="1589">
                  <c:v>1.2000999999999999</c:v>
                </c:pt>
                <c:pt idx="1590">
                  <c:v>1.2000999999999999</c:v>
                </c:pt>
                <c:pt idx="1591">
                  <c:v>1.1001000000000001</c:v>
                </c:pt>
                <c:pt idx="1592">
                  <c:v>1.0001</c:v>
                </c:pt>
                <c:pt idx="1593">
                  <c:v>0.80010000000000003</c:v>
                </c:pt>
                <c:pt idx="1594">
                  <c:v>0.50009999999999999</c:v>
                </c:pt>
                <c:pt idx="1595">
                  <c:v>0.2001</c:v>
                </c:pt>
                <c:pt idx="1596">
                  <c:v>1E-4</c:v>
                </c:pt>
                <c:pt idx="1597">
                  <c:v>1E-4</c:v>
                </c:pt>
                <c:pt idx="1598">
                  <c:v>1E-4</c:v>
                </c:pt>
                <c:pt idx="1599">
                  <c:v>1E-4</c:v>
                </c:pt>
                <c:pt idx="1600">
                  <c:v>1E-4</c:v>
                </c:pt>
                <c:pt idx="1601">
                  <c:v>1E-4</c:v>
                </c:pt>
                <c:pt idx="1602">
                  <c:v>0.80010000000000003</c:v>
                </c:pt>
                <c:pt idx="1603">
                  <c:v>1.2000999999999999</c:v>
                </c:pt>
                <c:pt idx="1604">
                  <c:v>1.5001</c:v>
                </c:pt>
                <c:pt idx="1605">
                  <c:v>1.5001</c:v>
                </c:pt>
                <c:pt idx="1606">
                  <c:v>1.5001</c:v>
                </c:pt>
                <c:pt idx="1607">
                  <c:v>1.5001</c:v>
                </c:pt>
                <c:pt idx="1608">
                  <c:v>1.4000999999999999</c:v>
                </c:pt>
                <c:pt idx="1609">
                  <c:v>1.0001</c:v>
                </c:pt>
                <c:pt idx="1610">
                  <c:v>0.50009999999999999</c:v>
                </c:pt>
                <c:pt idx="1611">
                  <c:v>0.2001</c:v>
                </c:pt>
                <c:pt idx="1612">
                  <c:v>1E-4</c:v>
                </c:pt>
                <c:pt idx="1613">
                  <c:v>1E-4</c:v>
                </c:pt>
                <c:pt idx="1614">
                  <c:v>1.4000999999999999</c:v>
                </c:pt>
                <c:pt idx="1615">
                  <c:v>5.9000999999999992</c:v>
                </c:pt>
                <c:pt idx="1616">
                  <c:v>16.300099999999997</c:v>
                </c:pt>
                <c:pt idx="1617">
                  <c:v>45.000100000000003</c:v>
                </c:pt>
                <c:pt idx="1618">
                  <c:v>75.500100000000003</c:v>
                </c:pt>
                <c:pt idx="1619">
                  <c:v>97.600100000000012</c:v>
                </c:pt>
                <c:pt idx="1620">
                  <c:v>104.6001</c:v>
                </c:pt>
                <c:pt idx="1621">
                  <c:v>105.30010000000001</c:v>
                </c:pt>
                <c:pt idx="1622">
                  <c:v>103.3001</c:v>
                </c:pt>
                <c:pt idx="1623">
                  <c:v>99.3001</c:v>
                </c:pt>
                <c:pt idx="1624">
                  <c:v>85.500100000000003</c:v>
                </c:pt>
                <c:pt idx="1625">
                  <c:v>54.200099999999999</c:v>
                </c:pt>
                <c:pt idx="1626">
                  <c:v>27.700099999999999</c:v>
                </c:pt>
                <c:pt idx="1627">
                  <c:v>6.5000999999999998</c:v>
                </c:pt>
                <c:pt idx="1628">
                  <c:v>0.60009999999999997</c:v>
                </c:pt>
                <c:pt idx="1629">
                  <c:v>1E-4</c:v>
                </c:pt>
                <c:pt idx="1630">
                  <c:v>0.10010000000000001</c:v>
                </c:pt>
                <c:pt idx="1631">
                  <c:v>0.70009999999999994</c:v>
                </c:pt>
                <c:pt idx="1632">
                  <c:v>2.0001000000000002</c:v>
                </c:pt>
                <c:pt idx="1633">
                  <c:v>5.8000999999999996</c:v>
                </c:pt>
                <c:pt idx="1634">
                  <c:v>13.900099999999998</c:v>
                </c:pt>
                <c:pt idx="1635">
                  <c:v>19.8001</c:v>
                </c:pt>
                <c:pt idx="1636">
                  <c:v>23.200099999999999</c:v>
                </c:pt>
                <c:pt idx="1637">
                  <c:v>23.600099999999998</c:v>
                </c:pt>
                <c:pt idx="1638">
                  <c:v>23.100099999999998</c:v>
                </c:pt>
                <c:pt idx="1639">
                  <c:v>22.400099999999998</c:v>
                </c:pt>
                <c:pt idx="1640">
                  <c:v>20.5001</c:v>
                </c:pt>
                <c:pt idx="1641">
                  <c:v>14.8001</c:v>
                </c:pt>
                <c:pt idx="1642">
                  <c:v>7.3000999999999996</c:v>
                </c:pt>
                <c:pt idx="1643">
                  <c:v>2.8001</c:v>
                </c:pt>
                <c:pt idx="1644">
                  <c:v>0.30009999999999998</c:v>
                </c:pt>
                <c:pt idx="1645">
                  <c:v>1E-4</c:v>
                </c:pt>
                <c:pt idx="1646">
                  <c:v>1E-4</c:v>
                </c:pt>
                <c:pt idx="1647">
                  <c:v>0.10010000000000001</c:v>
                </c:pt>
                <c:pt idx="1648">
                  <c:v>0.50009999999999999</c:v>
                </c:pt>
                <c:pt idx="1649">
                  <c:v>1.4000999999999999</c:v>
                </c:pt>
                <c:pt idx="1650">
                  <c:v>2.7001000000000004</c:v>
                </c:pt>
                <c:pt idx="1651">
                  <c:v>4.3000999999999996</c:v>
                </c:pt>
                <c:pt idx="1652">
                  <c:v>5.2000999999999999</c:v>
                </c:pt>
                <c:pt idx="1653">
                  <c:v>5.3000999999999996</c:v>
                </c:pt>
                <c:pt idx="1654">
                  <c:v>5.2000999999999999</c:v>
                </c:pt>
                <c:pt idx="1655">
                  <c:v>4.9000999999999992</c:v>
                </c:pt>
                <c:pt idx="1656">
                  <c:v>4.3000999999999996</c:v>
                </c:pt>
                <c:pt idx="1657">
                  <c:v>3.1001000000000003</c:v>
                </c:pt>
                <c:pt idx="1658">
                  <c:v>1.6001000000000001</c:v>
                </c:pt>
                <c:pt idx="1659">
                  <c:v>0.40010000000000001</c:v>
                </c:pt>
                <c:pt idx="1660">
                  <c:v>0.10010000000000001</c:v>
                </c:pt>
                <c:pt idx="1661">
                  <c:v>1E-4</c:v>
                </c:pt>
                <c:pt idx="1662">
                  <c:v>1E-4</c:v>
                </c:pt>
                <c:pt idx="1663">
                  <c:v>1E-4</c:v>
                </c:pt>
                <c:pt idx="1664">
                  <c:v>1E-4</c:v>
                </c:pt>
                <c:pt idx="1665">
                  <c:v>1E-4</c:v>
                </c:pt>
                <c:pt idx="1666">
                  <c:v>1E-4</c:v>
                </c:pt>
                <c:pt idx="1667">
                  <c:v>0.2001</c:v>
                </c:pt>
                <c:pt idx="1668">
                  <c:v>0.40010000000000001</c:v>
                </c:pt>
                <c:pt idx="1669">
                  <c:v>0.50009999999999999</c:v>
                </c:pt>
                <c:pt idx="1670">
                  <c:v>0.50009999999999999</c:v>
                </c:pt>
                <c:pt idx="1671">
                  <c:v>0.50009999999999999</c:v>
                </c:pt>
                <c:pt idx="1672">
                  <c:v>0.40010000000000001</c:v>
                </c:pt>
                <c:pt idx="1673">
                  <c:v>0.40010000000000001</c:v>
                </c:pt>
                <c:pt idx="1674">
                  <c:v>0.2001</c:v>
                </c:pt>
                <c:pt idx="1675">
                  <c:v>0.10010000000000001</c:v>
                </c:pt>
                <c:pt idx="1676">
                  <c:v>1E-4</c:v>
                </c:pt>
                <c:pt idx="1677">
                  <c:v>1E-4</c:v>
                </c:pt>
                <c:pt idx="1678">
                  <c:v>1E-4</c:v>
                </c:pt>
                <c:pt idx="1679">
                  <c:v>1E-4</c:v>
                </c:pt>
                <c:pt idx="1680">
                  <c:v>1.9000999999999999</c:v>
                </c:pt>
                <c:pt idx="1681">
                  <c:v>14.0001</c:v>
                </c:pt>
                <c:pt idx="1682">
                  <c:v>38.500100000000003</c:v>
                </c:pt>
                <c:pt idx="1683">
                  <c:v>123.90009999999999</c:v>
                </c:pt>
                <c:pt idx="1684">
                  <c:v>252.70009999999999</c:v>
                </c:pt>
                <c:pt idx="1685">
                  <c:v>368.70010000000002</c:v>
                </c:pt>
                <c:pt idx="1686">
                  <c:v>425.00009999999997</c:v>
                </c:pt>
                <c:pt idx="1687">
                  <c:v>434.20009999999996</c:v>
                </c:pt>
                <c:pt idx="1688">
                  <c:v>425.50009999999997</c:v>
                </c:pt>
                <c:pt idx="1689">
                  <c:v>401.70009999999996</c:v>
                </c:pt>
                <c:pt idx="1690">
                  <c:v>341.30009999999999</c:v>
                </c:pt>
                <c:pt idx="1691">
                  <c:v>208.80010000000001</c:v>
                </c:pt>
                <c:pt idx="1692">
                  <c:v>84.700100000000006</c:v>
                </c:pt>
                <c:pt idx="1693">
                  <c:v>13.100100000000001</c:v>
                </c:pt>
                <c:pt idx="1694">
                  <c:v>0.90010000000000001</c:v>
                </c:pt>
                <c:pt idx="1695">
                  <c:v>0.10010000000000001</c:v>
                </c:pt>
                <c:pt idx="1696">
                  <c:v>0.10010000000000001</c:v>
                </c:pt>
                <c:pt idx="1697">
                  <c:v>1E-4</c:v>
                </c:pt>
                <c:pt idx="1698">
                  <c:v>1E-4</c:v>
                </c:pt>
                <c:pt idx="1699">
                  <c:v>1E-4</c:v>
                </c:pt>
                <c:pt idx="1700">
                  <c:v>1E-4</c:v>
                </c:pt>
                <c:pt idx="1701">
                  <c:v>1E-4</c:v>
                </c:pt>
                <c:pt idx="1702">
                  <c:v>1E-4</c:v>
                </c:pt>
                <c:pt idx="1703">
                  <c:v>1E-4</c:v>
                </c:pt>
                <c:pt idx="1704">
                  <c:v>1E-4</c:v>
                </c:pt>
                <c:pt idx="1705">
                  <c:v>1E-4</c:v>
                </c:pt>
                <c:pt idx="1706">
                  <c:v>1E-4</c:v>
                </c:pt>
                <c:pt idx="1707">
                  <c:v>1E-4</c:v>
                </c:pt>
                <c:pt idx="1708">
                  <c:v>1E-4</c:v>
                </c:pt>
                <c:pt idx="1709">
                  <c:v>1E-4</c:v>
                </c:pt>
                <c:pt idx="1710">
                  <c:v>1E-4</c:v>
                </c:pt>
                <c:pt idx="1711">
                  <c:v>1E-4</c:v>
                </c:pt>
                <c:pt idx="1712">
                  <c:v>1E-4</c:v>
                </c:pt>
                <c:pt idx="1713">
                  <c:v>1E-4</c:v>
                </c:pt>
                <c:pt idx="1714">
                  <c:v>1E-4</c:v>
                </c:pt>
                <c:pt idx="1715">
                  <c:v>1E-4</c:v>
                </c:pt>
                <c:pt idx="1716">
                  <c:v>1E-4</c:v>
                </c:pt>
                <c:pt idx="1717">
                  <c:v>1E-4</c:v>
                </c:pt>
                <c:pt idx="1718">
                  <c:v>0.40010000000000001</c:v>
                </c:pt>
                <c:pt idx="1719">
                  <c:v>0.90010000000000001</c:v>
                </c:pt>
                <c:pt idx="1720">
                  <c:v>1.3001</c:v>
                </c:pt>
                <c:pt idx="1721">
                  <c:v>1.5001</c:v>
                </c:pt>
                <c:pt idx="1722">
                  <c:v>1.5001</c:v>
                </c:pt>
                <c:pt idx="1723">
                  <c:v>1.5001</c:v>
                </c:pt>
                <c:pt idx="1724">
                  <c:v>1.4000999999999999</c:v>
                </c:pt>
                <c:pt idx="1725">
                  <c:v>1.1001000000000001</c:v>
                </c:pt>
                <c:pt idx="1726">
                  <c:v>0.70009999999999994</c:v>
                </c:pt>
                <c:pt idx="1727">
                  <c:v>0.2001</c:v>
                </c:pt>
                <c:pt idx="1728">
                  <c:v>1E-4</c:v>
                </c:pt>
                <c:pt idx="1729">
                  <c:v>1E-4</c:v>
                </c:pt>
                <c:pt idx="1730">
                  <c:v>1E-4</c:v>
                </c:pt>
                <c:pt idx="1731">
                  <c:v>1E-4</c:v>
                </c:pt>
                <c:pt idx="1732">
                  <c:v>1E-4</c:v>
                </c:pt>
                <c:pt idx="1733">
                  <c:v>1E-4</c:v>
                </c:pt>
                <c:pt idx="1734">
                  <c:v>1E-4</c:v>
                </c:pt>
                <c:pt idx="1735">
                  <c:v>1E-4</c:v>
                </c:pt>
                <c:pt idx="1736">
                  <c:v>1E-4</c:v>
                </c:pt>
                <c:pt idx="1737">
                  <c:v>1E-4</c:v>
                </c:pt>
                <c:pt idx="1738">
                  <c:v>0.10010000000000001</c:v>
                </c:pt>
                <c:pt idx="1739">
                  <c:v>0.10010000000000001</c:v>
                </c:pt>
                <c:pt idx="1740">
                  <c:v>0.10010000000000001</c:v>
                </c:pt>
                <c:pt idx="1741">
                  <c:v>0.10010000000000001</c:v>
                </c:pt>
                <c:pt idx="1742">
                  <c:v>0.10010000000000001</c:v>
                </c:pt>
                <c:pt idx="1743">
                  <c:v>0.10010000000000001</c:v>
                </c:pt>
                <c:pt idx="1744">
                  <c:v>0.10010000000000001</c:v>
                </c:pt>
                <c:pt idx="1745">
                  <c:v>0.10010000000000001</c:v>
                </c:pt>
                <c:pt idx="1746">
                  <c:v>0.10010000000000001</c:v>
                </c:pt>
                <c:pt idx="1747">
                  <c:v>0.10010000000000001</c:v>
                </c:pt>
                <c:pt idx="1748">
                  <c:v>0.10010000000000001</c:v>
                </c:pt>
                <c:pt idx="1749">
                  <c:v>0.10010000000000001</c:v>
                </c:pt>
                <c:pt idx="1750">
                  <c:v>0.10010000000000001</c:v>
                </c:pt>
                <c:pt idx="1751">
                  <c:v>0.10010000000000001</c:v>
                </c:pt>
                <c:pt idx="1752">
                  <c:v>0.10010000000000001</c:v>
                </c:pt>
                <c:pt idx="1753">
                  <c:v>0.10010000000000001</c:v>
                </c:pt>
                <c:pt idx="1754">
                  <c:v>0.10010000000000001</c:v>
                </c:pt>
                <c:pt idx="1755">
                  <c:v>0.2001</c:v>
                </c:pt>
                <c:pt idx="1756">
                  <c:v>0.30009999999999998</c:v>
                </c:pt>
                <c:pt idx="1757">
                  <c:v>0.40010000000000001</c:v>
                </c:pt>
                <c:pt idx="1758">
                  <c:v>0.40010000000000001</c:v>
                </c:pt>
                <c:pt idx="1759">
                  <c:v>0.40010000000000001</c:v>
                </c:pt>
                <c:pt idx="1760">
                  <c:v>0.40010000000000001</c:v>
                </c:pt>
                <c:pt idx="1761">
                  <c:v>0.30009999999999998</c:v>
                </c:pt>
                <c:pt idx="1762">
                  <c:v>0.2001</c:v>
                </c:pt>
                <c:pt idx="1763">
                  <c:v>0.10010000000000001</c:v>
                </c:pt>
                <c:pt idx="1764">
                  <c:v>1E-4</c:v>
                </c:pt>
                <c:pt idx="1765">
                  <c:v>1E-4</c:v>
                </c:pt>
                <c:pt idx="1766">
                  <c:v>1E-4</c:v>
                </c:pt>
                <c:pt idx="1767">
                  <c:v>1E-4</c:v>
                </c:pt>
                <c:pt idx="1768">
                  <c:v>1E-4</c:v>
                </c:pt>
                <c:pt idx="1769">
                  <c:v>1E-4</c:v>
                </c:pt>
                <c:pt idx="1770">
                  <c:v>1E-4</c:v>
                </c:pt>
                <c:pt idx="1771">
                  <c:v>1E-4</c:v>
                </c:pt>
                <c:pt idx="1772">
                  <c:v>1E-4</c:v>
                </c:pt>
                <c:pt idx="1773">
                  <c:v>1E-4</c:v>
                </c:pt>
                <c:pt idx="1774">
                  <c:v>0.50009999999999999</c:v>
                </c:pt>
                <c:pt idx="1775">
                  <c:v>1.5001</c:v>
                </c:pt>
                <c:pt idx="1776">
                  <c:v>2.7001000000000004</c:v>
                </c:pt>
                <c:pt idx="1777">
                  <c:v>3.3001</c:v>
                </c:pt>
                <c:pt idx="1778">
                  <c:v>3.4001000000000001</c:v>
                </c:pt>
                <c:pt idx="1779">
                  <c:v>3.4001000000000001</c:v>
                </c:pt>
                <c:pt idx="1780">
                  <c:v>3.2001000000000004</c:v>
                </c:pt>
                <c:pt idx="1781">
                  <c:v>2.7001000000000004</c:v>
                </c:pt>
                <c:pt idx="1782">
                  <c:v>1.5001</c:v>
                </c:pt>
                <c:pt idx="1783">
                  <c:v>0.60009999999999997</c:v>
                </c:pt>
                <c:pt idx="1784">
                  <c:v>0.40010000000000001</c:v>
                </c:pt>
                <c:pt idx="1785">
                  <c:v>0.30009999999999998</c:v>
                </c:pt>
                <c:pt idx="1786">
                  <c:v>0.30009999999999998</c:v>
                </c:pt>
                <c:pt idx="1787">
                  <c:v>0.30009999999999998</c:v>
                </c:pt>
                <c:pt idx="1788">
                  <c:v>0.30009999999999998</c:v>
                </c:pt>
                <c:pt idx="1789">
                  <c:v>0.2001</c:v>
                </c:pt>
                <c:pt idx="1790">
                  <c:v>0.10010000000000001</c:v>
                </c:pt>
                <c:pt idx="1791">
                  <c:v>0.30009999999999998</c:v>
                </c:pt>
                <c:pt idx="1792">
                  <c:v>1.4000999999999999</c:v>
                </c:pt>
                <c:pt idx="1793">
                  <c:v>6.0000999999999998</c:v>
                </c:pt>
                <c:pt idx="1794">
                  <c:v>21.900099999999998</c:v>
                </c:pt>
                <c:pt idx="1795">
                  <c:v>39.900100000000002</c:v>
                </c:pt>
                <c:pt idx="1796">
                  <c:v>55.900100000000002</c:v>
                </c:pt>
                <c:pt idx="1797">
                  <c:v>60.3001</c:v>
                </c:pt>
                <c:pt idx="1798">
                  <c:v>59.900100000000002</c:v>
                </c:pt>
                <c:pt idx="1799">
                  <c:v>56.800100000000008</c:v>
                </c:pt>
                <c:pt idx="1800">
                  <c:v>43.500100000000003</c:v>
                </c:pt>
                <c:pt idx="1801">
                  <c:v>23.900100000000002</c:v>
                </c:pt>
                <c:pt idx="1802">
                  <c:v>5.4001000000000001</c:v>
                </c:pt>
                <c:pt idx="1803">
                  <c:v>0.30009999999999998</c:v>
                </c:pt>
                <c:pt idx="1804">
                  <c:v>0.10010000000000001</c:v>
                </c:pt>
                <c:pt idx="1805">
                  <c:v>1E-4</c:v>
                </c:pt>
                <c:pt idx="1806">
                  <c:v>1E-4</c:v>
                </c:pt>
                <c:pt idx="1807">
                  <c:v>1E-4</c:v>
                </c:pt>
                <c:pt idx="1808">
                  <c:v>1E-4</c:v>
                </c:pt>
                <c:pt idx="1809">
                  <c:v>1E-4</c:v>
                </c:pt>
                <c:pt idx="1810">
                  <c:v>1E-4</c:v>
                </c:pt>
                <c:pt idx="1811">
                  <c:v>1E-4</c:v>
                </c:pt>
                <c:pt idx="1812">
                  <c:v>1E-4</c:v>
                </c:pt>
                <c:pt idx="1813">
                  <c:v>1E-4</c:v>
                </c:pt>
                <c:pt idx="1814">
                  <c:v>1E-4</c:v>
                </c:pt>
                <c:pt idx="1815">
                  <c:v>1E-4</c:v>
                </c:pt>
                <c:pt idx="1816">
                  <c:v>1E-4</c:v>
                </c:pt>
                <c:pt idx="1817">
                  <c:v>1E-4</c:v>
                </c:pt>
                <c:pt idx="1818">
                  <c:v>1E-4</c:v>
                </c:pt>
                <c:pt idx="1819">
                  <c:v>1E-4</c:v>
                </c:pt>
                <c:pt idx="1820">
                  <c:v>1E-4</c:v>
                </c:pt>
                <c:pt idx="1821">
                  <c:v>1E-4</c:v>
                </c:pt>
                <c:pt idx="1822">
                  <c:v>1E-4</c:v>
                </c:pt>
                <c:pt idx="1823">
                  <c:v>1E-4</c:v>
                </c:pt>
                <c:pt idx="1824">
                  <c:v>1E-4</c:v>
                </c:pt>
                <c:pt idx="1825">
                  <c:v>1E-4</c:v>
                </c:pt>
                <c:pt idx="1826">
                  <c:v>1E-4</c:v>
                </c:pt>
                <c:pt idx="1827">
                  <c:v>1E-4</c:v>
                </c:pt>
                <c:pt idx="1828">
                  <c:v>1E-4</c:v>
                </c:pt>
                <c:pt idx="1829">
                  <c:v>1E-4</c:v>
                </c:pt>
                <c:pt idx="1830">
                  <c:v>1E-4</c:v>
                </c:pt>
                <c:pt idx="1831">
                  <c:v>1E-4</c:v>
                </c:pt>
                <c:pt idx="1832">
                  <c:v>1E-4</c:v>
                </c:pt>
                <c:pt idx="1833">
                  <c:v>1E-4</c:v>
                </c:pt>
                <c:pt idx="1834">
                  <c:v>1E-4</c:v>
                </c:pt>
                <c:pt idx="1835">
                  <c:v>0.50009999999999999</c:v>
                </c:pt>
                <c:pt idx="1836">
                  <c:v>2.1001000000000003</c:v>
                </c:pt>
                <c:pt idx="1837">
                  <c:v>4.1001000000000003</c:v>
                </c:pt>
                <c:pt idx="1838">
                  <c:v>4.9000999999999992</c:v>
                </c:pt>
                <c:pt idx="1839">
                  <c:v>4.9000999999999992</c:v>
                </c:pt>
                <c:pt idx="1840">
                  <c:v>4.7000999999999999</c:v>
                </c:pt>
                <c:pt idx="1841">
                  <c:v>4.1001000000000003</c:v>
                </c:pt>
                <c:pt idx="1842">
                  <c:v>2.7001000000000004</c:v>
                </c:pt>
                <c:pt idx="1843">
                  <c:v>1.0001</c:v>
                </c:pt>
                <c:pt idx="1844">
                  <c:v>0.10010000000000001</c:v>
                </c:pt>
                <c:pt idx="1845">
                  <c:v>1E-4</c:v>
                </c:pt>
                <c:pt idx="1846">
                  <c:v>1E-4</c:v>
                </c:pt>
                <c:pt idx="1847">
                  <c:v>1E-4</c:v>
                </c:pt>
                <c:pt idx="1848">
                  <c:v>1E-4</c:v>
                </c:pt>
                <c:pt idx="1849">
                  <c:v>1E-4</c:v>
                </c:pt>
                <c:pt idx="1850">
                  <c:v>1E-4</c:v>
                </c:pt>
                <c:pt idx="1851">
                  <c:v>1E-4</c:v>
                </c:pt>
                <c:pt idx="1852">
                  <c:v>1E-4</c:v>
                </c:pt>
                <c:pt idx="1853">
                  <c:v>1E-4</c:v>
                </c:pt>
                <c:pt idx="1854">
                  <c:v>1E-4</c:v>
                </c:pt>
                <c:pt idx="1855">
                  <c:v>1E-4</c:v>
                </c:pt>
                <c:pt idx="1856">
                  <c:v>1E-4</c:v>
                </c:pt>
                <c:pt idx="1857">
                  <c:v>1E-4</c:v>
                </c:pt>
                <c:pt idx="1858">
                  <c:v>1E-4</c:v>
                </c:pt>
                <c:pt idx="1859">
                  <c:v>1E-4</c:v>
                </c:pt>
                <c:pt idx="1860">
                  <c:v>1E-4</c:v>
                </c:pt>
                <c:pt idx="1861">
                  <c:v>1E-4</c:v>
                </c:pt>
                <c:pt idx="1862">
                  <c:v>1E-4</c:v>
                </c:pt>
                <c:pt idx="1863">
                  <c:v>1E-4</c:v>
                </c:pt>
                <c:pt idx="1864">
                  <c:v>1E-4</c:v>
                </c:pt>
                <c:pt idx="1865">
                  <c:v>1E-4</c:v>
                </c:pt>
                <c:pt idx="1866">
                  <c:v>1E-4</c:v>
                </c:pt>
                <c:pt idx="1867">
                  <c:v>1E-4</c:v>
                </c:pt>
                <c:pt idx="1868">
                  <c:v>1E-4</c:v>
                </c:pt>
                <c:pt idx="1869">
                  <c:v>1E-4</c:v>
                </c:pt>
                <c:pt idx="1870">
                  <c:v>1E-4</c:v>
                </c:pt>
                <c:pt idx="1871">
                  <c:v>1E-4</c:v>
                </c:pt>
                <c:pt idx="1872">
                  <c:v>1E-4</c:v>
                </c:pt>
                <c:pt idx="1873">
                  <c:v>1E-4</c:v>
                </c:pt>
                <c:pt idx="1874">
                  <c:v>1E-4</c:v>
                </c:pt>
                <c:pt idx="1875">
                  <c:v>1E-4</c:v>
                </c:pt>
                <c:pt idx="1876">
                  <c:v>1E-4</c:v>
                </c:pt>
                <c:pt idx="1877">
                  <c:v>1E-4</c:v>
                </c:pt>
                <c:pt idx="1878">
                  <c:v>1E-4</c:v>
                </c:pt>
                <c:pt idx="1879">
                  <c:v>0.10010000000000001</c:v>
                </c:pt>
                <c:pt idx="1880">
                  <c:v>1.1001000000000001</c:v>
                </c:pt>
                <c:pt idx="1881">
                  <c:v>1.5001</c:v>
                </c:pt>
                <c:pt idx="1882">
                  <c:v>1.7000999999999999</c:v>
                </c:pt>
                <c:pt idx="1883">
                  <c:v>1.6001000000000001</c:v>
                </c:pt>
                <c:pt idx="1884">
                  <c:v>1.5001</c:v>
                </c:pt>
                <c:pt idx="1885">
                  <c:v>0.90010000000000001</c:v>
                </c:pt>
                <c:pt idx="1886">
                  <c:v>0.40010000000000001</c:v>
                </c:pt>
                <c:pt idx="1887">
                  <c:v>0.10010000000000001</c:v>
                </c:pt>
                <c:pt idx="1888">
                  <c:v>1E-4</c:v>
                </c:pt>
                <c:pt idx="1889">
                  <c:v>1E-4</c:v>
                </c:pt>
                <c:pt idx="1890">
                  <c:v>1E-4</c:v>
                </c:pt>
                <c:pt idx="1891">
                  <c:v>1E-4</c:v>
                </c:pt>
                <c:pt idx="1892">
                  <c:v>1E-4</c:v>
                </c:pt>
                <c:pt idx="1893">
                  <c:v>1E-4</c:v>
                </c:pt>
                <c:pt idx="1894">
                  <c:v>1E-4</c:v>
                </c:pt>
                <c:pt idx="1895">
                  <c:v>1E-4</c:v>
                </c:pt>
                <c:pt idx="1896">
                  <c:v>1E-4</c:v>
                </c:pt>
                <c:pt idx="1897">
                  <c:v>1E-4</c:v>
                </c:pt>
                <c:pt idx="1898">
                  <c:v>1E-4</c:v>
                </c:pt>
                <c:pt idx="1899">
                  <c:v>1E-4</c:v>
                </c:pt>
                <c:pt idx="1900">
                  <c:v>1E-4</c:v>
                </c:pt>
                <c:pt idx="1901">
                  <c:v>1E-4</c:v>
                </c:pt>
                <c:pt idx="1902">
                  <c:v>1E-4</c:v>
                </c:pt>
                <c:pt idx="1903">
                  <c:v>1E-4</c:v>
                </c:pt>
                <c:pt idx="1904">
                  <c:v>0.2001</c:v>
                </c:pt>
                <c:pt idx="1905">
                  <c:v>0.2001</c:v>
                </c:pt>
                <c:pt idx="1906">
                  <c:v>0.2001</c:v>
                </c:pt>
                <c:pt idx="1907">
                  <c:v>0.2001</c:v>
                </c:pt>
                <c:pt idx="1908">
                  <c:v>0.10010000000000001</c:v>
                </c:pt>
                <c:pt idx="1909">
                  <c:v>0.10010000000000001</c:v>
                </c:pt>
                <c:pt idx="1910">
                  <c:v>1E-4</c:v>
                </c:pt>
                <c:pt idx="1911">
                  <c:v>1E-4</c:v>
                </c:pt>
                <c:pt idx="1912">
                  <c:v>1E-4</c:v>
                </c:pt>
                <c:pt idx="1913">
                  <c:v>1E-4</c:v>
                </c:pt>
                <c:pt idx="1914">
                  <c:v>1E-4</c:v>
                </c:pt>
                <c:pt idx="1915">
                  <c:v>1E-4</c:v>
                </c:pt>
                <c:pt idx="1916">
                  <c:v>1E-4</c:v>
                </c:pt>
                <c:pt idx="1917">
                  <c:v>1E-4</c:v>
                </c:pt>
                <c:pt idx="1918">
                  <c:v>1E-4</c:v>
                </c:pt>
                <c:pt idx="1919">
                  <c:v>1E-4</c:v>
                </c:pt>
                <c:pt idx="1920">
                  <c:v>1E-4</c:v>
                </c:pt>
                <c:pt idx="1921">
                  <c:v>1E-4</c:v>
                </c:pt>
                <c:pt idx="1922">
                  <c:v>1E-4</c:v>
                </c:pt>
                <c:pt idx="1923">
                  <c:v>1E-4</c:v>
                </c:pt>
                <c:pt idx="1924">
                  <c:v>1E-4</c:v>
                </c:pt>
                <c:pt idx="1925">
                  <c:v>1E-4</c:v>
                </c:pt>
                <c:pt idx="1926">
                  <c:v>3.8001</c:v>
                </c:pt>
                <c:pt idx="1927">
                  <c:v>11.600099999999999</c:v>
                </c:pt>
                <c:pt idx="1928">
                  <c:v>21.600100000000001</c:v>
                </c:pt>
                <c:pt idx="1929">
                  <c:v>23.100099999999998</c:v>
                </c:pt>
                <c:pt idx="1930">
                  <c:v>22.400099999999998</c:v>
                </c:pt>
                <c:pt idx="1931">
                  <c:v>19.3001</c:v>
                </c:pt>
                <c:pt idx="1932">
                  <c:v>12.200100000000001</c:v>
                </c:pt>
                <c:pt idx="1933">
                  <c:v>3.2001000000000004</c:v>
                </c:pt>
                <c:pt idx="1934">
                  <c:v>0.2001</c:v>
                </c:pt>
                <c:pt idx="1935">
                  <c:v>1E-4</c:v>
                </c:pt>
                <c:pt idx="1936">
                  <c:v>1E-4</c:v>
                </c:pt>
                <c:pt idx="1937">
                  <c:v>1E-4</c:v>
                </c:pt>
                <c:pt idx="1938">
                  <c:v>1E-4</c:v>
                </c:pt>
                <c:pt idx="1939">
                  <c:v>1E-4</c:v>
                </c:pt>
                <c:pt idx="1940">
                  <c:v>1E-4</c:v>
                </c:pt>
                <c:pt idx="1941">
                  <c:v>1E-4</c:v>
                </c:pt>
                <c:pt idx="1942">
                  <c:v>1E-4</c:v>
                </c:pt>
                <c:pt idx="1943">
                  <c:v>1E-4</c:v>
                </c:pt>
                <c:pt idx="1944">
                  <c:v>1E-4</c:v>
                </c:pt>
                <c:pt idx="1945">
                  <c:v>1E-4</c:v>
                </c:pt>
                <c:pt idx="1946">
                  <c:v>1E-4</c:v>
                </c:pt>
                <c:pt idx="1947">
                  <c:v>1E-4</c:v>
                </c:pt>
                <c:pt idx="1948">
                  <c:v>1E-4</c:v>
                </c:pt>
                <c:pt idx="1949">
                  <c:v>1E-4</c:v>
                </c:pt>
                <c:pt idx="1950">
                  <c:v>1E-4</c:v>
                </c:pt>
                <c:pt idx="1951">
                  <c:v>1E-4</c:v>
                </c:pt>
                <c:pt idx="1952">
                  <c:v>1E-4</c:v>
                </c:pt>
                <c:pt idx="1953">
                  <c:v>1E-4</c:v>
                </c:pt>
                <c:pt idx="1954">
                  <c:v>1E-4</c:v>
                </c:pt>
                <c:pt idx="1955">
                  <c:v>1E-4</c:v>
                </c:pt>
                <c:pt idx="1956">
                  <c:v>1E-4</c:v>
                </c:pt>
                <c:pt idx="1957">
                  <c:v>1E-4</c:v>
                </c:pt>
                <c:pt idx="1958">
                  <c:v>1E-4</c:v>
                </c:pt>
                <c:pt idx="1959">
                  <c:v>1E-4</c:v>
                </c:pt>
                <c:pt idx="1960">
                  <c:v>1E-4</c:v>
                </c:pt>
                <c:pt idx="1961">
                  <c:v>1E-4</c:v>
                </c:pt>
                <c:pt idx="1962">
                  <c:v>1E-4</c:v>
                </c:pt>
                <c:pt idx="1963">
                  <c:v>1E-4</c:v>
                </c:pt>
                <c:pt idx="1964">
                  <c:v>0.10010000000000001</c:v>
                </c:pt>
                <c:pt idx="1965">
                  <c:v>0.10010000000000001</c:v>
                </c:pt>
                <c:pt idx="1966">
                  <c:v>0.10010000000000001</c:v>
                </c:pt>
                <c:pt idx="1967">
                  <c:v>0.10010000000000001</c:v>
                </c:pt>
                <c:pt idx="1968">
                  <c:v>0.2001</c:v>
                </c:pt>
                <c:pt idx="1969">
                  <c:v>0.30009999999999998</c:v>
                </c:pt>
                <c:pt idx="1970">
                  <c:v>0.30009999999999998</c:v>
                </c:pt>
                <c:pt idx="1971">
                  <c:v>0.40010000000000001</c:v>
                </c:pt>
                <c:pt idx="1972">
                  <c:v>0.40010000000000001</c:v>
                </c:pt>
                <c:pt idx="1973">
                  <c:v>0.40010000000000001</c:v>
                </c:pt>
                <c:pt idx="1974">
                  <c:v>0.40010000000000001</c:v>
                </c:pt>
                <c:pt idx="1975">
                  <c:v>0.40010000000000001</c:v>
                </c:pt>
                <c:pt idx="1976">
                  <c:v>0.30009999999999998</c:v>
                </c:pt>
                <c:pt idx="1977">
                  <c:v>0.2001</c:v>
                </c:pt>
                <c:pt idx="1978">
                  <c:v>0.2001</c:v>
                </c:pt>
                <c:pt idx="1979">
                  <c:v>0.10010000000000001</c:v>
                </c:pt>
                <c:pt idx="1980">
                  <c:v>0.10010000000000001</c:v>
                </c:pt>
                <c:pt idx="1981">
                  <c:v>0.10010000000000001</c:v>
                </c:pt>
                <c:pt idx="1982">
                  <c:v>0.10010000000000001</c:v>
                </c:pt>
                <c:pt idx="1983">
                  <c:v>1E-4</c:v>
                </c:pt>
                <c:pt idx="1984">
                  <c:v>1E-4</c:v>
                </c:pt>
                <c:pt idx="1985">
                  <c:v>1E-4</c:v>
                </c:pt>
                <c:pt idx="1986">
                  <c:v>1E-4</c:v>
                </c:pt>
                <c:pt idx="1987">
                  <c:v>1E-4</c:v>
                </c:pt>
                <c:pt idx="1988">
                  <c:v>1E-4</c:v>
                </c:pt>
                <c:pt idx="1989">
                  <c:v>1E-4</c:v>
                </c:pt>
                <c:pt idx="1990">
                  <c:v>1E-4</c:v>
                </c:pt>
                <c:pt idx="1991">
                  <c:v>1E-4</c:v>
                </c:pt>
                <c:pt idx="1992">
                  <c:v>1E-4</c:v>
                </c:pt>
                <c:pt idx="1993">
                  <c:v>1E-4</c:v>
                </c:pt>
                <c:pt idx="1994">
                  <c:v>1E-4</c:v>
                </c:pt>
                <c:pt idx="1995">
                  <c:v>1E-4</c:v>
                </c:pt>
                <c:pt idx="1996">
                  <c:v>1E-4</c:v>
                </c:pt>
                <c:pt idx="1997">
                  <c:v>1E-4</c:v>
                </c:pt>
                <c:pt idx="1998">
                  <c:v>1E-4</c:v>
                </c:pt>
                <c:pt idx="1999">
                  <c:v>1E-4</c:v>
                </c:pt>
                <c:pt idx="2000">
                  <c:v>1E-4</c:v>
                </c:pt>
                <c:pt idx="2001">
                  <c:v>1E-4</c:v>
                </c:pt>
                <c:pt idx="2002">
                  <c:v>1E-4</c:v>
                </c:pt>
                <c:pt idx="2003">
                  <c:v>1E-4</c:v>
                </c:pt>
                <c:pt idx="2004">
                  <c:v>1.1001000000000001</c:v>
                </c:pt>
                <c:pt idx="2005">
                  <c:v>5.9000999999999992</c:v>
                </c:pt>
                <c:pt idx="2006">
                  <c:v>11.200099999999999</c:v>
                </c:pt>
                <c:pt idx="2007">
                  <c:v>12.0001</c:v>
                </c:pt>
                <c:pt idx="2008">
                  <c:v>11.700100000000001</c:v>
                </c:pt>
                <c:pt idx="2009">
                  <c:v>9.2000999999999991</c:v>
                </c:pt>
                <c:pt idx="2010">
                  <c:v>2.6001000000000003</c:v>
                </c:pt>
                <c:pt idx="2011">
                  <c:v>0.2001</c:v>
                </c:pt>
                <c:pt idx="2012">
                  <c:v>1E-4</c:v>
                </c:pt>
                <c:pt idx="2013">
                  <c:v>1E-4</c:v>
                </c:pt>
                <c:pt idx="2014">
                  <c:v>1E-4</c:v>
                </c:pt>
                <c:pt idx="2015">
                  <c:v>1E-4</c:v>
                </c:pt>
                <c:pt idx="2016">
                  <c:v>1E-4</c:v>
                </c:pt>
                <c:pt idx="2017">
                  <c:v>1E-4</c:v>
                </c:pt>
                <c:pt idx="2018">
                  <c:v>1E-4</c:v>
                </c:pt>
                <c:pt idx="2019">
                  <c:v>1E-4</c:v>
                </c:pt>
                <c:pt idx="2020">
                  <c:v>1E-4</c:v>
                </c:pt>
                <c:pt idx="2021">
                  <c:v>1E-4</c:v>
                </c:pt>
                <c:pt idx="2022">
                  <c:v>1E-4</c:v>
                </c:pt>
                <c:pt idx="2023">
                  <c:v>1E-4</c:v>
                </c:pt>
                <c:pt idx="2024">
                  <c:v>1E-4</c:v>
                </c:pt>
                <c:pt idx="2025">
                  <c:v>1E-4</c:v>
                </c:pt>
                <c:pt idx="2026">
                  <c:v>1E-4</c:v>
                </c:pt>
                <c:pt idx="2027">
                  <c:v>1E-4</c:v>
                </c:pt>
                <c:pt idx="2028">
                  <c:v>1E-4</c:v>
                </c:pt>
                <c:pt idx="2029">
                  <c:v>1E-4</c:v>
                </c:pt>
                <c:pt idx="2030">
                  <c:v>1E-4</c:v>
                </c:pt>
                <c:pt idx="2031">
                  <c:v>1E-4</c:v>
                </c:pt>
                <c:pt idx="2032">
                  <c:v>1E-4</c:v>
                </c:pt>
                <c:pt idx="2033">
                  <c:v>1E-4</c:v>
                </c:pt>
                <c:pt idx="2034">
                  <c:v>0.10010000000000001</c:v>
                </c:pt>
                <c:pt idx="2035">
                  <c:v>0.50009999999999999</c:v>
                </c:pt>
                <c:pt idx="2036">
                  <c:v>0.60009999999999997</c:v>
                </c:pt>
                <c:pt idx="2037">
                  <c:v>0.60009999999999997</c:v>
                </c:pt>
                <c:pt idx="2038">
                  <c:v>0.40010000000000001</c:v>
                </c:pt>
                <c:pt idx="2039">
                  <c:v>0.10010000000000001</c:v>
                </c:pt>
                <c:pt idx="2040">
                  <c:v>1E-4</c:v>
                </c:pt>
                <c:pt idx="2041">
                  <c:v>1E-4</c:v>
                </c:pt>
                <c:pt idx="2042">
                  <c:v>1E-4</c:v>
                </c:pt>
                <c:pt idx="2043">
                  <c:v>1E-4</c:v>
                </c:pt>
                <c:pt idx="2044">
                  <c:v>1E-4</c:v>
                </c:pt>
                <c:pt idx="2045">
                  <c:v>1E-4</c:v>
                </c:pt>
                <c:pt idx="2046">
                  <c:v>1E-4</c:v>
                </c:pt>
                <c:pt idx="2047">
                  <c:v>1E-4</c:v>
                </c:pt>
                <c:pt idx="2048">
                  <c:v>1E-4</c:v>
                </c:pt>
                <c:pt idx="2049">
                  <c:v>1E-4</c:v>
                </c:pt>
                <c:pt idx="2050">
                  <c:v>1E-4</c:v>
                </c:pt>
                <c:pt idx="2051">
                  <c:v>1E-4</c:v>
                </c:pt>
                <c:pt idx="2052">
                  <c:v>1E-4</c:v>
                </c:pt>
                <c:pt idx="2053">
                  <c:v>1E-4</c:v>
                </c:pt>
                <c:pt idx="2054">
                  <c:v>1E-4</c:v>
                </c:pt>
                <c:pt idx="2055">
                  <c:v>1E-4</c:v>
                </c:pt>
                <c:pt idx="2056">
                  <c:v>1E-4</c:v>
                </c:pt>
                <c:pt idx="2057">
                  <c:v>1E-4</c:v>
                </c:pt>
                <c:pt idx="2058">
                  <c:v>1E-4</c:v>
                </c:pt>
                <c:pt idx="2059">
                  <c:v>1E-4</c:v>
                </c:pt>
                <c:pt idx="2060">
                  <c:v>1E-4</c:v>
                </c:pt>
                <c:pt idx="2061">
                  <c:v>1E-4</c:v>
                </c:pt>
                <c:pt idx="2062">
                  <c:v>1E-4</c:v>
                </c:pt>
                <c:pt idx="2063">
                  <c:v>1E-4</c:v>
                </c:pt>
                <c:pt idx="2064">
                  <c:v>1E-4</c:v>
                </c:pt>
                <c:pt idx="2065">
                  <c:v>1E-4</c:v>
                </c:pt>
                <c:pt idx="2066">
                  <c:v>1E-4</c:v>
                </c:pt>
                <c:pt idx="2067">
                  <c:v>1E-4</c:v>
                </c:pt>
                <c:pt idx="2068">
                  <c:v>1E-4</c:v>
                </c:pt>
                <c:pt idx="2069">
                  <c:v>1E-4</c:v>
                </c:pt>
                <c:pt idx="2070">
                  <c:v>1E-4</c:v>
                </c:pt>
                <c:pt idx="2071">
                  <c:v>1E-4</c:v>
                </c:pt>
                <c:pt idx="2072">
                  <c:v>1E-4</c:v>
                </c:pt>
                <c:pt idx="2073">
                  <c:v>1E-4</c:v>
                </c:pt>
                <c:pt idx="2074">
                  <c:v>1E-4</c:v>
                </c:pt>
                <c:pt idx="2075">
                  <c:v>1E-4</c:v>
                </c:pt>
                <c:pt idx="2076">
                  <c:v>1E-4</c:v>
                </c:pt>
                <c:pt idx="2077">
                  <c:v>1E-4</c:v>
                </c:pt>
                <c:pt idx="2078">
                  <c:v>1E-4</c:v>
                </c:pt>
                <c:pt idx="2079">
                  <c:v>1E-4</c:v>
                </c:pt>
                <c:pt idx="2080">
                  <c:v>1E-4</c:v>
                </c:pt>
                <c:pt idx="2081">
                  <c:v>1E-4</c:v>
                </c:pt>
                <c:pt idx="2082">
                  <c:v>1E-4</c:v>
                </c:pt>
                <c:pt idx="2083">
                  <c:v>1E-4</c:v>
                </c:pt>
                <c:pt idx="2084">
                  <c:v>1E-4</c:v>
                </c:pt>
                <c:pt idx="2085">
                  <c:v>1E-4</c:v>
                </c:pt>
                <c:pt idx="2086">
                  <c:v>1E-4</c:v>
                </c:pt>
                <c:pt idx="2087">
                  <c:v>1E-4</c:v>
                </c:pt>
                <c:pt idx="2088">
                  <c:v>1E-4</c:v>
                </c:pt>
                <c:pt idx="2089">
                  <c:v>1E-4</c:v>
                </c:pt>
                <c:pt idx="2090">
                  <c:v>1E-4</c:v>
                </c:pt>
                <c:pt idx="2091">
                  <c:v>1E-4</c:v>
                </c:pt>
                <c:pt idx="2092">
                  <c:v>1E-4</c:v>
                </c:pt>
                <c:pt idx="2093">
                  <c:v>1E-4</c:v>
                </c:pt>
                <c:pt idx="2094">
                  <c:v>1E-4</c:v>
                </c:pt>
                <c:pt idx="2095">
                  <c:v>1E-4</c:v>
                </c:pt>
                <c:pt idx="2096">
                  <c:v>1E-4</c:v>
                </c:pt>
                <c:pt idx="2097">
                  <c:v>1E-4</c:v>
                </c:pt>
                <c:pt idx="2098">
                  <c:v>1E-4</c:v>
                </c:pt>
                <c:pt idx="2099">
                  <c:v>1E-4</c:v>
                </c:pt>
                <c:pt idx="2100">
                  <c:v>0.10010000000000001</c:v>
                </c:pt>
                <c:pt idx="2101">
                  <c:v>0.10010000000000001</c:v>
                </c:pt>
                <c:pt idx="2102">
                  <c:v>0.10010000000000001</c:v>
                </c:pt>
                <c:pt idx="2103">
                  <c:v>0.10010000000000001</c:v>
                </c:pt>
                <c:pt idx="2104">
                  <c:v>0.10010000000000001</c:v>
                </c:pt>
                <c:pt idx="2105">
                  <c:v>0.10010000000000001</c:v>
                </c:pt>
                <c:pt idx="2106">
                  <c:v>0.10010000000000001</c:v>
                </c:pt>
                <c:pt idx="2107">
                  <c:v>0.10010000000000001</c:v>
                </c:pt>
                <c:pt idx="2108">
                  <c:v>0.10010000000000001</c:v>
                </c:pt>
                <c:pt idx="2109">
                  <c:v>0.10010000000000001</c:v>
                </c:pt>
                <c:pt idx="2110">
                  <c:v>0.10010000000000001</c:v>
                </c:pt>
                <c:pt idx="2111">
                  <c:v>0.10010000000000001</c:v>
                </c:pt>
                <c:pt idx="2112">
                  <c:v>0.10010000000000001</c:v>
                </c:pt>
                <c:pt idx="2113">
                  <c:v>1E-4</c:v>
                </c:pt>
                <c:pt idx="2114">
                  <c:v>1E-4</c:v>
                </c:pt>
                <c:pt idx="2115">
                  <c:v>1E-4</c:v>
                </c:pt>
                <c:pt idx="2116">
                  <c:v>1E-4</c:v>
                </c:pt>
                <c:pt idx="2117">
                  <c:v>1E-4</c:v>
                </c:pt>
                <c:pt idx="2118">
                  <c:v>1E-4</c:v>
                </c:pt>
                <c:pt idx="2119">
                  <c:v>1E-4</c:v>
                </c:pt>
                <c:pt idx="2120">
                  <c:v>1E-4</c:v>
                </c:pt>
                <c:pt idx="2121">
                  <c:v>1E-4</c:v>
                </c:pt>
                <c:pt idx="2122">
                  <c:v>1E-4</c:v>
                </c:pt>
                <c:pt idx="2123">
                  <c:v>1E-4</c:v>
                </c:pt>
                <c:pt idx="2124">
                  <c:v>1E-4</c:v>
                </c:pt>
                <c:pt idx="2125">
                  <c:v>1E-4</c:v>
                </c:pt>
                <c:pt idx="2126">
                  <c:v>1E-4</c:v>
                </c:pt>
                <c:pt idx="2127">
                  <c:v>1E-4</c:v>
                </c:pt>
                <c:pt idx="2128">
                  <c:v>1E-4</c:v>
                </c:pt>
                <c:pt idx="2129">
                  <c:v>1E-4</c:v>
                </c:pt>
                <c:pt idx="2130">
                  <c:v>1E-4</c:v>
                </c:pt>
                <c:pt idx="2131">
                  <c:v>1E-4</c:v>
                </c:pt>
                <c:pt idx="2132">
                  <c:v>1E-4</c:v>
                </c:pt>
                <c:pt idx="2133">
                  <c:v>1E-4</c:v>
                </c:pt>
                <c:pt idx="2134">
                  <c:v>1E-4</c:v>
                </c:pt>
                <c:pt idx="2135">
                  <c:v>1E-4</c:v>
                </c:pt>
                <c:pt idx="2136">
                  <c:v>1E-4</c:v>
                </c:pt>
                <c:pt idx="2137">
                  <c:v>1E-4</c:v>
                </c:pt>
                <c:pt idx="2138">
                  <c:v>1E-4</c:v>
                </c:pt>
                <c:pt idx="2139">
                  <c:v>1E-4</c:v>
                </c:pt>
                <c:pt idx="2140">
                  <c:v>1E-4</c:v>
                </c:pt>
                <c:pt idx="2141">
                  <c:v>1E-4</c:v>
                </c:pt>
                <c:pt idx="2142">
                  <c:v>1E-4</c:v>
                </c:pt>
                <c:pt idx="2143">
                  <c:v>1E-4</c:v>
                </c:pt>
                <c:pt idx="2144">
                  <c:v>1E-4</c:v>
                </c:pt>
                <c:pt idx="2145">
                  <c:v>1E-4</c:v>
                </c:pt>
                <c:pt idx="2146">
                  <c:v>1E-4</c:v>
                </c:pt>
                <c:pt idx="2147">
                  <c:v>1E-4</c:v>
                </c:pt>
                <c:pt idx="2148">
                  <c:v>1E-4</c:v>
                </c:pt>
                <c:pt idx="2149">
                  <c:v>1E-4</c:v>
                </c:pt>
                <c:pt idx="2150">
                  <c:v>1E-4</c:v>
                </c:pt>
                <c:pt idx="2151">
                  <c:v>1E-4</c:v>
                </c:pt>
                <c:pt idx="2152">
                  <c:v>1E-4</c:v>
                </c:pt>
                <c:pt idx="2153">
                  <c:v>1E-4</c:v>
                </c:pt>
                <c:pt idx="2154">
                  <c:v>1E-4</c:v>
                </c:pt>
                <c:pt idx="2155">
                  <c:v>1E-4</c:v>
                </c:pt>
                <c:pt idx="2156">
                  <c:v>1E-4</c:v>
                </c:pt>
                <c:pt idx="2157">
                  <c:v>1E-4</c:v>
                </c:pt>
                <c:pt idx="2158">
                  <c:v>1E-4</c:v>
                </c:pt>
                <c:pt idx="2159">
                  <c:v>1E-4</c:v>
                </c:pt>
                <c:pt idx="2160">
                  <c:v>1E-4</c:v>
                </c:pt>
                <c:pt idx="2161">
                  <c:v>1E-4</c:v>
                </c:pt>
                <c:pt idx="2162">
                  <c:v>1E-4</c:v>
                </c:pt>
                <c:pt idx="2163">
                  <c:v>1E-4</c:v>
                </c:pt>
                <c:pt idx="2164">
                  <c:v>1E-4</c:v>
                </c:pt>
                <c:pt idx="2165">
                  <c:v>1E-4</c:v>
                </c:pt>
                <c:pt idx="2166">
                  <c:v>1E-4</c:v>
                </c:pt>
                <c:pt idx="2167">
                  <c:v>1E-4</c:v>
                </c:pt>
                <c:pt idx="2168">
                  <c:v>1E-4</c:v>
                </c:pt>
                <c:pt idx="2169">
                  <c:v>1E-4</c:v>
                </c:pt>
                <c:pt idx="2170">
                  <c:v>1E-4</c:v>
                </c:pt>
                <c:pt idx="2171">
                  <c:v>1E-4</c:v>
                </c:pt>
                <c:pt idx="2172">
                  <c:v>1E-4</c:v>
                </c:pt>
                <c:pt idx="2173">
                  <c:v>0.10010000000000001</c:v>
                </c:pt>
                <c:pt idx="2174">
                  <c:v>2.2001000000000004</c:v>
                </c:pt>
                <c:pt idx="2175">
                  <c:v>2.7001000000000004</c:v>
                </c:pt>
                <c:pt idx="2176">
                  <c:v>2.3001</c:v>
                </c:pt>
                <c:pt idx="2177">
                  <c:v>0.2001</c:v>
                </c:pt>
                <c:pt idx="2178">
                  <c:v>1E-4</c:v>
                </c:pt>
                <c:pt idx="2179">
                  <c:v>1E-4</c:v>
                </c:pt>
                <c:pt idx="2180">
                  <c:v>1E-4</c:v>
                </c:pt>
                <c:pt idx="2181">
                  <c:v>1E-4</c:v>
                </c:pt>
                <c:pt idx="2182">
                  <c:v>1E-4</c:v>
                </c:pt>
                <c:pt idx="2183">
                  <c:v>1E-4</c:v>
                </c:pt>
                <c:pt idx="2184">
                  <c:v>1E-4</c:v>
                </c:pt>
                <c:pt idx="2185">
                  <c:v>1E-4</c:v>
                </c:pt>
                <c:pt idx="2186">
                  <c:v>1E-4</c:v>
                </c:pt>
                <c:pt idx="2187">
                  <c:v>1E-4</c:v>
                </c:pt>
                <c:pt idx="2188">
                  <c:v>1E-4</c:v>
                </c:pt>
                <c:pt idx="2189">
                  <c:v>1E-4</c:v>
                </c:pt>
                <c:pt idx="2190">
                  <c:v>1E-4</c:v>
                </c:pt>
                <c:pt idx="2191">
                  <c:v>1E-4</c:v>
                </c:pt>
                <c:pt idx="2192">
                  <c:v>1E-4</c:v>
                </c:pt>
                <c:pt idx="2193">
                  <c:v>1E-4</c:v>
                </c:pt>
                <c:pt idx="2194">
                  <c:v>1E-4</c:v>
                </c:pt>
                <c:pt idx="2195">
                  <c:v>1E-4</c:v>
                </c:pt>
                <c:pt idx="2196">
                  <c:v>1E-4</c:v>
                </c:pt>
                <c:pt idx="2197">
                  <c:v>1E-4</c:v>
                </c:pt>
                <c:pt idx="2198">
                  <c:v>1E-4</c:v>
                </c:pt>
                <c:pt idx="2199">
                  <c:v>1E-4</c:v>
                </c:pt>
                <c:pt idx="2200">
                  <c:v>1E-4</c:v>
                </c:pt>
                <c:pt idx="2201">
                  <c:v>1E-4</c:v>
                </c:pt>
                <c:pt idx="2202">
                  <c:v>1E-4</c:v>
                </c:pt>
                <c:pt idx="2203">
                  <c:v>1E-4</c:v>
                </c:pt>
                <c:pt idx="2204">
                  <c:v>1E-4</c:v>
                </c:pt>
                <c:pt idx="2205">
                  <c:v>1E-4</c:v>
                </c:pt>
                <c:pt idx="2206">
                  <c:v>1E-4</c:v>
                </c:pt>
                <c:pt idx="2207">
                  <c:v>1E-4</c:v>
                </c:pt>
                <c:pt idx="2208">
                  <c:v>1E-4</c:v>
                </c:pt>
                <c:pt idx="2209">
                  <c:v>1E-4</c:v>
                </c:pt>
                <c:pt idx="2210">
                  <c:v>1E-4</c:v>
                </c:pt>
                <c:pt idx="2211">
                  <c:v>1E-4</c:v>
                </c:pt>
                <c:pt idx="2212">
                  <c:v>1E-4</c:v>
                </c:pt>
                <c:pt idx="2213">
                  <c:v>1E-4</c:v>
                </c:pt>
                <c:pt idx="2214">
                  <c:v>1E-4</c:v>
                </c:pt>
                <c:pt idx="2215">
                  <c:v>1E-4</c:v>
                </c:pt>
                <c:pt idx="2216">
                  <c:v>1E-4</c:v>
                </c:pt>
                <c:pt idx="2217">
                  <c:v>1E-4</c:v>
                </c:pt>
                <c:pt idx="2218">
                  <c:v>1E-4</c:v>
                </c:pt>
                <c:pt idx="2219">
                  <c:v>1E-4</c:v>
                </c:pt>
                <c:pt idx="2220">
                  <c:v>1E-4</c:v>
                </c:pt>
                <c:pt idx="2221">
                  <c:v>1E-4</c:v>
                </c:pt>
                <c:pt idx="2222">
                  <c:v>1E-4</c:v>
                </c:pt>
                <c:pt idx="2223">
                  <c:v>1E-4</c:v>
                </c:pt>
                <c:pt idx="2224">
                  <c:v>1E-4</c:v>
                </c:pt>
                <c:pt idx="2225">
                  <c:v>1E-4</c:v>
                </c:pt>
                <c:pt idx="2226">
                  <c:v>1E-4</c:v>
                </c:pt>
                <c:pt idx="2227">
                  <c:v>1E-4</c:v>
                </c:pt>
                <c:pt idx="2228">
                  <c:v>1E-4</c:v>
                </c:pt>
                <c:pt idx="2229">
                  <c:v>1E-4</c:v>
                </c:pt>
                <c:pt idx="2230">
                  <c:v>1E-4</c:v>
                </c:pt>
                <c:pt idx="2231">
                  <c:v>1E-4</c:v>
                </c:pt>
                <c:pt idx="2232">
                  <c:v>1E-4</c:v>
                </c:pt>
                <c:pt idx="2233">
                  <c:v>1E-4</c:v>
                </c:pt>
                <c:pt idx="2234">
                  <c:v>1E-4</c:v>
                </c:pt>
                <c:pt idx="2235">
                  <c:v>1E-4</c:v>
                </c:pt>
                <c:pt idx="2236">
                  <c:v>1E-4</c:v>
                </c:pt>
                <c:pt idx="2237">
                  <c:v>1E-4</c:v>
                </c:pt>
                <c:pt idx="2238">
                  <c:v>1E-4</c:v>
                </c:pt>
                <c:pt idx="2239">
                  <c:v>1E-4</c:v>
                </c:pt>
                <c:pt idx="2240">
                  <c:v>1E-4</c:v>
                </c:pt>
                <c:pt idx="2241">
                  <c:v>1E-4</c:v>
                </c:pt>
                <c:pt idx="2242">
                  <c:v>1E-4</c:v>
                </c:pt>
                <c:pt idx="2243">
                  <c:v>1E-4</c:v>
                </c:pt>
                <c:pt idx="2244">
                  <c:v>1E-4</c:v>
                </c:pt>
                <c:pt idx="2245">
                  <c:v>1E-4</c:v>
                </c:pt>
                <c:pt idx="2246">
                  <c:v>1E-4</c:v>
                </c:pt>
                <c:pt idx="2247">
                  <c:v>1E-4</c:v>
                </c:pt>
                <c:pt idx="2248">
                  <c:v>1E-4</c:v>
                </c:pt>
                <c:pt idx="2249">
                  <c:v>1E-4</c:v>
                </c:pt>
                <c:pt idx="2250">
                  <c:v>1E-4</c:v>
                </c:pt>
                <c:pt idx="2251">
                  <c:v>1E-4</c:v>
                </c:pt>
                <c:pt idx="2252">
                  <c:v>1E-4</c:v>
                </c:pt>
                <c:pt idx="2253">
                  <c:v>1E-4</c:v>
                </c:pt>
                <c:pt idx="2254">
                  <c:v>1E-4</c:v>
                </c:pt>
                <c:pt idx="2255">
                  <c:v>1E-4</c:v>
                </c:pt>
                <c:pt idx="2256">
                  <c:v>1E-4</c:v>
                </c:pt>
                <c:pt idx="2257">
                  <c:v>1E-4</c:v>
                </c:pt>
                <c:pt idx="2258">
                  <c:v>1E-4</c:v>
                </c:pt>
                <c:pt idx="2259">
                  <c:v>1E-4</c:v>
                </c:pt>
                <c:pt idx="2260">
                  <c:v>1E-4</c:v>
                </c:pt>
                <c:pt idx="2261">
                  <c:v>1E-4</c:v>
                </c:pt>
                <c:pt idx="2262">
                  <c:v>1E-4</c:v>
                </c:pt>
                <c:pt idx="2263">
                  <c:v>1E-4</c:v>
                </c:pt>
                <c:pt idx="2264">
                  <c:v>0.10010000000000001</c:v>
                </c:pt>
                <c:pt idx="2265">
                  <c:v>0.10010000000000001</c:v>
                </c:pt>
                <c:pt idx="2266">
                  <c:v>0.10010000000000001</c:v>
                </c:pt>
                <c:pt idx="2267">
                  <c:v>0.10010000000000001</c:v>
                </c:pt>
                <c:pt idx="2268">
                  <c:v>1E-4</c:v>
                </c:pt>
                <c:pt idx="2269">
                  <c:v>1E-4</c:v>
                </c:pt>
                <c:pt idx="2270">
                  <c:v>1E-4</c:v>
                </c:pt>
                <c:pt idx="2271">
                  <c:v>1E-4</c:v>
                </c:pt>
                <c:pt idx="2272">
                  <c:v>1E-4</c:v>
                </c:pt>
                <c:pt idx="2273">
                  <c:v>28.600100000000001</c:v>
                </c:pt>
                <c:pt idx="2274">
                  <c:v>82.600100000000012</c:v>
                </c:pt>
                <c:pt idx="2275">
                  <c:v>70.100099999999998</c:v>
                </c:pt>
                <c:pt idx="2276">
                  <c:v>0.50009999999999999</c:v>
                </c:pt>
                <c:pt idx="2277">
                  <c:v>1E-4</c:v>
                </c:pt>
                <c:pt idx="2278">
                  <c:v>1E-4</c:v>
                </c:pt>
                <c:pt idx="2279">
                  <c:v>1E-4</c:v>
                </c:pt>
                <c:pt idx="2280">
                  <c:v>1E-4</c:v>
                </c:pt>
                <c:pt idx="2281">
                  <c:v>1E-4</c:v>
                </c:pt>
                <c:pt idx="2282">
                  <c:v>0.10010000000000001</c:v>
                </c:pt>
                <c:pt idx="2283">
                  <c:v>0.10010000000000001</c:v>
                </c:pt>
                <c:pt idx="2284">
                  <c:v>0.10010000000000001</c:v>
                </c:pt>
                <c:pt idx="2285">
                  <c:v>0.10010000000000001</c:v>
                </c:pt>
                <c:pt idx="2286">
                  <c:v>0.10010000000000001</c:v>
                </c:pt>
                <c:pt idx="2287">
                  <c:v>0.10010000000000001</c:v>
                </c:pt>
                <c:pt idx="2288">
                  <c:v>1E-4</c:v>
                </c:pt>
                <c:pt idx="2289">
                  <c:v>1E-4</c:v>
                </c:pt>
                <c:pt idx="2290">
                  <c:v>1E-4</c:v>
                </c:pt>
                <c:pt idx="2291">
                  <c:v>1E-4</c:v>
                </c:pt>
                <c:pt idx="2292">
                  <c:v>1E-4</c:v>
                </c:pt>
                <c:pt idx="2293">
                  <c:v>1E-4</c:v>
                </c:pt>
                <c:pt idx="2294">
                  <c:v>1E-4</c:v>
                </c:pt>
                <c:pt idx="2295">
                  <c:v>1E-4</c:v>
                </c:pt>
                <c:pt idx="2296">
                  <c:v>1E-4</c:v>
                </c:pt>
                <c:pt idx="2297">
                  <c:v>1E-4</c:v>
                </c:pt>
                <c:pt idx="2298">
                  <c:v>1E-4</c:v>
                </c:pt>
                <c:pt idx="2299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9-B9F7-4E51-BBF2-EADB10372A7A}"/>
            </c:ext>
          </c:extLst>
        </c:ser>
        <c:ser>
          <c:idx val="26"/>
          <c:order val="26"/>
          <c:tx>
            <c:strRef>
              <c:f>'data 09.2024'!$A$1:$D$1</c:f>
              <c:strCache>
                <c:ptCount val="1"/>
                <c:pt idx="0">
                  <c:v>Spectre large 8kV</c:v>
                </c:pt>
              </c:strCache>
            </c:strRef>
          </c:tx>
          <c:spPr>
            <a:ln w="19050" cap="rnd">
              <a:solidFill>
                <a:schemeClr val="accent3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'data 09.2024'!$C$3:$C$2002</c:f>
              <c:numCache>
                <c:formatCode>General</c:formatCode>
                <c:ptCount val="2000"/>
                <c:pt idx="0">
                  <c:v>212.26340386653047</c:v>
                </c:pt>
                <c:pt idx="1">
                  <c:v>212.07075365710713</c:v>
                </c:pt>
                <c:pt idx="2">
                  <c:v>211.87819103586719</c:v>
                </c:pt>
                <c:pt idx="3">
                  <c:v>211.68571600281072</c:v>
                </c:pt>
                <c:pt idx="4">
                  <c:v>211.49332855793762</c:v>
                </c:pt>
                <c:pt idx="5">
                  <c:v>211.30102870124801</c:v>
                </c:pt>
                <c:pt idx="6">
                  <c:v>211.10881643274178</c:v>
                </c:pt>
                <c:pt idx="7">
                  <c:v>210.91669175241893</c:v>
                </c:pt>
                <c:pt idx="8">
                  <c:v>210.7246546602795</c:v>
                </c:pt>
                <c:pt idx="9">
                  <c:v>210.53270515632352</c:v>
                </c:pt>
                <c:pt idx="10">
                  <c:v>210.34084324055092</c:v>
                </c:pt>
                <c:pt idx="11">
                  <c:v>210.14906891296181</c:v>
                </c:pt>
                <c:pt idx="12">
                  <c:v>209.95738217355614</c:v>
                </c:pt>
                <c:pt idx="13">
                  <c:v>209.76578302233372</c:v>
                </c:pt>
                <c:pt idx="14">
                  <c:v>209.57427145929478</c:v>
                </c:pt>
                <c:pt idx="15">
                  <c:v>209.38284748443925</c:v>
                </c:pt>
                <c:pt idx="16">
                  <c:v>209.19151109776723</c:v>
                </c:pt>
                <c:pt idx="17">
                  <c:v>209.00026229927863</c:v>
                </c:pt>
                <c:pt idx="18">
                  <c:v>208.80910108897331</c:v>
                </c:pt>
                <c:pt idx="19">
                  <c:v>208.61802746685146</c:v>
                </c:pt>
                <c:pt idx="20">
                  <c:v>208.42704143291303</c:v>
                </c:pt>
                <c:pt idx="21">
                  <c:v>208.23614298715808</c:v>
                </c:pt>
                <c:pt idx="22">
                  <c:v>208.04533212958654</c:v>
                </c:pt>
                <c:pt idx="23">
                  <c:v>207.85460886019831</c:v>
                </c:pt>
                <c:pt idx="24">
                  <c:v>207.66397317899353</c:v>
                </c:pt>
                <c:pt idx="25">
                  <c:v>207.47342508597225</c:v>
                </c:pt>
                <c:pt idx="26">
                  <c:v>207.28296458113431</c:v>
                </c:pt>
                <c:pt idx="27">
                  <c:v>207.09259166447987</c:v>
                </c:pt>
                <c:pt idx="28">
                  <c:v>206.90230633600868</c:v>
                </c:pt>
                <c:pt idx="29">
                  <c:v>206.71210859572102</c:v>
                </c:pt>
                <c:pt idx="30">
                  <c:v>206.52199844361681</c:v>
                </c:pt>
                <c:pt idx="31">
                  <c:v>206.33197587969596</c:v>
                </c:pt>
                <c:pt idx="32">
                  <c:v>206.14204090395856</c:v>
                </c:pt>
                <c:pt idx="33">
                  <c:v>205.95219351640449</c:v>
                </c:pt>
                <c:pt idx="34">
                  <c:v>205.76243371703387</c:v>
                </c:pt>
                <c:pt idx="35">
                  <c:v>205.57276150584676</c:v>
                </c:pt>
                <c:pt idx="36">
                  <c:v>205.38317688284297</c:v>
                </c:pt>
                <c:pt idx="37">
                  <c:v>205.19367984802261</c:v>
                </c:pt>
                <c:pt idx="38">
                  <c:v>205.00427040138567</c:v>
                </c:pt>
                <c:pt idx="39">
                  <c:v>204.8149485429322</c:v>
                </c:pt>
                <c:pt idx="40">
                  <c:v>204.62571427266209</c:v>
                </c:pt>
                <c:pt idx="41">
                  <c:v>204.43656759057538</c:v>
                </c:pt>
                <c:pt idx="42">
                  <c:v>204.24750849667211</c:v>
                </c:pt>
                <c:pt idx="43">
                  <c:v>204.05853699095223</c:v>
                </c:pt>
                <c:pt idx="44">
                  <c:v>203.86965307341586</c:v>
                </c:pt>
                <c:pt idx="45">
                  <c:v>203.68085674406285</c:v>
                </c:pt>
                <c:pt idx="46">
                  <c:v>203.49214800289323</c:v>
                </c:pt>
                <c:pt idx="47">
                  <c:v>203.303526849907</c:v>
                </c:pt>
                <c:pt idx="48">
                  <c:v>203.11499328510425</c:v>
                </c:pt>
                <c:pt idx="49">
                  <c:v>202.92654730848494</c:v>
                </c:pt>
                <c:pt idx="50">
                  <c:v>202.738188920049</c:v>
                </c:pt>
                <c:pt idx="51">
                  <c:v>202.54991811979644</c:v>
                </c:pt>
                <c:pt idx="52">
                  <c:v>202.36173490772734</c:v>
                </c:pt>
                <c:pt idx="53">
                  <c:v>202.17363928384162</c:v>
                </c:pt>
                <c:pt idx="54">
                  <c:v>201.98563124813938</c:v>
                </c:pt>
                <c:pt idx="55">
                  <c:v>201.79771080062054</c:v>
                </c:pt>
                <c:pt idx="56">
                  <c:v>201.60987794128505</c:v>
                </c:pt>
                <c:pt idx="57">
                  <c:v>201.42213267013301</c:v>
                </c:pt>
                <c:pt idx="58">
                  <c:v>201.23447498716439</c:v>
                </c:pt>
                <c:pt idx="59">
                  <c:v>201.04690489237919</c:v>
                </c:pt>
                <c:pt idx="60">
                  <c:v>200.85942238577746</c:v>
                </c:pt>
                <c:pt idx="61">
                  <c:v>200.67202746735907</c:v>
                </c:pt>
                <c:pt idx="62">
                  <c:v>200.48472013712413</c:v>
                </c:pt>
                <c:pt idx="63">
                  <c:v>200.29750039507257</c:v>
                </c:pt>
                <c:pt idx="64">
                  <c:v>200.11036824120444</c:v>
                </c:pt>
                <c:pt idx="65">
                  <c:v>199.92332367551978</c:v>
                </c:pt>
                <c:pt idx="66">
                  <c:v>199.73636669801851</c:v>
                </c:pt>
                <c:pt idx="67">
                  <c:v>199.54949730870069</c:v>
                </c:pt>
                <c:pt idx="68">
                  <c:v>199.36271550756618</c:v>
                </c:pt>
                <c:pt idx="69">
                  <c:v>199.17602129461508</c:v>
                </c:pt>
                <c:pt idx="70">
                  <c:v>198.98941466984746</c:v>
                </c:pt>
                <c:pt idx="71">
                  <c:v>198.80289563326332</c:v>
                </c:pt>
                <c:pt idx="72">
                  <c:v>198.61646418486259</c:v>
                </c:pt>
                <c:pt idx="73">
                  <c:v>198.43012032464515</c:v>
                </c:pt>
                <c:pt idx="74">
                  <c:v>198.24386405261114</c:v>
                </c:pt>
                <c:pt idx="75">
                  <c:v>198.05769536876059</c:v>
                </c:pt>
                <c:pt idx="76">
                  <c:v>197.87161427309354</c:v>
                </c:pt>
                <c:pt idx="77">
                  <c:v>197.68562076560985</c:v>
                </c:pt>
                <c:pt idx="78">
                  <c:v>197.4997148463095</c:v>
                </c:pt>
                <c:pt idx="79">
                  <c:v>197.3138965151926</c:v>
                </c:pt>
                <c:pt idx="80">
                  <c:v>197.12816577225914</c:v>
                </c:pt>
                <c:pt idx="81">
                  <c:v>196.94252261750916</c:v>
                </c:pt>
                <c:pt idx="82">
                  <c:v>196.75696705094256</c:v>
                </c:pt>
                <c:pt idx="83">
                  <c:v>196.57149907255928</c:v>
                </c:pt>
                <c:pt idx="84">
                  <c:v>196.38611868235947</c:v>
                </c:pt>
                <c:pt idx="85">
                  <c:v>196.20082588034313</c:v>
                </c:pt>
                <c:pt idx="86">
                  <c:v>196.01562066651013</c:v>
                </c:pt>
                <c:pt idx="87">
                  <c:v>195.83050304086066</c:v>
                </c:pt>
                <c:pt idx="88">
                  <c:v>195.64547300339444</c:v>
                </c:pt>
                <c:pt idx="89">
                  <c:v>195.46053055411173</c:v>
                </c:pt>
                <c:pt idx="90">
                  <c:v>195.27567569301243</c:v>
                </c:pt>
                <c:pt idx="91">
                  <c:v>195.09090842009655</c:v>
                </c:pt>
                <c:pt idx="92">
                  <c:v>194.90622873536407</c:v>
                </c:pt>
                <c:pt idx="93">
                  <c:v>194.721636638815</c:v>
                </c:pt>
                <c:pt idx="94">
                  <c:v>194.53713213044935</c:v>
                </c:pt>
                <c:pt idx="95">
                  <c:v>194.35271521026718</c:v>
                </c:pt>
                <c:pt idx="96">
                  <c:v>194.16838587826837</c:v>
                </c:pt>
                <c:pt idx="97">
                  <c:v>193.98414413445295</c:v>
                </c:pt>
                <c:pt idx="98">
                  <c:v>193.79998997882097</c:v>
                </c:pt>
                <c:pt idx="99">
                  <c:v>193.61592341137248</c:v>
                </c:pt>
                <c:pt idx="100">
                  <c:v>193.43194443210729</c:v>
                </c:pt>
                <c:pt idx="101">
                  <c:v>193.24805304102554</c:v>
                </c:pt>
                <c:pt idx="102">
                  <c:v>193.06424923812722</c:v>
                </c:pt>
                <c:pt idx="103">
                  <c:v>192.88053302341234</c:v>
                </c:pt>
                <c:pt idx="104">
                  <c:v>192.69690439688088</c:v>
                </c:pt>
                <c:pt idx="105">
                  <c:v>192.51336335853281</c:v>
                </c:pt>
                <c:pt idx="106">
                  <c:v>192.32990990836817</c:v>
                </c:pt>
                <c:pt idx="107">
                  <c:v>192.14654404638691</c:v>
                </c:pt>
                <c:pt idx="108">
                  <c:v>191.96326577258907</c:v>
                </c:pt>
                <c:pt idx="109">
                  <c:v>191.78007508697473</c:v>
                </c:pt>
                <c:pt idx="110">
                  <c:v>191.59697198954373</c:v>
                </c:pt>
                <c:pt idx="111">
                  <c:v>191.41395648029618</c:v>
                </c:pt>
                <c:pt idx="112">
                  <c:v>191.23102855923199</c:v>
                </c:pt>
                <c:pt idx="113">
                  <c:v>191.04818822635124</c:v>
                </c:pt>
                <c:pt idx="114">
                  <c:v>190.86543548165392</c:v>
                </c:pt>
                <c:pt idx="115">
                  <c:v>190.68277032514007</c:v>
                </c:pt>
                <c:pt idx="116">
                  <c:v>190.50019275680955</c:v>
                </c:pt>
                <c:pt idx="117">
                  <c:v>190.31770277666246</c:v>
                </c:pt>
                <c:pt idx="118">
                  <c:v>190.13530038469881</c:v>
                </c:pt>
                <c:pt idx="119">
                  <c:v>189.95298558091855</c:v>
                </c:pt>
                <c:pt idx="120">
                  <c:v>189.77075836532177</c:v>
                </c:pt>
                <c:pt idx="121">
                  <c:v>189.58861873790835</c:v>
                </c:pt>
                <c:pt idx="122">
                  <c:v>189.40656669867835</c:v>
                </c:pt>
                <c:pt idx="123">
                  <c:v>189.22460224763176</c:v>
                </c:pt>
                <c:pt idx="124">
                  <c:v>189.04272538476857</c:v>
                </c:pt>
                <c:pt idx="125">
                  <c:v>188.86093611008883</c:v>
                </c:pt>
                <c:pt idx="126">
                  <c:v>188.67923442359253</c:v>
                </c:pt>
                <c:pt idx="127">
                  <c:v>188.49762032527968</c:v>
                </c:pt>
                <c:pt idx="128">
                  <c:v>188.31609381515011</c:v>
                </c:pt>
                <c:pt idx="129">
                  <c:v>188.13465489320402</c:v>
                </c:pt>
                <c:pt idx="130">
                  <c:v>187.95330355944134</c:v>
                </c:pt>
                <c:pt idx="131">
                  <c:v>187.77203981386214</c:v>
                </c:pt>
                <c:pt idx="132">
                  <c:v>187.59086365646635</c:v>
                </c:pt>
                <c:pt idx="133">
                  <c:v>187.40977508725388</c:v>
                </c:pt>
                <c:pt idx="134">
                  <c:v>187.22877410622485</c:v>
                </c:pt>
                <c:pt idx="135">
                  <c:v>187.04786071337924</c:v>
                </c:pt>
                <c:pt idx="136">
                  <c:v>186.86703490871713</c:v>
                </c:pt>
                <c:pt idx="137">
                  <c:v>186.68629669223844</c:v>
                </c:pt>
                <c:pt idx="138">
                  <c:v>186.505646063943</c:v>
                </c:pt>
                <c:pt idx="139">
                  <c:v>186.32508302383107</c:v>
                </c:pt>
                <c:pt idx="140">
                  <c:v>186.14460757190261</c:v>
                </c:pt>
                <c:pt idx="141">
                  <c:v>185.96421970815751</c:v>
                </c:pt>
                <c:pt idx="142">
                  <c:v>185.78391943259589</c:v>
                </c:pt>
                <c:pt idx="143">
                  <c:v>185.60370674521755</c:v>
                </c:pt>
                <c:pt idx="144">
                  <c:v>185.42358164602271</c:v>
                </c:pt>
                <c:pt idx="145">
                  <c:v>185.24354413501132</c:v>
                </c:pt>
                <c:pt idx="146">
                  <c:v>185.06359421218329</c:v>
                </c:pt>
                <c:pt idx="147">
                  <c:v>184.88373187753868</c:v>
                </c:pt>
                <c:pt idx="148">
                  <c:v>184.70395713107752</c:v>
                </c:pt>
                <c:pt idx="149">
                  <c:v>184.52426997279971</c:v>
                </c:pt>
                <c:pt idx="150">
                  <c:v>184.34467040270542</c:v>
                </c:pt>
                <c:pt idx="151">
                  <c:v>184.16515842079448</c:v>
                </c:pt>
                <c:pt idx="152">
                  <c:v>183.98573402706697</c:v>
                </c:pt>
                <c:pt idx="153">
                  <c:v>183.80639722152284</c:v>
                </c:pt>
                <c:pt idx="154">
                  <c:v>183.62714800416222</c:v>
                </c:pt>
                <c:pt idx="155">
                  <c:v>183.44798637498491</c:v>
                </c:pt>
                <c:pt idx="156">
                  <c:v>183.26891233399107</c:v>
                </c:pt>
                <c:pt idx="157">
                  <c:v>183.08992588118062</c:v>
                </c:pt>
                <c:pt idx="158">
                  <c:v>182.91102701655359</c:v>
                </c:pt>
                <c:pt idx="159">
                  <c:v>182.73221574011004</c:v>
                </c:pt>
                <c:pt idx="160">
                  <c:v>182.55349205184984</c:v>
                </c:pt>
                <c:pt idx="161">
                  <c:v>182.37485595177304</c:v>
                </c:pt>
                <c:pt idx="162">
                  <c:v>182.19630743987966</c:v>
                </c:pt>
                <c:pt idx="163">
                  <c:v>182.01784651616973</c:v>
                </c:pt>
                <c:pt idx="164">
                  <c:v>181.83947318064327</c:v>
                </c:pt>
                <c:pt idx="165">
                  <c:v>181.66118743330014</c:v>
                </c:pt>
                <c:pt idx="166">
                  <c:v>181.48298927414044</c:v>
                </c:pt>
                <c:pt idx="167">
                  <c:v>181.30487870316415</c:v>
                </c:pt>
                <c:pt idx="168">
                  <c:v>181.12685572037125</c:v>
                </c:pt>
                <c:pt idx="169">
                  <c:v>180.94892032576189</c:v>
                </c:pt>
                <c:pt idx="170">
                  <c:v>180.7710725193358</c:v>
                </c:pt>
                <c:pt idx="171">
                  <c:v>180.59331230109319</c:v>
                </c:pt>
                <c:pt idx="172">
                  <c:v>180.415639671034</c:v>
                </c:pt>
                <c:pt idx="173">
                  <c:v>180.2380546291582</c:v>
                </c:pt>
                <c:pt idx="174">
                  <c:v>180.06055717546582</c:v>
                </c:pt>
                <c:pt idx="175">
                  <c:v>179.88314730995691</c:v>
                </c:pt>
                <c:pt idx="176">
                  <c:v>179.70582503263137</c:v>
                </c:pt>
                <c:pt idx="177">
                  <c:v>179.52859034348924</c:v>
                </c:pt>
                <c:pt idx="178">
                  <c:v>179.35144324253054</c:v>
                </c:pt>
                <c:pt idx="179">
                  <c:v>179.17438372975522</c:v>
                </c:pt>
                <c:pt idx="180">
                  <c:v>178.99741180516341</c:v>
                </c:pt>
                <c:pt idx="181">
                  <c:v>178.82052746875496</c:v>
                </c:pt>
                <c:pt idx="182">
                  <c:v>178.64373072052996</c:v>
                </c:pt>
                <c:pt idx="183">
                  <c:v>178.46702156048826</c:v>
                </c:pt>
                <c:pt idx="184">
                  <c:v>178.29039998863004</c:v>
                </c:pt>
                <c:pt idx="185">
                  <c:v>178.11386600495524</c:v>
                </c:pt>
                <c:pt idx="186">
                  <c:v>177.93741960946392</c:v>
                </c:pt>
                <c:pt idx="187">
                  <c:v>177.76106080215601</c:v>
                </c:pt>
                <c:pt idx="188">
                  <c:v>177.58478958303141</c:v>
                </c:pt>
                <c:pt idx="189">
                  <c:v>177.40860595209026</c:v>
                </c:pt>
                <c:pt idx="190">
                  <c:v>177.23250990933252</c:v>
                </c:pt>
                <c:pt idx="191">
                  <c:v>177.05650145475829</c:v>
                </c:pt>
                <c:pt idx="192">
                  <c:v>176.88058058836745</c:v>
                </c:pt>
                <c:pt idx="193">
                  <c:v>176.70474731015992</c:v>
                </c:pt>
                <c:pt idx="194">
                  <c:v>176.52900162013586</c:v>
                </c:pt>
                <c:pt idx="195">
                  <c:v>176.35334351829528</c:v>
                </c:pt>
                <c:pt idx="196">
                  <c:v>176.17777300463806</c:v>
                </c:pt>
                <c:pt idx="197">
                  <c:v>176.00229007916428</c:v>
                </c:pt>
                <c:pt idx="198">
                  <c:v>175.82689474187384</c:v>
                </c:pt>
                <c:pt idx="199">
                  <c:v>175.65158699276685</c:v>
                </c:pt>
                <c:pt idx="200">
                  <c:v>175.47636683184334</c:v>
                </c:pt>
                <c:pt idx="201">
                  <c:v>175.30123425910321</c:v>
                </c:pt>
                <c:pt idx="202">
                  <c:v>175.12618927454656</c:v>
                </c:pt>
                <c:pt idx="203">
                  <c:v>174.95123187817316</c:v>
                </c:pt>
                <c:pt idx="204">
                  <c:v>174.77636206998326</c:v>
                </c:pt>
                <c:pt idx="205">
                  <c:v>174.60157984997684</c:v>
                </c:pt>
                <c:pt idx="206">
                  <c:v>174.42688521815379</c:v>
                </c:pt>
                <c:pt idx="207">
                  <c:v>174.25227817451412</c:v>
                </c:pt>
                <c:pt idx="208">
                  <c:v>174.0777587190579</c:v>
                </c:pt>
                <c:pt idx="209">
                  <c:v>173.90332685178512</c:v>
                </c:pt>
                <c:pt idx="210">
                  <c:v>173.72898257269574</c:v>
                </c:pt>
                <c:pt idx="211">
                  <c:v>173.55472588178972</c:v>
                </c:pt>
                <c:pt idx="212">
                  <c:v>173.38055677906715</c:v>
                </c:pt>
                <c:pt idx="213">
                  <c:v>173.206475264528</c:v>
                </c:pt>
                <c:pt idx="214">
                  <c:v>173.03248133817232</c:v>
                </c:pt>
                <c:pt idx="215">
                  <c:v>172.858575</c:v>
                </c:pt>
                <c:pt idx="216">
                  <c:v>172.68475625001111</c:v>
                </c:pt>
                <c:pt idx="217">
                  <c:v>172.5110250882056</c:v>
                </c:pt>
                <c:pt idx="218">
                  <c:v>172.33738151458351</c:v>
                </c:pt>
                <c:pt idx="219">
                  <c:v>172.1638255291449</c:v>
                </c:pt>
                <c:pt idx="220">
                  <c:v>171.99035713188968</c:v>
                </c:pt>
                <c:pt idx="221">
                  <c:v>171.81697632281785</c:v>
                </c:pt>
                <c:pt idx="222">
                  <c:v>171.64368310192944</c:v>
                </c:pt>
                <c:pt idx="223">
                  <c:v>171.47047746922445</c:v>
                </c:pt>
                <c:pt idx="224">
                  <c:v>171.2973594247029</c:v>
                </c:pt>
                <c:pt idx="225">
                  <c:v>171.12432896836475</c:v>
                </c:pt>
                <c:pt idx="226">
                  <c:v>170.95138610020999</c:v>
                </c:pt>
                <c:pt idx="227">
                  <c:v>170.77853082023867</c:v>
                </c:pt>
                <c:pt idx="228">
                  <c:v>170.60576312845075</c:v>
                </c:pt>
                <c:pt idx="229">
                  <c:v>170.43308302484624</c:v>
                </c:pt>
                <c:pt idx="230">
                  <c:v>170.26049050942521</c:v>
                </c:pt>
                <c:pt idx="231">
                  <c:v>170.08798558218757</c:v>
                </c:pt>
                <c:pt idx="232">
                  <c:v>169.91556824313329</c:v>
                </c:pt>
                <c:pt idx="233">
                  <c:v>169.74323849226246</c:v>
                </c:pt>
                <c:pt idx="234">
                  <c:v>169.57099632957505</c:v>
                </c:pt>
                <c:pt idx="235">
                  <c:v>169.39884175507109</c:v>
                </c:pt>
                <c:pt idx="236">
                  <c:v>169.22677476875052</c:v>
                </c:pt>
                <c:pt idx="237">
                  <c:v>169.05479537061339</c:v>
                </c:pt>
                <c:pt idx="238">
                  <c:v>168.88290356065957</c:v>
                </c:pt>
                <c:pt idx="239">
                  <c:v>168.71109933888923</c:v>
                </c:pt>
                <c:pt idx="240">
                  <c:v>168.5393827053023</c:v>
                </c:pt>
                <c:pt idx="241">
                  <c:v>168.36775365989885</c:v>
                </c:pt>
                <c:pt idx="242">
                  <c:v>168.19621220267882</c:v>
                </c:pt>
                <c:pt idx="243">
                  <c:v>168.02475833364207</c:v>
                </c:pt>
                <c:pt idx="244">
                  <c:v>167.85339205278882</c:v>
                </c:pt>
                <c:pt idx="245">
                  <c:v>167.68211336011899</c:v>
                </c:pt>
                <c:pt idx="246">
                  <c:v>167.51092225563261</c:v>
                </c:pt>
                <c:pt idx="247">
                  <c:v>167.33981873932964</c:v>
                </c:pt>
                <c:pt idx="248">
                  <c:v>167.16880281120999</c:v>
                </c:pt>
                <c:pt idx="249">
                  <c:v>166.9978744712738</c:v>
                </c:pt>
                <c:pt idx="250">
                  <c:v>166.8270337195211</c:v>
                </c:pt>
                <c:pt idx="251">
                  <c:v>166.65628055595172</c:v>
                </c:pt>
                <c:pt idx="252">
                  <c:v>166.48561498056588</c:v>
                </c:pt>
                <c:pt idx="253">
                  <c:v>166.31503699336329</c:v>
                </c:pt>
                <c:pt idx="254">
                  <c:v>166.14454659434418</c:v>
                </c:pt>
                <c:pt idx="255">
                  <c:v>165.97414378350857</c:v>
                </c:pt>
                <c:pt idx="256">
                  <c:v>165.80382856085629</c:v>
                </c:pt>
                <c:pt idx="257">
                  <c:v>165.63360092638749</c:v>
                </c:pt>
                <c:pt idx="258">
                  <c:v>165.46346088010199</c:v>
                </c:pt>
                <c:pt idx="259">
                  <c:v>165.29340842199997</c:v>
                </c:pt>
                <c:pt idx="260">
                  <c:v>165.1234435520814</c:v>
                </c:pt>
                <c:pt idx="261">
                  <c:v>164.95356627034624</c:v>
                </c:pt>
                <c:pt idx="262">
                  <c:v>164.78377657679445</c:v>
                </c:pt>
                <c:pt idx="263">
                  <c:v>164.61407447142608</c:v>
                </c:pt>
                <c:pt idx="264">
                  <c:v>164.44445995424121</c:v>
                </c:pt>
                <c:pt idx="265">
                  <c:v>164.27493302523968</c:v>
                </c:pt>
                <c:pt idx="266">
                  <c:v>164.10549368442156</c:v>
                </c:pt>
                <c:pt idx="267">
                  <c:v>163.93614193178686</c:v>
                </c:pt>
                <c:pt idx="268">
                  <c:v>163.76687776733559</c:v>
                </c:pt>
                <c:pt idx="269">
                  <c:v>163.59770119106778</c:v>
                </c:pt>
                <c:pt idx="270">
                  <c:v>163.42861220298335</c:v>
                </c:pt>
                <c:pt idx="271">
                  <c:v>163.2596108030823</c:v>
                </c:pt>
                <c:pt idx="272">
                  <c:v>163.09069699136467</c:v>
                </c:pt>
                <c:pt idx="273">
                  <c:v>162.92187076783048</c:v>
                </c:pt>
                <c:pt idx="274">
                  <c:v>162.75313213247978</c:v>
                </c:pt>
                <c:pt idx="275">
                  <c:v>162.5844810853124</c:v>
                </c:pt>
                <c:pt idx="276">
                  <c:v>162.41591762632845</c:v>
                </c:pt>
                <c:pt idx="277">
                  <c:v>162.24744175552789</c:v>
                </c:pt>
                <c:pt idx="278">
                  <c:v>162.07905347291077</c:v>
                </c:pt>
                <c:pt idx="279">
                  <c:v>161.91075277847713</c:v>
                </c:pt>
                <c:pt idx="280">
                  <c:v>161.74253967222683</c:v>
                </c:pt>
                <c:pt idx="281">
                  <c:v>161.57441415415997</c:v>
                </c:pt>
                <c:pt idx="282">
                  <c:v>161.4063762242765</c:v>
                </c:pt>
                <c:pt idx="283">
                  <c:v>161.23842588257648</c:v>
                </c:pt>
                <c:pt idx="284">
                  <c:v>161.07056312905985</c:v>
                </c:pt>
                <c:pt idx="285">
                  <c:v>160.90278796372669</c:v>
                </c:pt>
                <c:pt idx="286">
                  <c:v>160.7351003865769</c:v>
                </c:pt>
                <c:pt idx="287">
                  <c:v>160.56750039761053</c:v>
                </c:pt>
                <c:pt idx="288">
                  <c:v>160.39998799682755</c:v>
                </c:pt>
                <c:pt idx="289">
                  <c:v>160.23256318422801</c:v>
                </c:pt>
                <c:pt idx="290">
                  <c:v>160.06522595981193</c:v>
                </c:pt>
                <c:pt idx="291">
                  <c:v>159.89797632357923</c:v>
                </c:pt>
                <c:pt idx="292">
                  <c:v>159.73081427552998</c:v>
                </c:pt>
                <c:pt idx="293">
                  <c:v>159.56373981566406</c:v>
                </c:pt>
                <c:pt idx="294">
                  <c:v>159.3967529439816</c:v>
                </c:pt>
                <c:pt idx="295">
                  <c:v>159.22985366048255</c:v>
                </c:pt>
                <c:pt idx="296">
                  <c:v>159.06304196516695</c:v>
                </c:pt>
                <c:pt idx="297">
                  <c:v>158.89631785803482</c:v>
                </c:pt>
                <c:pt idx="298">
                  <c:v>158.72968133908594</c:v>
                </c:pt>
                <c:pt idx="299">
                  <c:v>158.56313240832054</c:v>
                </c:pt>
                <c:pt idx="300">
                  <c:v>158.39667106573859</c:v>
                </c:pt>
                <c:pt idx="301">
                  <c:v>158.23029731134008</c:v>
                </c:pt>
                <c:pt idx="302">
                  <c:v>158.06401114512499</c:v>
                </c:pt>
                <c:pt idx="303">
                  <c:v>157.89781256709321</c:v>
                </c:pt>
                <c:pt idx="304">
                  <c:v>157.73170157724491</c:v>
                </c:pt>
                <c:pt idx="305">
                  <c:v>157.56567817558002</c:v>
                </c:pt>
                <c:pt idx="306">
                  <c:v>157.39974236209861</c:v>
                </c:pt>
                <c:pt idx="307">
                  <c:v>157.23389413680061</c:v>
                </c:pt>
                <c:pt idx="308">
                  <c:v>157.0681334996859</c:v>
                </c:pt>
                <c:pt idx="309">
                  <c:v>156.90246045075466</c:v>
                </c:pt>
                <c:pt idx="310">
                  <c:v>156.73687499000692</c:v>
                </c:pt>
                <c:pt idx="311">
                  <c:v>156.57137711744252</c:v>
                </c:pt>
                <c:pt idx="312">
                  <c:v>156.4059668330616</c:v>
                </c:pt>
                <c:pt idx="313">
                  <c:v>156.24064413686398</c:v>
                </c:pt>
                <c:pt idx="314">
                  <c:v>156.07540902884983</c:v>
                </c:pt>
                <c:pt idx="315">
                  <c:v>155.91026150901916</c:v>
                </c:pt>
                <c:pt idx="316">
                  <c:v>155.74520157737186</c:v>
                </c:pt>
                <c:pt idx="317">
                  <c:v>155.58022923390794</c:v>
                </c:pt>
                <c:pt idx="318">
                  <c:v>155.41534447862745</c:v>
                </c:pt>
                <c:pt idx="319">
                  <c:v>155.2505473115304</c:v>
                </c:pt>
                <c:pt idx="320">
                  <c:v>155.0858377326168</c:v>
                </c:pt>
                <c:pt idx="321">
                  <c:v>154.92121574188656</c:v>
                </c:pt>
                <c:pt idx="322">
                  <c:v>154.75668133933974</c:v>
                </c:pt>
                <c:pt idx="323">
                  <c:v>154.59223452497633</c:v>
                </c:pt>
                <c:pt idx="324">
                  <c:v>154.42787529879641</c:v>
                </c:pt>
                <c:pt idx="325">
                  <c:v>154.26360366079984</c:v>
                </c:pt>
                <c:pt idx="326">
                  <c:v>154.09941961098667</c:v>
                </c:pt>
                <c:pt idx="327">
                  <c:v>153.93532314935695</c:v>
                </c:pt>
                <c:pt idx="328">
                  <c:v>153.77131427591058</c:v>
                </c:pt>
                <c:pt idx="329">
                  <c:v>153.60739299064775</c:v>
                </c:pt>
                <c:pt idx="330">
                  <c:v>153.44355929356826</c:v>
                </c:pt>
                <c:pt idx="331">
                  <c:v>153.27981318467221</c:v>
                </c:pt>
                <c:pt idx="332">
                  <c:v>153.11615466395952</c:v>
                </c:pt>
                <c:pt idx="333">
                  <c:v>152.95258373143028</c:v>
                </c:pt>
                <c:pt idx="334">
                  <c:v>152.78910038708452</c:v>
                </c:pt>
                <c:pt idx="335">
                  <c:v>152.62570463092209</c:v>
                </c:pt>
                <c:pt idx="336">
                  <c:v>152.4623964629431</c:v>
                </c:pt>
                <c:pt idx="337">
                  <c:v>152.29917588314751</c:v>
                </c:pt>
                <c:pt idx="338">
                  <c:v>152.13604289153537</c:v>
                </c:pt>
                <c:pt idx="339">
                  <c:v>151.97299748810667</c:v>
                </c:pt>
                <c:pt idx="340">
                  <c:v>151.81003967286134</c:v>
                </c:pt>
                <c:pt idx="341">
                  <c:v>151.64716944579942</c:v>
                </c:pt>
                <c:pt idx="342">
                  <c:v>151.4843868069209</c:v>
                </c:pt>
                <c:pt idx="343">
                  <c:v>151.32169175622582</c:v>
                </c:pt>
                <c:pt idx="344">
                  <c:v>151.15908429371416</c:v>
                </c:pt>
                <c:pt idx="345">
                  <c:v>150.99656441938595</c:v>
                </c:pt>
                <c:pt idx="346">
                  <c:v>150.83413213324113</c:v>
                </c:pt>
                <c:pt idx="347">
                  <c:v>150.6717874352797</c:v>
                </c:pt>
                <c:pt idx="348">
                  <c:v>150.50953032550169</c:v>
                </c:pt>
                <c:pt idx="349">
                  <c:v>150.34736080390709</c:v>
                </c:pt>
                <c:pt idx="350">
                  <c:v>150.18527887049598</c:v>
                </c:pt>
                <c:pt idx="351">
                  <c:v>150.0232845252682</c:v>
                </c:pt>
                <c:pt idx="352">
                  <c:v>149.86137776822395</c:v>
                </c:pt>
                <c:pt idx="353">
                  <c:v>149.69955859936294</c:v>
                </c:pt>
                <c:pt idx="354">
                  <c:v>149.53782701868545</c:v>
                </c:pt>
                <c:pt idx="355">
                  <c:v>149.37618302619134</c:v>
                </c:pt>
                <c:pt idx="356">
                  <c:v>149.21462662188074</c:v>
                </c:pt>
                <c:pt idx="357">
                  <c:v>149.05315780575353</c:v>
                </c:pt>
                <c:pt idx="358">
                  <c:v>148.89177657780962</c:v>
                </c:pt>
                <c:pt idx="359">
                  <c:v>148.73048293804916</c:v>
                </c:pt>
                <c:pt idx="360">
                  <c:v>148.56927688647215</c:v>
                </c:pt>
                <c:pt idx="361">
                  <c:v>148.40815842307862</c:v>
                </c:pt>
                <c:pt idx="362">
                  <c:v>148.2471275478685</c:v>
                </c:pt>
                <c:pt idx="363">
                  <c:v>148.08618426084166</c:v>
                </c:pt>
                <c:pt idx="364">
                  <c:v>147.92532856199833</c:v>
                </c:pt>
                <c:pt idx="365">
                  <c:v>147.76456045133844</c:v>
                </c:pt>
                <c:pt idx="366">
                  <c:v>147.60387992886191</c:v>
                </c:pt>
                <c:pt idx="367">
                  <c:v>147.44328699456887</c:v>
                </c:pt>
                <c:pt idx="368">
                  <c:v>147.28278164845912</c:v>
                </c:pt>
                <c:pt idx="369">
                  <c:v>147.12236389053288</c:v>
                </c:pt>
                <c:pt idx="370">
                  <c:v>146.96203372079006</c:v>
                </c:pt>
                <c:pt idx="371">
                  <c:v>146.8017911392306</c:v>
                </c:pt>
                <c:pt idx="372">
                  <c:v>146.64163614585465</c:v>
                </c:pt>
                <c:pt idx="373">
                  <c:v>146.48156874066197</c:v>
                </c:pt>
                <c:pt idx="374">
                  <c:v>146.3215889236528</c:v>
                </c:pt>
                <c:pt idx="375">
                  <c:v>146.16169669482707</c:v>
                </c:pt>
                <c:pt idx="376">
                  <c:v>146.00189205418474</c:v>
                </c:pt>
                <c:pt idx="377">
                  <c:v>145.84217500172576</c:v>
                </c:pt>
                <c:pt idx="378">
                  <c:v>145.68254553745024</c:v>
                </c:pt>
                <c:pt idx="379">
                  <c:v>145.52300366135819</c:v>
                </c:pt>
                <c:pt idx="380">
                  <c:v>145.3635493734495</c:v>
                </c:pt>
                <c:pt idx="381">
                  <c:v>145.2041826737242</c:v>
                </c:pt>
                <c:pt idx="382">
                  <c:v>145.04490356218233</c:v>
                </c:pt>
                <c:pt idx="383">
                  <c:v>144.8857120388239</c:v>
                </c:pt>
                <c:pt idx="384">
                  <c:v>144.72660810364891</c:v>
                </c:pt>
                <c:pt idx="385">
                  <c:v>144.56759175665729</c:v>
                </c:pt>
                <c:pt idx="386">
                  <c:v>144.40866299784909</c:v>
                </c:pt>
                <c:pt idx="387">
                  <c:v>144.24982182722431</c:v>
                </c:pt>
                <c:pt idx="388">
                  <c:v>144.09106824478295</c:v>
                </c:pt>
                <c:pt idx="389">
                  <c:v>143.93240225052506</c:v>
                </c:pt>
                <c:pt idx="390">
                  <c:v>143.7738238444505</c:v>
                </c:pt>
                <c:pt idx="391">
                  <c:v>143.6153330265594</c:v>
                </c:pt>
                <c:pt idx="392">
                  <c:v>143.45692979685168</c:v>
                </c:pt>
                <c:pt idx="393">
                  <c:v>143.29861415532739</c:v>
                </c:pt>
                <c:pt idx="394">
                  <c:v>143.14038610198656</c:v>
                </c:pt>
                <c:pt idx="395">
                  <c:v>142.98224563682913</c:v>
                </c:pt>
                <c:pt idx="396">
                  <c:v>142.82419275985507</c:v>
                </c:pt>
                <c:pt idx="397">
                  <c:v>142.66622747106445</c:v>
                </c:pt>
                <c:pt idx="398">
                  <c:v>142.50834977045724</c:v>
                </c:pt>
                <c:pt idx="399">
                  <c:v>142.35055965803346</c:v>
                </c:pt>
                <c:pt idx="400">
                  <c:v>142.19285713379313</c:v>
                </c:pt>
                <c:pt idx="401">
                  <c:v>142.03524219773615</c:v>
                </c:pt>
                <c:pt idx="402">
                  <c:v>141.87771484986263</c:v>
                </c:pt>
                <c:pt idx="403">
                  <c:v>141.72027509017246</c:v>
                </c:pt>
                <c:pt idx="404">
                  <c:v>141.56292291866578</c:v>
                </c:pt>
                <c:pt idx="405">
                  <c:v>141.40565833534254</c:v>
                </c:pt>
                <c:pt idx="406">
                  <c:v>141.24848134020263</c:v>
                </c:pt>
                <c:pt idx="407">
                  <c:v>141.09139193324623</c:v>
                </c:pt>
                <c:pt idx="408">
                  <c:v>140.93439011447313</c:v>
                </c:pt>
                <c:pt idx="409">
                  <c:v>140.77747588388348</c:v>
                </c:pt>
                <c:pt idx="410">
                  <c:v>140.62064924147725</c:v>
                </c:pt>
                <c:pt idx="411">
                  <c:v>140.46391018725453</c:v>
                </c:pt>
                <c:pt idx="412">
                  <c:v>140.30725872121519</c:v>
                </c:pt>
                <c:pt idx="413">
                  <c:v>140.15069484335916</c:v>
                </c:pt>
                <c:pt idx="414">
                  <c:v>139.99421855368661</c:v>
                </c:pt>
                <c:pt idx="415">
                  <c:v>139.83782985219747</c:v>
                </c:pt>
                <c:pt idx="416">
                  <c:v>139.68152873889181</c:v>
                </c:pt>
                <c:pt idx="417">
                  <c:v>139.52531521376955</c:v>
                </c:pt>
                <c:pt idx="418">
                  <c:v>139.36918927683061</c:v>
                </c:pt>
                <c:pt idx="419">
                  <c:v>139.21315092807512</c:v>
                </c:pt>
                <c:pt idx="420">
                  <c:v>139.05720016750311</c:v>
                </c:pt>
                <c:pt idx="421">
                  <c:v>138.90133699511449</c:v>
                </c:pt>
                <c:pt idx="422">
                  <c:v>138.74556141090932</c:v>
                </c:pt>
                <c:pt idx="423">
                  <c:v>138.58987341488745</c:v>
                </c:pt>
                <c:pt idx="424">
                  <c:v>138.43427300704903</c:v>
                </c:pt>
                <c:pt idx="425">
                  <c:v>138.27876018739411</c:v>
                </c:pt>
                <c:pt idx="426">
                  <c:v>138.12333495592256</c:v>
                </c:pt>
                <c:pt idx="427">
                  <c:v>137.96799731263448</c:v>
                </c:pt>
                <c:pt idx="428">
                  <c:v>137.81274725752968</c:v>
                </c:pt>
                <c:pt idx="429">
                  <c:v>137.65758479060838</c:v>
                </c:pt>
                <c:pt idx="430">
                  <c:v>137.5025099118705</c:v>
                </c:pt>
                <c:pt idx="431">
                  <c:v>137.34752262131602</c:v>
                </c:pt>
                <c:pt idx="432">
                  <c:v>137.19262291894498</c:v>
                </c:pt>
                <c:pt idx="433">
                  <c:v>137.0378108047573</c:v>
                </c:pt>
                <c:pt idx="434">
                  <c:v>136.88308627875313</c:v>
                </c:pt>
                <c:pt idx="435">
                  <c:v>136.72844934093231</c:v>
                </c:pt>
                <c:pt idx="436">
                  <c:v>136.57389999129489</c:v>
                </c:pt>
                <c:pt idx="437">
                  <c:v>136.41943822984092</c:v>
                </c:pt>
                <c:pt idx="438">
                  <c:v>136.26506405657034</c:v>
                </c:pt>
                <c:pt idx="439">
                  <c:v>136.11077747148323</c:v>
                </c:pt>
                <c:pt idx="440">
                  <c:v>135.95657847457949</c:v>
                </c:pt>
                <c:pt idx="441">
                  <c:v>135.80246706585919</c:v>
                </c:pt>
                <c:pt idx="442">
                  <c:v>135.64844324532228</c:v>
                </c:pt>
                <c:pt idx="443">
                  <c:v>135.4945070129688</c:v>
                </c:pt>
                <c:pt idx="444">
                  <c:v>135.34065836879876</c:v>
                </c:pt>
                <c:pt idx="445">
                  <c:v>135.18689731281208</c:v>
                </c:pt>
                <c:pt idx="446">
                  <c:v>135.03322384500882</c:v>
                </c:pt>
                <c:pt idx="447">
                  <c:v>134.87963796538901</c:v>
                </c:pt>
                <c:pt idx="448">
                  <c:v>134.72613967395262</c:v>
                </c:pt>
                <c:pt idx="449">
                  <c:v>134.57272897069967</c:v>
                </c:pt>
                <c:pt idx="450">
                  <c:v>134.41940585563009</c:v>
                </c:pt>
                <c:pt idx="451">
                  <c:v>134.2661703287439</c:v>
                </c:pt>
                <c:pt idx="452">
                  <c:v>134.11302239004118</c:v>
                </c:pt>
                <c:pt idx="453">
                  <c:v>133.95996203952183</c:v>
                </c:pt>
                <c:pt idx="454">
                  <c:v>133.80698927718592</c:v>
                </c:pt>
                <c:pt idx="455">
                  <c:v>133.65410410303346</c:v>
                </c:pt>
                <c:pt idx="456">
                  <c:v>133.50130651706439</c:v>
                </c:pt>
                <c:pt idx="457">
                  <c:v>133.34859651927871</c:v>
                </c:pt>
                <c:pt idx="458">
                  <c:v>133.19597410967643</c:v>
                </c:pt>
                <c:pt idx="459">
                  <c:v>133.04343928825762</c:v>
                </c:pt>
                <c:pt idx="460">
                  <c:v>132.89099205502222</c:v>
                </c:pt>
                <c:pt idx="461">
                  <c:v>132.73863240997022</c:v>
                </c:pt>
                <c:pt idx="462">
                  <c:v>132.5863603531017</c:v>
                </c:pt>
                <c:pt idx="463">
                  <c:v>132.43417588441645</c:v>
                </c:pt>
                <c:pt idx="464">
                  <c:v>132.28207900391473</c:v>
                </c:pt>
                <c:pt idx="465">
                  <c:v>132.13006971159635</c:v>
                </c:pt>
                <c:pt idx="466">
                  <c:v>131.9781480074615</c:v>
                </c:pt>
                <c:pt idx="467">
                  <c:v>131.82631389151004</c:v>
                </c:pt>
                <c:pt idx="468">
                  <c:v>131.67456736374191</c:v>
                </c:pt>
                <c:pt idx="469">
                  <c:v>131.52290842415721</c:v>
                </c:pt>
                <c:pt idx="470">
                  <c:v>131.37133707275595</c:v>
                </c:pt>
                <c:pt idx="471">
                  <c:v>131.21985330953814</c:v>
                </c:pt>
                <c:pt idx="472">
                  <c:v>131.06845713450377</c:v>
                </c:pt>
                <c:pt idx="473">
                  <c:v>130.91714854765272</c:v>
                </c:pt>
                <c:pt idx="474">
                  <c:v>130.76592754898513</c:v>
                </c:pt>
                <c:pt idx="475">
                  <c:v>130.61479413850097</c:v>
                </c:pt>
                <c:pt idx="476">
                  <c:v>130.46374831620025</c:v>
                </c:pt>
                <c:pt idx="477">
                  <c:v>130.31279008208293</c:v>
                </c:pt>
                <c:pt idx="478">
                  <c:v>130.16191943614893</c:v>
                </c:pt>
                <c:pt idx="479">
                  <c:v>130.01113637839839</c:v>
                </c:pt>
                <c:pt idx="480">
                  <c:v>129.86044090883135</c:v>
                </c:pt>
                <c:pt idx="481">
                  <c:v>129.70983302744767</c:v>
                </c:pt>
                <c:pt idx="482">
                  <c:v>129.55931273424744</c:v>
                </c:pt>
                <c:pt idx="483">
                  <c:v>129.40888002923055</c:v>
                </c:pt>
                <c:pt idx="484">
                  <c:v>129.2585349123971</c:v>
                </c:pt>
                <c:pt idx="485">
                  <c:v>129.10827738374712</c:v>
                </c:pt>
                <c:pt idx="486">
                  <c:v>128.95810744328051</c:v>
                </c:pt>
                <c:pt idx="487">
                  <c:v>128.80802509099738</c:v>
                </c:pt>
                <c:pt idx="488">
                  <c:v>128.65803032689757</c:v>
                </c:pt>
                <c:pt idx="489">
                  <c:v>128.50812315098125</c:v>
                </c:pt>
                <c:pt idx="490">
                  <c:v>128.35830356324828</c:v>
                </c:pt>
                <c:pt idx="491">
                  <c:v>128.20857156369877</c:v>
                </c:pt>
                <c:pt idx="492">
                  <c:v>128.05892715233264</c:v>
                </c:pt>
                <c:pt idx="493">
                  <c:v>127.90937032914994</c:v>
                </c:pt>
                <c:pt idx="494">
                  <c:v>127.75990109415072</c:v>
                </c:pt>
                <c:pt idx="495">
                  <c:v>127.61051944733484</c:v>
                </c:pt>
                <c:pt idx="496">
                  <c:v>127.4612253887024</c:v>
                </c:pt>
                <c:pt idx="497">
                  <c:v>127.31201891825336</c:v>
                </c:pt>
                <c:pt idx="498">
                  <c:v>127.16290003598775</c:v>
                </c:pt>
                <c:pt idx="499">
                  <c:v>127.0138687419056</c:v>
                </c:pt>
                <c:pt idx="500">
                  <c:v>126.86492503600682</c:v>
                </c:pt>
                <c:pt idx="501">
                  <c:v>126.71606891829144</c:v>
                </c:pt>
                <c:pt idx="502">
                  <c:v>126.56730038875949</c:v>
                </c:pt>
                <c:pt idx="503">
                  <c:v>126.41861944741096</c:v>
                </c:pt>
                <c:pt idx="504">
                  <c:v>126.27002609424588</c:v>
                </c:pt>
                <c:pt idx="505">
                  <c:v>126.12152032926417</c:v>
                </c:pt>
                <c:pt idx="506">
                  <c:v>125.97310215246588</c:v>
                </c:pt>
                <c:pt idx="507">
                  <c:v>125.82477156385102</c:v>
                </c:pt>
                <c:pt idx="508">
                  <c:v>125.67652856341955</c:v>
                </c:pt>
                <c:pt idx="509">
                  <c:v>125.52837315117158</c:v>
                </c:pt>
                <c:pt idx="510">
                  <c:v>125.38030532710694</c:v>
                </c:pt>
                <c:pt idx="511">
                  <c:v>125.23232509122573</c:v>
                </c:pt>
                <c:pt idx="512">
                  <c:v>125.08443244352793</c:v>
                </c:pt>
                <c:pt idx="513">
                  <c:v>124.93662738401356</c:v>
                </c:pt>
                <c:pt idx="514">
                  <c:v>124.7889099126826</c:v>
                </c:pt>
                <c:pt idx="515">
                  <c:v>124.64128002953511</c:v>
                </c:pt>
                <c:pt idx="516">
                  <c:v>124.49373773457098</c:v>
                </c:pt>
                <c:pt idx="517">
                  <c:v>124.34628302779031</c:v>
                </c:pt>
                <c:pt idx="518">
                  <c:v>124.19891590919298</c:v>
                </c:pt>
                <c:pt idx="519">
                  <c:v>124.05163637877908</c:v>
                </c:pt>
                <c:pt idx="520">
                  <c:v>123.90444443654866</c:v>
                </c:pt>
                <c:pt idx="521">
                  <c:v>123.75734008250161</c:v>
                </c:pt>
                <c:pt idx="522">
                  <c:v>123.61032331663803</c:v>
                </c:pt>
                <c:pt idx="523">
                  <c:v>123.46339413895775</c:v>
                </c:pt>
                <c:pt idx="524">
                  <c:v>123.31655254946095</c:v>
                </c:pt>
                <c:pt idx="525">
                  <c:v>123.16979854814757</c:v>
                </c:pt>
                <c:pt idx="526">
                  <c:v>123.02313213501766</c:v>
                </c:pt>
                <c:pt idx="527">
                  <c:v>122.87655331007115</c:v>
                </c:pt>
                <c:pt idx="528">
                  <c:v>122.73006207330796</c:v>
                </c:pt>
                <c:pt idx="529">
                  <c:v>122.58365842472824</c:v>
                </c:pt>
                <c:pt idx="530">
                  <c:v>122.43734236433191</c:v>
                </c:pt>
                <c:pt idx="531">
                  <c:v>122.29111389211914</c:v>
                </c:pt>
                <c:pt idx="532">
                  <c:v>122.14497300808968</c:v>
                </c:pt>
                <c:pt idx="533">
                  <c:v>121.99891971224355</c:v>
                </c:pt>
                <c:pt idx="534">
                  <c:v>121.85295400458092</c:v>
                </c:pt>
                <c:pt idx="535">
                  <c:v>121.70707588510173</c:v>
                </c:pt>
                <c:pt idx="536">
                  <c:v>121.56128535380593</c:v>
                </c:pt>
                <c:pt idx="537">
                  <c:v>121.41558241069356</c:v>
                </c:pt>
                <c:pt idx="538">
                  <c:v>121.26996705576455</c:v>
                </c:pt>
                <c:pt idx="539">
                  <c:v>121.12443928901898</c:v>
                </c:pt>
                <c:pt idx="540">
                  <c:v>120.97899911045688</c:v>
                </c:pt>
                <c:pt idx="541">
                  <c:v>120.83364652007815</c:v>
                </c:pt>
                <c:pt idx="542">
                  <c:v>120.68838151788289</c:v>
                </c:pt>
                <c:pt idx="543">
                  <c:v>120.54320410387092</c:v>
                </c:pt>
                <c:pt idx="544">
                  <c:v>120.39811427804244</c:v>
                </c:pt>
                <c:pt idx="545">
                  <c:v>120.25311204039744</c:v>
                </c:pt>
                <c:pt idx="546">
                  <c:v>120.10819739093579</c:v>
                </c:pt>
                <c:pt idx="547">
                  <c:v>119.96337032965754</c:v>
                </c:pt>
                <c:pt idx="548">
                  <c:v>119.81863085656273</c:v>
                </c:pt>
                <c:pt idx="549">
                  <c:v>119.67397897165137</c:v>
                </c:pt>
                <c:pt idx="550">
                  <c:v>119.52941467492337</c:v>
                </c:pt>
                <c:pt idx="551">
                  <c:v>119.3849379663788</c:v>
                </c:pt>
                <c:pt idx="552">
                  <c:v>119.24054884601766</c:v>
                </c:pt>
                <c:pt idx="553">
                  <c:v>119.09624731383991</c:v>
                </c:pt>
                <c:pt idx="554">
                  <c:v>118.95203336984564</c:v>
                </c:pt>
                <c:pt idx="555">
                  <c:v>118.80790701403473</c:v>
                </c:pt>
                <c:pt idx="556">
                  <c:v>118.66386824640722</c:v>
                </c:pt>
                <c:pt idx="557">
                  <c:v>118.51991706696316</c:v>
                </c:pt>
                <c:pt idx="558">
                  <c:v>118.37605347570251</c:v>
                </c:pt>
                <c:pt idx="559">
                  <c:v>118.23227747262528</c:v>
                </c:pt>
                <c:pt idx="560">
                  <c:v>118.08858905773147</c:v>
                </c:pt>
                <c:pt idx="561">
                  <c:v>117.94498823102104</c:v>
                </c:pt>
                <c:pt idx="562">
                  <c:v>117.80147499249405</c:v>
                </c:pt>
                <c:pt idx="563">
                  <c:v>117.65804934215048</c:v>
                </c:pt>
                <c:pt idx="564">
                  <c:v>117.51471127999035</c:v>
                </c:pt>
                <c:pt idx="565">
                  <c:v>117.3714608060136</c:v>
                </c:pt>
                <c:pt idx="566">
                  <c:v>117.22829792022027</c:v>
                </c:pt>
                <c:pt idx="567">
                  <c:v>117.08522262261036</c:v>
                </c:pt>
                <c:pt idx="568">
                  <c:v>116.94223491318385</c:v>
                </c:pt>
                <c:pt idx="569">
                  <c:v>116.79933479194077</c:v>
                </c:pt>
                <c:pt idx="570">
                  <c:v>116.65652225888115</c:v>
                </c:pt>
                <c:pt idx="571">
                  <c:v>116.51379731400489</c:v>
                </c:pt>
                <c:pt idx="572">
                  <c:v>116.37115995731206</c:v>
                </c:pt>
                <c:pt idx="573">
                  <c:v>116.22861018880265</c:v>
                </c:pt>
                <c:pt idx="574">
                  <c:v>116.08614800847661</c:v>
                </c:pt>
                <c:pt idx="575">
                  <c:v>115.94377341633408</c:v>
                </c:pt>
                <c:pt idx="576">
                  <c:v>115.80148641237491</c:v>
                </c:pt>
                <c:pt idx="577">
                  <c:v>115.65928699659921</c:v>
                </c:pt>
                <c:pt idx="578">
                  <c:v>115.51717516900679</c:v>
                </c:pt>
                <c:pt idx="579">
                  <c:v>115.37515092959788</c:v>
                </c:pt>
                <c:pt idx="580">
                  <c:v>115.23321427837237</c:v>
                </c:pt>
                <c:pt idx="581">
                  <c:v>115.09136521533033</c:v>
                </c:pt>
                <c:pt idx="582">
                  <c:v>114.94960374047169</c:v>
                </c:pt>
                <c:pt idx="583">
                  <c:v>114.80792985379638</c:v>
                </c:pt>
                <c:pt idx="584">
                  <c:v>114.66634355530454</c:v>
                </c:pt>
                <c:pt idx="585">
                  <c:v>114.52484484499611</c:v>
                </c:pt>
                <c:pt idx="586">
                  <c:v>114.38343372287113</c:v>
                </c:pt>
                <c:pt idx="587">
                  <c:v>114.24211018892957</c:v>
                </c:pt>
                <c:pt idx="588">
                  <c:v>114.10087424317135</c:v>
                </c:pt>
                <c:pt idx="589">
                  <c:v>113.95972588559658</c:v>
                </c:pt>
                <c:pt idx="590">
                  <c:v>113.81866511620528</c:v>
                </c:pt>
                <c:pt idx="591">
                  <c:v>113.67769193499736</c:v>
                </c:pt>
                <c:pt idx="592">
                  <c:v>113.53680634197286</c:v>
                </c:pt>
                <c:pt idx="593">
                  <c:v>113.39600833713172</c:v>
                </c:pt>
                <c:pt idx="594">
                  <c:v>113.25529792047402</c:v>
                </c:pt>
                <c:pt idx="595">
                  <c:v>113.11467509199983</c:v>
                </c:pt>
                <c:pt idx="596">
                  <c:v>112.97413985170896</c:v>
                </c:pt>
                <c:pt idx="597">
                  <c:v>112.83369219960157</c:v>
                </c:pt>
                <c:pt idx="598">
                  <c:v>112.69333213567749</c:v>
                </c:pt>
                <c:pt idx="599">
                  <c:v>112.55305965993688</c:v>
                </c:pt>
                <c:pt idx="600">
                  <c:v>112.41287477237974</c:v>
                </c:pt>
                <c:pt idx="601">
                  <c:v>112.27277747300596</c:v>
                </c:pt>
                <c:pt idx="602">
                  <c:v>112.1327677618156</c:v>
                </c:pt>
                <c:pt idx="603">
                  <c:v>111.99284563880867</c:v>
                </c:pt>
                <c:pt idx="604">
                  <c:v>111.85301110398515</c:v>
                </c:pt>
                <c:pt idx="605">
                  <c:v>111.71326415734504</c:v>
                </c:pt>
                <c:pt idx="606">
                  <c:v>111.57360479888837</c:v>
                </c:pt>
                <c:pt idx="607">
                  <c:v>111.43403302861509</c:v>
                </c:pt>
                <c:pt idx="608">
                  <c:v>111.29454884652525</c:v>
                </c:pt>
                <c:pt idx="609">
                  <c:v>111.15515225261879</c:v>
                </c:pt>
                <c:pt idx="610">
                  <c:v>111.0158432468958</c:v>
                </c:pt>
                <c:pt idx="611">
                  <c:v>110.87662182935617</c:v>
                </c:pt>
                <c:pt idx="612">
                  <c:v>110.73748799999997</c:v>
                </c:pt>
                <c:pt idx="613">
                  <c:v>110.59844175882716</c:v>
                </c:pt>
                <c:pt idx="614">
                  <c:v>110.45948310583785</c:v>
                </c:pt>
                <c:pt idx="615">
                  <c:v>110.32061204103191</c:v>
                </c:pt>
                <c:pt idx="616">
                  <c:v>110.18182856440937</c:v>
                </c:pt>
                <c:pt idx="617">
                  <c:v>110.04313267597028</c:v>
                </c:pt>
                <c:pt idx="618">
                  <c:v>109.90452437571453</c:v>
                </c:pt>
                <c:pt idx="619">
                  <c:v>109.76600366364228</c:v>
                </c:pt>
                <c:pt idx="620">
                  <c:v>109.62757053975344</c:v>
                </c:pt>
                <c:pt idx="621">
                  <c:v>109.48922500404798</c:v>
                </c:pt>
                <c:pt idx="622">
                  <c:v>109.35096705652596</c:v>
                </c:pt>
                <c:pt idx="623">
                  <c:v>109.2127966971873</c:v>
                </c:pt>
                <c:pt idx="624">
                  <c:v>109.07471392603215</c:v>
                </c:pt>
                <c:pt idx="625">
                  <c:v>108.93671874306035</c:v>
                </c:pt>
                <c:pt idx="626">
                  <c:v>108.79881114827197</c:v>
                </c:pt>
                <c:pt idx="627">
                  <c:v>108.66099114166703</c:v>
                </c:pt>
                <c:pt idx="628">
                  <c:v>108.52325872324546</c:v>
                </c:pt>
                <c:pt idx="629">
                  <c:v>108.38561389300733</c:v>
                </c:pt>
                <c:pt idx="630">
                  <c:v>108.24805665095266</c:v>
                </c:pt>
                <c:pt idx="631">
                  <c:v>108.11058699708138</c:v>
                </c:pt>
                <c:pt idx="632">
                  <c:v>107.9732049313935</c:v>
                </c:pt>
                <c:pt idx="633">
                  <c:v>107.83591045388901</c:v>
                </c:pt>
                <c:pt idx="634">
                  <c:v>107.69870356456796</c:v>
                </c:pt>
                <c:pt idx="635">
                  <c:v>107.56158426343038</c:v>
                </c:pt>
                <c:pt idx="636">
                  <c:v>107.42455255047619</c:v>
                </c:pt>
                <c:pt idx="637">
                  <c:v>107.28760842570537</c:v>
                </c:pt>
                <c:pt idx="638">
                  <c:v>107.15075188911797</c:v>
                </c:pt>
                <c:pt idx="639">
                  <c:v>107.013982940714</c:v>
                </c:pt>
                <c:pt idx="640">
                  <c:v>106.87730158049347</c:v>
                </c:pt>
                <c:pt idx="641">
                  <c:v>106.74070780845638</c:v>
                </c:pt>
                <c:pt idx="642">
                  <c:v>106.60420162460265</c:v>
                </c:pt>
                <c:pt idx="643">
                  <c:v>106.46778302893232</c:v>
                </c:pt>
                <c:pt idx="644">
                  <c:v>106.33145202144546</c:v>
                </c:pt>
                <c:pt idx="645">
                  <c:v>106.19520860214199</c:v>
                </c:pt>
                <c:pt idx="646">
                  <c:v>106.05905277102197</c:v>
                </c:pt>
                <c:pt idx="647">
                  <c:v>105.92298452808532</c:v>
                </c:pt>
                <c:pt idx="648">
                  <c:v>105.78700387333207</c:v>
                </c:pt>
                <c:pt idx="649">
                  <c:v>105.65111080676228</c:v>
                </c:pt>
                <c:pt idx="650">
                  <c:v>105.51530532837589</c:v>
                </c:pt>
                <c:pt idx="651">
                  <c:v>105.37958743817293</c:v>
                </c:pt>
                <c:pt idx="652">
                  <c:v>105.24395713615341</c:v>
                </c:pt>
                <c:pt idx="653">
                  <c:v>105.10841442231722</c:v>
                </c:pt>
                <c:pt idx="654">
                  <c:v>104.97295929666451</c:v>
                </c:pt>
                <c:pt idx="655">
                  <c:v>104.83759175919519</c:v>
                </c:pt>
                <c:pt idx="656">
                  <c:v>104.70231180990932</c:v>
                </c:pt>
                <c:pt idx="657">
                  <c:v>104.56711944880688</c:v>
                </c:pt>
                <c:pt idx="658">
                  <c:v>104.43201467588779</c:v>
                </c:pt>
                <c:pt idx="659">
                  <c:v>104.29699749115213</c:v>
                </c:pt>
                <c:pt idx="660">
                  <c:v>104.16206789459989</c:v>
                </c:pt>
                <c:pt idx="661">
                  <c:v>104.02722588623109</c:v>
                </c:pt>
                <c:pt idx="662">
                  <c:v>103.89247146604571</c:v>
                </c:pt>
                <c:pt idx="663">
                  <c:v>103.75780463404372</c:v>
                </c:pt>
                <c:pt idx="664">
                  <c:v>103.62322539022516</c:v>
                </c:pt>
                <c:pt idx="665">
                  <c:v>103.48873373459001</c:v>
                </c:pt>
                <c:pt idx="666">
                  <c:v>103.35432966713827</c:v>
                </c:pt>
                <c:pt idx="667">
                  <c:v>103.22001318786995</c:v>
                </c:pt>
                <c:pt idx="668">
                  <c:v>103.08578429678506</c:v>
                </c:pt>
                <c:pt idx="669">
                  <c:v>102.95164299388358</c:v>
                </c:pt>
                <c:pt idx="670">
                  <c:v>102.81758927916553</c:v>
                </c:pt>
                <c:pt idx="671">
                  <c:v>102.68362315263086</c:v>
                </c:pt>
                <c:pt idx="672">
                  <c:v>102.54974461427963</c:v>
                </c:pt>
                <c:pt idx="673">
                  <c:v>102.41595366411177</c:v>
                </c:pt>
                <c:pt idx="674">
                  <c:v>102.28225030212739</c:v>
                </c:pt>
                <c:pt idx="675">
                  <c:v>102.14863452832643</c:v>
                </c:pt>
                <c:pt idx="676">
                  <c:v>102.01510634270883</c:v>
                </c:pt>
                <c:pt idx="677">
                  <c:v>101.8816657452747</c:v>
                </c:pt>
                <c:pt idx="678">
                  <c:v>101.74831273602392</c:v>
                </c:pt>
                <c:pt idx="679">
                  <c:v>101.61504731495664</c:v>
                </c:pt>
                <c:pt idx="680">
                  <c:v>101.48186948207271</c:v>
                </c:pt>
                <c:pt idx="681">
                  <c:v>101.34877923737221</c:v>
                </c:pt>
                <c:pt idx="682">
                  <c:v>101.21577658085515</c:v>
                </c:pt>
                <c:pt idx="683">
                  <c:v>101.08286151252146</c:v>
                </c:pt>
                <c:pt idx="684">
                  <c:v>100.95003403237121</c:v>
                </c:pt>
                <c:pt idx="685">
                  <c:v>100.81729414040441</c:v>
                </c:pt>
                <c:pt idx="686">
                  <c:v>100.68464183662101</c:v>
                </c:pt>
                <c:pt idx="687">
                  <c:v>100.552077121021</c:v>
                </c:pt>
                <c:pt idx="688">
                  <c:v>100.41959999360438</c:v>
                </c:pt>
                <c:pt idx="689">
                  <c:v>100.28721045437121</c:v>
                </c:pt>
                <c:pt idx="690">
                  <c:v>100.15490850332149</c:v>
                </c:pt>
                <c:pt idx="691">
                  <c:v>100.02269414045519</c:v>
                </c:pt>
                <c:pt idx="692">
                  <c:v>99.890567365772256</c:v>
                </c:pt>
                <c:pt idx="693">
                  <c:v>99.758528179272716</c:v>
                </c:pt>
                <c:pt idx="694">
                  <c:v>99.626576580956623</c:v>
                </c:pt>
                <c:pt idx="695">
                  <c:v>99.494712570823964</c:v>
                </c:pt>
                <c:pt idx="696">
                  <c:v>99.362936148874752</c:v>
                </c:pt>
                <c:pt idx="697">
                  <c:v>99.231247315108902</c:v>
                </c:pt>
                <c:pt idx="698">
                  <c:v>99.099646069526457</c:v>
                </c:pt>
                <c:pt idx="699">
                  <c:v>98.96813241212746</c:v>
                </c:pt>
                <c:pt idx="700">
                  <c:v>98.836706342911853</c:v>
                </c:pt>
                <c:pt idx="701">
                  <c:v>98.705367861879722</c:v>
                </c:pt>
                <c:pt idx="702">
                  <c:v>98.574116969030953</c:v>
                </c:pt>
                <c:pt idx="703">
                  <c:v>98.442953664365575</c:v>
                </c:pt>
                <c:pt idx="704">
                  <c:v>98.311877947883659</c:v>
                </c:pt>
                <c:pt idx="705">
                  <c:v>98.180889819585147</c:v>
                </c:pt>
                <c:pt idx="706">
                  <c:v>98.049989279470054</c:v>
                </c:pt>
                <c:pt idx="707">
                  <c:v>97.919176327538409</c:v>
                </c:pt>
                <c:pt idx="708">
                  <c:v>97.788450963790098</c:v>
                </c:pt>
                <c:pt idx="709">
                  <c:v>97.657813188225262</c:v>
                </c:pt>
                <c:pt idx="710">
                  <c:v>97.527263000843831</c:v>
                </c:pt>
                <c:pt idx="711">
                  <c:v>97.39680040164582</c:v>
                </c:pt>
                <c:pt idx="712">
                  <c:v>97.266425390631255</c:v>
                </c:pt>
                <c:pt idx="713">
                  <c:v>97.136137967800053</c:v>
                </c:pt>
                <c:pt idx="714">
                  <c:v>97.00593813315227</c:v>
                </c:pt>
                <c:pt idx="715">
                  <c:v>96.875825886687906</c:v>
                </c:pt>
                <c:pt idx="716">
                  <c:v>96.745801228406989</c:v>
                </c:pt>
                <c:pt idx="717">
                  <c:v>96.615864158309464</c:v>
                </c:pt>
                <c:pt idx="718">
                  <c:v>96.486014676395371</c:v>
                </c:pt>
                <c:pt idx="719">
                  <c:v>96.356252782664669</c:v>
                </c:pt>
                <c:pt idx="720">
                  <c:v>96.226578477117414</c:v>
                </c:pt>
                <c:pt idx="721">
                  <c:v>96.09699175975355</c:v>
                </c:pt>
                <c:pt idx="722">
                  <c:v>95.967492630573091</c:v>
                </c:pt>
                <c:pt idx="723">
                  <c:v>95.838081089576093</c:v>
                </c:pt>
                <c:pt idx="724">
                  <c:v>95.708757136762472</c:v>
                </c:pt>
                <c:pt idx="725">
                  <c:v>95.579520772132298</c:v>
                </c:pt>
                <c:pt idx="726">
                  <c:v>95.450371995685515</c:v>
                </c:pt>
                <c:pt idx="727">
                  <c:v>95.321310807422165</c:v>
                </c:pt>
                <c:pt idx="728">
                  <c:v>95.192337207342163</c:v>
                </c:pt>
                <c:pt idx="729">
                  <c:v>95.063451195445666</c:v>
                </c:pt>
                <c:pt idx="730">
                  <c:v>94.934652771732573</c:v>
                </c:pt>
                <c:pt idx="731">
                  <c:v>94.805941936202871</c:v>
                </c:pt>
                <c:pt idx="732">
                  <c:v>94.677318688856587</c:v>
                </c:pt>
                <c:pt idx="733">
                  <c:v>94.548783029693695</c:v>
                </c:pt>
                <c:pt idx="734">
                  <c:v>94.420334958714278</c:v>
                </c:pt>
                <c:pt idx="735">
                  <c:v>94.291974475918252</c:v>
                </c:pt>
                <c:pt idx="736">
                  <c:v>94.163701581305617</c:v>
                </c:pt>
                <c:pt idx="737">
                  <c:v>94.035516274876429</c:v>
                </c:pt>
                <c:pt idx="738">
                  <c:v>93.907418556630617</c:v>
                </c:pt>
                <c:pt idx="739">
                  <c:v>93.779408426568224</c:v>
                </c:pt>
                <c:pt idx="740">
                  <c:v>93.651485884689322</c:v>
                </c:pt>
                <c:pt idx="741">
                  <c:v>93.523650930993782</c:v>
                </c:pt>
                <c:pt idx="742">
                  <c:v>93.39590356548166</c:v>
                </c:pt>
                <c:pt idx="743">
                  <c:v>93.26824378815293</c:v>
                </c:pt>
                <c:pt idx="744">
                  <c:v>93.140671599007632</c:v>
                </c:pt>
                <c:pt idx="745">
                  <c:v>93.013186998045782</c:v>
                </c:pt>
                <c:pt idx="746">
                  <c:v>92.885789985267337</c:v>
                </c:pt>
                <c:pt idx="747">
                  <c:v>92.758480560672297</c:v>
                </c:pt>
                <c:pt idx="748">
                  <c:v>92.631258724260633</c:v>
                </c:pt>
                <c:pt idx="749">
                  <c:v>92.504124476032416</c:v>
                </c:pt>
                <c:pt idx="750">
                  <c:v>92.377077815987633</c:v>
                </c:pt>
                <c:pt idx="751">
                  <c:v>92.250118744126297</c:v>
                </c:pt>
                <c:pt idx="752">
                  <c:v>92.123247260448323</c:v>
                </c:pt>
                <c:pt idx="753">
                  <c:v>91.99646336495374</c:v>
                </c:pt>
                <c:pt idx="754">
                  <c:v>91.869767057642633</c:v>
                </c:pt>
                <c:pt idx="755">
                  <c:v>91.743158338514903</c:v>
                </c:pt>
                <c:pt idx="756">
                  <c:v>91.616637207570633</c:v>
                </c:pt>
                <c:pt idx="757">
                  <c:v>91.490203664809741</c:v>
                </c:pt>
                <c:pt idx="758">
                  <c:v>91.363857710232253</c:v>
                </c:pt>
                <c:pt idx="759">
                  <c:v>91.237599343838212</c:v>
                </c:pt>
                <c:pt idx="760">
                  <c:v>91.111428565627577</c:v>
                </c:pt>
                <c:pt idx="761">
                  <c:v>90.98534537560036</c:v>
                </c:pt>
                <c:pt idx="762">
                  <c:v>90.859349773756591</c:v>
                </c:pt>
                <c:pt idx="763">
                  <c:v>90.733441760096156</c:v>
                </c:pt>
                <c:pt idx="764">
                  <c:v>90.607621334619196</c:v>
                </c:pt>
                <c:pt idx="765">
                  <c:v>90.481888497325642</c:v>
                </c:pt>
                <c:pt idx="766">
                  <c:v>90.356243248215506</c:v>
                </c:pt>
                <c:pt idx="767">
                  <c:v>90.230685587288818</c:v>
                </c:pt>
                <c:pt idx="768">
                  <c:v>90.105215514545478</c:v>
                </c:pt>
                <c:pt idx="769">
                  <c:v>89.979833029985585</c:v>
                </c:pt>
                <c:pt idx="770">
                  <c:v>89.854538133609083</c:v>
                </c:pt>
                <c:pt idx="771">
                  <c:v>89.729330825416042</c:v>
                </c:pt>
                <c:pt idx="772">
                  <c:v>89.604211105406378</c:v>
                </c:pt>
                <c:pt idx="773">
                  <c:v>89.479178973580176</c:v>
                </c:pt>
                <c:pt idx="774">
                  <c:v>89.354234429937364</c:v>
                </c:pt>
                <c:pt idx="775">
                  <c:v>89.229377474477971</c:v>
                </c:pt>
                <c:pt idx="776">
                  <c:v>89.104608107201983</c:v>
                </c:pt>
                <c:pt idx="777">
                  <c:v>88.9799263281094</c:v>
                </c:pt>
                <c:pt idx="778">
                  <c:v>88.855332137200264</c:v>
                </c:pt>
                <c:pt idx="779">
                  <c:v>88.730825534474533</c:v>
                </c:pt>
                <c:pt idx="780">
                  <c:v>88.606406519932236</c:v>
                </c:pt>
                <c:pt idx="781">
                  <c:v>88.482075093573329</c:v>
                </c:pt>
                <c:pt idx="782">
                  <c:v>88.357831255397855</c:v>
                </c:pt>
                <c:pt idx="783">
                  <c:v>88.233675005405772</c:v>
                </c:pt>
                <c:pt idx="784">
                  <c:v>88.109606343597108</c:v>
                </c:pt>
                <c:pt idx="785">
                  <c:v>87.985625269971891</c:v>
                </c:pt>
                <c:pt idx="786">
                  <c:v>87.861731784530051</c:v>
                </c:pt>
                <c:pt idx="787">
                  <c:v>87.737925887271672</c:v>
                </c:pt>
                <c:pt idx="788">
                  <c:v>87.614207578196627</c:v>
                </c:pt>
                <c:pt idx="789">
                  <c:v>87.490576857305101</c:v>
                </c:pt>
                <c:pt idx="790">
                  <c:v>87.367033724596936</c:v>
                </c:pt>
                <c:pt idx="791">
                  <c:v>87.243578180072191</c:v>
                </c:pt>
                <c:pt idx="792">
                  <c:v>87.120210223730865</c:v>
                </c:pt>
                <c:pt idx="793">
                  <c:v>86.99692985557293</c:v>
                </c:pt>
                <c:pt idx="794">
                  <c:v>86.87373707559847</c:v>
                </c:pt>
                <c:pt idx="795">
                  <c:v>86.750631883807387</c:v>
                </c:pt>
                <c:pt idx="796">
                  <c:v>86.627614280199751</c:v>
                </c:pt>
                <c:pt idx="797">
                  <c:v>86.504684264775491</c:v>
                </c:pt>
                <c:pt idx="798">
                  <c:v>86.381841837534623</c:v>
                </c:pt>
                <c:pt idx="799">
                  <c:v>86.259086998477201</c:v>
                </c:pt>
                <c:pt idx="800">
                  <c:v>86.136419747603227</c:v>
                </c:pt>
                <c:pt idx="801">
                  <c:v>86.013840084912673</c:v>
                </c:pt>
                <c:pt idx="802">
                  <c:v>85.891348010405494</c:v>
                </c:pt>
                <c:pt idx="803">
                  <c:v>85.76894352408172</c:v>
                </c:pt>
                <c:pt idx="804">
                  <c:v>85.646626625941366</c:v>
                </c:pt>
                <c:pt idx="805">
                  <c:v>85.524397315984487</c:v>
                </c:pt>
                <c:pt idx="806">
                  <c:v>85.402255594210985</c:v>
                </c:pt>
                <c:pt idx="807">
                  <c:v>85.280201460620901</c:v>
                </c:pt>
                <c:pt idx="808">
                  <c:v>85.158234915214209</c:v>
                </c:pt>
                <c:pt idx="809">
                  <c:v>85.036355957990935</c:v>
                </c:pt>
                <c:pt idx="810">
                  <c:v>84.914564588951109</c:v>
                </c:pt>
                <c:pt idx="811">
                  <c:v>84.792860808094716</c:v>
                </c:pt>
                <c:pt idx="812">
                  <c:v>84.671244615421699</c:v>
                </c:pt>
                <c:pt idx="813">
                  <c:v>84.549716010932087</c:v>
                </c:pt>
                <c:pt idx="814">
                  <c:v>84.428274994625923</c:v>
                </c:pt>
                <c:pt idx="815">
                  <c:v>84.306921566503149</c:v>
                </c:pt>
                <c:pt idx="816">
                  <c:v>84.185655726563851</c:v>
                </c:pt>
                <c:pt idx="817">
                  <c:v>84.06447747480793</c:v>
                </c:pt>
                <c:pt idx="818">
                  <c:v>83.943386811235371</c:v>
                </c:pt>
                <c:pt idx="819">
                  <c:v>83.822383735846287</c:v>
                </c:pt>
                <c:pt idx="820">
                  <c:v>83.689381517270121</c:v>
                </c:pt>
                <c:pt idx="821">
                  <c:v>83.5685623770662</c:v>
                </c:pt>
                <c:pt idx="822">
                  <c:v>83.447830825045685</c:v>
                </c:pt>
                <c:pt idx="823">
                  <c:v>83.327186861208617</c:v>
                </c:pt>
                <c:pt idx="824">
                  <c:v>83.206630485554939</c:v>
                </c:pt>
                <c:pt idx="825">
                  <c:v>83.08616169808468</c:v>
                </c:pt>
                <c:pt idx="826">
                  <c:v>82.965780498797841</c:v>
                </c:pt>
                <c:pt idx="827">
                  <c:v>82.845486887694392</c:v>
                </c:pt>
                <c:pt idx="828">
                  <c:v>82.725280864774405</c:v>
                </c:pt>
                <c:pt idx="829">
                  <c:v>82.605162430037794</c:v>
                </c:pt>
                <c:pt idx="830">
                  <c:v>82.48513158348463</c:v>
                </c:pt>
                <c:pt idx="831">
                  <c:v>82.365188325114829</c:v>
                </c:pt>
                <c:pt idx="832">
                  <c:v>82.245332654928518</c:v>
                </c:pt>
                <c:pt idx="833">
                  <c:v>82.125564572925583</c:v>
                </c:pt>
                <c:pt idx="834">
                  <c:v>82.005884079106053</c:v>
                </c:pt>
                <c:pt idx="835">
                  <c:v>81.886291173469971</c:v>
                </c:pt>
                <c:pt idx="836">
                  <c:v>81.76678585601725</c:v>
                </c:pt>
                <c:pt idx="837">
                  <c:v>81.64736812674802</c:v>
                </c:pt>
                <c:pt idx="838">
                  <c:v>81.528037985662152</c:v>
                </c:pt>
                <c:pt idx="839">
                  <c:v>81.408795432759746</c:v>
                </c:pt>
                <c:pt idx="840">
                  <c:v>81.289640468040702</c:v>
                </c:pt>
                <c:pt idx="841">
                  <c:v>81.170573091505091</c:v>
                </c:pt>
                <c:pt idx="842">
                  <c:v>81.051593303152885</c:v>
                </c:pt>
                <c:pt idx="843">
                  <c:v>80.93270110298414</c:v>
                </c:pt>
                <c:pt idx="844">
                  <c:v>80.8138964909988</c:v>
                </c:pt>
                <c:pt idx="845">
                  <c:v>80.695179467196851</c:v>
                </c:pt>
                <c:pt idx="846">
                  <c:v>80.576550031578293</c:v>
                </c:pt>
                <c:pt idx="847">
                  <c:v>80.458008184143182</c:v>
                </c:pt>
                <c:pt idx="848">
                  <c:v>80.339553924891533</c:v>
                </c:pt>
                <c:pt idx="849">
                  <c:v>80.22118725382326</c:v>
                </c:pt>
                <c:pt idx="850">
                  <c:v>80.102908170938392</c:v>
                </c:pt>
                <c:pt idx="851">
                  <c:v>79.984716676236914</c:v>
                </c:pt>
                <c:pt idx="852">
                  <c:v>79.866612769718913</c:v>
                </c:pt>
                <c:pt idx="853">
                  <c:v>79.748596451384273</c:v>
                </c:pt>
                <c:pt idx="854">
                  <c:v>79.63066772123311</c:v>
                </c:pt>
                <c:pt idx="855">
                  <c:v>79.512826579265337</c:v>
                </c:pt>
                <c:pt idx="856">
                  <c:v>79.395073025480926</c:v>
                </c:pt>
                <c:pt idx="857">
                  <c:v>79.277407059879991</c:v>
                </c:pt>
                <c:pt idx="858">
                  <c:v>79.159828682462461</c:v>
                </c:pt>
                <c:pt idx="859">
                  <c:v>79.042337893228364</c:v>
                </c:pt>
                <c:pt idx="860">
                  <c:v>78.924934692177686</c:v>
                </c:pt>
                <c:pt idx="861">
                  <c:v>78.807619079310342</c:v>
                </c:pt>
                <c:pt idx="862">
                  <c:v>78.690391054626488</c:v>
                </c:pt>
                <c:pt idx="863">
                  <c:v>78.573250618126025</c:v>
                </c:pt>
                <c:pt idx="864">
                  <c:v>78.456197769809023</c:v>
                </c:pt>
                <c:pt idx="865">
                  <c:v>78.339232509675412</c:v>
                </c:pt>
                <c:pt idx="866">
                  <c:v>78.222354837725177</c:v>
                </c:pt>
                <c:pt idx="867">
                  <c:v>78.105564753958376</c:v>
                </c:pt>
                <c:pt idx="868">
                  <c:v>77.988862258374994</c:v>
                </c:pt>
                <c:pt idx="869">
                  <c:v>77.872247350975044</c:v>
                </c:pt>
                <c:pt idx="870">
                  <c:v>77.755720031758543</c:v>
                </c:pt>
                <c:pt idx="871">
                  <c:v>77.639280300725389</c:v>
                </c:pt>
                <c:pt idx="872">
                  <c:v>77.522928157875668</c:v>
                </c:pt>
                <c:pt idx="873">
                  <c:v>77.406663603209381</c:v>
                </c:pt>
                <c:pt idx="874">
                  <c:v>77.290486636726499</c:v>
                </c:pt>
                <c:pt idx="875">
                  <c:v>77.174397258427064</c:v>
                </c:pt>
                <c:pt idx="876">
                  <c:v>77.058395468310991</c:v>
                </c:pt>
                <c:pt idx="877">
                  <c:v>76.942481266378351</c:v>
                </c:pt>
                <c:pt idx="878">
                  <c:v>76.826654652629159</c:v>
                </c:pt>
                <c:pt idx="879">
                  <c:v>76.710915627063358</c:v>
                </c:pt>
                <c:pt idx="880">
                  <c:v>76.595264189680975</c:v>
                </c:pt>
                <c:pt idx="881">
                  <c:v>76.479700340481998</c:v>
                </c:pt>
                <c:pt idx="882">
                  <c:v>76.364224079466439</c:v>
                </c:pt>
                <c:pt idx="883">
                  <c:v>76.248835406634313</c:v>
                </c:pt>
                <c:pt idx="884">
                  <c:v>76.133534321985593</c:v>
                </c:pt>
                <c:pt idx="885">
                  <c:v>76.018320825520306</c:v>
                </c:pt>
                <c:pt idx="886">
                  <c:v>75.903194917238395</c:v>
                </c:pt>
                <c:pt idx="887">
                  <c:v>75.788156597139945</c:v>
                </c:pt>
                <c:pt idx="888">
                  <c:v>75.673205865224887</c:v>
                </c:pt>
                <c:pt idx="889">
                  <c:v>75.558342721493233</c:v>
                </c:pt>
                <c:pt idx="890">
                  <c:v>75.443567165945026</c:v>
                </c:pt>
                <c:pt idx="891">
                  <c:v>75.328879198580182</c:v>
                </c:pt>
                <c:pt idx="892">
                  <c:v>75.214278819398828</c:v>
                </c:pt>
                <c:pt idx="893">
                  <c:v>75.099766028400836</c:v>
                </c:pt>
                <c:pt idx="894">
                  <c:v>74.985340825586292</c:v>
                </c:pt>
                <c:pt idx="895">
                  <c:v>74.871003210955138</c:v>
                </c:pt>
                <c:pt idx="896">
                  <c:v>74.756753184507389</c:v>
                </c:pt>
                <c:pt idx="897">
                  <c:v>74.642590746243101</c:v>
                </c:pt>
                <c:pt idx="898">
                  <c:v>74.52851589616219</c:v>
                </c:pt>
                <c:pt idx="899">
                  <c:v>74.414528634264727</c:v>
                </c:pt>
                <c:pt idx="900">
                  <c:v>74.300628960550654</c:v>
                </c:pt>
                <c:pt idx="901">
                  <c:v>74.186816875019971</c:v>
                </c:pt>
                <c:pt idx="902">
                  <c:v>74.073092377672751</c:v>
                </c:pt>
                <c:pt idx="903">
                  <c:v>73.959455468508963</c:v>
                </c:pt>
                <c:pt idx="904">
                  <c:v>73.845906147528567</c:v>
                </c:pt>
                <c:pt idx="905">
                  <c:v>73.732444414731575</c:v>
                </c:pt>
                <c:pt idx="906">
                  <c:v>73.619070270117987</c:v>
                </c:pt>
                <c:pt idx="907">
                  <c:v>73.505783713687819</c:v>
                </c:pt>
                <c:pt idx="908">
                  <c:v>73.392584745441127</c:v>
                </c:pt>
                <c:pt idx="909">
                  <c:v>73.279473365377797</c:v>
                </c:pt>
                <c:pt idx="910">
                  <c:v>73.166449573497886</c:v>
                </c:pt>
                <c:pt idx="911">
                  <c:v>73.053513369801365</c:v>
                </c:pt>
                <c:pt idx="912">
                  <c:v>72.940664754288306</c:v>
                </c:pt>
                <c:pt idx="913">
                  <c:v>72.827903726958667</c:v>
                </c:pt>
                <c:pt idx="914">
                  <c:v>72.715230287812403</c:v>
                </c:pt>
                <c:pt idx="915">
                  <c:v>72.602644436849616</c:v>
                </c:pt>
                <c:pt idx="916">
                  <c:v>72.490146174070176</c:v>
                </c:pt>
                <c:pt idx="917">
                  <c:v>72.377735499474184</c:v>
                </c:pt>
                <c:pt idx="918">
                  <c:v>72.265412413061625</c:v>
                </c:pt>
                <c:pt idx="919">
                  <c:v>72.153176914832443</c:v>
                </c:pt>
                <c:pt idx="920">
                  <c:v>72.041029004786694</c:v>
                </c:pt>
                <c:pt idx="921">
                  <c:v>71.928968682924378</c:v>
                </c:pt>
                <c:pt idx="922">
                  <c:v>71.816995949245467</c:v>
                </c:pt>
                <c:pt idx="923">
                  <c:v>71.70511080374996</c:v>
                </c:pt>
                <c:pt idx="924">
                  <c:v>71.593313246437887</c:v>
                </c:pt>
                <c:pt idx="925">
                  <c:v>71.481603277309205</c:v>
                </c:pt>
                <c:pt idx="926">
                  <c:v>71.36998089636397</c:v>
                </c:pt>
                <c:pt idx="927">
                  <c:v>71.258446103602139</c:v>
                </c:pt>
                <c:pt idx="928">
                  <c:v>71.1469988990237</c:v>
                </c:pt>
                <c:pt idx="929">
                  <c:v>71.035639282628722</c:v>
                </c:pt>
                <c:pt idx="930">
                  <c:v>70.924367254417106</c:v>
                </c:pt>
                <c:pt idx="931">
                  <c:v>70.813182814388952</c:v>
                </c:pt>
                <c:pt idx="932">
                  <c:v>70.702085962544217</c:v>
                </c:pt>
                <c:pt idx="933">
                  <c:v>70.591076698882858</c:v>
                </c:pt>
                <c:pt idx="934">
                  <c:v>70.480155023404947</c:v>
                </c:pt>
                <c:pt idx="935">
                  <c:v>70.369320936110412</c:v>
                </c:pt>
                <c:pt idx="936">
                  <c:v>70.258574436999325</c:v>
                </c:pt>
                <c:pt idx="937">
                  <c:v>70.147915526071671</c:v>
                </c:pt>
                <c:pt idx="938">
                  <c:v>70.037344203327407</c:v>
                </c:pt>
                <c:pt idx="939">
                  <c:v>69.926860468766549</c:v>
                </c:pt>
                <c:pt idx="940">
                  <c:v>69.816464322389123</c:v>
                </c:pt>
                <c:pt idx="941">
                  <c:v>69.706155764195117</c:v>
                </c:pt>
                <c:pt idx="942">
                  <c:v>69.595934794184515</c:v>
                </c:pt>
                <c:pt idx="943">
                  <c:v>69.485801412357347</c:v>
                </c:pt>
                <c:pt idx="944">
                  <c:v>69.375755618713569</c:v>
                </c:pt>
                <c:pt idx="945">
                  <c:v>69.265797413253225</c:v>
                </c:pt>
                <c:pt idx="946">
                  <c:v>69.155926795976299</c:v>
                </c:pt>
                <c:pt idx="947">
                  <c:v>69.046143766882793</c:v>
                </c:pt>
                <c:pt idx="948">
                  <c:v>68.936448325972677</c:v>
                </c:pt>
                <c:pt idx="949">
                  <c:v>68.82684047324598</c:v>
                </c:pt>
                <c:pt idx="950">
                  <c:v>68.717320208702716</c:v>
                </c:pt>
                <c:pt idx="951">
                  <c:v>68.607887532342872</c:v>
                </c:pt>
                <c:pt idx="952">
                  <c:v>68.498542444166446</c:v>
                </c:pt>
                <c:pt idx="953">
                  <c:v>68.389284944173397</c:v>
                </c:pt>
                <c:pt idx="954">
                  <c:v>68.280115032363824</c:v>
                </c:pt>
                <c:pt idx="955">
                  <c:v>68.171032708737613</c:v>
                </c:pt>
                <c:pt idx="956">
                  <c:v>68.062037973294849</c:v>
                </c:pt>
                <c:pt idx="957">
                  <c:v>67.953130826035505</c:v>
                </c:pt>
                <c:pt idx="958">
                  <c:v>67.844311266959551</c:v>
                </c:pt>
                <c:pt idx="959">
                  <c:v>67.73557929606703</c:v>
                </c:pt>
                <c:pt idx="960">
                  <c:v>67.6269349133579</c:v>
                </c:pt>
                <c:pt idx="961">
                  <c:v>67.518378118832217</c:v>
                </c:pt>
                <c:pt idx="962">
                  <c:v>67.409908912489954</c:v>
                </c:pt>
                <c:pt idx="963">
                  <c:v>67.301527294331095</c:v>
                </c:pt>
                <c:pt idx="964">
                  <c:v>67.193233264355641</c:v>
                </c:pt>
                <c:pt idx="965">
                  <c:v>67.08502682256362</c:v>
                </c:pt>
                <c:pt idx="966">
                  <c:v>66.97690796895499</c:v>
                </c:pt>
                <c:pt idx="967">
                  <c:v>66.868876703529807</c:v>
                </c:pt>
                <c:pt idx="968">
                  <c:v>66.760933026288015</c:v>
                </c:pt>
                <c:pt idx="969">
                  <c:v>66.653076937229642</c:v>
                </c:pt>
                <c:pt idx="970">
                  <c:v>66.545308436354702</c:v>
                </c:pt>
                <c:pt idx="971">
                  <c:v>66.437627523663167</c:v>
                </c:pt>
                <c:pt idx="972">
                  <c:v>66.330034199155051</c:v>
                </c:pt>
                <c:pt idx="973">
                  <c:v>66.22252846283034</c:v>
                </c:pt>
                <c:pt idx="974">
                  <c:v>66.115110314689048</c:v>
                </c:pt>
                <c:pt idx="975">
                  <c:v>66.007779754731203</c:v>
                </c:pt>
                <c:pt idx="976">
                  <c:v>65.900536782956735</c:v>
                </c:pt>
                <c:pt idx="977">
                  <c:v>65.7933813993657</c:v>
                </c:pt>
                <c:pt idx="978">
                  <c:v>65.686313603958084</c:v>
                </c:pt>
                <c:pt idx="979">
                  <c:v>65.579333396733873</c:v>
                </c:pt>
                <c:pt idx="980">
                  <c:v>65.472440777693066</c:v>
                </c:pt>
                <c:pt idx="981">
                  <c:v>65.365635746835707</c:v>
                </c:pt>
                <c:pt idx="982">
                  <c:v>65.258918304161753</c:v>
                </c:pt>
                <c:pt idx="983">
                  <c:v>65.15228844967119</c:v>
                </c:pt>
                <c:pt idx="984">
                  <c:v>65.045746183364074</c:v>
                </c:pt>
                <c:pt idx="985">
                  <c:v>64.939291505240348</c:v>
                </c:pt>
                <c:pt idx="986">
                  <c:v>64.832924415300084</c:v>
                </c:pt>
                <c:pt idx="987">
                  <c:v>64.726644913543197</c:v>
                </c:pt>
                <c:pt idx="988">
                  <c:v>64.620452999969729</c:v>
                </c:pt>
                <c:pt idx="989">
                  <c:v>64.514348674579693</c:v>
                </c:pt>
                <c:pt idx="990">
                  <c:v>64.408331937373035</c:v>
                </c:pt>
                <c:pt idx="991">
                  <c:v>64.302402788349823</c:v>
                </c:pt>
                <c:pt idx="992">
                  <c:v>64.196561227510031</c:v>
                </c:pt>
                <c:pt idx="993">
                  <c:v>64.090807254853644</c:v>
                </c:pt>
                <c:pt idx="994">
                  <c:v>63.985140870380668</c:v>
                </c:pt>
                <c:pt idx="995">
                  <c:v>63.879562074091126</c:v>
                </c:pt>
                <c:pt idx="996">
                  <c:v>63.774070865984989</c:v>
                </c:pt>
                <c:pt idx="997">
                  <c:v>63.668667246062277</c:v>
                </c:pt>
                <c:pt idx="998">
                  <c:v>63.563351214322971</c:v>
                </c:pt>
                <c:pt idx="999">
                  <c:v>63.458122770767069</c:v>
                </c:pt>
                <c:pt idx="1000">
                  <c:v>63.352981915394608</c:v>
                </c:pt>
                <c:pt idx="1001">
                  <c:v>63.247928648205551</c:v>
                </c:pt>
                <c:pt idx="1002">
                  <c:v>63.142962969199914</c:v>
                </c:pt>
                <c:pt idx="1003">
                  <c:v>63.038084878377681</c:v>
                </c:pt>
                <c:pt idx="1004">
                  <c:v>62.933294375738868</c:v>
                </c:pt>
                <c:pt idx="1005">
                  <c:v>62.828591461283466</c:v>
                </c:pt>
                <c:pt idx="1006">
                  <c:v>62.723976135011505</c:v>
                </c:pt>
                <c:pt idx="1007">
                  <c:v>62.619448396922948</c:v>
                </c:pt>
                <c:pt idx="1008">
                  <c:v>62.515008247017803</c:v>
                </c:pt>
                <c:pt idx="1009">
                  <c:v>62.410655685296078</c:v>
                </c:pt>
                <c:pt idx="1010">
                  <c:v>62.306390711757736</c:v>
                </c:pt>
                <c:pt idx="1011">
                  <c:v>62.202213326402855</c:v>
                </c:pt>
                <c:pt idx="1012">
                  <c:v>62.098123529231387</c:v>
                </c:pt>
                <c:pt idx="1013">
                  <c:v>61.994121320243295</c:v>
                </c:pt>
                <c:pt idx="1014">
                  <c:v>61.890206699438671</c:v>
                </c:pt>
                <c:pt idx="1015">
                  <c:v>61.786379666817425</c:v>
                </c:pt>
                <c:pt idx="1016">
                  <c:v>61.682640222379604</c:v>
                </c:pt>
                <c:pt idx="1017">
                  <c:v>61.578988366125216</c:v>
                </c:pt>
                <c:pt idx="1018">
                  <c:v>61.475424098054233</c:v>
                </c:pt>
                <c:pt idx="1019">
                  <c:v>61.37194741816667</c:v>
                </c:pt>
                <c:pt idx="1020">
                  <c:v>61.268558326462482</c:v>
                </c:pt>
                <c:pt idx="1021">
                  <c:v>61.165256822941757</c:v>
                </c:pt>
                <c:pt idx="1022">
                  <c:v>61.06204290760445</c:v>
                </c:pt>
                <c:pt idx="1023">
                  <c:v>60.958916580450534</c:v>
                </c:pt>
                <c:pt idx="1024">
                  <c:v>60.855877841480037</c:v>
                </c:pt>
                <c:pt idx="1025">
                  <c:v>60.752926690692973</c:v>
                </c:pt>
                <c:pt idx="1026">
                  <c:v>60.650063128089307</c:v>
                </c:pt>
                <c:pt idx="1027">
                  <c:v>60.547287153669053</c:v>
                </c:pt>
                <c:pt idx="1028">
                  <c:v>60.444598767432247</c:v>
                </c:pt>
                <c:pt idx="1029">
                  <c:v>60.341997969378824</c:v>
                </c:pt>
                <c:pt idx="1030">
                  <c:v>60.239484759508841</c:v>
                </c:pt>
                <c:pt idx="1031">
                  <c:v>60.137059137822249</c:v>
                </c:pt>
                <c:pt idx="1032">
                  <c:v>60.034721104319097</c:v>
                </c:pt>
                <c:pt idx="1033">
                  <c:v>59.93247065899935</c:v>
                </c:pt>
                <c:pt idx="1034">
                  <c:v>59.830307801863007</c:v>
                </c:pt>
                <c:pt idx="1035">
                  <c:v>59.728232532910084</c:v>
                </c:pt>
                <c:pt idx="1036">
                  <c:v>59.626244852140594</c:v>
                </c:pt>
                <c:pt idx="1037">
                  <c:v>59.524344759554531</c:v>
                </c:pt>
                <c:pt idx="1038">
                  <c:v>59.422532255151836</c:v>
                </c:pt>
                <c:pt idx="1039">
                  <c:v>59.320807338932617</c:v>
                </c:pt>
                <c:pt idx="1040">
                  <c:v>59.219170010896761</c:v>
                </c:pt>
                <c:pt idx="1041">
                  <c:v>59.117620271044345</c:v>
                </c:pt>
                <c:pt idx="1042">
                  <c:v>59.016158119375355</c:v>
                </c:pt>
                <c:pt idx="1043">
                  <c:v>58.914783555889748</c:v>
                </c:pt>
                <c:pt idx="1044">
                  <c:v>58.813496580587596</c:v>
                </c:pt>
                <c:pt idx="1045">
                  <c:v>58.712297193468807</c:v>
                </c:pt>
                <c:pt idx="1046">
                  <c:v>58.611185394533486</c:v>
                </c:pt>
                <c:pt idx="1047">
                  <c:v>58.51016118378157</c:v>
                </c:pt>
                <c:pt idx="1048">
                  <c:v>58.409224561213051</c:v>
                </c:pt>
                <c:pt idx="1049">
                  <c:v>58.308375526827959</c:v>
                </c:pt>
                <c:pt idx="1050">
                  <c:v>58.207614080626286</c:v>
                </c:pt>
                <c:pt idx="1051">
                  <c:v>58.106940222608024</c:v>
                </c:pt>
                <c:pt idx="1052">
                  <c:v>58.006353952773189</c:v>
                </c:pt>
                <c:pt idx="1053">
                  <c:v>57.905855271121759</c:v>
                </c:pt>
                <c:pt idx="1054">
                  <c:v>57.805444177653726</c:v>
                </c:pt>
                <c:pt idx="1055">
                  <c:v>57.705120672369148</c:v>
                </c:pt>
                <c:pt idx="1056">
                  <c:v>57.60488475526796</c:v>
                </c:pt>
                <c:pt idx="1057">
                  <c:v>57.504736426350206</c:v>
                </c:pt>
                <c:pt idx="1058">
                  <c:v>57.404675685615857</c:v>
                </c:pt>
                <c:pt idx="1059">
                  <c:v>57.304702533064912</c:v>
                </c:pt>
                <c:pt idx="1060">
                  <c:v>57.204816968697401</c:v>
                </c:pt>
                <c:pt idx="1061">
                  <c:v>57.105018992513294</c:v>
                </c:pt>
                <c:pt idx="1062">
                  <c:v>57.005308604512621</c:v>
                </c:pt>
                <c:pt idx="1063">
                  <c:v>56.905685804695338</c:v>
                </c:pt>
                <c:pt idx="1064">
                  <c:v>56.806150593061503</c:v>
                </c:pt>
                <c:pt idx="1065">
                  <c:v>56.706702969611044</c:v>
                </c:pt>
                <c:pt idx="1066">
                  <c:v>56.607342934344032</c:v>
                </c:pt>
                <c:pt idx="1067">
                  <c:v>56.508070487260433</c:v>
                </c:pt>
                <c:pt idx="1068">
                  <c:v>56.408885628360217</c:v>
                </c:pt>
                <c:pt idx="1069">
                  <c:v>56.309788357643477</c:v>
                </c:pt>
                <c:pt idx="1070">
                  <c:v>56.210778675110092</c:v>
                </c:pt>
                <c:pt idx="1071">
                  <c:v>56.111856580760175</c:v>
                </c:pt>
                <c:pt idx="1072">
                  <c:v>56.013022074593643</c:v>
                </c:pt>
                <c:pt idx="1073">
                  <c:v>55.914275156610522</c:v>
                </c:pt>
                <c:pt idx="1074">
                  <c:v>55.815615826810841</c:v>
                </c:pt>
                <c:pt idx="1075">
                  <c:v>55.717044085194537</c:v>
                </c:pt>
                <c:pt idx="1076">
                  <c:v>55.618559931761688</c:v>
                </c:pt>
                <c:pt idx="1077">
                  <c:v>55.52016336651225</c:v>
                </c:pt>
                <c:pt idx="1078">
                  <c:v>55.42185438944621</c:v>
                </c:pt>
                <c:pt idx="1079">
                  <c:v>55.323633000563589</c:v>
                </c:pt>
                <c:pt idx="1080">
                  <c:v>55.225499199864402</c:v>
                </c:pt>
                <c:pt idx="1081">
                  <c:v>55.127452987348619</c:v>
                </c:pt>
                <c:pt idx="1082">
                  <c:v>55.029494363016262</c:v>
                </c:pt>
                <c:pt idx="1083">
                  <c:v>54.931623326867296</c:v>
                </c:pt>
                <c:pt idx="1084">
                  <c:v>54.833839878901756</c:v>
                </c:pt>
                <c:pt idx="1085">
                  <c:v>54.736144019119649</c:v>
                </c:pt>
                <c:pt idx="1086">
                  <c:v>54.63853574752094</c:v>
                </c:pt>
                <c:pt idx="1087">
                  <c:v>54.541015064105665</c:v>
                </c:pt>
                <c:pt idx="1088">
                  <c:v>54.443581968873787</c:v>
                </c:pt>
                <c:pt idx="1089">
                  <c:v>54.34623646182532</c:v>
                </c:pt>
                <c:pt idx="1090">
                  <c:v>54.248978542960273</c:v>
                </c:pt>
                <c:pt idx="1091">
                  <c:v>54.151808212278659</c:v>
                </c:pt>
                <c:pt idx="1092">
                  <c:v>54.054725469780465</c:v>
                </c:pt>
                <c:pt idx="1093">
                  <c:v>53.957730315465668</c:v>
                </c:pt>
                <c:pt idx="1094">
                  <c:v>53.860822749334304</c:v>
                </c:pt>
                <c:pt idx="1095">
                  <c:v>53.764002771386316</c:v>
                </c:pt>
                <c:pt idx="1096">
                  <c:v>53.66727038162179</c:v>
                </c:pt>
                <c:pt idx="1097">
                  <c:v>53.570625580040669</c:v>
                </c:pt>
                <c:pt idx="1098">
                  <c:v>53.474068366642946</c:v>
                </c:pt>
                <c:pt idx="1099">
                  <c:v>53.377598741428663</c:v>
                </c:pt>
                <c:pt idx="1100">
                  <c:v>53.281216704397757</c:v>
                </c:pt>
                <c:pt idx="1101">
                  <c:v>53.184922255550305</c:v>
                </c:pt>
                <c:pt idx="1102">
                  <c:v>53.088715394886272</c:v>
                </c:pt>
                <c:pt idx="1103">
                  <c:v>52.992596122405629</c:v>
                </c:pt>
                <c:pt idx="1104">
                  <c:v>52.89656443810842</c:v>
                </c:pt>
                <c:pt idx="1105">
                  <c:v>52.800620341994616</c:v>
                </c:pt>
                <c:pt idx="1106">
                  <c:v>52.704763834064224</c:v>
                </c:pt>
                <c:pt idx="1107">
                  <c:v>52.608994914317265</c:v>
                </c:pt>
                <c:pt idx="1108">
                  <c:v>52.513313582753703</c:v>
                </c:pt>
                <c:pt idx="1109">
                  <c:v>52.417719839373561</c:v>
                </c:pt>
                <c:pt idx="1110">
                  <c:v>52.322213684176852</c:v>
                </c:pt>
                <c:pt idx="1111">
                  <c:v>52.226795117163533</c:v>
                </c:pt>
                <c:pt idx="1112">
                  <c:v>52.131464138333662</c:v>
                </c:pt>
                <c:pt idx="1113">
                  <c:v>52.036220747687175</c:v>
                </c:pt>
                <c:pt idx="1114">
                  <c:v>51.941064945224113</c:v>
                </c:pt>
                <c:pt idx="1115">
                  <c:v>51.845996730944478</c:v>
                </c:pt>
                <c:pt idx="1116">
                  <c:v>51.751016104848254</c:v>
                </c:pt>
                <c:pt idx="1117">
                  <c:v>51.65612306693545</c:v>
                </c:pt>
                <c:pt idx="1118">
                  <c:v>51.561317617206051</c:v>
                </c:pt>
                <c:pt idx="1119">
                  <c:v>51.466599755660084</c:v>
                </c:pt>
                <c:pt idx="1120">
                  <c:v>51.371969482297494</c:v>
                </c:pt>
                <c:pt idx="1121">
                  <c:v>51.277426797118359</c:v>
                </c:pt>
                <c:pt idx="1122">
                  <c:v>51.182971700122643</c:v>
                </c:pt>
                <c:pt idx="1123">
                  <c:v>51.088604191310324</c:v>
                </c:pt>
                <c:pt idx="1124">
                  <c:v>50.994324270681432</c:v>
                </c:pt>
                <c:pt idx="1125">
                  <c:v>50.90013193823593</c:v>
                </c:pt>
                <c:pt idx="1126">
                  <c:v>50.80602719397389</c:v>
                </c:pt>
                <c:pt idx="1127">
                  <c:v>50.712010037895226</c:v>
                </c:pt>
                <c:pt idx="1128">
                  <c:v>50.618080469999988</c:v>
                </c:pt>
                <c:pt idx="1129">
                  <c:v>50.524238490288184</c:v>
                </c:pt>
                <c:pt idx="1130">
                  <c:v>50.430484098759756</c:v>
                </c:pt>
                <c:pt idx="1131">
                  <c:v>50.336817295414782</c:v>
                </c:pt>
                <c:pt idx="1132">
                  <c:v>50.243238080253221</c:v>
                </c:pt>
                <c:pt idx="1133">
                  <c:v>50.149746453275057</c:v>
                </c:pt>
                <c:pt idx="1134">
                  <c:v>50.056342414480326</c:v>
                </c:pt>
                <c:pt idx="1135">
                  <c:v>49.963025963869001</c:v>
                </c:pt>
                <c:pt idx="1136">
                  <c:v>49.869797101441087</c:v>
                </c:pt>
                <c:pt idx="1137">
                  <c:v>49.776655827196606</c:v>
                </c:pt>
                <c:pt idx="1138">
                  <c:v>49.683602141135523</c:v>
                </c:pt>
                <c:pt idx="1139">
                  <c:v>49.590636043257852</c:v>
                </c:pt>
                <c:pt idx="1140">
                  <c:v>49.497757533563622</c:v>
                </c:pt>
                <c:pt idx="1141">
                  <c:v>49.404966612052789</c:v>
                </c:pt>
                <c:pt idx="1142">
                  <c:v>49.312263278725389</c:v>
                </c:pt>
                <c:pt idx="1143">
                  <c:v>49.21964753358138</c:v>
                </c:pt>
                <c:pt idx="1144">
                  <c:v>49.127119376620797</c:v>
                </c:pt>
                <c:pt idx="1145">
                  <c:v>49.034678807843648</c:v>
                </c:pt>
                <c:pt idx="1146">
                  <c:v>48.942325827249888</c:v>
                </c:pt>
                <c:pt idx="1147">
                  <c:v>48.85006043483957</c:v>
                </c:pt>
                <c:pt idx="1148">
                  <c:v>48.757882630612642</c:v>
                </c:pt>
                <c:pt idx="1149">
                  <c:v>48.665792414569154</c:v>
                </c:pt>
                <c:pt idx="1150">
                  <c:v>48.573789786709042</c:v>
                </c:pt>
                <c:pt idx="1151">
                  <c:v>48.481874747032393</c:v>
                </c:pt>
                <c:pt idx="1152">
                  <c:v>48.390047295539148</c:v>
                </c:pt>
                <c:pt idx="1153">
                  <c:v>48.298307432229294</c:v>
                </c:pt>
                <c:pt idx="1154">
                  <c:v>48.206655157102894</c:v>
                </c:pt>
                <c:pt idx="1155">
                  <c:v>48.115090470159871</c:v>
                </c:pt>
                <c:pt idx="1156">
                  <c:v>48.023613371400309</c:v>
                </c:pt>
                <c:pt idx="1157">
                  <c:v>47.932223860824124</c:v>
                </c:pt>
                <c:pt idx="1158">
                  <c:v>47.840921938431364</c:v>
                </c:pt>
                <c:pt idx="1159">
                  <c:v>47.749707604222031</c:v>
                </c:pt>
                <c:pt idx="1160">
                  <c:v>47.658580858196082</c:v>
                </c:pt>
                <c:pt idx="1161">
                  <c:v>47.56754170035358</c:v>
                </c:pt>
                <c:pt idx="1162">
                  <c:v>47.476590130694497</c:v>
                </c:pt>
                <c:pt idx="1163">
                  <c:v>47.385726149218812</c:v>
                </c:pt>
                <c:pt idx="1164">
                  <c:v>47.294949755926545</c:v>
                </c:pt>
                <c:pt idx="1165">
                  <c:v>47.204260950817712</c:v>
                </c:pt>
                <c:pt idx="1166">
                  <c:v>47.113659733892277</c:v>
                </c:pt>
                <c:pt idx="1167">
                  <c:v>47.023146105150275</c:v>
                </c:pt>
                <c:pt idx="1168">
                  <c:v>46.93272006459167</c:v>
                </c:pt>
                <c:pt idx="1169">
                  <c:v>46.842381612216485</c:v>
                </c:pt>
                <c:pt idx="1170">
                  <c:v>46.752130748024726</c:v>
                </c:pt>
                <c:pt idx="1171">
                  <c:v>46.661967472016372</c:v>
                </c:pt>
                <c:pt idx="1172">
                  <c:v>46.57189178419145</c:v>
                </c:pt>
                <c:pt idx="1173">
                  <c:v>46.48190368454992</c:v>
                </c:pt>
                <c:pt idx="1174">
                  <c:v>46.392003173091808</c:v>
                </c:pt>
                <c:pt idx="1175">
                  <c:v>46.302190249817123</c:v>
                </c:pt>
                <c:pt idx="1176">
                  <c:v>46.212464914725864</c:v>
                </c:pt>
                <c:pt idx="1177">
                  <c:v>46.122827167818016</c:v>
                </c:pt>
                <c:pt idx="1178">
                  <c:v>46.033277009093567</c:v>
                </c:pt>
                <c:pt idx="1179">
                  <c:v>45.943814438552558</c:v>
                </c:pt>
                <c:pt idx="1180">
                  <c:v>45.854439456194925</c:v>
                </c:pt>
                <c:pt idx="1181">
                  <c:v>45.765152062020746</c:v>
                </c:pt>
                <c:pt idx="1182">
                  <c:v>45.67595225602998</c:v>
                </c:pt>
                <c:pt idx="1183">
                  <c:v>45.586840038222618</c:v>
                </c:pt>
                <c:pt idx="1184">
                  <c:v>45.497815408598683</c:v>
                </c:pt>
                <c:pt idx="1185">
                  <c:v>45.408878367158138</c:v>
                </c:pt>
                <c:pt idx="1186">
                  <c:v>45.320028913901034</c:v>
                </c:pt>
                <c:pt idx="1187">
                  <c:v>45.231267048827348</c:v>
                </c:pt>
                <c:pt idx="1188">
                  <c:v>45.142592771937061</c:v>
                </c:pt>
                <c:pt idx="1189">
                  <c:v>45.054006083230206</c:v>
                </c:pt>
                <c:pt idx="1190">
                  <c:v>44.965506982706756</c:v>
                </c:pt>
                <c:pt idx="1191">
                  <c:v>44.877095470366719</c:v>
                </c:pt>
                <c:pt idx="1192">
                  <c:v>44.788771546210114</c:v>
                </c:pt>
                <c:pt idx="1193">
                  <c:v>44.700535210236907</c:v>
                </c:pt>
                <c:pt idx="1194">
                  <c:v>44.612386462447112</c:v>
                </c:pt>
                <c:pt idx="1195">
                  <c:v>44.524325302840758</c:v>
                </c:pt>
                <c:pt idx="1196">
                  <c:v>44.436351731417801</c:v>
                </c:pt>
                <c:pt idx="1197">
                  <c:v>44.348465748178278</c:v>
                </c:pt>
                <c:pt idx="1198">
                  <c:v>44.260667353122145</c:v>
                </c:pt>
                <c:pt idx="1199">
                  <c:v>44.172956546249438</c:v>
                </c:pt>
                <c:pt idx="1200">
                  <c:v>44.085333327560157</c:v>
                </c:pt>
                <c:pt idx="1201">
                  <c:v>43.997797697054281</c:v>
                </c:pt>
                <c:pt idx="1202">
                  <c:v>43.910349654731831</c:v>
                </c:pt>
                <c:pt idx="1203">
                  <c:v>43.822989200592787</c:v>
                </c:pt>
                <c:pt idx="1204">
                  <c:v>43.735716334637168</c:v>
                </c:pt>
                <c:pt idx="1205">
                  <c:v>43.64853105686494</c:v>
                </c:pt>
                <c:pt idx="1206">
                  <c:v>43.561433367276159</c:v>
                </c:pt>
                <c:pt idx="1207">
                  <c:v>43.47442326587079</c:v>
                </c:pt>
                <c:pt idx="1208">
                  <c:v>43.387500752648826</c:v>
                </c:pt>
                <c:pt idx="1209">
                  <c:v>43.300665827610288</c:v>
                </c:pt>
                <c:pt idx="1210">
                  <c:v>43.213918490755141</c:v>
                </c:pt>
                <c:pt idx="1211">
                  <c:v>43.127258742083455</c:v>
                </c:pt>
                <c:pt idx="1212">
                  <c:v>43.040686581595146</c:v>
                </c:pt>
                <c:pt idx="1213">
                  <c:v>42.954202009290263</c:v>
                </c:pt>
                <c:pt idx="1214">
                  <c:v>42.867805025168806</c:v>
                </c:pt>
                <c:pt idx="1215">
                  <c:v>42.781495629230733</c:v>
                </c:pt>
                <c:pt idx="1216">
                  <c:v>42.695273821476107</c:v>
                </c:pt>
                <c:pt idx="1217">
                  <c:v>42.6091396019049</c:v>
                </c:pt>
                <c:pt idx="1218">
                  <c:v>42.523092970517098</c:v>
                </c:pt>
                <c:pt idx="1219">
                  <c:v>42.437133927312722</c:v>
                </c:pt>
                <c:pt idx="1220">
                  <c:v>42.351262472291744</c:v>
                </c:pt>
                <c:pt idx="1221">
                  <c:v>42.265478605454184</c:v>
                </c:pt>
                <c:pt idx="1222">
                  <c:v>42.179782326800051</c:v>
                </c:pt>
                <c:pt idx="1223">
                  <c:v>42.094173636329323</c:v>
                </c:pt>
                <c:pt idx="1224">
                  <c:v>42.008652534042014</c:v>
                </c:pt>
                <c:pt idx="1225">
                  <c:v>41.923219019938131</c:v>
                </c:pt>
                <c:pt idx="1226">
                  <c:v>41.837873094017652</c:v>
                </c:pt>
                <c:pt idx="1227">
                  <c:v>41.752614756280607</c:v>
                </c:pt>
                <c:pt idx="1228">
                  <c:v>41.667444006726953</c:v>
                </c:pt>
                <c:pt idx="1229">
                  <c:v>41.582360845356725</c:v>
                </c:pt>
                <c:pt idx="1230">
                  <c:v>41.497365272169922</c:v>
                </c:pt>
                <c:pt idx="1231">
                  <c:v>41.412457287166518</c:v>
                </c:pt>
                <c:pt idx="1232">
                  <c:v>41.327636890346554</c:v>
                </c:pt>
                <c:pt idx="1233">
                  <c:v>41.24290408170998</c:v>
                </c:pt>
                <c:pt idx="1234">
                  <c:v>41.158258861256847</c:v>
                </c:pt>
                <c:pt idx="1235">
                  <c:v>41.07370122898709</c:v>
                </c:pt>
                <c:pt idx="1236">
                  <c:v>40.989231184900788</c:v>
                </c:pt>
                <c:pt idx="1237">
                  <c:v>40.904848728997898</c:v>
                </c:pt>
                <c:pt idx="1238">
                  <c:v>40.820553861278391</c:v>
                </c:pt>
                <c:pt idx="1239">
                  <c:v>40.736346581742353</c:v>
                </c:pt>
                <c:pt idx="1240">
                  <c:v>40.652226890389677</c:v>
                </c:pt>
                <c:pt idx="1241">
                  <c:v>40.56819478722047</c:v>
                </c:pt>
                <c:pt idx="1242">
                  <c:v>40.48425027223464</c:v>
                </c:pt>
                <c:pt idx="1243">
                  <c:v>40.400393345432235</c:v>
                </c:pt>
                <c:pt idx="1244">
                  <c:v>40.316624006813257</c:v>
                </c:pt>
                <c:pt idx="1245">
                  <c:v>40.232942256377662</c:v>
                </c:pt>
                <c:pt idx="1246">
                  <c:v>40.149348094125514</c:v>
                </c:pt>
                <c:pt idx="1247">
                  <c:v>40.065841520056786</c:v>
                </c:pt>
                <c:pt idx="1248">
                  <c:v>39.982422534171455</c:v>
                </c:pt>
                <c:pt idx="1249">
                  <c:v>39.899091136469536</c:v>
                </c:pt>
                <c:pt idx="1250">
                  <c:v>39.815847326951058</c:v>
                </c:pt>
                <c:pt idx="1251">
                  <c:v>39.732691105615977</c:v>
                </c:pt>
                <c:pt idx="1252">
                  <c:v>39.649622472464323</c:v>
                </c:pt>
                <c:pt idx="1253">
                  <c:v>39.566641427496073</c:v>
                </c:pt>
                <c:pt idx="1254">
                  <c:v>39.483747970711235</c:v>
                </c:pt>
                <c:pt idx="1255">
                  <c:v>39.400942102109831</c:v>
                </c:pt>
                <c:pt idx="1256">
                  <c:v>39.318223821691831</c:v>
                </c:pt>
                <c:pt idx="1257">
                  <c:v>39.235593129457264</c:v>
                </c:pt>
                <c:pt idx="1258">
                  <c:v>39.153050025406088</c:v>
                </c:pt>
                <c:pt idx="1259">
                  <c:v>39.070594509538338</c:v>
                </c:pt>
                <c:pt idx="1260">
                  <c:v>38.988226581854001</c:v>
                </c:pt>
                <c:pt idx="1261">
                  <c:v>38.905946242353096</c:v>
                </c:pt>
                <c:pt idx="1262">
                  <c:v>38.823753491035596</c:v>
                </c:pt>
                <c:pt idx="1263">
                  <c:v>38.741648327901508</c:v>
                </c:pt>
                <c:pt idx="1264">
                  <c:v>38.659630752950846</c:v>
                </c:pt>
                <c:pt idx="1265">
                  <c:v>38.577700766183568</c:v>
                </c:pt>
                <c:pt idx="1266">
                  <c:v>38.495858367599745</c:v>
                </c:pt>
                <c:pt idx="1267">
                  <c:v>38.414103557199333</c:v>
                </c:pt>
                <c:pt idx="1268">
                  <c:v>38.332436334982319</c:v>
                </c:pt>
                <c:pt idx="1269">
                  <c:v>38.250856700948738</c:v>
                </c:pt>
                <c:pt idx="1270">
                  <c:v>38.169364655098548</c:v>
                </c:pt>
                <c:pt idx="1271">
                  <c:v>38.087960197431798</c:v>
                </c:pt>
                <c:pt idx="1272">
                  <c:v>38.00664332794846</c:v>
                </c:pt>
                <c:pt idx="1273">
                  <c:v>37.925414046648534</c:v>
                </c:pt>
                <c:pt idx="1274">
                  <c:v>37.844272353532027</c:v>
                </c:pt>
                <c:pt idx="1275">
                  <c:v>37.763218248598932</c:v>
                </c:pt>
                <c:pt idx="1276">
                  <c:v>37.682251731849249</c:v>
                </c:pt>
                <c:pt idx="1277">
                  <c:v>37.601372803282992</c:v>
                </c:pt>
                <c:pt idx="1278">
                  <c:v>37.52058146290014</c:v>
                </c:pt>
                <c:pt idx="1279">
                  <c:v>37.439877710700706</c:v>
                </c:pt>
                <c:pt idx="1280">
                  <c:v>37.359261546684699</c:v>
                </c:pt>
                <c:pt idx="1281">
                  <c:v>37.278732970852097</c:v>
                </c:pt>
                <c:pt idx="1282">
                  <c:v>37.198291983202921</c:v>
                </c:pt>
                <c:pt idx="1283">
                  <c:v>37.11793858373715</c:v>
                </c:pt>
                <c:pt idx="1284">
                  <c:v>37.037672772454798</c:v>
                </c:pt>
                <c:pt idx="1285">
                  <c:v>36.957494549355872</c:v>
                </c:pt>
                <c:pt idx="1286">
                  <c:v>36.877403914440343</c:v>
                </c:pt>
                <c:pt idx="1287">
                  <c:v>36.797400867708248</c:v>
                </c:pt>
                <c:pt idx="1288">
                  <c:v>36.717485409159558</c:v>
                </c:pt>
                <c:pt idx="1289">
                  <c:v>36.637657538794301</c:v>
                </c:pt>
                <c:pt idx="1290">
                  <c:v>36.55791725661242</c:v>
                </c:pt>
                <c:pt idx="1291">
                  <c:v>36.478264562613987</c:v>
                </c:pt>
                <c:pt idx="1292">
                  <c:v>36.398699456798973</c:v>
                </c:pt>
                <c:pt idx="1293">
                  <c:v>36.319221939167363</c:v>
                </c:pt>
                <c:pt idx="1294">
                  <c:v>36.23983200971918</c:v>
                </c:pt>
                <c:pt idx="1295">
                  <c:v>36.16052966845438</c:v>
                </c:pt>
                <c:pt idx="1296">
                  <c:v>36.081314915373042</c:v>
                </c:pt>
                <c:pt idx="1297">
                  <c:v>36.002187750475095</c:v>
                </c:pt>
                <c:pt idx="1298">
                  <c:v>35.923148173760566</c:v>
                </c:pt>
                <c:pt idx="1299">
                  <c:v>35.844196185229464</c:v>
                </c:pt>
                <c:pt idx="1300">
                  <c:v>35.765331784881745</c:v>
                </c:pt>
                <c:pt idx="1301">
                  <c:v>35.686554972717474</c:v>
                </c:pt>
                <c:pt idx="1302">
                  <c:v>35.607865748736614</c:v>
                </c:pt>
                <c:pt idx="1303">
                  <c:v>35.52926411293916</c:v>
                </c:pt>
                <c:pt idx="1304">
                  <c:v>35.450750065325138</c:v>
                </c:pt>
                <c:pt idx="1305">
                  <c:v>35.372323605894522</c:v>
                </c:pt>
                <c:pt idx="1306">
                  <c:v>35.29398473464731</c:v>
                </c:pt>
                <c:pt idx="1307">
                  <c:v>35.215733451583532</c:v>
                </c:pt>
                <c:pt idx="1308">
                  <c:v>35.137569756703158</c:v>
                </c:pt>
                <c:pt idx="1309">
                  <c:v>35.059493650006203</c:v>
                </c:pt>
                <c:pt idx="1310">
                  <c:v>34.981505131492675</c:v>
                </c:pt>
                <c:pt idx="1311">
                  <c:v>34.903604201162551</c:v>
                </c:pt>
                <c:pt idx="1312">
                  <c:v>34.825790859015854</c:v>
                </c:pt>
                <c:pt idx="1313">
                  <c:v>34.748065105052554</c:v>
                </c:pt>
                <c:pt idx="1314">
                  <c:v>34.67042693927268</c:v>
                </c:pt>
                <c:pt idx="1315">
                  <c:v>34.592876361676232</c:v>
                </c:pt>
                <c:pt idx="1316">
                  <c:v>34.515413372263183</c:v>
                </c:pt>
                <c:pt idx="1317">
                  <c:v>34.438037971033566</c:v>
                </c:pt>
                <c:pt idx="1318">
                  <c:v>34.360750157987354</c:v>
                </c:pt>
                <c:pt idx="1319">
                  <c:v>34.291266014142579</c:v>
                </c:pt>
                <c:pt idx="1320">
                  <c:v>34.214144618644866</c:v>
                </c:pt>
                <c:pt idx="1321">
                  <c:v>34.137110811330565</c:v>
                </c:pt>
                <c:pt idx="1322">
                  <c:v>34.060164592199683</c:v>
                </c:pt>
                <c:pt idx="1323">
                  <c:v>33.983305961252199</c:v>
                </c:pt>
                <c:pt idx="1324">
                  <c:v>33.906534918488148</c:v>
                </c:pt>
                <c:pt idx="1325">
                  <c:v>33.829851463907517</c:v>
                </c:pt>
                <c:pt idx="1326">
                  <c:v>33.753255597510289</c:v>
                </c:pt>
                <c:pt idx="1327">
                  <c:v>33.676747319296474</c:v>
                </c:pt>
                <c:pt idx="1328">
                  <c:v>33.600326629266092</c:v>
                </c:pt>
                <c:pt idx="1329">
                  <c:v>33.523993527419101</c:v>
                </c:pt>
                <c:pt idx="1330">
                  <c:v>33.44774801375555</c:v>
                </c:pt>
                <c:pt idx="1331">
                  <c:v>33.371590088275418</c:v>
                </c:pt>
                <c:pt idx="1332">
                  <c:v>33.295519750978677</c:v>
                </c:pt>
                <c:pt idx="1333">
                  <c:v>33.219537001865369</c:v>
                </c:pt>
                <c:pt idx="1334">
                  <c:v>33.143641840935473</c:v>
                </c:pt>
                <c:pt idx="1335">
                  <c:v>33.067834268188982</c:v>
                </c:pt>
                <c:pt idx="1336">
                  <c:v>32.992114283625938</c:v>
                </c:pt>
                <c:pt idx="1337">
                  <c:v>32.916481887246277</c:v>
                </c:pt>
                <c:pt idx="1338">
                  <c:v>32.840937079050057</c:v>
                </c:pt>
                <c:pt idx="1339">
                  <c:v>32.765479859037228</c:v>
                </c:pt>
                <c:pt idx="1340">
                  <c:v>32.690110227207832</c:v>
                </c:pt>
                <c:pt idx="1341">
                  <c:v>32.614828183561855</c:v>
                </c:pt>
                <c:pt idx="1342">
                  <c:v>32.539633728099268</c:v>
                </c:pt>
                <c:pt idx="1343">
                  <c:v>32.464526860820122</c:v>
                </c:pt>
                <c:pt idx="1344">
                  <c:v>32.389507581724388</c:v>
                </c:pt>
                <c:pt idx="1345">
                  <c:v>32.314575890812065</c:v>
                </c:pt>
                <c:pt idx="1346">
                  <c:v>32.239731788083162</c:v>
                </c:pt>
                <c:pt idx="1347">
                  <c:v>32.164975273537678</c:v>
                </c:pt>
                <c:pt idx="1348">
                  <c:v>32.090306347175598</c:v>
                </c:pt>
                <c:pt idx="1349">
                  <c:v>32.015725008996938</c:v>
                </c:pt>
                <c:pt idx="1350">
                  <c:v>31.941231259001707</c:v>
                </c:pt>
                <c:pt idx="1351">
                  <c:v>31.866825097189874</c:v>
                </c:pt>
                <c:pt idx="1352">
                  <c:v>31.792506523561471</c:v>
                </c:pt>
                <c:pt idx="1353">
                  <c:v>31.718275538116472</c:v>
                </c:pt>
                <c:pt idx="1354">
                  <c:v>31.644132140854889</c:v>
                </c:pt>
                <c:pt idx="1355">
                  <c:v>31.570076331776736</c:v>
                </c:pt>
                <c:pt idx="1356">
                  <c:v>31.496108110881984</c:v>
                </c:pt>
                <c:pt idx="1357">
                  <c:v>31.422227478170651</c:v>
                </c:pt>
                <c:pt idx="1358">
                  <c:v>31.348434433642748</c:v>
                </c:pt>
                <c:pt idx="1359">
                  <c:v>31.274728977298246</c:v>
                </c:pt>
                <c:pt idx="1360">
                  <c:v>31.201111109137166</c:v>
                </c:pt>
                <c:pt idx="1361">
                  <c:v>31.127580829159509</c:v>
                </c:pt>
                <c:pt idx="1362">
                  <c:v>31.054138137365239</c:v>
                </c:pt>
                <c:pt idx="1363">
                  <c:v>30.980783033754417</c:v>
                </c:pt>
                <c:pt idx="1364">
                  <c:v>30.907515518326992</c:v>
                </c:pt>
                <c:pt idx="1365">
                  <c:v>30.834335591082979</c:v>
                </c:pt>
                <c:pt idx="1366">
                  <c:v>30.761243252022421</c:v>
                </c:pt>
                <c:pt idx="1367">
                  <c:v>30.688238501145232</c:v>
                </c:pt>
                <c:pt idx="1368">
                  <c:v>30.615321338451484</c:v>
                </c:pt>
                <c:pt idx="1369">
                  <c:v>30.54249176394114</c:v>
                </c:pt>
                <c:pt idx="1370">
                  <c:v>30.469749777614222</c:v>
                </c:pt>
                <c:pt idx="1371">
                  <c:v>30.397095379470723</c:v>
                </c:pt>
                <c:pt idx="1372">
                  <c:v>30.324528569510612</c:v>
                </c:pt>
                <c:pt idx="1373">
                  <c:v>30.252049347733948</c:v>
                </c:pt>
                <c:pt idx="1374">
                  <c:v>30.179657714140685</c:v>
                </c:pt>
                <c:pt idx="1375">
                  <c:v>30.107353668730845</c:v>
                </c:pt>
                <c:pt idx="1376">
                  <c:v>30.035137211504416</c:v>
                </c:pt>
                <c:pt idx="1377">
                  <c:v>29.963008342461411</c:v>
                </c:pt>
                <c:pt idx="1378">
                  <c:v>29.890967061601806</c:v>
                </c:pt>
                <c:pt idx="1379">
                  <c:v>29.819013368925628</c:v>
                </c:pt>
                <c:pt idx="1380">
                  <c:v>29.747147264432868</c:v>
                </c:pt>
                <c:pt idx="1381">
                  <c:v>29.675368748123514</c:v>
                </c:pt>
                <c:pt idx="1382">
                  <c:v>29.603677819997589</c:v>
                </c:pt>
                <c:pt idx="1383">
                  <c:v>29.532074480055069</c:v>
                </c:pt>
                <c:pt idx="1384">
                  <c:v>29.460558728295965</c:v>
                </c:pt>
                <c:pt idx="1385">
                  <c:v>29.38913056472029</c:v>
                </c:pt>
                <c:pt idx="1386">
                  <c:v>29.317789989328016</c:v>
                </c:pt>
                <c:pt idx="1387">
                  <c:v>29.246537002119155</c:v>
                </c:pt>
                <c:pt idx="1388">
                  <c:v>29.17537160309373</c:v>
                </c:pt>
                <c:pt idx="1389">
                  <c:v>29.104293792251699</c:v>
                </c:pt>
                <c:pt idx="1390">
                  <c:v>29.033303569593095</c:v>
                </c:pt>
                <c:pt idx="1391">
                  <c:v>28.962400935117923</c:v>
                </c:pt>
                <c:pt idx="1392">
                  <c:v>28.891585888826135</c:v>
                </c:pt>
                <c:pt idx="1393">
                  <c:v>28.820858430717784</c:v>
                </c:pt>
                <c:pt idx="1394">
                  <c:v>28.750218560792838</c:v>
                </c:pt>
                <c:pt idx="1395">
                  <c:v>28.679666279051322</c:v>
                </c:pt>
                <c:pt idx="1396">
                  <c:v>28.609201585493217</c:v>
                </c:pt>
                <c:pt idx="1397">
                  <c:v>28.538824480118507</c:v>
                </c:pt>
                <c:pt idx="1398">
                  <c:v>28.46853496292724</c:v>
                </c:pt>
                <c:pt idx="1399">
                  <c:v>28.398333033919375</c:v>
                </c:pt>
                <c:pt idx="1400">
                  <c:v>28.328218693094936</c:v>
                </c:pt>
                <c:pt idx="1401">
                  <c:v>28.258191940453901</c:v>
                </c:pt>
                <c:pt idx="1402">
                  <c:v>28.18825277599629</c:v>
                </c:pt>
                <c:pt idx="1403">
                  <c:v>28.118401199722094</c:v>
                </c:pt>
                <c:pt idx="1404">
                  <c:v>28.048637211631313</c:v>
                </c:pt>
                <c:pt idx="1405">
                  <c:v>27.978960811723951</c:v>
                </c:pt>
                <c:pt idx="1406">
                  <c:v>27.909371999999994</c:v>
                </c:pt>
                <c:pt idx="1407">
                  <c:v>27.839870776459463</c:v>
                </c:pt>
                <c:pt idx="1408">
                  <c:v>27.770457141102344</c:v>
                </c:pt>
                <c:pt idx="1409">
                  <c:v>27.701131093928634</c:v>
                </c:pt>
                <c:pt idx="1410">
                  <c:v>27.63189263493836</c:v>
                </c:pt>
                <c:pt idx="1411">
                  <c:v>27.562741764131491</c:v>
                </c:pt>
                <c:pt idx="1412">
                  <c:v>27.493678481508038</c:v>
                </c:pt>
                <c:pt idx="1413">
                  <c:v>27.424702787067993</c:v>
                </c:pt>
                <c:pt idx="1414">
                  <c:v>27.355814680811367</c:v>
                </c:pt>
                <c:pt idx="1415">
                  <c:v>27.287014162738167</c:v>
                </c:pt>
                <c:pt idx="1416">
                  <c:v>27.218301232848376</c:v>
                </c:pt>
                <c:pt idx="1417">
                  <c:v>27.149675891141992</c:v>
                </c:pt>
                <c:pt idx="1418">
                  <c:v>27.08113813761905</c:v>
                </c:pt>
                <c:pt idx="1419">
                  <c:v>27.012687972279494</c:v>
                </c:pt>
                <c:pt idx="1420">
                  <c:v>26.944325395123368</c:v>
                </c:pt>
                <c:pt idx="1421">
                  <c:v>26.876050406150664</c:v>
                </c:pt>
                <c:pt idx="1422">
                  <c:v>26.807863005361366</c:v>
                </c:pt>
                <c:pt idx="1423">
                  <c:v>26.739763192755493</c:v>
                </c:pt>
                <c:pt idx="1424">
                  <c:v>26.671750968333019</c:v>
                </c:pt>
                <c:pt idx="1425">
                  <c:v>26.603826332093973</c:v>
                </c:pt>
                <c:pt idx="1426">
                  <c:v>26.535989284038354</c:v>
                </c:pt>
                <c:pt idx="1427">
                  <c:v>26.46823982416613</c:v>
                </c:pt>
                <c:pt idx="1428">
                  <c:v>26.400577952477331</c:v>
                </c:pt>
                <c:pt idx="1429">
                  <c:v>26.333003668971948</c:v>
                </c:pt>
                <c:pt idx="1430">
                  <c:v>26.265516973649973</c:v>
                </c:pt>
                <c:pt idx="1431">
                  <c:v>26.198117866511428</c:v>
                </c:pt>
                <c:pt idx="1432">
                  <c:v>26.130806347556291</c:v>
                </c:pt>
                <c:pt idx="1433">
                  <c:v>26.06358241678457</c:v>
                </c:pt>
                <c:pt idx="1434">
                  <c:v>25.996446074196268</c:v>
                </c:pt>
                <c:pt idx="1435">
                  <c:v>25.929397319791384</c:v>
                </c:pt>
                <c:pt idx="1436">
                  <c:v>25.862436153569909</c:v>
                </c:pt>
                <c:pt idx="1437">
                  <c:v>25.79556257553185</c:v>
                </c:pt>
                <c:pt idx="1438">
                  <c:v>25.72877658567721</c:v>
                </c:pt>
                <c:pt idx="1439">
                  <c:v>25.662078184005981</c:v>
                </c:pt>
                <c:pt idx="1440">
                  <c:v>25.595467370518179</c:v>
                </c:pt>
                <c:pt idx="1441">
                  <c:v>25.528944145213789</c:v>
                </c:pt>
                <c:pt idx="1442">
                  <c:v>25.462508508092803</c:v>
                </c:pt>
                <c:pt idx="1443">
                  <c:v>25.396160459155254</c:v>
                </c:pt>
                <c:pt idx="1444">
                  <c:v>25.329899998401096</c:v>
                </c:pt>
                <c:pt idx="1445">
                  <c:v>25.263727125830375</c:v>
                </c:pt>
                <c:pt idx="1446">
                  <c:v>25.197641841443065</c:v>
                </c:pt>
                <c:pt idx="1447">
                  <c:v>25.131644145239157</c:v>
                </c:pt>
                <c:pt idx="1448">
                  <c:v>25.065734037218689</c:v>
                </c:pt>
                <c:pt idx="1449">
                  <c:v>24.999911517381616</c:v>
                </c:pt>
                <c:pt idx="1450">
                  <c:v>24.934176585727965</c:v>
                </c:pt>
                <c:pt idx="1451">
                  <c:v>24.86852924225774</c:v>
                </c:pt>
                <c:pt idx="1452">
                  <c:v>24.802969486970916</c:v>
                </c:pt>
                <c:pt idx="1453">
                  <c:v>24.737497319867515</c:v>
                </c:pt>
                <c:pt idx="1454">
                  <c:v>24.672112740947526</c:v>
                </c:pt>
                <c:pt idx="1455">
                  <c:v>24.606815750210959</c:v>
                </c:pt>
                <c:pt idx="1456">
                  <c:v>24.541606347657815</c:v>
                </c:pt>
                <c:pt idx="1457">
                  <c:v>24.476484533288069</c:v>
                </c:pt>
                <c:pt idx="1458">
                  <c:v>24.411450307101749</c:v>
                </c:pt>
                <c:pt idx="1459">
                  <c:v>24.346503669098844</c:v>
                </c:pt>
                <c:pt idx="1460">
                  <c:v>24.281644619279355</c:v>
                </c:pt>
                <c:pt idx="1461">
                  <c:v>24.216873157643274</c:v>
                </c:pt>
                <c:pt idx="1462">
                  <c:v>24.152189284190619</c:v>
                </c:pt>
                <c:pt idx="1463">
                  <c:v>24.08759299892138</c:v>
                </c:pt>
                <c:pt idx="1464">
                  <c:v>24.023084301835542</c:v>
                </c:pt>
                <c:pt idx="1465">
                  <c:v>23.958663192933145</c:v>
                </c:pt>
                <c:pt idx="1466">
                  <c:v>23.894329672214148</c:v>
                </c:pt>
                <c:pt idx="1467">
                  <c:v>23.830083739678571</c:v>
                </c:pt>
                <c:pt idx="1468">
                  <c:v>23.765925395326406</c:v>
                </c:pt>
                <c:pt idx="1469">
                  <c:v>23.701854639157656</c:v>
                </c:pt>
                <c:pt idx="1470">
                  <c:v>23.637871471172332</c:v>
                </c:pt>
                <c:pt idx="1471">
                  <c:v>23.573975891370416</c:v>
                </c:pt>
                <c:pt idx="1472">
                  <c:v>23.510167899751909</c:v>
                </c:pt>
                <c:pt idx="1473">
                  <c:v>23.446447496316836</c:v>
                </c:pt>
                <c:pt idx="1474">
                  <c:v>23.38281468106516</c:v>
                </c:pt>
                <c:pt idx="1475">
                  <c:v>23.31926945399691</c:v>
                </c:pt>
                <c:pt idx="1476">
                  <c:v>23.255811815112082</c:v>
                </c:pt>
                <c:pt idx="1477">
                  <c:v>23.19244176441066</c:v>
                </c:pt>
                <c:pt idx="1478">
                  <c:v>23.12915930189266</c:v>
                </c:pt>
                <c:pt idx="1479">
                  <c:v>23.065964427558065</c:v>
                </c:pt>
                <c:pt idx="1480">
                  <c:v>23.002857141406896</c:v>
                </c:pt>
                <c:pt idx="1481">
                  <c:v>22.939837443439149</c:v>
                </c:pt>
                <c:pt idx="1482">
                  <c:v>22.876905333654801</c:v>
                </c:pt>
                <c:pt idx="1483">
                  <c:v>22.814060812053878</c:v>
                </c:pt>
                <c:pt idx="1484">
                  <c:v>22.751303878636371</c:v>
                </c:pt>
                <c:pt idx="1485">
                  <c:v>22.688634533402272</c:v>
                </c:pt>
                <c:pt idx="1486">
                  <c:v>22.626052776351596</c:v>
                </c:pt>
                <c:pt idx="1487">
                  <c:v>22.563558607484342</c:v>
                </c:pt>
                <c:pt idx="1488">
                  <c:v>22.501152026800497</c:v>
                </c:pt>
                <c:pt idx="1489">
                  <c:v>22.438833034300067</c:v>
                </c:pt>
                <c:pt idx="1490">
                  <c:v>22.37660162998306</c:v>
                </c:pt>
                <c:pt idx="1491">
                  <c:v>22.314457813849465</c:v>
                </c:pt>
                <c:pt idx="1492">
                  <c:v>22.252401585899278</c:v>
                </c:pt>
                <c:pt idx="1493">
                  <c:v>22.190432946132514</c:v>
                </c:pt>
                <c:pt idx="1494">
                  <c:v>22.128551894549158</c:v>
                </c:pt>
                <c:pt idx="1495">
                  <c:v>22.066758431149236</c:v>
                </c:pt>
                <c:pt idx="1496">
                  <c:v>22.005052555932718</c:v>
                </c:pt>
                <c:pt idx="1497">
                  <c:v>21.943434268899619</c:v>
                </c:pt>
                <c:pt idx="1498">
                  <c:v>21.881903570049939</c:v>
                </c:pt>
                <c:pt idx="1499">
                  <c:v>21.820460459383657</c:v>
                </c:pt>
                <c:pt idx="1500">
                  <c:v>21.759104936900808</c:v>
                </c:pt>
                <c:pt idx="1501">
                  <c:v>21.697837002601375</c:v>
                </c:pt>
                <c:pt idx="1502">
                  <c:v>21.636656656485343</c:v>
                </c:pt>
                <c:pt idx="1503">
                  <c:v>21.575563898552748</c:v>
                </c:pt>
                <c:pt idx="1504">
                  <c:v>21.514558728803554</c:v>
                </c:pt>
                <c:pt idx="1505">
                  <c:v>21.453641147237779</c:v>
                </c:pt>
                <c:pt idx="1506">
                  <c:v>21.392811153855426</c:v>
                </c:pt>
                <c:pt idx="1507">
                  <c:v>21.332068748656482</c:v>
                </c:pt>
                <c:pt idx="1508">
                  <c:v>21.271413931640964</c:v>
                </c:pt>
                <c:pt idx="1509">
                  <c:v>21.210846702808844</c:v>
                </c:pt>
                <c:pt idx="1510">
                  <c:v>21.15036706216015</c:v>
                </c:pt>
                <c:pt idx="1511">
                  <c:v>21.089975009694886</c:v>
                </c:pt>
                <c:pt idx="1512">
                  <c:v>21.029670545413012</c:v>
                </c:pt>
                <c:pt idx="1513">
                  <c:v>20.969453669314564</c:v>
                </c:pt>
                <c:pt idx="1514">
                  <c:v>20.909324381399539</c:v>
                </c:pt>
                <c:pt idx="1515">
                  <c:v>20.849282681667919</c:v>
                </c:pt>
                <c:pt idx="1516">
                  <c:v>20.789328570119721</c:v>
                </c:pt>
                <c:pt idx="1517">
                  <c:v>20.729462046754943</c:v>
                </c:pt>
                <c:pt idx="1518">
                  <c:v>20.669683111573573</c:v>
                </c:pt>
                <c:pt idx="1519">
                  <c:v>20.609991764575625</c:v>
                </c:pt>
                <c:pt idx="1520">
                  <c:v>20.550388005761089</c:v>
                </c:pt>
                <c:pt idx="1521">
                  <c:v>20.490871835129976</c:v>
                </c:pt>
                <c:pt idx="1522">
                  <c:v>20.431443252682268</c:v>
                </c:pt>
                <c:pt idx="1523">
                  <c:v>20.372102258417982</c:v>
                </c:pt>
                <c:pt idx="1524">
                  <c:v>20.312848852337105</c:v>
                </c:pt>
                <c:pt idx="1525">
                  <c:v>20.253683034439657</c:v>
                </c:pt>
                <c:pt idx="1526">
                  <c:v>20.194604804725618</c:v>
                </c:pt>
                <c:pt idx="1527">
                  <c:v>20.135614163194987</c:v>
                </c:pt>
                <c:pt idx="1528">
                  <c:v>20.076711109847793</c:v>
                </c:pt>
                <c:pt idx="1529">
                  <c:v>20.017895644683989</c:v>
                </c:pt>
                <c:pt idx="1530">
                  <c:v>19.959167767703622</c:v>
                </c:pt>
                <c:pt idx="1531">
                  <c:v>19.900527478906664</c:v>
                </c:pt>
                <c:pt idx="1532">
                  <c:v>19.84197477829311</c:v>
                </c:pt>
                <c:pt idx="1533">
                  <c:v>19.783509665862994</c:v>
                </c:pt>
                <c:pt idx="1534">
                  <c:v>19.725132141616271</c:v>
                </c:pt>
                <c:pt idx="1535">
                  <c:v>19.666842205552975</c:v>
                </c:pt>
                <c:pt idx="1536">
                  <c:v>19.608639857673104</c:v>
                </c:pt>
                <c:pt idx="1537">
                  <c:v>19.550525097976635</c:v>
                </c:pt>
                <c:pt idx="1538">
                  <c:v>19.492497926463589</c:v>
                </c:pt>
                <c:pt idx="1539">
                  <c:v>19.434558343133951</c:v>
                </c:pt>
                <c:pt idx="1540">
                  <c:v>19.376706347987739</c:v>
                </c:pt>
                <c:pt idx="1541">
                  <c:v>19.318941941024946</c:v>
                </c:pt>
                <c:pt idx="1542">
                  <c:v>19.261265122245554</c:v>
                </c:pt>
                <c:pt idx="1543">
                  <c:v>19.203675891649585</c:v>
                </c:pt>
                <c:pt idx="1544">
                  <c:v>19.146174249237035</c:v>
                </c:pt>
                <c:pt idx="1545">
                  <c:v>19.088760195007897</c:v>
                </c:pt>
                <c:pt idx="1546">
                  <c:v>19.031433728962174</c:v>
                </c:pt>
                <c:pt idx="1547">
                  <c:v>18.97419485109987</c:v>
                </c:pt>
                <c:pt idx="1548">
                  <c:v>18.917043561420982</c:v>
                </c:pt>
                <c:pt idx="1549">
                  <c:v>18.859979859925499</c:v>
                </c:pt>
                <c:pt idx="1550">
                  <c:v>18.803003746613452</c:v>
                </c:pt>
                <c:pt idx="1551">
                  <c:v>18.746115221484814</c:v>
                </c:pt>
                <c:pt idx="1552">
                  <c:v>18.689314284539588</c:v>
                </c:pt>
                <c:pt idx="1553">
                  <c:v>18.632600935777777</c:v>
                </c:pt>
                <c:pt idx="1554">
                  <c:v>18.575975175199378</c:v>
                </c:pt>
                <c:pt idx="1555">
                  <c:v>18.519437002804409</c:v>
                </c:pt>
                <c:pt idx="1556">
                  <c:v>18.462986418592845</c:v>
                </c:pt>
                <c:pt idx="1557">
                  <c:v>18.406623422564699</c:v>
                </c:pt>
                <c:pt idx="1558">
                  <c:v>18.350348014719973</c:v>
                </c:pt>
                <c:pt idx="1559">
                  <c:v>18.294160195058652</c:v>
                </c:pt>
                <c:pt idx="1560">
                  <c:v>18.23805996358076</c:v>
                </c:pt>
                <c:pt idx="1561">
                  <c:v>18.18204732028628</c:v>
                </c:pt>
                <c:pt idx="1562">
                  <c:v>18.126122265175209</c:v>
                </c:pt>
                <c:pt idx="1563">
                  <c:v>18.07028479824756</c:v>
                </c:pt>
                <c:pt idx="1564">
                  <c:v>18.014534919503326</c:v>
                </c:pt>
                <c:pt idx="1565">
                  <c:v>17.958872628942512</c:v>
                </c:pt>
                <c:pt idx="1566">
                  <c:v>17.903297926565102</c:v>
                </c:pt>
                <c:pt idx="1567">
                  <c:v>17.847810812371119</c:v>
                </c:pt>
                <c:pt idx="1568">
                  <c:v>17.792411286360554</c:v>
                </c:pt>
                <c:pt idx="1569">
                  <c:v>17.737099348533395</c:v>
                </c:pt>
                <c:pt idx="1570">
                  <c:v>17.681874998889651</c:v>
                </c:pt>
                <c:pt idx="1571">
                  <c:v>17.626738237429329</c:v>
                </c:pt>
                <c:pt idx="1572">
                  <c:v>17.571689064152423</c:v>
                </c:pt>
                <c:pt idx="1573">
                  <c:v>17.516727479058936</c:v>
                </c:pt>
                <c:pt idx="1574">
                  <c:v>17.461853482148861</c:v>
                </c:pt>
                <c:pt idx="1575">
                  <c:v>17.407067073422201</c:v>
                </c:pt>
                <c:pt idx="1576">
                  <c:v>17.352368252878961</c:v>
                </c:pt>
                <c:pt idx="1577">
                  <c:v>17.297757020519128</c:v>
                </c:pt>
                <c:pt idx="1578">
                  <c:v>17.243233376342719</c:v>
                </c:pt>
                <c:pt idx="1579">
                  <c:v>17.188797320349725</c:v>
                </c:pt>
                <c:pt idx="1580">
                  <c:v>17.134448852540146</c:v>
                </c:pt>
                <c:pt idx="1581">
                  <c:v>17.080187972913979</c:v>
                </c:pt>
                <c:pt idx="1582">
                  <c:v>17.026014681471235</c:v>
                </c:pt>
                <c:pt idx="1583">
                  <c:v>16.97192897821191</c:v>
                </c:pt>
                <c:pt idx="1584">
                  <c:v>16.917930863135986</c:v>
                </c:pt>
                <c:pt idx="1585">
                  <c:v>16.864020336243485</c:v>
                </c:pt>
                <c:pt idx="1586">
                  <c:v>16.810197397534402</c:v>
                </c:pt>
                <c:pt idx="1587">
                  <c:v>16.756462047008736</c:v>
                </c:pt>
                <c:pt idx="1588">
                  <c:v>16.702814284666481</c:v>
                </c:pt>
                <c:pt idx="1589">
                  <c:v>16.649254110507648</c:v>
                </c:pt>
                <c:pt idx="1590">
                  <c:v>16.595781524532228</c:v>
                </c:pt>
                <c:pt idx="1591">
                  <c:v>16.542396526740223</c:v>
                </c:pt>
                <c:pt idx="1592">
                  <c:v>16.489099117131634</c:v>
                </c:pt>
                <c:pt idx="1593">
                  <c:v>16.435889295706463</c:v>
                </c:pt>
                <c:pt idx="1594">
                  <c:v>16.382767062464708</c:v>
                </c:pt>
                <c:pt idx="1595">
                  <c:v>16.329732417406365</c:v>
                </c:pt>
                <c:pt idx="1596">
                  <c:v>16.276785360531438</c:v>
                </c:pt>
                <c:pt idx="1597">
                  <c:v>16.223925891839929</c:v>
                </c:pt>
                <c:pt idx="1598">
                  <c:v>16.17115401133184</c:v>
                </c:pt>
                <c:pt idx="1599">
                  <c:v>16.118469719007162</c:v>
                </c:pt>
                <c:pt idx="1600">
                  <c:v>16.0658730148659</c:v>
                </c:pt>
                <c:pt idx="1601">
                  <c:v>16.013363898908054</c:v>
                </c:pt>
                <c:pt idx="1602">
                  <c:v>15.960942371133626</c:v>
                </c:pt>
                <c:pt idx="1603">
                  <c:v>15.908608431542612</c:v>
                </c:pt>
                <c:pt idx="1604">
                  <c:v>15.856362080135018</c:v>
                </c:pt>
                <c:pt idx="1605">
                  <c:v>15.804203316910836</c:v>
                </c:pt>
                <c:pt idx="1606">
                  <c:v>15.752132141870071</c:v>
                </c:pt>
                <c:pt idx="1607">
                  <c:v>15.700148555012717</c:v>
                </c:pt>
                <c:pt idx="1608">
                  <c:v>15.648252556338786</c:v>
                </c:pt>
                <c:pt idx="1609">
                  <c:v>15.59644414584827</c:v>
                </c:pt>
                <c:pt idx="1610">
                  <c:v>15.544723323541163</c:v>
                </c:pt>
                <c:pt idx="1611">
                  <c:v>15.493090089417478</c:v>
                </c:pt>
                <c:pt idx="1612">
                  <c:v>15.441544443477209</c:v>
                </c:pt>
                <c:pt idx="1613">
                  <c:v>15.390086385720361</c:v>
                </c:pt>
                <c:pt idx="1614">
                  <c:v>15.338715916146917</c:v>
                </c:pt>
                <c:pt idx="1615">
                  <c:v>15.287433034756898</c:v>
                </c:pt>
                <c:pt idx="1616">
                  <c:v>15.236237741550287</c:v>
                </c:pt>
                <c:pt idx="1617">
                  <c:v>15.185130036527099</c:v>
                </c:pt>
                <c:pt idx="1618">
                  <c:v>15.134109919687324</c:v>
                </c:pt>
                <c:pt idx="1619">
                  <c:v>15.083177391030969</c:v>
                </c:pt>
                <c:pt idx="1620">
                  <c:v>15.032332450558027</c:v>
                </c:pt>
                <c:pt idx="1621">
                  <c:v>14.981575098268502</c:v>
                </c:pt>
                <c:pt idx="1622">
                  <c:v>14.930905334162386</c:v>
                </c:pt>
                <c:pt idx="1623">
                  <c:v>14.880323158239694</c:v>
                </c:pt>
                <c:pt idx="1624">
                  <c:v>14.829828570500414</c:v>
                </c:pt>
                <c:pt idx="1625">
                  <c:v>14.779421570944548</c:v>
                </c:pt>
                <c:pt idx="1626">
                  <c:v>14.729102159572101</c:v>
                </c:pt>
                <c:pt idx="1627">
                  <c:v>14.678870336383071</c:v>
                </c:pt>
                <c:pt idx="1628">
                  <c:v>14.628726101377463</c:v>
                </c:pt>
                <c:pt idx="1629">
                  <c:v>14.578669454555259</c:v>
                </c:pt>
                <c:pt idx="1630">
                  <c:v>14.528700395916477</c:v>
                </c:pt>
                <c:pt idx="1631">
                  <c:v>14.478818925461107</c:v>
                </c:pt>
                <c:pt idx="1632">
                  <c:v>14.429025043189155</c:v>
                </c:pt>
                <c:pt idx="1633">
                  <c:v>14.379318749100619</c:v>
                </c:pt>
                <c:pt idx="1634">
                  <c:v>14.329700043195501</c:v>
                </c:pt>
                <c:pt idx="1635">
                  <c:v>14.280168925473799</c:v>
                </c:pt>
                <c:pt idx="1636">
                  <c:v>14.230725395935508</c:v>
                </c:pt>
                <c:pt idx="1637">
                  <c:v>14.181369454580638</c:v>
                </c:pt>
                <c:pt idx="1638">
                  <c:v>14.132101101409182</c:v>
                </c:pt>
                <c:pt idx="1639">
                  <c:v>14.082920336421143</c:v>
                </c:pt>
                <c:pt idx="1640">
                  <c:v>14.033827159616514</c:v>
                </c:pt>
                <c:pt idx="1641">
                  <c:v>13.984821570995308</c:v>
                </c:pt>
                <c:pt idx="1642">
                  <c:v>13.935903570557517</c:v>
                </c:pt>
                <c:pt idx="1643">
                  <c:v>13.887073158303146</c:v>
                </c:pt>
                <c:pt idx="1644">
                  <c:v>13.838330334232182</c:v>
                </c:pt>
                <c:pt idx="1645">
                  <c:v>13.789675098344638</c:v>
                </c:pt>
                <c:pt idx="1646">
                  <c:v>13.741107450640509</c:v>
                </c:pt>
                <c:pt idx="1647">
                  <c:v>13.692627391119794</c:v>
                </c:pt>
                <c:pt idx="1648">
                  <c:v>13.644234919782498</c:v>
                </c:pt>
                <c:pt idx="1649">
                  <c:v>13.595930036628618</c:v>
                </c:pt>
                <c:pt idx="1650">
                  <c:v>13.547712741658154</c:v>
                </c:pt>
                <c:pt idx="1651">
                  <c:v>13.499583034871101</c:v>
                </c:pt>
                <c:pt idx="1652">
                  <c:v>13.451540916267469</c:v>
                </c:pt>
                <c:pt idx="1653">
                  <c:v>13.403586385847259</c:v>
                </c:pt>
                <c:pt idx="1654">
                  <c:v>13.355719443610452</c:v>
                </c:pt>
                <c:pt idx="1655">
                  <c:v>13.307940089557064</c:v>
                </c:pt>
                <c:pt idx="1656">
                  <c:v>13.260248323687096</c:v>
                </c:pt>
                <c:pt idx="1657">
                  <c:v>13.212644146000542</c:v>
                </c:pt>
                <c:pt idx="1658">
                  <c:v>13.16512755649741</c:v>
                </c:pt>
                <c:pt idx="1659">
                  <c:v>13.117698555177686</c:v>
                </c:pt>
                <c:pt idx="1660">
                  <c:v>13.070357142041381</c:v>
                </c:pt>
                <c:pt idx="1661">
                  <c:v>13.023103317088491</c:v>
                </c:pt>
                <c:pt idx="1662">
                  <c:v>12.975937080319015</c:v>
                </c:pt>
                <c:pt idx="1663">
                  <c:v>12.928858431732959</c:v>
                </c:pt>
                <c:pt idx="1664">
                  <c:v>12.881867371330316</c:v>
                </c:pt>
                <c:pt idx="1665">
                  <c:v>12.834963899111091</c:v>
                </c:pt>
                <c:pt idx="1666">
                  <c:v>12.788148015075278</c:v>
                </c:pt>
                <c:pt idx="1667">
                  <c:v>12.741419719222886</c:v>
                </c:pt>
                <c:pt idx="1668">
                  <c:v>12.694779011553912</c:v>
                </c:pt>
                <c:pt idx="1669">
                  <c:v>12.648225892068346</c:v>
                </c:pt>
                <c:pt idx="1670">
                  <c:v>12.601760360766196</c:v>
                </c:pt>
                <c:pt idx="1671">
                  <c:v>12.555382417647467</c:v>
                </c:pt>
                <c:pt idx="1672">
                  <c:v>12.509092062712153</c:v>
                </c:pt>
                <c:pt idx="1673">
                  <c:v>12.462889295960254</c:v>
                </c:pt>
                <c:pt idx="1674">
                  <c:v>12.416774117391773</c:v>
                </c:pt>
                <c:pt idx="1675">
                  <c:v>12.370746527006705</c:v>
                </c:pt>
                <c:pt idx="1676">
                  <c:v>12.324806524805055</c:v>
                </c:pt>
                <c:pt idx="1677">
                  <c:v>12.278954110786817</c:v>
                </c:pt>
                <c:pt idx="1678">
                  <c:v>12.233189284951999</c:v>
                </c:pt>
                <c:pt idx="1679">
                  <c:v>12.187512047300597</c:v>
                </c:pt>
                <c:pt idx="1680">
                  <c:v>12.141922397832611</c:v>
                </c:pt>
                <c:pt idx="1681">
                  <c:v>12.096420336548036</c:v>
                </c:pt>
                <c:pt idx="1682">
                  <c:v>12.051005863446882</c:v>
                </c:pt>
                <c:pt idx="1683">
                  <c:v>12.005678978529147</c:v>
                </c:pt>
                <c:pt idx="1684">
                  <c:v>11.960439681794821</c:v>
                </c:pt>
                <c:pt idx="1685">
                  <c:v>11.915287973243913</c:v>
                </c:pt>
                <c:pt idx="1686">
                  <c:v>11.870223852876419</c:v>
                </c:pt>
                <c:pt idx="1687">
                  <c:v>11.825247320692345</c:v>
                </c:pt>
                <c:pt idx="1688">
                  <c:v>11.780358376691686</c:v>
                </c:pt>
                <c:pt idx="1689">
                  <c:v>11.735557020874442</c:v>
                </c:pt>
                <c:pt idx="1690">
                  <c:v>11.690843253240615</c:v>
                </c:pt>
                <c:pt idx="1691">
                  <c:v>11.646217073790204</c:v>
                </c:pt>
                <c:pt idx="1692">
                  <c:v>11.601678482523203</c:v>
                </c:pt>
                <c:pt idx="1693">
                  <c:v>11.557227479439625</c:v>
                </c:pt>
                <c:pt idx="1694">
                  <c:v>11.51286406453946</c:v>
                </c:pt>
                <c:pt idx="1695">
                  <c:v>11.468588237822713</c:v>
                </c:pt>
                <c:pt idx="1696">
                  <c:v>11.424399999289378</c:v>
                </c:pt>
                <c:pt idx="1697">
                  <c:v>11.380299348939463</c:v>
                </c:pt>
                <c:pt idx="1698">
                  <c:v>11.336286286772966</c:v>
                </c:pt>
                <c:pt idx="1699">
                  <c:v>11.292360812789878</c:v>
                </c:pt>
                <c:pt idx="1700">
                  <c:v>11.248522926990209</c:v>
                </c:pt>
                <c:pt idx="1701">
                  <c:v>11.204772629373954</c:v>
                </c:pt>
                <c:pt idx="1702">
                  <c:v>11.161109919941119</c:v>
                </c:pt>
                <c:pt idx="1703">
                  <c:v>11.117534798691697</c:v>
                </c:pt>
                <c:pt idx="1704">
                  <c:v>11.074047265625694</c:v>
                </c:pt>
                <c:pt idx="1705">
                  <c:v>11.030647320743105</c:v>
                </c:pt>
                <c:pt idx="1706">
                  <c:v>10.987334964043932</c:v>
                </c:pt>
                <c:pt idx="1707">
                  <c:v>10.944110195528172</c:v>
                </c:pt>
                <c:pt idx="1708">
                  <c:v>10.900973015195831</c:v>
                </c:pt>
                <c:pt idx="1709">
                  <c:v>10.857923423046907</c:v>
                </c:pt>
                <c:pt idx="1710">
                  <c:v>10.814961419081394</c:v>
                </c:pt>
                <c:pt idx="1711">
                  <c:v>10.772087003299301</c:v>
                </c:pt>
                <c:pt idx="1712">
                  <c:v>10.729300175700624</c:v>
                </c:pt>
                <c:pt idx="1713">
                  <c:v>10.686600936285368</c:v>
                </c:pt>
                <c:pt idx="1714">
                  <c:v>10.643989285053518</c:v>
                </c:pt>
                <c:pt idx="1715">
                  <c:v>10.601465222005087</c:v>
                </c:pt>
                <c:pt idx="1716">
                  <c:v>10.559028747140076</c:v>
                </c:pt>
                <c:pt idx="1717">
                  <c:v>10.516679860458474</c:v>
                </c:pt>
                <c:pt idx="1718">
                  <c:v>10.474418561960292</c:v>
                </c:pt>
                <c:pt idx="1719">
                  <c:v>10.432244851645528</c:v>
                </c:pt>
                <c:pt idx="1720">
                  <c:v>10.390158729514177</c:v>
                </c:pt>
                <c:pt idx="1721">
                  <c:v>10.348160195566241</c:v>
                </c:pt>
                <c:pt idx="1722">
                  <c:v>10.306249249801722</c:v>
                </c:pt>
                <c:pt idx="1723">
                  <c:v>10.264425892220624</c:v>
                </c:pt>
                <c:pt idx="1724">
                  <c:v>10.222690122822934</c:v>
                </c:pt>
                <c:pt idx="1725">
                  <c:v>10.181041941608662</c:v>
                </c:pt>
                <c:pt idx="1726">
                  <c:v>10.139481348577807</c:v>
                </c:pt>
                <c:pt idx="1727">
                  <c:v>10.098008343730369</c:v>
                </c:pt>
                <c:pt idx="1728">
                  <c:v>10.05662292706635</c:v>
                </c:pt>
                <c:pt idx="1729">
                  <c:v>10.015325098585741</c:v>
                </c:pt>
                <c:pt idx="1730">
                  <c:v>9.9741148582885497</c:v>
                </c:pt>
                <c:pt idx="1731">
                  <c:v>9.9329922061747755</c:v>
                </c:pt>
                <c:pt idx="1732">
                  <c:v>9.8919571422444115</c:v>
                </c:pt>
                <c:pt idx="1733">
                  <c:v>9.85100966649747</c:v>
                </c:pt>
                <c:pt idx="1734">
                  <c:v>9.810149778933944</c:v>
                </c:pt>
                <c:pt idx="1735">
                  <c:v>9.7693774795538335</c:v>
                </c:pt>
                <c:pt idx="1736">
                  <c:v>9.7286927683571349</c:v>
                </c:pt>
                <c:pt idx="1737">
                  <c:v>9.6880956453438554</c:v>
                </c:pt>
                <c:pt idx="1738">
                  <c:v>9.6475861105139966</c:v>
                </c:pt>
                <c:pt idx="1739">
                  <c:v>9.6071641638675462</c:v>
                </c:pt>
                <c:pt idx="1740">
                  <c:v>9.5668298054045096</c:v>
                </c:pt>
                <c:pt idx="1741">
                  <c:v>9.5265830351248955</c:v>
                </c:pt>
                <c:pt idx="1742">
                  <c:v>9.4864238530286951</c:v>
                </c:pt>
                <c:pt idx="1743">
                  <c:v>9.4463522591159155</c:v>
                </c:pt>
                <c:pt idx="1744">
                  <c:v>9.406368253386546</c:v>
                </c:pt>
                <c:pt idx="1745">
                  <c:v>9.3664718358405938</c:v>
                </c:pt>
                <c:pt idx="1746">
                  <c:v>9.3266630064780571</c:v>
                </c:pt>
                <c:pt idx="1747">
                  <c:v>9.2869417652989341</c:v>
                </c:pt>
                <c:pt idx="1748">
                  <c:v>9.2473081123032301</c:v>
                </c:pt>
                <c:pt idx="1749">
                  <c:v>9.2077620474909416</c:v>
                </c:pt>
                <c:pt idx="1750">
                  <c:v>9.1683035708620704</c:v>
                </c:pt>
                <c:pt idx="1751">
                  <c:v>9.128932682416611</c:v>
                </c:pt>
                <c:pt idx="1752">
                  <c:v>9.0896493821545707</c:v>
                </c:pt>
                <c:pt idx="1753">
                  <c:v>9.0504536700759495</c:v>
                </c:pt>
                <c:pt idx="1754">
                  <c:v>9.0113455461807384</c:v>
                </c:pt>
                <c:pt idx="1755">
                  <c:v>8.9723250104689445</c:v>
                </c:pt>
                <c:pt idx="1756">
                  <c:v>8.9333920629405643</c:v>
                </c:pt>
                <c:pt idx="1757">
                  <c:v>8.894546703595605</c:v>
                </c:pt>
                <c:pt idx="1758">
                  <c:v>8.8557889324340611</c:v>
                </c:pt>
                <c:pt idx="1759">
                  <c:v>8.8171187494559309</c:v>
                </c:pt>
                <c:pt idx="1760">
                  <c:v>8.7785361546612179</c:v>
                </c:pt>
                <c:pt idx="1761">
                  <c:v>8.7400411480499223</c:v>
                </c:pt>
                <c:pt idx="1762">
                  <c:v>8.7016337296220385</c:v>
                </c:pt>
                <c:pt idx="1763">
                  <c:v>8.6633138993775738</c:v>
                </c:pt>
                <c:pt idx="1764">
                  <c:v>8.6250816573165245</c:v>
                </c:pt>
                <c:pt idx="1765">
                  <c:v>8.586937003438889</c:v>
                </c:pt>
                <c:pt idx="1766">
                  <c:v>8.5488799377446707</c:v>
                </c:pt>
                <c:pt idx="1767">
                  <c:v>8.5109104602338697</c:v>
                </c:pt>
                <c:pt idx="1768">
                  <c:v>8.4730285709064859</c:v>
                </c:pt>
                <c:pt idx="1769">
                  <c:v>8.4352342697625158</c:v>
                </c:pt>
                <c:pt idx="1770">
                  <c:v>8.3975275568019594</c:v>
                </c:pt>
                <c:pt idx="1771">
                  <c:v>8.3599084320248185</c:v>
                </c:pt>
                <c:pt idx="1772">
                  <c:v>8.3223768954310984</c:v>
                </c:pt>
                <c:pt idx="1773">
                  <c:v>8.2849329470207902</c:v>
                </c:pt>
                <c:pt idx="1774">
                  <c:v>8.247576586793901</c:v>
                </c:pt>
                <c:pt idx="1775">
                  <c:v>8.2103078147504274</c:v>
                </c:pt>
                <c:pt idx="1776">
                  <c:v>8.1731266308903674</c:v>
                </c:pt>
                <c:pt idx="1777">
                  <c:v>8.1360330352137229</c:v>
                </c:pt>
                <c:pt idx="1778">
                  <c:v>8.0990270277204957</c:v>
                </c:pt>
                <c:pt idx="1779">
                  <c:v>8.0621086084106874</c:v>
                </c:pt>
                <c:pt idx="1780">
                  <c:v>8.0252777772842911</c:v>
                </c:pt>
                <c:pt idx="1781">
                  <c:v>7.9885345343413094</c:v>
                </c:pt>
                <c:pt idx="1782">
                  <c:v>7.9518788795817477</c:v>
                </c:pt>
                <c:pt idx="1783">
                  <c:v>7.9153108130056049</c:v>
                </c:pt>
                <c:pt idx="1784">
                  <c:v>7.8788303346128705</c:v>
                </c:pt>
                <c:pt idx="1785">
                  <c:v>7.8424374444035552</c:v>
                </c:pt>
                <c:pt idx="1786">
                  <c:v>7.8061321423776526</c:v>
                </c:pt>
                <c:pt idx="1787">
                  <c:v>7.7699144285351709</c:v>
                </c:pt>
                <c:pt idx="1788">
                  <c:v>7.7337843028761037</c:v>
                </c:pt>
                <c:pt idx="1789">
                  <c:v>7.6977417654004512</c:v>
                </c:pt>
                <c:pt idx="1790">
                  <c:v>7.6617868161082168</c:v>
                </c:pt>
                <c:pt idx="1791">
                  <c:v>7.6259194549993969</c:v>
                </c:pt>
                <c:pt idx="1792">
                  <c:v>7.5901396820739908</c:v>
                </c:pt>
                <c:pt idx="1793">
                  <c:v>7.5544474973320037</c:v>
                </c:pt>
                <c:pt idx="1794">
                  <c:v>7.5188429007734321</c:v>
                </c:pt>
                <c:pt idx="1795">
                  <c:v>7.4833258923982733</c:v>
                </c:pt>
                <c:pt idx="1796">
                  <c:v>7.4478964722065335</c:v>
                </c:pt>
                <c:pt idx="1797">
                  <c:v>7.4125546401982092</c:v>
                </c:pt>
                <c:pt idx="1798">
                  <c:v>7.3773003963733039</c:v>
                </c:pt>
                <c:pt idx="1799">
                  <c:v>7.3421337407318097</c:v>
                </c:pt>
                <c:pt idx="1800">
                  <c:v>7.3070546732737336</c:v>
                </c:pt>
                <c:pt idx="1801">
                  <c:v>7.2720631939990721</c:v>
                </c:pt>
                <c:pt idx="1802">
                  <c:v>7.2371593029078278</c:v>
                </c:pt>
                <c:pt idx="1803">
                  <c:v>7.2023429999999982</c:v>
                </c:pt>
                <c:pt idx="1804">
                  <c:v>7.1676142852755858</c:v>
                </c:pt>
                <c:pt idx="1805">
                  <c:v>7.1329731587345897</c:v>
                </c:pt>
                <c:pt idx="1806">
                  <c:v>7.0984196203770091</c:v>
                </c:pt>
                <c:pt idx="1807">
                  <c:v>7.0639536702028414</c:v>
                </c:pt>
                <c:pt idx="1808">
                  <c:v>7.0295753082120935</c:v>
                </c:pt>
                <c:pt idx="1809">
                  <c:v>6.9952845344047621</c:v>
                </c:pt>
                <c:pt idx="1810">
                  <c:v>6.9610813487808416</c:v>
                </c:pt>
                <c:pt idx="1811">
                  <c:v>6.9269657513403411</c:v>
                </c:pt>
                <c:pt idx="1812">
                  <c:v>6.8929377420832543</c:v>
                </c:pt>
                <c:pt idx="1813">
                  <c:v>6.8589973210095883</c:v>
                </c:pt>
                <c:pt idx="1814">
                  <c:v>6.8251444881193324</c:v>
                </c:pt>
                <c:pt idx="1815">
                  <c:v>6.7913792434124929</c:v>
                </c:pt>
                <c:pt idx="1816">
                  <c:v>6.7577015868890724</c:v>
                </c:pt>
                <c:pt idx="1817">
                  <c:v>6.7241115185490665</c:v>
                </c:pt>
                <c:pt idx="1818">
                  <c:v>6.690609038392477</c:v>
                </c:pt>
                <c:pt idx="1819">
                  <c:v>6.6571941464193021</c:v>
                </c:pt>
                <c:pt idx="1820">
                  <c:v>6.6238668426295444</c:v>
                </c:pt>
                <c:pt idx="1821">
                  <c:v>6.5906271270232004</c:v>
                </c:pt>
                <c:pt idx="1822">
                  <c:v>6.5574749996002737</c:v>
                </c:pt>
                <c:pt idx="1823">
                  <c:v>6.524410460360766</c:v>
                </c:pt>
                <c:pt idx="1824">
                  <c:v>6.491433509304672</c:v>
                </c:pt>
                <c:pt idx="1825">
                  <c:v>6.4585441464319908</c:v>
                </c:pt>
                <c:pt idx="1826">
                  <c:v>6.4257423717427287</c:v>
                </c:pt>
                <c:pt idx="1827">
                  <c:v>6.3930281852368811</c:v>
                </c:pt>
                <c:pt idx="1828">
                  <c:v>6.3604015869144535</c:v>
                </c:pt>
                <c:pt idx="1829">
                  <c:v>6.3278625767754368</c:v>
                </c:pt>
                <c:pt idx="1830">
                  <c:v>6.2954111548198384</c:v>
                </c:pt>
                <c:pt idx="1831">
                  <c:v>6.2630473210476545</c:v>
                </c:pt>
                <c:pt idx="1832">
                  <c:v>6.2307710754588852</c:v>
                </c:pt>
                <c:pt idx="1833">
                  <c:v>6.1985824180535367</c:v>
                </c:pt>
                <c:pt idx="1834">
                  <c:v>6.166481348831601</c:v>
                </c:pt>
                <c:pt idx="1835">
                  <c:v>6.1344678677930826</c:v>
                </c:pt>
                <c:pt idx="1836">
                  <c:v>6.102541974937977</c:v>
                </c:pt>
                <c:pt idx="1837">
                  <c:v>6.0707036702662895</c:v>
                </c:pt>
                <c:pt idx="1838">
                  <c:v>6.0389529537780202</c:v>
                </c:pt>
                <c:pt idx="1839">
                  <c:v>6.0072898254731646</c:v>
                </c:pt>
                <c:pt idx="1840">
                  <c:v>5.9757142853517236</c:v>
                </c:pt>
                <c:pt idx="1841">
                  <c:v>5.9442263334136998</c:v>
                </c:pt>
                <c:pt idx="1842">
                  <c:v>5.9128259696590924</c:v>
                </c:pt>
                <c:pt idx="1843">
                  <c:v>5.8815131940878986</c:v>
                </c:pt>
                <c:pt idx="1844">
                  <c:v>5.8502880067001239</c:v>
                </c:pt>
                <c:pt idx="1845">
                  <c:v>5.8191504074957647</c:v>
                </c:pt>
                <c:pt idx="1846">
                  <c:v>5.7881003964748192</c:v>
                </c:pt>
                <c:pt idx="1847">
                  <c:v>5.7571379736372892</c:v>
                </c:pt>
                <c:pt idx="1848">
                  <c:v>5.7262631389831791</c:v>
                </c:pt>
                <c:pt idx="1849">
                  <c:v>5.6954758925124844</c:v>
                </c:pt>
                <c:pt idx="1850">
                  <c:v>5.6647762342252017</c:v>
                </c:pt>
                <c:pt idx="1851">
                  <c:v>5.6341641641213354</c:v>
                </c:pt>
                <c:pt idx="1852">
                  <c:v>5.603639682200888</c:v>
                </c:pt>
                <c:pt idx="1853">
                  <c:v>5.5732027884638562</c:v>
                </c:pt>
                <c:pt idx="1854">
                  <c:v>5.5428534829102407</c:v>
                </c:pt>
                <c:pt idx="1855">
                  <c:v>5.5125917655400372</c:v>
                </c:pt>
                <c:pt idx="1856">
                  <c:v>5.4824176363532526</c:v>
                </c:pt>
                <c:pt idx="1857">
                  <c:v>5.4523310953498845</c:v>
                </c:pt>
                <c:pt idx="1858">
                  <c:v>5.42233214252993</c:v>
                </c:pt>
                <c:pt idx="1859">
                  <c:v>5.3924207778933928</c:v>
                </c:pt>
                <c:pt idx="1860">
                  <c:v>5.362597001440272</c:v>
                </c:pt>
                <c:pt idx="1861">
                  <c:v>5.3328608131705666</c:v>
                </c:pt>
                <c:pt idx="1862">
                  <c:v>5.3032122130842758</c:v>
                </c:pt>
                <c:pt idx="1863">
                  <c:v>5.2736512011814041</c:v>
                </c:pt>
                <c:pt idx="1864">
                  <c:v>5.2441777774619478</c:v>
                </c:pt>
                <c:pt idx="1865">
                  <c:v>5.2147919419259052</c:v>
                </c:pt>
                <c:pt idx="1866">
                  <c:v>5.1854936945732772</c:v>
                </c:pt>
                <c:pt idx="1867">
                  <c:v>5.1562830354040674</c:v>
                </c:pt>
                <c:pt idx="1868">
                  <c:v>5.1271599644182757</c:v>
                </c:pt>
                <c:pt idx="1869">
                  <c:v>5.0981244816158968</c:v>
                </c:pt>
                <c:pt idx="1870">
                  <c:v>5.0691765869969343</c:v>
                </c:pt>
                <c:pt idx="1871">
                  <c:v>5.0403162805613881</c:v>
                </c:pt>
                <c:pt idx="1872">
                  <c:v>5.0115435623092583</c:v>
                </c:pt>
                <c:pt idx="1873">
                  <c:v>4.9828584322405431</c:v>
                </c:pt>
                <c:pt idx="1874">
                  <c:v>4.9542608903552452</c:v>
                </c:pt>
                <c:pt idx="1875">
                  <c:v>4.9257509366533627</c:v>
                </c:pt>
                <c:pt idx="1876">
                  <c:v>4.8973285711348966</c:v>
                </c:pt>
                <c:pt idx="1877">
                  <c:v>4.8689937937998442</c:v>
                </c:pt>
                <c:pt idx="1878">
                  <c:v>4.8407466046482108</c:v>
                </c:pt>
                <c:pt idx="1879">
                  <c:v>4.8125870036799929</c:v>
                </c:pt>
                <c:pt idx="1880">
                  <c:v>4.7845149908951896</c:v>
                </c:pt>
                <c:pt idx="1881">
                  <c:v>4.7565305662938018</c:v>
                </c:pt>
                <c:pt idx="1882">
                  <c:v>4.7286337298758312</c:v>
                </c:pt>
                <c:pt idx="1883">
                  <c:v>4.7008244816412752</c:v>
                </c:pt>
                <c:pt idx="1884">
                  <c:v>4.6731028215901382</c:v>
                </c:pt>
                <c:pt idx="1885">
                  <c:v>4.6454687497224123</c:v>
                </c:pt>
                <c:pt idx="1886">
                  <c:v>4.6179222660381054</c:v>
                </c:pt>
                <c:pt idx="1887">
                  <c:v>4.5904633705372149</c:v>
                </c:pt>
                <c:pt idx="1888">
                  <c:v>4.5630920632197398</c:v>
                </c:pt>
                <c:pt idx="1889">
                  <c:v>4.5358083440856793</c:v>
                </c:pt>
                <c:pt idx="1890">
                  <c:v>4.5086122131350361</c:v>
                </c:pt>
                <c:pt idx="1891">
                  <c:v>4.4815036703678084</c:v>
                </c:pt>
                <c:pt idx="1892">
                  <c:v>4.4544827157839961</c:v>
                </c:pt>
                <c:pt idx="1893">
                  <c:v>4.4275493493836002</c:v>
                </c:pt>
                <c:pt idx="1894">
                  <c:v>4.4007035711666198</c:v>
                </c:pt>
                <c:pt idx="1895">
                  <c:v>4.3739453811330566</c:v>
                </c:pt>
                <c:pt idx="1896">
                  <c:v>4.3472747792829081</c:v>
                </c:pt>
                <c:pt idx="1897">
                  <c:v>4.3206917656161767</c:v>
                </c:pt>
                <c:pt idx="1898">
                  <c:v>4.2941963401328591</c:v>
                </c:pt>
                <c:pt idx="1899">
                  <c:v>4.2677885028329605</c:v>
                </c:pt>
                <c:pt idx="1900">
                  <c:v>4.2414682537164756</c:v>
                </c:pt>
                <c:pt idx="1901">
                  <c:v>4.2152355927834062</c:v>
                </c:pt>
                <c:pt idx="1902">
                  <c:v>4.189090520033754</c:v>
                </c:pt>
                <c:pt idx="1903">
                  <c:v>4.1630330354675174</c:v>
                </c:pt>
                <c:pt idx="1904">
                  <c:v>4.1370631390846961</c:v>
                </c:pt>
                <c:pt idx="1905">
                  <c:v>4.1111808308852904</c:v>
                </c:pt>
                <c:pt idx="1906">
                  <c:v>4.0853861108693019</c:v>
                </c:pt>
                <c:pt idx="1907">
                  <c:v>4.0596789790367289</c:v>
                </c:pt>
                <c:pt idx="1908">
                  <c:v>4.0340594353875714</c:v>
                </c:pt>
                <c:pt idx="1909">
                  <c:v>4.0085274799218311</c:v>
                </c:pt>
                <c:pt idx="1910">
                  <c:v>3.9830831126395063</c:v>
                </c:pt>
                <c:pt idx="1911">
                  <c:v>3.9577263335405961</c:v>
                </c:pt>
                <c:pt idx="1912">
                  <c:v>3.9324571426251032</c:v>
                </c:pt>
                <c:pt idx="1913">
                  <c:v>3.9072755398930248</c:v>
                </c:pt>
                <c:pt idx="1914">
                  <c:v>3.8821815253443654</c:v>
                </c:pt>
                <c:pt idx="1915">
                  <c:v>3.8571750989791189</c:v>
                </c:pt>
                <c:pt idx="1916">
                  <c:v>3.8322562607972883</c:v>
                </c:pt>
                <c:pt idx="1917">
                  <c:v>3.807425010798875</c:v>
                </c:pt>
                <c:pt idx="1918">
                  <c:v>3.7826813489838766</c:v>
                </c:pt>
                <c:pt idx="1919">
                  <c:v>3.7580252753522951</c:v>
                </c:pt>
                <c:pt idx="1920">
                  <c:v>3.7334567899041282</c:v>
                </c:pt>
                <c:pt idx="1921">
                  <c:v>3.708975892639379</c:v>
                </c:pt>
                <c:pt idx="1922">
                  <c:v>3.6845825835580452</c:v>
                </c:pt>
                <c:pt idx="1923">
                  <c:v>3.660276862660127</c:v>
                </c:pt>
                <c:pt idx="1924">
                  <c:v>3.6360587299456242</c:v>
                </c:pt>
                <c:pt idx="1925">
                  <c:v>3.6119281854145382</c:v>
                </c:pt>
                <c:pt idx="1926">
                  <c:v>3.5878852290668668</c:v>
                </c:pt>
                <c:pt idx="1927">
                  <c:v>3.5639298609026127</c:v>
                </c:pt>
                <c:pt idx="1928">
                  <c:v>3.5400620809217735</c:v>
                </c:pt>
                <c:pt idx="1929">
                  <c:v>3.5162818891243521</c:v>
                </c:pt>
                <c:pt idx="1930">
                  <c:v>3.4925892855103449</c:v>
                </c:pt>
                <c:pt idx="1931">
                  <c:v>3.4689842700797535</c:v>
                </c:pt>
                <c:pt idx="1932">
                  <c:v>3.4454668428325785</c:v>
                </c:pt>
                <c:pt idx="1933">
                  <c:v>3.422037003768819</c:v>
                </c:pt>
                <c:pt idx="1934">
                  <c:v>3.3986947528884777</c:v>
                </c:pt>
                <c:pt idx="1935">
                  <c:v>3.3754400901915487</c:v>
                </c:pt>
                <c:pt idx="1936">
                  <c:v>3.3522730156780378</c:v>
                </c:pt>
                <c:pt idx="1937">
                  <c:v>3.3291935293479429</c:v>
                </c:pt>
                <c:pt idx="1938">
                  <c:v>3.3062016312012634</c:v>
                </c:pt>
                <c:pt idx="1939">
                  <c:v>3.2832973212379994</c:v>
                </c:pt>
                <c:pt idx="1940">
                  <c:v>3.2604805994581523</c:v>
                </c:pt>
                <c:pt idx="1941">
                  <c:v>3.2377514658617201</c:v>
                </c:pt>
                <c:pt idx="1942">
                  <c:v>3.2151099204487048</c:v>
                </c:pt>
                <c:pt idx="1943">
                  <c:v>3.1925559632191045</c:v>
                </c:pt>
                <c:pt idx="1944">
                  <c:v>3.170089594172921</c:v>
                </c:pt>
                <c:pt idx="1945">
                  <c:v>3.1477108133101535</c:v>
                </c:pt>
                <c:pt idx="1946">
                  <c:v>3.1254196206308005</c:v>
                </c:pt>
                <c:pt idx="1947">
                  <c:v>3.1032160161348648</c:v>
                </c:pt>
                <c:pt idx="1948">
                  <c:v>3.0810999998223441</c:v>
                </c:pt>
                <c:pt idx="1949">
                  <c:v>3.0590715716932411</c:v>
                </c:pt>
                <c:pt idx="1950">
                  <c:v>3.0371307317475518</c:v>
                </c:pt>
                <c:pt idx="1951">
                  <c:v>3.0152774799852793</c:v>
                </c:pt>
                <c:pt idx="1952">
                  <c:v>2.9935118164064232</c:v>
                </c:pt>
                <c:pt idx="1953">
                  <c:v>2.9718337410109825</c:v>
                </c:pt>
                <c:pt idx="1954">
                  <c:v>2.9502432537989574</c:v>
                </c:pt>
                <c:pt idx="1955">
                  <c:v>2.9287403547703481</c:v>
                </c:pt>
                <c:pt idx="1956">
                  <c:v>2.9073250439251557</c:v>
                </c:pt>
                <c:pt idx="1957">
                  <c:v>2.8859973212633792</c:v>
                </c:pt>
                <c:pt idx="1958">
                  <c:v>2.8647571867850186</c:v>
                </c:pt>
                <c:pt idx="1959">
                  <c:v>2.8436046404900726</c:v>
                </c:pt>
                <c:pt idx="1960">
                  <c:v>2.8225396823785438</c:v>
                </c:pt>
                <c:pt idx="1961">
                  <c:v>2.8015623124504301</c:v>
                </c:pt>
                <c:pt idx="1962">
                  <c:v>2.7806725307057332</c:v>
                </c:pt>
                <c:pt idx="1963">
                  <c:v>2.7598703371444513</c:v>
                </c:pt>
                <c:pt idx="1964">
                  <c:v>2.7391557317665871</c:v>
                </c:pt>
                <c:pt idx="1965">
                  <c:v>2.7185287145721371</c:v>
                </c:pt>
                <c:pt idx="1966">
                  <c:v>2.6979892855611025</c:v>
                </c:pt>
                <c:pt idx="1967">
                  <c:v>2.6775374447334856</c:v>
                </c:pt>
                <c:pt idx="1968">
                  <c:v>2.6571731920892834</c:v>
                </c:pt>
                <c:pt idx="1969">
                  <c:v>2.6368965276284988</c:v>
                </c:pt>
                <c:pt idx="1970">
                  <c:v>2.616707451351127</c:v>
                </c:pt>
                <c:pt idx="1971">
                  <c:v>2.5966059632571734</c:v>
                </c:pt>
                <c:pt idx="1972">
                  <c:v>2.5765920633466362</c:v>
                </c:pt>
                <c:pt idx="1973">
                  <c:v>2.5566657516195139</c:v>
                </c:pt>
                <c:pt idx="1974">
                  <c:v>2.5368270280758072</c:v>
                </c:pt>
                <c:pt idx="1975">
                  <c:v>2.5170758927155172</c:v>
                </c:pt>
                <c:pt idx="1976">
                  <c:v>2.4974123455386423</c:v>
                </c:pt>
                <c:pt idx="1977">
                  <c:v>2.4778363865451842</c:v>
                </c:pt>
                <c:pt idx="1978">
                  <c:v>2.4583480157351407</c:v>
                </c:pt>
                <c:pt idx="1979">
                  <c:v>2.4389472331085149</c:v>
                </c:pt>
                <c:pt idx="1980">
                  <c:v>2.4196340386653041</c:v>
                </c:pt>
                <c:pt idx="1981">
                  <c:v>2.4004084324055093</c:v>
                </c:pt>
                <c:pt idx="1982">
                  <c:v>2.3812704143291308</c:v>
                </c:pt>
                <c:pt idx="1983">
                  <c:v>2.3622199844361673</c:v>
                </c:pt>
                <c:pt idx="1984">
                  <c:v>2.3432571427266211</c:v>
                </c:pt>
                <c:pt idx="1985">
                  <c:v>2.3243818892004895</c:v>
                </c:pt>
                <c:pt idx="1986">
                  <c:v>2.3055942238577742</c:v>
                </c:pt>
                <c:pt idx="1987">
                  <c:v>2.2868941466984749</c:v>
                </c:pt>
                <c:pt idx="1988">
                  <c:v>2.2682816577225919</c:v>
                </c:pt>
                <c:pt idx="1989">
                  <c:v>2.249756756930124</c:v>
                </c:pt>
                <c:pt idx="1990">
                  <c:v>2.2313194443210729</c:v>
                </c:pt>
                <c:pt idx="1991">
                  <c:v>2.2129697198954368</c:v>
                </c:pt>
                <c:pt idx="1992">
                  <c:v>2.1947075836532175</c:v>
                </c:pt>
                <c:pt idx="1993">
                  <c:v>2.1765330355944132</c:v>
                </c:pt>
                <c:pt idx="1994">
                  <c:v>2.1584460757190258</c:v>
                </c:pt>
                <c:pt idx="1995">
                  <c:v>2.1404467040270543</c:v>
                </c:pt>
                <c:pt idx="1996">
                  <c:v>2.1225349205184978</c:v>
                </c:pt>
                <c:pt idx="1997">
                  <c:v>2.1047107251933581</c:v>
                </c:pt>
                <c:pt idx="1998">
                  <c:v>2.0869741180516335</c:v>
                </c:pt>
                <c:pt idx="1999">
                  <c:v>0.3</c:v>
                </c:pt>
              </c:numCache>
            </c:numRef>
          </c:xVal>
          <c:yVal>
            <c:numRef>
              <c:f>'data 09.2024'!$D$3:$D$2002</c:f>
              <c:numCache>
                <c:formatCode>General</c:formatCode>
                <c:ptCount val="2000"/>
                <c:pt idx="0">
                  <c:v>1E-4</c:v>
                </c:pt>
                <c:pt idx="1">
                  <c:v>1E-4</c:v>
                </c:pt>
                <c:pt idx="2">
                  <c:v>1E-4</c:v>
                </c:pt>
                <c:pt idx="3">
                  <c:v>1E-4</c:v>
                </c:pt>
                <c:pt idx="4">
                  <c:v>1E-4</c:v>
                </c:pt>
                <c:pt idx="5">
                  <c:v>1E-4</c:v>
                </c:pt>
                <c:pt idx="6">
                  <c:v>1E-4</c:v>
                </c:pt>
                <c:pt idx="7">
                  <c:v>1E-4</c:v>
                </c:pt>
                <c:pt idx="8">
                  <c:v>1E-4</c:v>
                </c:pt>
                <c:pt idx="9">
                  <c:v>1E-4</c:v>
                </c:pt>
                <c:pt idx="10">
                  <c:v>1E-4</c:v>
                </c:pt>
                <c:pt idx="11">
                  <c:v>1E-4</c:v>
                </c:pt>
                <c:pt idx="12">
                  <c:v>1E-4</c:v>
                </c:pt>
                <c:pt idx="13">
                  <c:v>1E-4</c:v>
                </c:pt>
                <c:pt idx="14">
                  <c:v>1E-4</c:v>
                </c:pt>
                <c:pt idx="15">
                  <c:v>1E-4</c:v>
                </c:pt>
                <c:pt idx="16">
                  <c:v>1E-4</c:v>
                </c:pt>
                <c:pt idx="17">
                  <c:v>1E-4</c:v>
                </c:pt>
                <c:pt idx="18">
                  <c:v>1E-4</c:v>
                </c:pt>
                <c:pt idx="19">
                  <c:v>1E-4</c:v>
                </c:pt>
                <c:pt idx="20">
                  <c:v>1E-4</c:v>
                </c:pt>
                <c:pt idx="21">
                  <c:v>1E-4</c:v>
                </c:pt>
                <c:pt idx="22">
                  <c:v>1E-4</c:v>
                </c:pt>
                <c:pt idx="23">
                  <c:v>1E-4</c:v>
                </c:pt>
                <c:pt idx="24">
                  <c:v>1E-4</c:v>
                </c:pt>
                <c:pt idx="25">
                  <c:v>1E-4</c:v>
                </c:pt>
                <c:pt idx="26">
                  <c:v>1E-4</c:v>
                </c:pt>
                <c:pt idx="27">
                  <c:v>1E-4</c:v>
                </c:pt>
                <c:pt idx="28">
                  <c:v>1E-4</c:v>
                </c:pt>
                <c:pt idx="29">
                  <c:v>1E-4</c:v>
                </c:pt>
                <c:pt idx="30">
                  <c:v>1E-4</c:v>
                </c:pt>
                <c:pt idx="31">
                  <c:v>1E-4</c:v>
                </c:pt>
                <c:pt idx="32">
                  <c:v>1E-4</c:v>
                </c:pt>
                <c:pt idx="33">
                  <c:v>1E-4</c:v>
                </c:pt>
                <c:pt idx="34">
                  <c:v>1E-4</c:v>
                </c:pt>
                <c:pt idx="35">
                  <c:v>1E-4</c:v>
                </c:pt>
                <c:pt idx="36">
                  <c:v>1E-4</c:v>
                </c:pt>
                <c:pt idx="37">
                  <c:v>1E-4</c:v>
                </c:pt>
                <c:pt idx="38">
                  <c:v>1E-4</c:v>
                </c:pt>
                <c:pt idx="39">
                  <c:v>1E-4</c:v>
                </c:pt>
                <c:pt idx="40">
                  <c:v>1E-4</c:v>
                </c:pt>
                <c:pt idx="41">
                  <c:v>1E-4</c:v>
                </c:pt>
                <c:pt idx="42">
                  <c:v>1E-4</c:v>
                </c:pt>
                <c:pt idx="43">
                  <c:v>1E-4</c:v>
                </c:pt>
                <c:pt idx="44">
                  <c:v>1E-4</c:v>
                </c:pt>
                <c:pt idx="45">
                  <c:v>1E-4</c:v>
                </c:pt>
                <c:pt idx="46">
                  <c:v>1E-4</c:v>
                </c:pt>
                <c:pt idx="47">
                  <c:v>1E-4</c:v>
                </c:pt>
                <c:pt idx="48">
                  <c:v>1E-4</c:v>
                </c:pt>
                <c:pt idx="49">
                  <c:v>1E-4</c:v>
                </c:pt>
                <c:pt idx="50">
                  <c:v>1E-4</c:v>
                </c:pt>
                <c:pt idx="51">
                  <c:v>1E-4</c:v>
                </c:pt>
                <c:pt idx="52">
                  <c:v>1E-4</c:v>
                </c:pt>
                <c:pt idx="53">
                  <c:v>1E-4</c:v>
                </c:pt>
                <c:pt idx="54">
                  <c:v>1E-4</c:v>
                </c:pt>
                <c:pt idx="55">
                  <c:v>1.0001</c:v>
                </c:pt>
                <c:pt idx="56">
                  <c:v>1.0001</c:v>
                </c:pt>
                <c:pt idx="57">
                  <c:v>2.0001000000000002</c:v>
                </c:pt>
                <c:pt idx="58">
                  <c:v>2.0001000000000002</c:v>
                </c:pt>
                <c:pt idx="59">
                  <c:v>2.0001000000000002</c:v>
                </c:pt>
                <c:pt idx="60">
                  <c:v>2.0001000000000002</c:v>
                </c:pt>
                <c:pt idx="61">
                  <c:v>2.0001000000000002</c:v>
                </c:pt>
                <c:pt idx="62">
                  <c:v>2.0001000000000002</c:v>
                </c:pt>
                <c:pt idx="63">
                  <c:v>2.0001000000000002</c:v>
                </c:pt>
                <c:pt idx="64">
                  <c:v>2.0001000000000002</c:v>
                </c:pt>
                <c:pt idx="65">
                  <c:v>2.0001000000000002</c:v>
                </c:pt>
                <c:pt idx="66">
                  <c:v>1.0001</c:v>
                </c:pt>
                <c:pt idx="67">
                  <c:v>1.0001</c:v>
                </c:pt>
                <c:pt idx="68">
                  <c:v>1.0001</c:v>
                </c:pt>
                <c:pt idx="69">
                  <c:v>1E-4</c:v>
                </c:pt>
                <c:pt idx="70">
                  <c:v>1E-4</c:v>
                </c:pt>
                <c:pt idx="71">
                  <c:v>1E-4</c:v>
                </c:pt>
                <c:pt idx="72">
                  <c:v>1E-4</c:v>
                </c:pt>
                <c:pt idx="73">
                  <c:v>1E-4</c:v>
                </c:pt>
                <c:pt idx="74">
                  <c:v>1E-4</c:v>
                </c:pt>
                <c:pt idx="75">
                  <c:v>1E-4</c:v>
                </c:pt>
                <c:pt idx="76">
                  <c:v>1E-4</c:v>
                </c:pt>
                <c:pt idx="77">
                  <c:v>1E-4</c:v>
                </c:pt>
                <c:pt idx="78">
                  <c:v>1E-4</c:v>
                </c:pt>
                <c:pt idx="79">
                  <c:v>1E-4</c:v>
                </c:pt>
                <c:pt idx="80">
                  <c:v>1E-4</c:v>
                </c:pt>
                <c:pt idx="81">
                  <c:v>1E-4</c:v>
                </c:pt>
                <c:pt idx="82">
                  <c:v>1E-4</c:v>
                </c:pt>
                <c:pt idx="83">
                  <c:v>1E-4</c:v>
                </c:pt>
                <c:pt idx="84">
                  <c:v>1E-4</c:v>
                </c:pt>
                <c:pt idx="85">
                  <c:v>1E-4</c:v>
                </c:pt>
                <c:pt idx="86">
                  <c:v>1E-4</c:v>
                </c:pt>
                <c:pt idx="87">
                  <c:v>1E-4</c:v>
                </c:pt>
                <c:pt idx="88">
                  <c:v>1E-4</c:v>
                </c:pt>
                <c:pt idx="89">
                  <c:v>1E-4</c:v>
                </c:pt>
                <c:pt idx="90">
                  <c:v>1E-4</c:v>
                </c:pt>
                <c:pt idx="91">
                  <c:v>1E-4</c:v>
                </c:pt>
                <c:pt idx="92">
                  <c:v>1E-4</c:v>
                </c:pt>
                <c:pt idx="93">
                  <c:v>1E-4</c:v>
                </c:pt>
                <c:pt idx="94">
                  <c:v>1E-4</c:v>
                </c:pt>
                <c:pt idx="95">
                  <c:v>1E-4</c:v>
                </c:pt>
                <c:pt idx="96">
                  <c:v>1E-4</c:v>
                </c:pt>
                <c:pt idx="97">
                  <c:v>1E-4</c:v>
                </c:pt>
                <c:pt idx="98">
                  <c:v>1E-4</c:v>
                </c:pt>
                <c:pt idx="99">
                  <c:v>1E-4</c:v>
                </c:pt>
                <c:pt idx="100">
                  <c:v>1E-4</c:v>
                </c:pt>
                <c:pt idx="101">
                  <c:v>1E-4</c:v>
                </c:pt>
                <c:pt idx="102">
                  <c:v>1E-4</c:v>
                </c:pt>
                <c:pt idx="103">
                  <c:v>1E-4</c:v>
                </c:pt>
                <c:pt idx="104">
                  <c:v>1E-4</c:v>
                </c:pt>
                <c:pt idx="105">
                  <c:v>1E-4</c:v>
                </c:pt>
                <c:pt idx="106">
                  <c:v>1E-4</c:v>
                </c:pt>
                <c:pt idx="107">
                  <c:v>1E-4</c:v>
                </c:pt>
                <c:pt idx="108">
                  <c:v>1E-4</c:v>
                </c:pt>
                <c:pt idx="109">
                  <c:v>1E-4</c:v>
                </c:pt>
                <c:pt idx="110">
                  <c:v>1E-4</c:v>
                </c:pt>
                <c:pt idx="111">
                  <c:v>1E-4</c:v>
                </c:pt>
                <c:pt idx="112">
                  <c:v>1E-4</c:v>
                </c:pt>
                <c:pt idx="113">
                  <c:v>1E-4</c:v>
                </c:pt>
                <c:pt idx="114">
                  <c:v>1E-4</c:v>
                </c:pt>
                <c:pt idx="115">
                  <c:v>1E-4</c:v>
                </c:pt>
                <c:pt idx="116">
                  <c:v>1E-4</c:v>
                </c:pt>
                <c:pt idx="117">
                  <c:v>1E-4</c:v>
                </c:pt>
                <c:pt idx="118">
                  <c:v>1E-4</c:v>
                </c:pt>
                <c:pt idx="119">
                  <c:v>1E-4</c:v>
                </c:pt>
                <c:pt idx="120">
                  <c:v>1E-4</c:v>
                </c:pt>
                <c:pt idx="121">
                  <c:v>1E-4</c:v>
                </c:pt>
                <c:pt idx="122">
                  <c:v>1E-4</c:v>
                </c:pt>
                <c:pt idx="123">
                  <c:v>1E-4</c:v>
                </c:pt>
                <c:pt idx="124">
                  <c:v>1E-4</c:v>
                </c:pt>
                <c:pt idx="125">
                  <c:v>1E-4</c:v>
                </c:pt>
                <c:pt idx="126">
                  <c:v>1E-4</c:v>
                </c:pt>
                <c:pt idx="127">
                  <c:v>1E-4</c:v>
                </c:pt>
                <c:pt idx="128">
                  <c:v>1E-4</c:v>
                </c:pt>
                <c:pt idx="129">
                  <c:v>1E-4</c:v>
                </c:pt>
                <c:pt idx="130">
                  <c:v>1E-4</c:v>
                </c:pt>
                <c:pt idx="131">
                  <c:v>1E-4</c:v>
                </c:pt>
                <c:pt idx="132">
                  <c:v>1E-4</c:v>
                </c:pt>
                <c:pt idx="133">
                  <c:v>1E-4</c:v>
                </c:pt>
                <c:pt idx="134">
                  <c:v>1E-4</c:v>
                </c:pt>
                <c:pt idx="135">
                  <c:v>1E-4</c:v>
                </c:pt>
                <c:pt idx="136">
                  <c:v>1E-4</c:v>
                </c:pt>
                <c:pt idx="137">
                  <c:v>1E-4</c:v>
                </c:pt>
                <c:pt idx="138">
                  <c:v>1E-4</c:v>
                </c:pt>
                <c:pt idx="139">
                  <c:v>1E-4</c:v>
                </c:pt>
                <c:pt idx="140">
                  <c:v>1E-4</c:v>
                </c:pt>
                <c:pt idx="141">
                  <c:v>1E-4</c:v>
                </c:pt>
                <c:pt idx="142">
                  <c:v>1E-4</c:v>
                </c:pt>
                <c:pt idx="143">
                  <c:v>1E-4</c:v>
                </c:pt>
                <c:pt idx="144">
                  <c:v>1E-4</c:v>
                </c:pt>
                <c:pt idx="145">
                  <c:v>1E-4</c:v>
                </c:pt>
                <c:pt idx="146">
                  <c:v>1.0001</c:v>
                </c:pt>
                <c:pt idx="147">
                  <c:v>1.0001</c:v>
                </c:pt>
                <c:pt idx="148">
                  <c:v>2.0001000000000002</c:v>
                </c:pt>
                <c:pt idx="149">
                  <c:v>2.0001000000000002</c:v>
                </c:pt>
                <c:pt idx="150">
                  <c:v>2.0001000000000002</c:v>
                </c:pt>
                <c:pt idx="151">
                  <c:v>3.0001000000000002</c:v>
                </c:pt>
                <c:pt idx="152">
                  <c:v>3.0001000000000002</c:v>
                </c:pt>
                <c:pt idx="153">
                  <c:v>3.0001000000000002</c:v>
                </c:pt>
                <c:pt idx="154">
                  <c:v>3.0001000000000002</c:v>
                </c:pt>
                <c:pt idx="155">
                  <c:v>2.0001000000000002</c:v>
                </c:pt>
                <c:pt idx="156">
                  <c:v>2.0001000000000002</c:v>
                </c:pt>
                <c:pt idx="157">
                  <c:v>2.0001000000000002</c:v>
                </c:pt>
                <c:pt idx="158">
                  <c:v>1.0001</c:v>
                </c:pt>
                <c:pt idx="159">
                  <c:v>1.0001</c:v>
                </c:pt>
                <c:pt idx="160">
                  <c:v>1E-4</c:v>
                </c:pt>
                <c:pt idx="161">
                  <c:v>1E-4</c:v>
                </c:pt>
                <c:pt idx="162">
                  <c:v>1E-4</c:v>
                </c:pt>
                <c:pt idx="163">
                  <c:v>1E-4</c:v>
                </c:pt>
                <c:pt idx="164">
                  <c:v>1E-4</c:v>
                </c:pt>
                <c:pt idx="165">
                  <c:v>1E-4</c:v>
                </c:pt>
                <c:pt idx="166">
                  <c:v>1E-4</c:v>
                </c:pt>
                <c:pt idx="167">
                  <c:v>1E-4</c:v>
                </c:pt>
                <c:pt idx="168">
                  <c:v>1E-4</c:v>
                </c:pt>
                <c:pt idx="169">
                  <c:v>1E-4</c:v>
                </c:pt>
                <c:pt idx="170">
                  <c:v>1E-4</c:v>
                </c:pt>
                <c:pt idx="171">
                  <c:v>1E-4</c:v>
                </c:pt>
                <c:pt idx="172">
                  <c:v>1E-4</c:v>
                </c:pt>
                <c:pt idx="173">
                  <c:v>1E-4</c:v>
                </c:pt>
                <c:pt idx="174">
                  <c:v>1E-4</c:v>
                </c:pt>
                <c:pt idx="175">
                  <c:v>1E-4</c:v>
                </c:pt>
                <c:pt idx="176">
                  <c:v>1E-4</c:v>
                </c:pt>
                <c:pt idx="177">
                  <c:v>1E-4</c:v>
                </c:pt>
                <c:pt idx="178">
                  <c:v>1E-4</c:v>
                </c:pt>
                <c:pt idx="179">
                  <c:v>1E-4</c:v>
                </c:pt>
                <c:pt idx="180">
                  <c:v>1E-4</c:v>
                </c:pt>
                <c:pt idx="181">
                  <c:v>1E-4</c:v>
                </c:pt>
                <c:pt idx="182">
                  <c:v>1E-4</c:v>
                </c:pt>
                <c:pt idx="183">
                  <c:v>1E-4</c:v>
                </c:pt>
                <c:pt idx="184">
                  <c:v>1E-4</c:v>
                </c:pt>
                <c:pt idx="185">
                  <c:v>1E-4</c:v>
                </c:pt>
                <c:pt idx="186">
                  <c:v>1E-4</c:v>
                </c:pt>
                <c:pt idx="187">
                  <c:v>1E-4</c:v>
                </c:pt>
                <c:pt idx="188">
                  <c:v>1E-4</c:v>
                </c:pt>
                <c:pt idx="189">
                  <c:v>1E-4</c:v>
                </c:pt>
                <c:pt idx="190">
                  <c:v>1E-4</c:v>
                </c:pt>
                <c:pt idx="191">
                  <c:v>1E-4</c:v>
                </c:pt>
                <c:pt idx="192">
                  <c:v>1E-4</c:v>
                </c:pt>
                <c:pt idx="193">
                  <c:v>1E-4</c:v>
                </c:pt>
                <c:pt idx="194">
                  <c:v>1E-4</c:v>
                </c:pt>
                <c:pt idx="195">
                  <c:v>1E-4</c:v>
                </c:pt>
                <c:pt idx="196">
                  <c:v>1E-4</c:v>
                </c:pt>
                <c:pt idx="197">
                  <c:v>1E-4</c:v>
                </c:pt>
                <c:pt idx="198">
                  <c:v>1E-4</c:v>
                </c:pt>
                <c:pt idx="199">
                  <c:v>1E-4</c:v>
                </c:pt>
                <c:pt idx="200">
                  <c:v>1E-4</c:v>
                </c:pt>
                <c:pt idx="201">
                  <c:v>1E-4</c:v>
                </c:pt>
                <c:pt idx="202">
                  <c:v>1E-4</c:v>
                </c:pt>
                <c:pt idx="203">
                  <c:v>1E-4</c:v>
                </c:pt>
                <c:pt idx="204">
                  <c:v>1E-4</c:v>
                </c:pt>
                <c:pt idx="205">
                  <c:v>1E-4</c:v>
                </c:pt>
                <c:pt idx="206">
                  <c:v>1E-4</c:v>
                </c:pt>
                <c:pt idx="207">
                  <c:v>1E-4</c:v>
                </c:pt>
                <c:pt idx="208">
                  <c:v>1E-4</c:v>
                </c:pt>
                <c:pt idx="209">
                  <c:v>1E-4</c:v>
                </c:pt>
                <c:pt idx="210">
                  <c:v>1E-4</c:v>
                </c:pt>
                <c:pt idx="211">
                  <c:v>1E-4</c:v>
                </c:pt>
                <c:pt idx="212">
                  <c:v>1E-4</c:v>
                </c:pt>
                <c:pt idx="213">
                  <c:v>1E-4</c:v>
                </c:pt>
                <c:pt idx="214">
                  <c:v>1E-4</c:v>
                </c:pt>
                <c:pt idx="215">
                  <c:v>1E-4</c:v>
                </c:pt>
                <c:pt idx="216">
                  <c:v>1E-4</c:v>
                </c:pt>
                <c:pt idx="217">
                  <c:v>1E-4</c:v>
                </c:pt>
                <c:pt idx="218">
                  <c:v>1E-4</c:v>
                </c:pt>
                <c:pt idx="219">
                  <c:v>1E-4</c:v>
                </c:pt>
                <c:pt idx="220">
                  <c:v>1E-4</c:v>
                </c:pt>
                <c:pt idx="221">
                  <c:v>1E-4</c:v>
                </c:pt>
                <c:pt idx="222">
                  <c:v>1E-4</c:v>
                </c:pt>
                <c:pt idx="223">
                  <c:v>1E-4</c:v>
                </c:pt>
                <c:pt idx="224">
                  <c:v>1E-4</c:v>
                </c:pt>
                <c:pt idx="225">
                  <c:v>1E-4</c:v>
                </c:pt>
                <c:pt idx="226">
                  <c:v>1E-4</c:v>
                </c:pt>
                <c:pt idx="227">
                  <c:v>1E-4</c:v>
                </c:pt>
                <c:pt idx="228">
                  <c:v>1E-4</c:v>
                </c:pt>
                <c:pt idx="229">
                  <c:v>1E-4</c:v>
                </c:pt>
                <c:pt idx="230">
                  <c:v>1E-4</c:v>
                </c:pt>
                <c:pt idx="231">
                  <c:v>1E-4</c:v>
                </c:pt>
                <c:pt idx="232">
                  <c:v>1E-4</c:v>
                </c:pt>
                <c:pt idx="233">
                  <c:v>1E-4</c:v>
                </c:pt>
                <c:pt idx="234">
                  <c:v>1E-4</c:v>
                </c:pt>
                <c:pt idx="235">
                  <c:v>1E-4</c:v>
                </c:pt>
                <c:pt idx="236">
                  <c:v>1E-4</c:v>
                </c:pt>
                <c:pt idx="237">
                  <c:v>1E-4</c:v>
                </c:pt>
                <c:pt idx="238">
                  <c:v>1E-4</c:v>
                </c:pt>
                <c:pt idx="239">
                  <c:v>1E-4</c:v>
                </c:pt>
                <c:pt idx="240">
                  <c:v>1E-4</c:v>
                </c:pt>
                <c:pt idx="241">
                  <c:v>1E-4</c:v>
                </c:pt>
                <c:pt idx="242">
                  <c:v>1E-4</c:v>
                </c:pt>
                <c:pt idx="243">
                  <c:v>1E-4</c:v>
                </c:pt>
                <c:pt idx="244">
                  <c:v>1E-4</c:v>
                </c:pt>
                <c:pt idx="245">
                  <c:v>1E-4</c:v>
                </c:pt>
                <c:pt idx="246">
                  <c:v>1E-4</c:v>
                </c:pt>
                <c:pt idx="247">
                  <c:v>1E-4</c:v>
                </c:pt>
                <c:pt idx="248">
                  <c:v>1E-4</c:v>
                </c:pt>
                <c:pt idx="249">
                  <c:v>1E-4</c:v>
                </c:pt>
                <c:pt idx="250">
                  <c:v>1E-4</c:v>
                </c:pt>
                <c:pt idx="251">
                  <c:v>1E-4</c:v>
                </c:pt>
                <c:pt idx="252">
                  <c:v>1E-4</c:v>
                </c:pt>
                <c:pt idx="253">
                  <c:v>1E-4</c:v>
                </c:pt>
                <c:pt idx="254">
                  <c:v>1E-4</c:v>
                </c:pt>
                <c:pt idx="255">
                  <c:v>1E-4</c:v>
                </c:pt>
                <c:pt idx="256">
                  <c:v>1E-4</c:v>
                </c:pt>
                <c:pt idx="257">
                  <c:v>1E-4</c:v>
                </c:pt>
                <c:pt idx="258">
                  <c:v>1E-4</c:v>
                </c:pt>
                <c:pt idx="259">
                  <c:v>1E-4</c:v>
                </c:pt>
                <c:pt idx="260">
                  <c:v>1E-4</c:v>
                </c:pt>
                <c:pt idx="261">
                  <c:v>1E-4</c:v>
                </c:pt>
                <c:pt idx="262">
                  <c:v>1E-4</c:v>
                </c:pt>
                <c:pt idx="263">
                  <c:v>1E-4</c:v>
                </c:pt>
                <c:pt idx="264">
                  <c:v>1E-4</c:v>
                </c:pt>
                <c:pt idx="265">
                  <c:v>1E-4</c:v>
                </c:pt>
                <c:pt idx="266">
                  <c:v>1E-4</c:v>
                </c:pt>
                <c:pt idx="267">
                  <c:v>1E-4</c:v>
                </c:pt>
                <c:pt idx="268">
                  <c:v>1E-4</c:v>
                </c:pt>
                <c:pt idx="269">
                  <c:v>1E-4</c:v>
                </c:pt>
                <c:pt idx="270">
                  <c:v>1E-4</c:v>
                </c:pt>
                <c:pt idx="271">
                  <c:v>1E-4</c:v>
                </c:pt>
                <c:pt idx="272">
                  <c:v>1E-4</c:v>
                </c:pt>
                <c:pt idx="273">
                  <c:v>1E-4</c:v>
                </c:pt>
                <c:pt idx="274">
                  <c:v>1E-4</c:v>
                </c:pt>
                <c:pt idx="275">
                  <c:v>1E-4</c:v>
                </c:pt>
                <c:pt idx="276">
                  <c:v>1E-4</c:v>
                </c:pt>
                <c:pt idx="277">
                  <c:v>1E-4</c:v>
                </c:pt>
                <c:pt idx="278">
                  <c:v>1E-4</c:v>
                </c:pt>
                <c:pt idx="279">
                  <c:v>1E-4</c:v>
                </c:pt>
                <c:pt idx="280">
                  <c:v>1E-4</c:v>
                </c:pt>
                <c:pt idx="281">
                  <c:v>1E-4</c:v>
                </c:pt>
                <c:pt idx="282">
                  <c:v>1E-4</c:v>
                </c:pt>
                <c:pt idx="283">
                  <c:v>1E-4</c:v>
                </c:pt>
                <c:pt idx="284">
                  <c:v>1E-4</c:v>
                </c:pt>
                <c:pt idx="285">
                  <c:v>1E-4</c:v>
                </c:pt>
                <c:pt idx="286">
                  <c:v>1E-4</c:v>
                </c:pt>
                <c:pt idx="287">
                  <c:v>1E-4</c:v>
                </c:pt>
                <c:pt idx="288">
                  <c:v>1E-4</c:v>
                </c:pt>
                <c:pt idx="289">
                  <c:v>1E-4</c:v>
                </c:pt>
                <c:pt idx="290">
                  <c:v>1E-4</c:v>
                </c:pt>
                <c:pt idx="291">
                  <c:v>1E-4</c:v>
                </c:pt>
                <c:pt idx="292">
                  <c:v>1E-4</c:v>
                </c:pt>
                <c:pt idx="293">
                  <c:v>1E-4</c:v>
                </c:pt>
                <c:pt idx="294">
                  <c:v>1E-4</c:v>
                </c:pt>
                <c:pt idx="295">
                  <c:v>1E-4</c:v>
                </c:pt>
                <c:pt idx="296">
                  <c:v>1E-4</c:v>
                </c:pt>
                <c:pt idx="297">
                  <c:v>1E-4</c:v>
                </c:pt>
                <c:pt idx="298">
                  <c:v>1E-4</c:v>
                </c:pt>
                <c:pt idx="299">
                  <c:v>1E-4</c:v>
                </c:pt>
                <c:pt idx="300">
                  <c:v>1E-4</c:v>
                </c:pt>
                <c:pt idx="301">
                  <c:v>1E-4</c:v>
                </c:pt>
                <c:pt idx="302">
                  <c:v>1E-4</c:v>
                </c:pt>
                <c:pt idx="303">
                  <c:v>1E-4</c:v>
                </c:pt>
                <c:pt idx="304">
                  <c:v>1E-4</c:v>
                </c:pt>
                <c:pt idx="305">
                  <c:v>1E-4</c:v>
                </c:pt>
                <c:pt idx="306">
                  <c:v>1E-4</c:v>
                </c:pt>
                <c:pt idx="307">
                  <c:v>1E-4</c:v>
                </c:pt>
                <c:pt idx="308">
                  <c:v>1E-4</c:v>
                </c:pt>
                <c:pt idx="309">
                  <c:v>1E-4</c:v>
                </c:pt>
                <c:pt idx="310">
                  <c:v>1E-4</c:v>
                </c:pt>
                <c:pt idx="311">
                  <c:v>1E-4</c:v>
                </c:pt>
                <c:pt idx="312">
                  <c:v>1E-4</c:v>
                </c:pt>
                <c:pt idx="313">
                  <c:v>1E-4</c:v>
                </c:pt>
                <c:pt idx="314">
                  <c:v>1E-4</c:v>
                </c:pt>
                <c:pt idx="315">
                  <c:v>1E-4</c:v>
                </c:pt>
                <c:pt idx="316">
                  <c:v>1E-4</c:v>
                </c:pt>
                <c:pt idx="317">
                  <c:v>1E-4</c:v>
                </c:pt>
                <c:pt idx="318">
                  <c:v>1E-4</c:v>
                </c:pt>
                <c:pt idx="319">
                  <c:v>1E-4</c:v>
                </c:pt>
                <c:pt idx="320">
                  <c:v>1E-4</c:v>
                </c:pt>
                <c:pt idx="321">
                  <c:v>1E-4</c:v>
                </c:pt>
                <c:pt idx="322">
                  <c:v>1E-4</c:v>
                </c:pt>
                <c:pt idx="323">
                  <c:v>1E-4</c:v>
                </c:pt>
                <c:pt idx="324">
                  <c:v>1E-4</c:v>
                </c:pt>
                <c:pt idx="325">
                  <c:v>1E-4</c:v>
                </c:pt>
                <c:pt idx="326">
                  <c:v>1E-4</c:v>
                </c:pt>
                <c:pt idx="327">
                  <c:v>1E-4</c:v>
                </c:pt>
                <c:pt idx="328">
                  <c:v>1E-4</c:v>
                </c:pt>
                <c:pt idx="329">
                  <c:v>1E-4</c:v>
                </c:pt>
                <c:pt idx="330">
                  <c:v>1E-4</c:v>
                </c:pt>
                <c:pt idx="331">
                  <c:v>1E-4</c:v>
                </c:pt>
                <c:pt idx="332">
                  <c:v>1E-4</c:v>
                </c:pt>
                <c:pt idx="333">
                  <c:v>1E-4</c:v>
                </c:pt>
                <c:pt idx="334">
                  <c:v>1E-4</c:v>
                </c:pt>
                <c:pt idx="335">
                  <c:v>1E-4</c:v>
                </c:pt>
                <c:pt idx="336">
                  <c:v>1E-4</c:v>
                </c:pt>
                <c:pt idx="337">
                  <c:v>1E-4</c:v>
                </c:pt>
                <c:pt idx="338">
                  <c:v>1E-4</c:v>
                </c:pt>
                <c:pt idx="339">
                  <c:v>1E-4</c:v>
                </c:pt>
                <c:pt idx="340">
                  <c:v>1E-4</c:v>
                </c:pt>
                <c:pt idx="341">
                  <c:v>1E-4</c:v>
                </c:pt>
                <c:pt idx="342">
                  <c:v>1E-4</c:v>
                </c:pt>
                <c:pt idx="343">
                  <c:v>1E-4</c:v>
                </c:pt>
                <c:pt idx="344">
                  <c:v>1E-4</c:v>
                </c:pt>
                <c:pt idx="345">
                  <c:v>1E-4</c:v>
                </c:pt>
                <c:pt idx="346">
                  <c:v>1E-4</c:v>
                </c:pt>
                <c:pt idx="347">
                  <c:v>1E-4</c:v>
                </c:pt>
                <c:pt idx="348">
                  <c:v>1E-4</c:v>
                </c:pt>
                <c:pt idx="349">
                  <c:v>1E-4</c:v>
                </c:pt>
                <c:pt idx="350">
                  <c:v>1E-4</c:v>
                </c:pt>
                <c:pt idx="351">
                  <c:v>1E-4</c:v>
                </c:pt>
                <c:pt idx="352">
                  <c:v>1E-4</c:v>
                </c:pt>
                <c:pt idx="353">
                  <c:v>1E-4</c:v>
                </c:pt>
                <c:pt idx="354">
                  <c:v>1E-4</c:v>
                </c:pt>
                <c:pt idx="355">
                  <c:v>1E-4</c:v>
                </c:pt>
                <c:pt idx="356">
                  <c:v>1E-4</c:v>
                </c:pt>
                <c:pt idx="357">
                  <c:v>1E-4</c:v>
                </c:pt>
                <c:pt idx="358">
                  <c:v>1E-4</c:v>
                </c:pt>
                <c:pt idx="359">
                  <c:v>1E-4</c:v>
                </c:pt>
                <c:pt idx="360">
                  <c:v>1E-4</c:v>
                </c:pt>
                <c:pt idx="361">
                  <c:v>1E-4</c:v>
                </c:pt>
                <c:pt idx="362">
                  <c:v>1E-4</c:v>
                </c:pt>
                <c:pt idx="363">
                  <c:v>1E-4</c:v>
                </c:pt>
                <c:pt idx="364">
                  <c:v>1E-4</c:v>
                </c:pt>
                <c:pt idx="365">
                  <c:v>1E-4</c:v>
                </c:pt>
                <c:pt idx="366">
                  <c:v>1E-4</c:v>
                </c:pt>
                <c:pt idx="367">
                  <c:v>1E-4</c:v>
                </c:pt>
                <c:pt idx="368">
                  <c:v>1E-4</c:v>
                </c:pt>
                <c:pt idx="369">
                  <c:v>1E-4</c:v>
                </c:pt>
                <c:pt idx="370">
                  <c:v>1E-4</c:v>
                </c:pt>
                <c:pt idx="371">
                  <c:v>1E-4</c:v>
                </c:pt>
                <c:pt idx="372">
                  <c:v>1E-4</c:v>
                </c:pt>
                <c:pt idx="373">
                  <c:v>1E-4</c:v>
                </c:pt>
                <c:pt idx="374">
                  <c:v>1E-4</c:v>
                </c:pt>
                <c:pt idx="375">
                  <c:v>1E-4</c:v>
                </c:pt>
                <c:pt idx="376">
                  <c:v>1E-4</c:v>
                </c:pt>
                <c:pt idx="377">
                  <c:v>1E-4</c:v>
                </c:pt>
                <c:pt idx="378">
                  <c:v>1E-4</c:v>
                </c:pt>
                <c:pt idx="379">
                  <c:v>1E-4</c:v>
                </c:pt>
                <c:pt idx="380">
                  <c:v>1E-4</c:v>
                </c:pt>
                <c:pt idx="381">
                  <c:v>1E-4</c:v>
                </c:pt>
                <c:pt idx="382">
                  <c:v>1E-4</c:v>
                </c:pt>
                <c:pt idx="383">
                  <c:v>1E-4</c:v>
                </c:pt>
                <c:pt idx="384">
                  <c:v>1E-4</c:v>
                </c:pt>
                <c:pt idx="385">
                  <c:v>1E-4</c:v>
                </c:pt>
                <c:pt idx="386">
                  <c:v>1E-4</c:v>
                </c:pt>
                <c:pt idx="387">
                  <c:v>1E-4</c:v>
                </c:pt>
                <c:pt idx="388">
                  <c:v>1E-4</c:v>
                </c:pt>
                <c:pt idx="389">
                  <c:v>1E-4</c:v>
                </c:pt>
                <c:pt idx="390">
                  <c:v>1E-4</c:v>
                </c:pt>
                <c:pt idx="391">
                  <c:v>1E-4</c:v>
                </c:pt>
                <c:pt idx="392">
                  <c:v>1E-4</c:v>
                </c:pt>
                <c:pt idx="393">
                  <c:v>1E-4</c:v>
                </c:pt>
                <c:pt idx="394">
                  <c:v>1E-4</c:v>
                </c:pt>
                <c:pt idx="395">
                  <c:v>1E-4</c:v>
                </c:pt>
                <c:pt idx="396">
                  <c:v>1E-4</c:v>
                </c:pt>
                <c:pt idx="397">
                  <c:v>1E-4</c:v>
                </c:pt>
                <c:pt idx="398">
                  <c:v>1E-4</c:v>
                </c:pt>
                <c:pt idx="399">
                  <c:v>1E-4</c:v>
                </c:pt>
                <c:pt idx="400">
                  <c:v>1E-4</c:v>
                </c:pt>
                <c:pt idx="401">
                  <c:v>1E-4</c:v>
                </c:pt>
                <c:pt idx="402">
                  <c:v>1E-4</c:v>
                </c:pt>
                <c:pt idx="403">
                  <c:v>1E-4</c:v>
                </c:pt>
                <c:pt idx="404">
                  <c:v>1E-4</c:v>
                </c:pt>
                <c:pt idx="405">
                  <c:v>1E-4</c:v>
                </c:pt>
                <c:pt idx="406">
                  <c:v>1E-4</c:v>
                </c:pt>
                <c:pt idx="407">
                  <c:v>1E-4</c:v>
                </c:pt>
                <c:pt idx="408">
                  <c:v>1E-4</c:v>
                </c:pt>
                <c:pt idx="409">
                  <c:v>1E-4</c:v>
                </c:pt>
                <c:pt idx="410">
                  <c:v>1E-4</c:v>
                </c:pt>
                <c:pt idx="411">
                  <c:v>1E-4</c:v>
                </c:pt>
                <c:pt idx="412">
                  <c:v>1E-4</c:v>
                </c:pt>
                <c:pt idx="413">
                  <c:v>1E-4</c:v>
                </c:pt>
                <c:pt idx="414">
                  <c:v>1E-4</c:v>
                </c:pt>
                <c:pt idx="415">
                  <c:v>1E-4</c:v>
                </c:pt>
                <c:pt idx="416">
                  <c:v>1E-4</c:v>
                </c:pt>
                <c:pt idx="417">
                  <c:v>1E-4</c:v>
                </c:pt>
                <c:pt idx="418">
                  <c:v>1E-4</c:v>
                </c:pt>
                <c:pt idx="419">
                  <c:v>1E-4</c:v>
                </c:pt>
                <c:pt idx="420">
                  <c:v>1E-4</c:v>
                </c:pt>
                <c:pt idx="421">
                  <c:v>1E-4</c:v>
                </c:pt>
                <c:pt idx="422">
                  <c:v>1E-4</c:v>
                </c:pt>
                <c:pt idx="423">
                  <c:v>1E-4</c:v>
                </c:pt>
                <c:pt idx="424">
                  <c:v>1E-4</c:v>
                </c:pt>
                <c:pt idx="425">
                  <c:v>1E-4</c:v>
                </c:pt>
                <c:pt idx="426">
                  <c:v>1E-4</c:v>
                </c:pt>
                <c:pt idx="427">
                  <c:v>1E-4</c:v>
                </c:pt>
                <c:pt idx="428">
                  <c:v>1E-4</c:v>
                </c:pt>
                <c:pt idx="429">
                  <c:v>1E-4</c:v>
                </c:pt>
                <c:pt idx="430">
                  <c:v>1E-4</c:v>
                </c:pt>
                <c:pt idx="431">
                  <c:v>1E-4</c:v>
                </c:pt>
                <c:pt idx="432">
                  <c:v>1E-4</c:v>
                </c:pt>
                <c:pt idx="433">
                  <c:v>1E-4</c:v>
                </c:pt>
                <c:pt idx="434">
                  <c:v>1E-4</c:v>
                </c:pt>
                <c:pt idx="435">
                  <c:v>1E-4</c:v>
                </c:pt>
                <c:pt idx="436">
                  <c:v>1E-4</c:v>
                </c:pt>
                <c:pt idx="437">
                  <c:v>1E-4</c:v>
                </c:pt>
                <c:pt idx="438">
                  <c:v>1E-4</c:v>
                </c:pt>
                <c:pt idx="439">
                  <c:v>1E-4</c:v>
                </c:pt>
                <c:pt idx="440">
                  <c:v>1E-4</c:v>
                </c:pt>
                <c:pt idx="441">
                  <c:v>1E-4</c:v>
                </c:pt>
                <c:pt idx="442">
                  <c:v>1E-4</c:v>
                </c:pt>
                <c:pt idx="443">
                  <c:v>1E-4</c:v>
                </c:pt>
                <c:pt idx="444">
                  <c:v>1E-4</c:v>
                </c:pt>
                <c:pt idx="445">
                  <c:v>1E-4</c:v>
                </c:pt>
                <c:pt idx="446">
                  <c:v>1E-4</c:v>
                </c:pt>
                <c:pt idx="447">
                  <c:v>1E-4</c:v>
                </c:pt>
                <c:pt idx="448">
                  <c:v>1E-4</c:v>
                </c:pt>
                <c:pt idx="449">
                  <c:v>1E-4</c:v>
                </c:pt>
                <c:pt idx="450">
                  <c:v>1E-4</c:v>
                </c:pt>
                <c:pt idx="451">
                  <c:v>1E-4</c:v>
                </c:pt>
                <c:pt idx="452">
                  <c:v>1E-4</c:v>
                </c:pt>
                <c:pt idx="453">
                  <c:v>1E-4</c:v>
                </c:pt>
                <c:pt idx="454">
                  <c:v>1E-4</c:v>
                </c:pt>
                <c:pt idx="455">
                  <c:v>1E-4</c:v>
                </c:pt>
                <c:pt idx="456">
                  <c:v>1E-4</c:v>
                </c:pt>
                <c:pt idx="457">
                  <c:v>1E-4</c:v>
                </c:pt>
                <c:pt idx="458">
                  <c:v>1E-4</c:v>
                </c:pt>
                <c:pt idx="459">
                  <c:v>1E-4</c:v>
                </c:pt>
                <c:pt idx="460">
                  <c:v>1E-4</c:v>
                </c:pt>
                <c:pt idx="461">
                  <c:v>1E-4</c:v>
                </c:pt>
                <c:pt idx="462">
                  <c:v>1E-4</c:v>
                </c:pt>
                <c:pt idx="463">
                  <c:v>1E-4</c:v>
                </c:pt>
                <c:pt idx="464">
                  <c:v>1E-4</c:v>
                </c:pt>
                <c:pt idx="465">
                  <c:v>1E-4</c:v>
                </c:pt>
                <c:pt idx="466">
                  <c:v>1E-4</c:v>
                </c:pt>
                <c:pt idx="467">
                  <c:v>1E-4</c:v>
                </c:pt>
                <c:pt idx="468">
                  <c:v>1E-4</c:v>
                </c:pt>
                <c:pt idx="469">
                  <c:v>1E-4</c:v>
                </c:pt>
                <c:pt idx="470">
                  <c:v>1E-4</c:v>
                </c:pt>
                <c:pt idx="471">
                  <c:v>1E-4</c:v>
                </c:pt>
                <c:pt idx="472">
                  <c:v>1E-4</c:v>
                </c:pt>
                <c:pt idx="473">
                  <c:v>1.0001</c:v>
                </c:pt>
                <c:pt idx="474">
                  <c:v>2.0001000000000002</c:v>
                </c:pt>
                <c:pt idx="475">
                  <c:v>2.0001000000000002</c:v>
                </c:pt>
                <c:pt idx="476">
                  <c:v>2.0001000000000002</c:v>
                </c:pt>
                <c:pt idx="477">
                  <c:v>2.0001000000000002</c:v>
                </c:pt>
                <c:pt idx="478">
                  <c:v>2.0001000000000002</c:v>
                </c:pt>
                <c:pt idx="479">
                  <c:v>2.0001000000000002</c:v>
                </c:pt>
                <c:pt idx="480">
                  <c:v>2.0001000000000002</c:v>
                </c:pt>
                <c:pt idx="481">
                  <c:v>2.0001000000000002</c:v>
                </c:pt>
                <c:pt idx="482">
                  <c:v>1.0001</c:v>
                </c:pt>
                <c:pt idx="483">
                  <c:v>1.0001</c:v>
                </c:pt>
                <c:pt idx="484">
                  <c:v>1E-4</c:v>
                </c:pt>
                <c:pt idx="485">
                  <c:v>1E-4</c:v>
                </c:pt>
                <c:pt idx="486">
                  <c:v>1E-4</c:v>
                </c:pt>
                <c:pt idx="487">
                  <c:v>1E-4</c:v>
                </c:pt>
                <c:pt idx="488">
                  <c:v>1E-4</c:v>
                </c:pt>
                <c:pt idx="489">
                  <c:v>1E-4</c:v>
                </c:pt>
                <c:pt idx="490">
                  <c:v>1E-4</c:v>
                </c:pt>
                <c:pt idx="491">
                  <c:v>1E-4</c:v>
                </c:pt>
                <c:pt idx="492">
                  <c:v>1E-4</c:v>
                </c:pt>
                <c:pt idx="493">
                  <c:v>1E-4</c:v>
                </c:pt>
                <c:pt idx="494">
                  <c:v>1E-4</c:v>
                </c:pt>
                <c:pt idx="495">
                  <c:v>1E-4</c:v>
                </c:pt>
                <c:pt idx="496">
                  <c:v>1E-4</c:v>
                </c:pt>
                <c:pt idx="497">
                  <c:v>1E-4</c:v>
                </c:pt>
                <c:pt idx="498">
                  <c:v>1E-4</c:v>
                </c:pt>
                <c:pt idx="499">
                  <c:v>1E-4</c:v>
                </c:pt>
                <c:pt idx="500">
                  <c:v>1E-4</c:v>
                </c:pt>
                <c:pt idx="501">
                  <c:v>1E-4</c:v>
                </c:pt>
                <c:pt idx="502">
                  <c:v>1E-4</c:v>
                </c:pt>
                <c:pt idx="503">
                  <c:v>1E-4</c:v>
                </c:pt>
                <c:pt idx="504">
                  <c:v>1E-4</c:v>
                </c:pt>
                <c:pt idx="505">
                  <c:v>1E-4</c:v>
                </c:pt>
                <c:pt idx="506">
                  <c:v>1E-4</c:v>
                </c:pt>
                <c:pt idx="507">
                  <c:v>1E-4</c:v>
                </c:pt>
                <c:pt idx="508">
                  <c:v>1E-4</c:v>
                </c:pt>
                <c:pt idx="509">
                  <c:v>1E-4</c:v>
                </c:pt>
                <c:pt idx="510">
                  <c:v>1E-4</c:v>
                </c:pt>
                <c:pt idx="511">
                  <c:v>1E-4</c:v>
                </c:pt>
                <c:pt idx="512">
                  <c:v>1E-4</c:v>
                </c:pt>
                <c:pt idx="513">
                  <c:v>1E-4</c:v>
                </c:pt>
                <c:pt idx="514">
                  <c:v>1E-4</c:v>
                </c:pt>
                <c:pt idx="515">
                  <c:v>1E-4</c:v>
                </c:pt>
                <c:pt idx="516">
                  <c:v>1E-4</c:v>
                </c:pt>
                <c:pt idx="517">
                  <c:v>1E-4</c:v>
                </c:pt>
                <c:pt idx="518">
                  <c:v>1E-4</c:v>
                </c:pt>
                <c:pt idx="519">
                  <c:v>1E-4</c:v>
                </c:pt>
                <c:pt idx="520">
                  <c:v>1E-4</c:v>
                </c:pt>
                <c:pt idx="521">
                  <c:v>1E-4</c:v>
                </c:pt>
                <c:pt idx="522">
                  <c:v>1E-4</c:v>
                </c:pt>
                <c:pt idx="523">
                  <c:v>1E-4</c:v>
                </c:pt>
                <c:pt idx="524">
                  <c:v>1E-4</c:v>
                </c:pt>
                <c:pt idx="525">
                  <c:v>1E-4</c:v>
                </c:pt>
                <c:pt idx="526">
                  <c:v>1E-4</c:v>
                </c:pt>
                <c:pt idx="527">
                  <c:v>1E-4</c:v>
                </c:pt>
                <c:pt idx="528">
                  <c:v>1E-4</c:v>
                </c:pt>
                <c:pt idx="529">
                  <c:v>1E-4</c:v>
                </c:pt>
                <c:pt idx="530">
                  <c:v>1E-4</c:v>
                </c:pt>
                <c:pt idx="531">
                  <c:v>1E-4</c:v>
                </c:pt>
                <c:pt idx="532">
                  <c:v>1E-4</c:v>
                </c:pt>
                <c:pt idx="533">
                  <c:v>1E-4</c:v>
                </c:pt>
                <c:pt idx="534">
                  <c:v>1E-4</c:v>
                </c:pt>
                <c:pt idx="535">
                  <c:v>1E-4</c:v>
                </c:pt>
                <c:pt idx="536">
                  <c:v>1E-4</c:v>
                </c:pt>
                <c:pt idx="537">
                  <c:v>1E-4</c:v>
                </c:pt>
                <c:pt idx="538">
                  <c:v>1E-4</c:v>
                </c:pt>
                <c:pt idx="539">
                  <c:v>1E-4</c:v>
                </c:pt>
                <c:pt idx="540">
                  <c:v>1E-4</c:v>
                </c:pt>
                <c:pt idx="541">
                  <c:v>1E-4</c:v>
                </c:pt>
                <c:pt idx="542">
                  <c:v>1E-4</c:v>
                </c:pt>
                <c:pt idx="543">
                  <c:v>1E-4</c:v>
                </c:pt>
                <c:pt idx="544">
                  <c:v>1E-4</c:v>
                </c:pt>
                <c:pt idx="545">
                  <c:v>1E-4</c:v>
                </c:pt>
                <c:pt idx="546">
                  <c:v>1E-4</c:v>
                </c:pt>
                <c:pt idx="547">
                  <c:v>1E-4</c:v>
                </c:pt>
                <c:pt idx="548">
                  <c:v>1E-4</c:v>
                </c:pt>
                <c:pt idx="549">
                  <c:v>1E-4</c:v>
                </c:pt>
                <c:pt idx="550">
                  <c:v>1E-4</c:v>
                </c:pt>
                <c:pt idx="551">
                  <c:v>1E-4</c:v>
                </c:pt>
                <c:pt idx="552">
                  <c:v>1E-4</c:v>
                </c:pt>
                <c:pt idx="553">
                  <c:v>1E-4</c:v>
                </c:pt>
                <c:pt idx="554">
                  <c:v>1E-4</c:v>
                </c:pt>
                <c:pt idx="555">
                  <c:v>1E-4</c:v>
                </c:pt>
                <c:pt idx="556">
                  <c:v>1E-4</c:v>
                </c:pt>
                <c:pt idx="557">
                  <c:v>1E-4</c:v>
                </c:pt>
                <c:pt idx="558">
                  <c:v>1E-4</c:v>
                </c:pt>
                <c:pt idx="559">
                  <c:v>1E-4</c:v>
                </c:pt>
                <c:pt idx="560">
                  <c:v>1E-4</c:v>
                </c:pt>
                <c:pt idx="561">
                  <c:v>1E-4</c:v>
                </c:pt>
                <c:pt idx="562">
                  <c:v>1E-4</c:v>
                </c:pt>
                <c:pt idx="563">
                  <c:v>1E-4</c:v>
                </c:pt>
                <c:pt idx="564">
                  <c:v>1E-4</c:v>
                </c:pt>
                <c:pt idx="565">
                  <c:v>1E-4</c:v>
                </c:pt>
                <c:pt idx="566">
                  <c:v>1E-4</c:v>
                </c:pt>
                <c:pt idx="567">
                  <c:v>1E-4</c:v>
                </c:pt>
                <c:pt idx="568">
                  <c:v>1E-4</c:v>
                </c:pt>
                <c:pt idx="569">
                  <c:v>1E-4</c:v>
                </c:pt>
                <c:pt idx="570">
                  <c:v>1E-4</c:v>
                </c:pt>
                <c:pt idx="571">
                  <c:v>1E-4</c:v>
                </c:pt>
                <c:pt idx="572">
                  <c:v>1E-4</c:v>
                </c:pt>
                <c:pt idx="573">
                  <c:v>1E-4</c:v>
                </c:pt>
                <c:pt idx="574">
                  <c:v>1E-4</c:v>
                </c:pt>
                <c:pt idx="575">
                  <c:v>1E-4</c:v>
                </c:pt>
                <c:pt idx="576">
                  <c:v>1E-4</c:v>
                </c:pt>
                <c:pt idx="577">
                  <c:v>1E-4</c:v>
                </c:pt>
                <c:pt idx="578">
                  <c:v>1E-4</c:v>
                </c:pt>
                <c:pt idx="579">
                  <c:v>1E-4</c:v>
                </c:pt>
                <c:pt idx="580">
                  <c:v>1E-4</c:v>
                </c:pt>
                <c:pt idx="581">
                  <c:v>1E-4</c:v>
                </c:pt>
                <c:pt idx="582">
                  <c:v>1E-4</c:v>
                </c:pt>
                <c:pt idx="583">
                  <c:v>1E-4</c:v>
                </c:pt>
                <c:pt idx="584">
                  <c:v>1E-4</c:v>
                </c:pt>
                <c:pt idx="585">
                  <c:v>1E-4</c:v>
                </c:pt>
                <c:pt idx="586">
                  <c:v>1E-4</c:v>
                </c:pt>
                <c:pt idx="587">
                  <c:v>1E-4</c:v>
                </c:pt>
                <c:pt idx="588">
                  <c:v>1E-4</c:v>
                </c:pt>
                <c:pt idx="589">
                  <c:v>1E-4</c:v>
                </c:pt>
                <c:pt idx="590">
                  <c:v>1E-4</c:v>
                </c:pt>
                <c:pt idx="591">
                  <c:v>1E-4</c:v>
                </c:pt>
                <c:pt idx="592">
                  <c:v>1E-4</c:v>
                </c:pt>
                <c:pt idx="593">
                  <c:v>1E-4</c:v>
                </c:pt>
                <c:pt idx="594">
                  <c:v>1E-4</c:v>
                </c:pt>
                <c:pt idx="595">
                  <c:v>1E-4</c:v>
                </c:pt>
                <c:pt idx="596">
                  <c:v>1E-4</c:v>
                </c:pt>
                <c:pt idx="597">
                  <c:v>1E-4</c:v>
                </c:pt>
                <c:pt idx="598">
                  <c:v>1E-4</c:v>
                </c:pt>
                <c:pt idx="599">
                  <c:v>1E-4</c:v>
                </c:pt>
                <c:pt idx="600">
                  <c:v>1E-4</c:v>
                </c:pt>
                <c:pt idx="601">
                  <c:v>1E-4</c:v>
                </c:pt>
                <c:pt idx="602">
                  <c:v>1E-4</c:v>
                </c:pt>
                <c:pt idx="603">
                  <c:v>1E-4</c:v>
                </c:pt>
                <c:pt idx="604">
                  <c:v>1E-4</c:v>
                </c:pt>
                <c:pt idx="605">
                  <c:v>1E-4</c:v>
                </c:pt>
                <c:pt idx="606">
                  <c:v>1E-4</c:v>
                </c:pt>
                <c:pt idx="607">
                  <c:v>1E-4</c:v>
                </c:pt>
                <c:pt idx="608">
                  <c:v>1E-4</c:v>
                </c:pt>
                <c:pt idx="609">
                  <c:v>1E-4</c:v>
                </c:pt>
                <c:pt idx="610">
                  <c:v>1E-4</c:v>
                </c:pt>
                <c:pt idx="611">
                  <c:v>1E-4</c:v>
                </c:pt>
                <c:pt idx="612">
                  <c:v>1E-4</c:v>
                </c:pt>
                <c:pt idx="613">
                  <c:v>1E-4</c:v>
                </c:pt>
                <c:pt idx="614">
                  <c:v>1E-4</c:v>
                </c:pt>
                <c:pt idx="615">
                  <c:v>1E-4</c:v>
                </c:pt>
                <c:pt idx="616">
                  <c:v>1E-4</c:v>
                </c:pt>
                <c:pt idx="617">
                  <c:v>1E-4</c:v>
                </c:pt>
                <c:pt idx="618">
                  <c:v>1E-4</c:v>
                </c:pt>
                <c:pt idx="619">
                  <c:v>1E-4</c:v>
                </c:pt>
                <c:pt idx="620">
                  <c:v>1E-4</c:v>
                </c:pt>
                <c:pt idx="621">
                  <c:v>1E-4</c:v>
                </c:pt>
                <c:pt idx="622">
                  <c:v>1E-4</c:v>
                </c:pt>
                <c:pt idx="623">
                  <c:v>1E-4</c:v>
                </c:pt>
                <c:pt idx="624">
                  <c:v>1E-4</c:v>
                </c:pt>
                <c:pt idx="625">
                  <c:v>1E-4</c:v>
                </c:pt>
                <c:pt idx="626">
                  <c:v>1E-4</c:v>
                </c:pt>
                <c:pt idx="627">
                  <c:v>1E-4</c:v>
                </c:pt>
                <c:pt idx="628">
                  <c:v>1E-4</c:v>
                </c:pt>
                <c:pt idx="629">
                  <c:v>1E-4</c:v>
                </c:pt>
                <c:pt idx="630">
                  <c:v>1E-4</c:v>
                </c:pt>
                <c:pt idx="631">
                  <c:v>1E-4</c:v>
                </c:pt>
                <c:pt idx="632">
                  <c:v>1E-4</c:v>
                </c:pt>
                <c:pt idx="633">
                  <c:v>1E-4</c:v>
                </c:pt>
                <c:pt idx="634">
                  <c:v>1E-4</c:v>
                </c:pt>
                <c:pt idx="635">
                  <c:v>1E-4</c:v>
                </c:pt>
                <c:pt idx="636">
                  <c:v>1E-4</c:v>
                </c:pt>
                <c:pt idx="637">
                  <c:v>1E-4</c:v>
                </c:pt>
                <c:pt idx="638">
                  <c:v>1E-4</c:v>
                </c:pt>
                <c:pt idx="639">
                  <c:v>1E-4</c:v>
                </c:pt>
                <c:pt idx="640">
                  <c:v>1E-4</c:v>
                </c:pt>
                <c:pt idx="641">
                  <c:v>1E-4</c:v>
                </c:pt>
                <c:pt idx="642">
                  <c:v>1E-4</c:v>
                </c:pt>
                <c:pt idx="643">
                  <c:v>1E-4</c:v>
                </c:pt>
                <c:pt idx="644">
                  <c:v>1E-4</c:v>
                </c:pt>
                <c:pt idx="645">
                  <c:v>1E-4</c:v>
                </c:pt>
                <c:pt idx="646">
                  <c:v>1E-4</c:v>
                </c:pt>
                <c:pt idx="647">
                  <c:v>1E-4</c:v>
                </c:pt>
                <c:pt idx="648">
                  <c:v>1E-4</c:v>
                </c:pt>
                <c:pt idx="649">
                  <c:v>1E-4</c:v>
                </c:pt>
                <c:pt idx="650">
                  <c:v>1E-4</c:v>
                </c:pt>
                <c:pt idx="651">
                  <c:v>1E-4</c:v>
                </c:pt>
                <c:pt idx="652">
                  <c:v>1E-4</c:v>
                </c:pt>
                <c:pt idx="653">
                  <c:v>1E-4</c:v>
                </c:pt>
                <c:pt idx="654">
                  <c:v>1E-4</c:v>
                </c:pt>
                <c:pt idx="655">
                  <c:v>1E-4</c:v>
                </c:pt>
                <c:pt idx="656">
                  <c:v>1E-4</c:v>
                </c:pt>
                <c:pt idx="657">
                  <c:v>1E-4</c:v>
                </c:pt>
                <c:pt idx="658">
                  <c:v>1E-4</c:v>
                </c:pt>
                <c:pt idx="659">
                  <c:v>1E-4</c:v>
                </c:pt>
                <c:pt idx="660">
                  <c:v>1E-4</c:v>
                </c:pt>
                <c:pt idx="661">
                  <c:v>1E-4</c:v>
                </c:pt>
                <c:pt idx="662">
                  <c:v>1E-4</c:v>
                </c:pt>
                <c:pt idx="663">
                  <c:v>1E-4</c:v>
                </c:pt>
                <c:pt idx="664">
                  <c:v>1E-4</c:v>
                </c:pt>
                <c:pt idx="665">
                  <c:v>1E-4</c:v>
                </c:pt>
                <c:pt idx="666">
                  <c:v>1E-4</c:v>
                </c:pt>
                <c:pt idx="667">
                  <c:v>1E-4</c:v>
                </c:pt>
                <c:pt idx="668">
                  <c:v>1E-4</c:v>
                </c:pt>
                <c:pt idx="669">
                  <c:v>1E-4</c:v>
                </c:pt>
                <c:pt idx="670">
                  <c:v>1E-4</c:v>
                </c:pt>
                <c:pt idx="671">
                  <c:v>1E-4</c:v>
                </c:pt>
                <c:pt idx="672">
                  <c:v>1E-4</c:v>
                </c:pt>
                <c:pt idx="673">
                  <c:v>1E-4</c:v>
                </c:pt>
                <c:pt idx="674">
                  <c:v>1E-4</c:v>
                </c:pt>
                <c:pt idx="675">
                  <c:v>1E-4</c:v>
                </c:pt>
                <c:pt idx="676">
                  <c:v>1E-4</c:v>
                </c:pt>
                <c:pt idx="677">
                  <c:v>1E-4</c:v>
                </c:pt>
                <c:pt idx="678">
                  <c:v>1E-4</c:v>
                </c:pt>
                <c:pt idx="679">
                  <c:v>1E-4</c:v>
                </c:pt>
                <c:pt idx="680">
                  <c:v>1E-4</c:v>
                </c:pt>
                <c:pt idx="681">
                  <c:v>1E-4</c:v>
                </c:pt>
                <c:pt idx="682">
                  <c:v>1E-4</c:v>
                </c:pt>
                <c:pt idx="683">
                  <c:v>1E-4</c:v>
                </c:pt>
                <c:pt idx="684">
                  <c:v>1E-4</c:v>
                </c:pt>
                <c:pt idx="685">
                  <c:v>1E-4</c:v>
                </c:pt>
                <c:pt idx="686">
                  <c:v>1E-4</c:v>
                </c:pt>
                <c:pt idx="687">
                  <c:v>1E-4</c:v>
                </c:pt>
                <c:pt idx="688">
                  <c:v>1E-4</c:v>
                </c:pt>
                <c:pt idx="689">
                  <c:v>1E-4</c:v>
                </c:pt>
                <c:pt idx="690">
                  <c:v>1E-4</c:v>
                </c:pt>
                <c:pt idx="691">
                  <c:v>1E-4</c:v>
                </c:pt>
                <c:pt idx="692">
                  <c:v>1E-4</c:v>
                </c:pt>
                <c:pt idx="693">
                  <c:v>1E-4</c:v>
                </c:pt>
                <c:pt idx="694">
                  <c:v>1E-4</c:v>
                </c:pt>
                <c:pt idx="695">
                  <c:v>1E-4</c:v>
                </c:pt>
                <c:pt idx="696">
                  <c:v>1E-4</c:v>
                </c:pt>
                <c:pt idx="697">
                  <c:v>1.0001</c:v>
                </c:pt>
                <c:pt idx="698">
                  <c:v>1.0001</c:v>
                </c:pt>
                <c:pt idx="699">
                  <c:v>1.0001</c:v>
                </c:pt>
                <c:pt idx="700">
                  <c:v>1.0001</c:v>
                </c:pt>
                <c:pt idx="701">
                  <c:v>1.0001</c:v>
                </c:pt>
                <c:pt idx="702">
                  <c:v>1.0001</c:v>
                </c:pt>
                <c:pt idx="703">
                  <c:v>1E-4</c:v>
                </c:pt>
                <c:pt idx="704">
                  <c:v>1E-4</c:v>
                </c:pt>
                <c:pt idx="705">
                  <c:v>1E-4</c:v>
                </c:pt>
                <c:pt idx="706">
                  <c:v>1E-4</c:v>
                </c:pt>
                <c:pt idx="707">
                  <c:v>1E-4</c:v>
                </c:pt>
                <c:pt idx="708">
                  <c:v>1E-4</c:v>
                </c:pt>
                <c:pt idx="709">
                  <c:v>1E-4</c:v>
                </c:pt>
                <c:pt idx="710">
                  <c:v>1E-4</c:v>
                </c:pt>
                <c:pt idx="711">
                  <c:v>1E-4</c:v>
                </c:pt>
                <c:pt idx="712">
                  <c:v>1E-4</c:v>
                </c:pt>
                <c:pt idx="713">
                  <c:v>1E-4</c:v>
                </c:pt>
                <c:pt idx="714">
                  <c:v>1E-4</c:v>
                </c:pt>
                <c:pt idx="715">
                  <c:v>1E-4</c:v>
                </c:pt>
                <c:pt idx="716">
                  <c:v>1E-4</c:v>
                </c:pt>
                <c:pt idx="717">
                  <c:v>1E-4</c:v>
                </c:pt>
                <c:pt idx="718">
                  <c:v>1E-4</c:v>
                </c:pt>
                <c:pt idx="719">
                  <c:v>1E-4</c:v>
                </c:pt>
                <c:pt idx="720">
                  <c:v>1E-4</c:v>
                </c:pt>
                <c:pt idx="721">
                  <c:v>1E-4</c:v>
                </c:pt>
                <c:pt idx="722">
                  <c:v>1E-4</c:v>
                </c:pt>
                <c:pt idx="723">
                  <c:v>1E-4</c:v>
                </c:pt>
                <c:pt idx="724">
                  <c:v>1E-4</c:v>
                </c:pt>
                <c:pt idx="725">
                  <c:v>1E-4</c:v>
                </c:pt>
                <c:pt idx="726">
                  <c:v>1E-4</c:v>
                </c:pt>
                <c:pt idx="727">
                  <c:v>1E-4</c:v>
                </c:pt>
                <c:pt idx="728">
                  <c:v>1E-4</c:v>
                </c:pt>
                <c:pt idx="729">
                  <c:v>1E-4</c:v>
                </c:pt>
                <c:pt idx="730">
                  <c:v>1E-4</c:v>
                </c:pt>
                <c:pt idx="731">
                  <c:v>1E-4</c:v>
                </c:pt>
                <c:pt idx="732">
                  <c:v>1E-4</c:v>
                </c:pt>
                <c:pt idx="733">
                  <c:v>1E-4</c:v>
                </c:pt>
                <c:pt idx="734">
                  <c:v>1E-4</c:v>
                </c:pt>
                <c:pt idx="735">
                  <c:v>1E-4</c:v>
                </c:pt>
                <c:pt idx="736">
                  <c:v>1E-4</c:v>
                </c:pt>
                <c:pt idx="737">
                  <c:v>1E-4</c:v>
                </c:pt>
                <c:pt idx="738">
                  <c:v>1E-4</c:v>
                </c:pt>
                <c:pt idx="739">
                  <c:v>1E-4</c:v>
                </c:pt>
                <c:pt idx="740">
                  <c:v>1E-4</c:v>
                </c:pt>
                <c:pt idx="741">
                  <c:v>1E-4</c:v>
                </c:pt>
                <c:pt idx="742">
                  <c:v>1E-4</c:v>
                </c:pt>
                <c:pt idx="743">
                  <c:v>1E-4</c:v>
                </c:pt>
                <c:pt idx="744">
                  <c:v>1E-4</c:v>
                </c:pt>
                <c:pt idx="745">
                  <c:v>1E-4</c:v>
                </c:pt>
                <c:pt idx="746">
                  <c:v>1E-4</c:v>
                </c:pt>
                <c:pt idx="747">
                  <c:v>1E-4</c:v>
                </c:pt>
                <c:pt idx="748">
                  <c:v>1E-4</c:v>
                </c:pt>
                <c:pt idx="749">
                  <c:v>1E-4</c:v>
                </c:pt>
                <c:pt idx="750">
                  <c:v>1E-4</c:v>
                </c:pt>
                <c:pt idx="751">
                  <c:v>1E-4</c:v>
                </c:pt>
                <c:pt idx="752">
                  <c:v>1E-4</c:v>
                </c:pt>
                <c:pt idx="753">
                  <c:v>1E-4</c:v>
                </c:pt>
                <c:pt idx="754">
                  <c:v>1E-4</c:v>
                </c:pt>
                <c:pt idx="755">
                  <c:v>1E-4</c:v>
                </c:pt>
                <c:pt idx="756">
                  <c:v>1E-4</c:v>
                </c:pt>
                <c:pt idx="757">
                  <c:v>1.0001</c:v>
                </c:pt>
                <c:pt idx="758">
                  <c:v>1.0001</c:v>
                </c:pt>
                <c:pt idx="759">
                  <c:v>1.0001</c:v>
                </c:pt>
                <c:pt idx="760">
                  <c:v>2.0001000000000002</c:v>
                </c:pt>
                <c:pt idx="761">
                  <c:v>2.0001000000000002</c:v>
                </c:pt>
                <c:pt idx="762">
                  <c:v>2.0001000000000002</c:v>
                </c:pt>
                <c:pt idx="763">
                  <c:v>2.0001000000000002</c:v>
                </c:pt>
                <c:pt idx="764">
                  <c:v>1.0001</c:v>
                </c:pt>
                <c:pt idx="765">
                  <c:v>1.0001</c:v>
                </c:pt>
                <c:pt idx="766">
                  <c:v>1E-4</c:v>
                </c:pt>
                <c:pt idx="767">
                  <c:v>1E-4</c:v>
                </c:pt>
                <c:pt idx="768">
                  <c:v>1E-4</c:v>
                </c:pt>
                <c:pt idx="769">
                  <c:v>1E-4</c:v>
                </c:pt>
                <c:pt idx="770">
                  <c:v>1E-4</c:v>
                </c:pt>
                <c:pt idx="771">
                  <c:v>1E-4</c:v>
                </c:pt>
                <c:pt idx="772">
                  <c:v>1E-4</c:v>
                </c:pt>
                <c:pt idx="773">
                  <c:v>1E-4</c:v>
                </c:pt>
                <c:pt idx="774">
                  <c:v>1E-4</c:v>
                </c:pt>
                <c:pt idx="775">
                  <c:v>1E-4</c:v>
                </c:pt>
                <c:pt idx="776">
                  <c:v>1E-4</c:v>
                </c:pt>
                <c:pt idx="777">
                  <c:v>1E-4</c:v>
                </c:pt>
                <c:pt idx="778">
                  <c:v>1E-4</c:v>
                </c:pt>
                <c:pt idx="779">
                  <c:v>1E-4</c:v>
                </c:pt>
                <c:pt idx="780">
                  <c:v>1E-4</c:v>
                </c:pt>
                <c:pt idx="781">
                  <c:v>1E-4</c:v>
                </c:pt>
                <c:pt idx="782">
                  <c:v>1E-4</c:v>
                </c:pt>
                <c:pt idx="783">
                  <c:v>1E-4</c:v>
                </c:pt>
                <c:pt idx="784">
                  <c:v>1E-4</c:v>
                </c:pt>
                <c:pt idx="785">
                  <c:v>1E-4</c:v>
                </c:pt>
                <c:pt idx="786">
                  <c:v>1E-4</c:v>
                </c:pt>
                <c:pt idx="787">
                  <c:v>1E-4</c:v>
                </c:pt>
                <c:pt idx="788">
                  <c:v>1E-4</c:v>
                </c:pt>
                <c:pt idx="789">
                  <c:v>1E-4</c:v>
                </c:pt>
                <c:pt idx="790">
                  <c:v>1E-4</c:v>
                </c:pt>
                <c:pt idx="791">
                  <c:v>1E-4</c:v>
                </c:pt>
                <c:pt idx="792">
                  <c:v>1E-4</c:v>
                </c:pt>
                <c:pt idx="793">
                  <c:v>1E-4</c:v>
                </c:pt>
                <c:pt idx="794">
                  <c:v>1E-4</c:v>
                </c:pt>
                <c:pt idx="795">
                  <c:v>1E-4</c:v>
                </c:pt>
                <c:pt idx="796">
                  <c:v>1E-4</c:v>
                </c:pt>
                <c:pt idx="797">
                  <c:v>1E-4</c:v>
                </c:pt>
                <c:pt idx="798">
                  <c:v>1E-4</c:v>
                </c:pt>
                <c:pt idx="799">
                  <c:v>1E-4</c:v>
                </c:pt>
                <c:pt idx="800">
                  <c:v>1E-4</c:v>
                </c:pt>
                <c:pt idx="801">
                  <c:v>1E-4</c:v>
                </c:pt>
                <c:pt idx="802">
                  <c:v>1E-4</c:v>
                </c:pt>
                <c:pt idx="803">
                  <c:v>1E-4</c:v>
                </c:pt>
                <c:pt idx="804">
                  <c:v>1E-4</c:v>
                </c:pt>
                <c:pt idx="805">
                  <c:v>1E-4</c:v>
                </c:pt>
                <c:pt idx="806">
                  <c:v>1E-4</c:v>
                </c:pt>
                <c:pt idx="807">
                  <c:v>1E-4</c:v>
                </c:pt>
                <c:pt idx="808">
                  <c:v>1E-4</c:v>
                </c:pt>
                <c:pt idx="809">
                  <c:v>1E-4</c:v>
                </c:pt>
                <c:pt idx="810">
                  <c:v>1E-4</c:v>
                </c:pt>
                <c:pt idx="811">
                  <c:v>1E-4</c:v>
                </c:pt>
                <c:pt idx="812">
                  <c:v>1E-4</c:v>
                </c:pt>
                <c:pt idx="813">
                  <c:v>1E-4</c:v>
                </c:pt>
                <c:pt idx="814">
                  <c:v>1E-4</c:v>
                </c:pt>
                <c:pt idx="815">
                  <c:v>1E-4</c:v>
                </c:pt>
                <c:pt idx="816">
                  <c:v>1E-4</c:v>
                </c:pt>
                <c:pt idx="817">
                  <c:v>1E-4</c:v>
                </c:pt>
                <c:pt idx="818">
                  <c:v>1E-4</c:v>
                </c:pt>
                <c:pt idx="819">
                  <c:v>1E-4</c:v>
                </c:pt>
                <c:pt idx="820">
                  <c:v>1E-4</c:v>
                </c:pt>
                <c:pt idx="821">
                  <c:v>1E-4</c:v>
                </c:pt>
                <c:pt idx="822">
                  <c:v>1E-4</c:v>
                </c:pt>
                <c:pt idx="823">
                  <c:v>1E-4</c:v>
                </c:pt>
                <c:pt idx="824">
                  <c:v>1E-4</c:v>
                </c:pt>
                <c:pt idx="825">
                  <c:v>1E-4</c:v>
                </c:pt>
                <c:pt idx="826">
                  <c:v>1E-4</c:v>
                </c:pt>
                <c:pt idx="827">
                  <c:v>1E-4</c:v>
                </c:pt>
                <c:pt idx="828">
                  <c:v>1E-4</c:v>
                </c:pt>
                <c:pt idx="829">
                  <c:v>1E-4</c:v>
                </c:pt>
                <c:pt idx="830">
                  <c:v>1E-4</c:v>
                </c:pt>
                <c:pt idx="831">
                  <c:v>1E-4</c:v>
                </c:pt>
                <c:pt idx="832">
                  <c:v>1E-4</c:v>
                </c:pt>
                <c:pt idx="833">
                  <c:v>1E-4</c:v>
                </c:pt>
                <c:pt idx="834">
                  <c:v>1E-4</c:v>
                </c:pt>
                <c:pt idx="835">
                  <c:v>1E-4</c:v>
                </c:pt>
                <c:pt idx="836">
                  <c:v>1E-4</c:v>
                </c:pt>
                <c:pt idx="837">
                  <c:v>1E-4</c:v>
                </c:pt>
                <c:pt idx="838">
                  <c:v>1E-4</c:v>
                </c:pt>
                <c:pt idx="839">
                  <c:v>1E-4</c:v>
                </c:pt>
                <c:pt idx="840">
                  <c:v>1E-4</c:v>
                </c:pt>
                <c:pt idx="841">
                  <c:v>1E-4</c:v>
                </c:pt>
                <c:pt idx="842">
                  <c:v>1E-4</c:v>
                </c:pt>
                <c:pt idx="843">
                  <c:v>1E-4</c:v>
                </c:pt>
                <c:pt idx="844">
                  <c:v>1E-4</c:v>
                </c:pt>
                <c:pt idx="845">
                  <c:v>1E-4</c:v>
                </c:pt>
                <c:pt idx="846">
                  <c:v>1E-4</c:v>
                </c:pt>
                <c:pt idx="847">
                  <c:v>1E-4</c:v>
                </c:pt>
                <c:pt idx="848">
                  <c:v>1E-4</c:v>
                </c:pt>
                <c:pt idx="849">
                  <c:v>1E-4</c:v>
                </c:pt>
                <c:pt idx="850">
                  <c:v>1E-4</c:v>
                </c:pt>
                <c:pt idx="851">
                  <c:v>1E-4</c:v>
                </c:pt>
                <c:pt idx="852">
                  <c:v>1E-4</c:v>
                </c:pt>
                <c:pt idx="853">
                  <c:v>1E-4</c:v>
                </c:pt>
                <c:pt idx="854">
                  <c:v>1E-4</c:v>
                </c:pt>
                <c:pt idx="855">
                  <c:v>1E-4</c:v>
                </c:pt>
                <c:pt idx="856">
                  <c:v>1E-4</c:v>
                </c:pt>
                <c:pt idx="857">
                  <c:v>1E-4</c:v>
                </c:pt>
                <c:pt idx="858">
                  <c:v>1E-4</c:v>
                </c:pt>
                <c:pt idx="859">
                  <c:v>1E-4</c:v>
                </c:pt>
                <c:pt idx="860">
                  <c:v>1E-4</c:v>
                </c:pt>
                <c:pt idx="861">
                  <c:v>1E-4</c:v>
                </c:pt>
                <c:pt idx="862">
                  <c:v>1E-4</c:v>
                </c:pt>
                <c:pt idx="863">
                  <c:v>1E-4</c:v>
                </c:pt>
                <c:pt idx="864">
                  <c:v>1E-4</c:v>
                </c:pt>
                <c:pt idx="865">
                  <c:v>1E-4</c:v>
                </c:pt>
                <c:pt idx="866">
                  <c:v>1E-4</c:v>
                </c:pt>
                <c:pt idx="867">
                  <c:v>1E-4</c:v>
                </c:pt>
                <c:pt idx="868">
                  <c:v>1E-4</c:v>
                </c:pt>
                <c:pt idx="869">
                  <c:v>1E-4</c:v>
                </c:pt>
                <c:pt idx="870">
                  <c:v>1E-4</c:v>
                </c:pt>
                <c:pt idx="871">
                  <c:v>1E-4</c:v>
                </c:pt>
                <c:pt idx="872">
                  <c:v>1E-4</c:v>
                </c:pt>
                <c:pt idx="873">
                  <c:v>1E-4</c:v>
                </c:pt>
                <c:pt idx="874">
                  <c:v>1E-4</c:v>
                </c:pt>
                <c:pt idx="875">
                  <c:v>1E-4</c:v>
                </c:pt>
                <c:pt idx="876">
                  <c:v>1E-4</c:v>
                </c:pt>
                <c:pt idx="877">
                  <c:v>1E-4</c:v>
                </c:pt>
                <c:pt idx="878">
                  <c:v>1E-4</c:v>
                </c:pt>
                <c:pt idx="879">
                  <c:v>1E-4</c:v>
                </c:pt>
                <c:pt idx="880">
                  <c:v>1E-4</c:v>
                </c:pt>
                <c:pt idx="881">
                  <c:v>1E-4</c:v>
                </c:pt>
                <c:pt idx="882">
                  <c:v>1E-4</c:v>
                </c:pt>
                <c:pt idx="883">
                  <c:v>1E-4</c:v>
                </c:pt>
                <c:pt idx="884">
                  <c:v>1E-4</c:v>
                </c:pt>
                <c:pt idx="885">
                  <c:v>1E-4</c:v>
                </c:pt>
                <c:pt idx="886">
                  <c:v>1E-4</c:v>
                </c:pt>
                <c:pt idx="887">
                  <c:v>1E-4</c:v>
                </c:pt>
                <c:pt idx="888">
                  <c:v>1E-4</c:v>
                </c:pt>
                <c:pt idx="889">
                  <c:v>1E-4</c:v>
                </c:pt>
                <c:pt idx="890">
                  <c:v>1E-4</c:v>
                </c:pt>
                <c:pt idx="891">
                  <c:v>1E-4</c:v>
                </c:pt>
                <c:pt idx="892">
                  <c:v>1E-4</c:v>
                </c:pt>
                <c:pt idx="893">
                  <c:v>1E-4</c:v>
                </c:pt>
                <c:pt idx="894">
                  <c:v>1E-4</c:v>
                </c:pt>
                <c:pt idx="895">
                  <c:v>1E-4</c:v>
                </c:pt>
                <c:pt idx="896">
                  <c:v>1E-4</c:v>
                </c:pt>
                <c:pt idx="897">
                  <c:v>1E-4</c:v>
                </c:pt>
                <c:pt idx="898">
                  <c:v>1E-4</c:v>
                </c:pt>
                <c:pt idx="899">
                  <c:v>1E-4</c:v>
                </c:pt>
                <c:pt idx="900">
                  <c:v>1E-4</c:v>
                </c:pt>
                <c:pt idx="901">
                  <c:v>1E-4</c:v>
                </c:pt>
                <c:pt idx="902">
                  <c:v>1E-4</c:v>
                </c:pt>
                <c:pt idx="903">
                  <c:v>1E-4</c:v>
                </c:pt>
                <c:pt idx="904">
                  <c:v>1E-4</c:v>
                </c:pt>
                <c:pt idx="905">
                  <c:v>1E-4</c:v>
                </c:pt>
                <c:pt idx="906">
                  <c:v>1E-4</c:v>
                </c:pt>
                <c:pt idx="907">
                  <c:v>1E-4</c:v>
                </c:pt>
                <c:pt idx="908">
                  <c:v>1E-4</c:v>
                </c:pt>
                <c:pt idx="909">
                  <c:v>1E-4</c:v>
                </c:pt>
                <c:pt idx="910">
                  <c:v>1E-4</c:v>
                </c:pt>
                <c:pt idx="911">
                  <c:v>1E-4</c:v>
                </c:pt>
                <c:pt idx="912">
                  <c:v>1E-4</c:v>
                </c:pt>
                <c:pt idx="913">
                  <c:v>1E-4</c:v>
                </c:pt>
                <c:pt idx="914">
                  <c:v>1E-4</c:v>
                </c:pt>
                <c:pt idx="915">
                  <c:v>1E-4</c:v>
                </c:pt>
                <c:pt idx="916">
                  <c:v>1E-4</c:v>
                </c:pt>
                <c:pt idx="917">
                  <c:v>1E-4</c:v>
                </c:pt>
                <c:pt idx="918">
                  <c:v>1E-4</c:v>
                </c:pt>
                <c:pt idx="919">
                  <c:v>1E-4</c:v>
                </c:pt>
                <c:pt idx="920">
                  <c:v>1E-4</c:v>
                </c:pt>
                <c:pt idx="921">
                  <c:v>1E-4</c:v>
                </c:pt>
                <c:pt idx="922">
                  <c:v>1E-4</c:v>
                </c:pt>
                <c:pt idx="923">
                  <c:v>1E-4</c:v>
                </c:pt>
                <c:pt idx="924">
                  <c:v>1E-4</c:v>
                </c:pt>
                <c:pt idx="925">
                  <c:v>1E-4</c:v>
                </c:pt>
                <c:pt idx="926">
                  <c:v>1E-4</c:v>
                </c:pt>
                <c:pt idx="927">
                  <c:v>1E-4</c:v>
                </c:pt>
                <c:pt idx="928">
                  <c:v>1E-4</c:v>
                </c:pt>
                <c:pt idx="929">
                  <c:v>1E-4</c:v>
                </c:pt>
                <c:pt idx="930">
                  <c:v>1E-4</c:v>
                </c:pt>
                <c:pt idx="931">
                  <c:v>1E-4</c:v>
                </c:pt>
                <c:pt idx="932">
                  <c:v>1E-4</c:v>
                </c:pt>
                <c:pt idx="933">
                  <c:v>1E-4</c:v>
                </c:pt>
                <c:pt idx="934">
                  <c:v>1E-4</c:v>
                </c:pt>
                <c:pt idx="935">
                  <c:v>1E-4</c:v>
                </c:pt>
                <c:pt idx="936">
                  <c:v>1E-4</c:v>
                </c:pt>
                <c:pt idx="937">
                  <c:v>1E-4</c:v>
                </c:pt>
                <c:pt idx="938">
                  <c:v>1E-4</c:v>
                </c:pt>
                <c:pt idx="939">
                  <c:v>1E-4</c:v>
                </c:pt>
                <c:pt idx="940">
                  <c:v>1E-4</c:v>
                </c:pt>
                <c:pt idx="941">
                  <c:v>1E-4</c:v>
                </c:pt>
                <c:pt idx="942">
                  <c:v>1E-4</c:v>
                </c:pt>
                <c:pt idx="943">
                  <c:v>1E-4</c:v>
                </c:pt>
                <c:pt idx="944">
                  <c:v>1E-4</c:v>
                </c:pt>
                <c:pt idx="945">
                  <c:v>1E-4</c:v>
                </c:pt>
                <c:pt idx="946">
                  <c:v>1E-4</c:v>
                </c:pt>
                <c:pt idx="947">
                  <c:v>1E-4</c:v>
                </c:pt>
                <c:pt idx="948">
                  <c:v>1E-4</c:v>
                </c:pt>
                <c:pt idx="949">
                  <c:v>1E-4</c:v>
                </c:pt>
                <c:pt idx="950">
                  <c:v>1E-4</c:v>
                </c:pt>
                <c:pt idx="951">
                  <c:v>1E-4</c:v>
                </c:pt>
                <c:pt idx="952">
                  <c:v>1E-4</c:v>
                </c:pt>
                <c:pt idx="953">
                  <c:v>1E-4</c:v>
                </c:pt>
                <c:pt idx="954">
                  <c:v>1E-4</c:v>
                </c:pt>
                <c:pt idx="955">
                  <c:v>1E-4</c:v>
                </c:pt>
                <c:pt idx="956">
                  <c:v>1E-4</c:v>
                </c:pt>
                <c:pt idx="957">
                  <c:v>1E-4</c:v>
                </c:pt>
                <c:pt idx="958">
                  <c:v>1E-4</c:v>
                </c:pt>
                <c:pt idx="959">
                  <c:v>1E-4</c:v>
                </c:pt>
                <c:pt idx="960">
                  <c:v>1E-4</c:v>
                </c:pt>
                <c:pt idx="961">
                  <c:v>1E-4</c:v>
                </c:pt>
                <c:pt idx="962">
                  <c:v>1E-4</c:v>
                </c:pt>
                <c:pt idx="963">
                  <c:v>1E-4</c:v>
                </c:pt>
                <c:pt idx="964">
                  <c:v>1E-4</c:v>
                </c:pt>
                <c:pt idx="965">
                  <c:v>1E-4</c:v>
                </c:pt>
                <c:pt idx="966">
                  <c:v>1E-4</c:v>
                </c:pt>
                <c:pt idx="967">
                  <c:v>1E-4</c:v>
                </c:pt>
                <c:pt idx="968">
                  <c:v>1E-4</c:v>
                </c:pt>
                <c:pt idx="969">
                  <c:v>1E-4</c:v>
                </c:pt>
                <c:pt idx="970">
                  <c:v>1E-4</c:v>
                </c:pt>
                <c:pt idx="971">
                  <c:v>1E-4</c:v>
                </c:pt>
                <c:pt idx="972">
                  <c:v>1.0001</c:v>
                </c:pt>
                <c:pt idx="973">
                  <c:v>1.0001</c:v>
                </c:pt>
                <c:pt idx="974">
                  <c:v>1.0001</c:v>
                </c:pt>
                <c:pt idx="975">
                  <c:v>1.0001</c:v>
                </c:pt>
                <c:pt idx="976">
                  <c:v>1.0001</c:v>
                </c:pt>
                <c:pt idx="977">
                  <c:v>1.0001</c:v>
                </c:pt>
                <c:pt idx="978">
                  <c:v>1E-4</c:v>
                </c:pt>
                <c:pt idx="979">
                  <c:v>1E-4</c:v>
                </c:pt>
                <c:pt idx="980">
                  <c:v>1E-4</c:v>
                </c:pt>
                <c:pt idx="981">
                  <c:v>1.0001</c:v>
                </c:pt>
                <c:pt idx="982">
                  <c:v>1.0001</c:v>
                </c:pt>
                <c:pt idx="983">
                  <c:v>2.0001000000000002</c:v>
                </c:pt>
                <c:pt idx="984">
                  <c:v>2.0001000000000002</c:v>
                </c:pt>
                <c:pt idx="985">
                  <c:v>2.0001000000000002</c:v>
                </c:pt>
                <c:pt idx="986">
                  <c:v>2.0001000000000002</c:v>
                </c:pt>
                <c:pt idx="987">
                  <c:v>2.0001000000000002</c:v>
                </c:pt>
                <c:pt idx="988">
                  <c:v>1.0001</c:v>
                </c:pt>
                <c:pt idx="989">
                  <c:v>1.0001</c:v>
                </c:pt>
                <c:pt idx="990">
                  <c:v>4.0000999999999998</c:v>
                </c:pt>
                <c:pt idx="991">
                  <c:v>7.0000999999999998</c:v>
                </c:pt>
                <c:pt idx="992">
                  <c:v>9.0000999999999998</c:v>
                </c:pt>
                <c:pt idx="993">
                  <c:v>9.0000999999999998</c:v>
                </c:pt>
                <c:pt idx="994">
                  <c:v>9.0000999999999998</c:v>
                </c:pt>
                <c:pt idx="995">
                  <c:v>9.0000999999999998</c:v>
                </c:pt>
                <c:pt idx="996">
                  <c:v>6.0000999999999998</c:v>
                </c:pt>
                <c:pt idx="997">
                  <c:v>3.0001000000000002</c:v>
                </c:pt>
                <c:pt idx="998">
                  <c:v>1.0001</c:v>
                </c:pt>
                <c:pt idx="999">
                  <c:v>1E-4</c:v>
                </c:pt>
                <c:pt idx="1000">
                  <c:v>2.0001000000000002</c:v>
                </c:pt>
                <c:pt idx="1001">
                  <c:v>2.0001000000000002</c:v>
                </c:pt>
                <c:pt idx="1002">
                  <c:v>3.0001000000000002</c:v>
                </c:pt>
                <c:pt idx="1003">
                  <c:v>3.0001000000000002</c:v>
                </c:pt>
                <c:pt idx="1004">
                  <c:v>3.0001000000000002</c:v>
                </c:pt>
                <c:pt idx="1005">
                  <c:v>3.0001000000000002</c:v>
                </c:pt>
                <c:pt idx="1006">
                  <c:v>2.0001000000000002</c:v>
                </c:pt>
                <c:pt idx="1007">
                  <c:v>1.0001</c:v>
                </c:pt>
                <c:pt idx="1008">
                  <c:v>1E-4</c:v>
                </c:pt>
                <c:pt idx="1009">
                  <c:v>1E-4</c:v>
                </c:pt>
                <c:pt idx="1010">
                  <c:v>1.0001</c:v>
                </c:pt>
                <c:pt idx="1011">
                  <c:v>1.0001</c:v>
                </c:pt>
                <c:pt idx="1012">
                  <c:v>1.0001</c:v>
                </c:pt>
                <c:pt idx="1013">
                  <c:v>1.0001</c:v>
                </c:pt>
                <c:pt idx="1014">
                  <c:v>1.0001</c:v>
                </c:pt>
                <c:pt idx="1015">
                  <c:v>1.0001</c:v>
                </c:pt>
                <c:pt idx="1016">
                  <c:v>1.0001</c:v>
                </c:pt>
                <c:pt idx="1017">
                  <c:v>1E-4</c:v>
                </c:pt>
                <c:pt idx="1018">
                  <c:v>1E-4</c:v>
                </c:pt>
                <c:pt idx="1019">
                  <c:v>1E-4</c:v>
                </c:pt>
                <c:pt idx="1020">
                  <c:v>1E-4</c:v>
                </c:pt>
                <c:pt idx="1021">
                  <c:v>1E-4</c:v>
                </c:pt>
                <c:pt idx="1022">
                  <c:v>1E-4</c:v>
                </c:pt>
                <c:pt idx="1023">
                  <c:v>1E-4</c:v>
                </c:pt>
                <c:pt idx="1024">
                  <c:v>1E-4</c:v>
                </c:pt>
                <c:pt idx="1025">
                  <c:v>1E-4</c:v>
                </c:pt>
                <c:pt idx="1026">
                  <c:v>1E-4</c:v>
                </c:pt>
                <c:pt idx="1027">
                  <c:v>1E-4</c:v>
                </c:pt>
                <c:pt idx="1028">
                  <c:v>1.0001</c:v>
                </c:pt>
                <c:pt idx="1029">
                  <c:v>1.0001</c:v>
                </c:pt>
                <c:pt idx="1030">
                  <c:v>2.0001000000000002</c:v>
                </c:pt>
                <c:pt idx="1031">
                  <c:v>2.0001000000000002</c:v>
                </c:pt>
                <c:pt idx="1032">
                  <c:v>2.0001000000000002</c:v>
                </c:pt>
                <c:pt idx="1033">
                  <c:v>2.0001000000000002</c:v>
                </c:pt>
                <c:pt idx="1034">
                  <c:v>2.0001000000000002</c:v>
                </c:pt>
                <c:pt idx="1035">
                  <c:v>1.0001</c:v>
                </c:pt>
                <c:pt idx="1036">
                  <c:v>1.0001</c:v>
                </c:pt>
                <c:pt idx="1037">
                  <c:v>1E-4</c:v>
                </c:pt>
                <c:pt idx="1038">
                  <c:v>1E-4</c:v>
                </c:pt>
                <c:pt idx="1039">
                  <c:v>1E-4</c:v>
                </c:pt>
                <c:pt idx="1040">
                  <c:v>1E-4</c:v>
                </c:pt>
                <c:pt idx="1041">
                  <c:v>1E-4</c:v>
                </c:pt>
                <c:pt idx="1042">
                  <c:v>1E-4</c:v>
                </c:pt>
                <c:pt idx="1043">
                  <c:v>1E-4</c:v>
                </c:pt>
                <c:pt idx="1044">
                  <c:v>1E-4</c:v>
                </c:pt>
                <c:pt idx="1045">
                  <c:v>1E-4</c:v>
                </c:pt>
                <c:pt idx="1046">
                  <c:v>1E-4</c:v>
                </c:pt>
                <c:pt idx="1047">
                  <c:v>1E-4</c:v>
                </c:pt>
                <c:pt idx="1048">
                  <c:v>1E-4</c:v>
                </c:pt>
                <c:pt idx="1049">
                  <c:v>2.0001000000000002</c:v>
                </c:pt>
                <c:pt idx="1050">
                  <c:v>3.0001000000000002</c:v>
                </c:pt>
                <c:pt idx="1051">
                  <c:v>4.0000999999999998</c:v>
                </c:pt>
                <c:pt idx="1052">
                  <c:v>4.0000999999999998</c:v>
                </c:pt>
                <c:pt idx="1053">
                  <c:v>4.0000999999999998</c:v>
                </c:pt>
                <c:pt idx="1054">
                  <c:v>4.0000999999999998</c:v>
                </c:pt>
                <c:pt idx="1055">
                  <c:v>3.0001000000000002</c:v>
                </c:pt>
                <c:pt idx="1056">
                  <c:v>1.0001</c:v>
                </c:pt>
                <c:pt idx="1057">
                  <c:v>1E-4</c:v>
                </c:pt>
                <c:pt idx="1058">
                  <c:v>1E-4</c:v>
                </c:pt>
                <c:pt idx="1059">
                  <c:v>1E-4</c:v>
                </c:pt>
                <c:pt idx="1060">
                  <c:v>1E-4</c:v>
                </c:pt>
                <c:pt idx="1061">
                  <c:v>1E-4</c:v>
                </c:pt>
                <c:pt idx="1062">
                  <c:v>1E-4</c:v>
                </c:pt>
                <c:pt idx="1063">
                  <c:v>1E-4</c:v>
                </c:pt>
                <c:pt idx="1064">
                  <c:v>1E-4</c:v>
                </c:pt>
                <c:pt idx="1065">
                  <c:v>1E-4</c:v>
                </c:pt>
                <c:pt idx="1066">
                  <c:v>1E-4</c:v>
                </c:pt>
                <c:pt idx="1067">
                  <c:v>1E-4</c:v>
                </c:pt>
                <c:pt idx="1068">
                  <c:v>1.0001</c:v>
                </c:pt>
                <c:pt idx="1069">
                  <c:v>4.0000999999999998</c:v>
                </c:pt>
                <c:pt idx="1070">
                  <c:v>10.0001</c:v>
                </c:pt>
                <c:pt idx="1071">
                  <c:v>15.0001</c:v>
                </c:pt>
                <c:pt idx="1072">
                  <c:v>15.0001</c:v>
                </c:pt>
                <c:pt idx="1073">
                  <c:v>15.0001</c:v>
                </c:pt>
                <c:pt idx="1074">
                  <c:v>14.0001</c:v>
                </c:pt>
                <c:pt idx="1075">
                  <c:v>11.0001</c:v>
                </c:pt>
                <c:pt idx="1076">
                  <c:v>5.0000999999999998</c:v>
                </c:pt>
                <c:pt idx="1077">
                  <c:v>1.0001</c:v>
                </c:pt>
                <c:pt idx="1078">
                  <c:v>1E-4</c:v>
                </c:pt>
                <c:pt idx="1079">
                  <c:v>1E-4</c:v>
                </c:pt>
                <c:pt idx="1080">
                  <c:v>1E-4</c:v>
                </c:pt>
                <c:pt idx="1081">
                  <c:v>1E-4</c:v>
                </c:pt>
                <c:pt idx="1082">
                  <c:v>1E-4</c:v>
                </c:pt>
                <c:pt idx="1083">
                  <c:v>1E-4</c:v>
                </c:pt>
                <c:pt idx="1084">
                  <c:v>1E-4</c:v>
                </c:pt>
                <c:pt idx="1085">
                  <c:v>1E-4</c:v>
                </c:pt>
                <c:pt idx="1086">
                  <c:v>1E-4</c:v>
                </c:pt>
                <c:pt idx="1087">
                  <c:v>1E-4</c:v>
                </c:pt>
                <c:pt idx="1088">
                  <c:v>1E-4</c:v>
                </c:pt>
                <c:pt idx="1089">
                  <c:v>1E-4</c:v>
                </c:pt>
                <c:pt idx="1090">
                  <c:v>1.0001</c:v>
                </c:pt>
                <c:pt idx="1091">
                  <c:v>1.0001</c:v>
                </c:pt>
                <c:pt idx="1092">
                  <c:v>1.0001</c:v>
                </c:pt>
                <c:pt idx="1093">
                  <c:v>1.0001</c:v>
                </c:pt>
                <c:pt idx="1094">
                  <c:v>1.0001</c:v>
                </c:pt>
                <c:pt idx="1095">
                  <c:v>1.0001</c:v>
                </c:pt>
                <c:pt idx="1096">
                  <c:v>1E-4</c:v>
                </c:pt>
                <c:pt idx="1097">
                  <c:v>1E-4</c:v>
                </c:pt>
                <c:pt idx="1098">
                  <c:v>1E-4</c:v>
                </c:pt>
                <c:pt idx="1099">
                  <c:v>1E-4</c:v>
                </c:pt>
                <c:pt idx="1100">
                  <c:v>1E-4</c:v>
                </c:pt>
                <c:pt idx="1101">
                  <c:v>1E-4</c:v>
                </c:pt>
                <c:pt idx="1102">
                  <c:v>1E-4</c:v>
                </c:pt>
                <c:pt idx="1103">
                  <c:v>1E-4</c:v>
                </c:pt>
                <c:pt idx="1104">
                  <c:v>1E-4</c:v>
                </c:pt>
                <c:pt idx="1105">
                  <c:v>1E-4</c:v>
                </c:pt>
                <c:pt idx="1106">
                  <c:v>1E-4</c:v>
                </c:pt>
                <c:pt idx="1107">
                  <c:v>1E-4</c:v>
                </c:pt>
                <c:pt idx="1108">
                  <c:v>1E-4</c:v>
                </c:pt>
                <c:pt idx="1109">
                  <c:v>1E-4</c:v>
                </c:pt>
                <c:pt idx="1110">
                  <c:v>1E-4</c:v>
                </c:pt>
                <c:pt idx="1111">
                  <c:v>1E-4</c:v>
                </c:pt>
                <c:pt idx="1112">
                  <c:v>1.0001</c:v>
                </c:pt>
                <c:pt idx="1113">
                  <c:v>1.0001</c:v>
                </c:pt>
                <c:pt idx="1114">
                  <c:v>1.0001</c:v>
                </c:pt>
                <c:pt idx="1115">
                  <c:v>1.0001</c:v>
                </c:pt>
                <c:pt idx="1116">
                  <c:v>1.0001</c:v>
                </c:pt>
                <c:pt idx="1117">
                  <c:v>1.0001</c:v>
                </c:pt>
                <c:pt idx="1118">
                  <c:v>1E-4</c:v>
                </c:pt>
                <c:pt idx="1119">
                  <c:v>1E-4</c:v>
                </c:pt>
                <c:pt idx="1120">
                  <c:v>1E-4</c:v>
                </c:pt>
                <c:pt idx="1121">
                  <c:v>1E-4</c:v>
                </c:pt>
                <c:pt idx="1122">
                  <c:v>1E-4</c:v>
                </c:pt>
                <c:pt idx="1123">
                  <c:v>1E-4</c:v>
                </c:pt>
                <c:pt idx="1124">
                  <c:v>1E-4</c:v>
                </c:pt>
                <c:pt idx="1125">
                  <c:v>1E-4</c:v>
                </c:pt>
                <c:pt idx="1126">
                  <c:v>1E-4</c:v>
                </c:pt>
                <c:pt idx="1127">
                  <c:v>1E-4</c:v>
                </c:pt>
                <c:pt idx="1128">
                  <c:v>1E-4</c:v>
                </c:pt>
                <c:pt idx="1129">
                  <c:v>1E-4</c:v>
                </c:pt>
                <c:pt idx="1130">
                  <c:v>1E-4</c:v>
                </c:pt>
                <c:pt idx="1131">
                  <c:v>1E-4</c:v>
                </c:pt>
                <c:pt idx="1132">
                  <c:v>1E-4</c:v>
                </c:pt>
                <c:pt idx="1133">
                  <c:v>1E-4</c:v>
                </c:pt>
                <c:pt idx="1134">
                  <c:v>1.0001</c:v>
                </c:pt>
                <c:pt idx="1135">
                  <c:v>1.0001</c:v>
                </c:pt>
                <c:pt idx="1136">
                  <c:v>1.0001</c:v>
                </c:pt>
                <c:pt idx="1137">
                  <c:v>1.0001</c:v>
                </c:pt>
                <c:pt idx="1138">
                  <c:v>1E-4</c:v>
                </c:pt>
                <c:pt idx="1139">
                  <c:v>1E-4</c:v>
                </c:pt>
                <c:pt idx="1140">
                  <c:v>1E-4</c:v>
                </c:pt>
                <c:pt idx="1141">
                  <c:v>1E-4</c:v>
                </c:pt>
                <c:pt idx="1142">
                  <c:v>1E-4</c:v>
                </c:pt>
                <c:pt idx="1143">
                  <c:v>1E-4</c:v>
                </c:pt>
                <c:pt idx="1144">
                  <c:v>1E-4</c:v>
                </c:pt>
                <c:pt idx="1145">
                  <c:v>1.0001</c:v>
                </c:pt>
                <c:pt idx="1146">
                  <c:v>1.0001</c:v>
                </c:pt>
                <c:pt idx="1147">
                  <c:v>1.0001</c:v>
                </c:pt>
                <c:pt idx="1148">
                  <c:v>1.0001</c:v>
                </c:pt>
                <c:pt idx="1149">
                  <c:v>1E-4</c:v>
                </c:pt>
                <c:pt idx="1150">
                  <c:v>1E-4</c:v>
                </c:pt>
                <c:pt idx="1151">
                  <c:v>1E-4</c:v>
                </c:pt>
                <c:pt idx="1152">
                  <c:v>1E-4</c:v>
                </c:pt>
                <c:pt idx="1153">
                  <c:v>1E-4</c:v>
                </c:pt>
                <c:pt idx="1154">
                  <c:v>2.0001000000000002</c:v>
                </c:pt>
                <c:pt idx="1155">
                  <c:v>4.0000999999999998</c:v>
                </c:pt>
                <c:pt idx="1156">
                  <c:v>6.0000999999999998</c:v>
                </c:pt>
                <c:pt idx="1157">
                  <c:v>6.0000999999999998</c:v>
                </c:pt>
                <c:pt idx="1158">
                  <c:v>6.0000999999999998</c:v>
                </c:pt>
                <c:pt idx="1159">
                  <c:v>5.0000999999999998</c:v>
                </c:pt>
                <c:pt idx="1160">
                  <c:v>3.0001000000000002</c:v>
                </c:pt>
                <c:pt idx="1161">
                  <c:v>1.0001</c:v>
                </c:pt>
                <c:pt idx="1162">
                  <c:v>1E-4</c:v>
                </c:pt>
                <c:pt idx="1163">
                  <c:v>1E-4</c:v>
                </c:pt>
                <c:pt idx="1164">
                  <c:v>1E-4</c:v>
                </c:pt>
                <c:pt idx="1165">
                  <c:v>1.0001</c:v>
                </c:pt>
                <c:pt idx="1166">
                  <c:v>2.0001000000000002</c:v>
                </c:pt>
                <c:pt idx="1167">
                  <c:v>2.0001000000000002</c:v>
                </c:pt>
                <c:pt idx="1168">
                  <c:v>2.0001000000000002</c:v>
                </c:pt>
                <c:pt idx="1169">
                  <c:v>2.0001000000000002</c:v>
                </c:pt>
                <c:pt idx="1170">
                  <c:v>2.0001000000000002</c:v>
                </c:pt>
                <c:pt idx="1171">
                  <c:v>1.0001</c:v>
                </c:pt>
                <c:pt idx="1172">
                  <c:v>1E-4</c:v>
                </c:pt>
                <c:pt idx="1173">
                  <c:v>1E-4</c:v>
                </c:pt>
                <c:pt idx="1174">
                  <c:v>1E-4</c:v>
                </c:pt>
                <c:pt idx="1175">
                  <c:v>1E-4</c:v>
                </c:pt>
                <c:pt idx="1176">
                  <c:v>1E-4</c:v>
                </c:pt>
                <c:pt idx="1177">
                  <c:v>1.0001</c:v>
                </c:pt>
                <c:pt idx="1178">
                  <c:v>2.0001000000000002</c:v>
                </c:pt>
                <c:pt idx="1179">
                  <c:v>2.0001000000000002</c:v>
                </c:pt>
                <c:pt idx="1180">
                  <c:v>2.0001000000000002</c:v>
                </c:pt>
                <c:pt idx="1181">
                  <c:v>1.0001</c:v>
                </c:pt>
                <c:pt idx="1182">
                  <c:v>1.0001</c:v>
                </c:pt>
                <c:pt idx="1183">
                  <c:v>1E-4</c:v>
                </c:pt>
                <c:pt idx="1184">
                  <c:v>1E-4</c:v>
                </c:pt>
                <c:pt idx="1185">
                  <c:v>1E-4</c:v>
                </c:pt>
                <c:pt idx="1186">
                  <c:v>1E-4</c:v>
                </c:pt>
                <c:pt idx="1187">
                  <c:v>1E-4</c:v>
                </c:pt>
                <c:pt idx="1188">
                  <c:v>1.0001</c:v>
                </c:pt>
                <c:pt idx="1189">
                  <c:v>1.0001</c:v>
                </c:pt>
                <c:pt idx="1190">
                  <c:v>1.0001</c:v>
                </c:pt>
                <c:pt idx="1191">
                  <c:v>1.0001</c:v>
                </c:pt>
                <c:pt idx="1192">
                  <c:v>1.0001</c:v>
                </c:pt>
                <c:pt idx="1193">
                  <c:v>1.0001</c:v>
                </c:pt>
                <c:pt idx="1194">
                  <c:v>1E-4</c:v>
                </c:pt>
                <c:pt idx="1195">
                  <c:v>1E-4</c:v>
                </c:pt>
                <c:pt idx="1196">
                  <c:v>1E-4</c:v>
                </c:pt>
                <c:pt idx="1197">
                  <c:v>1E-4</c:v>
                </c:pt>
                <c:pt idx="1198">
                  <c:v>1.0001</c:v>
                </c:pt>
                <c:pt idx="1199">
                  <c:v>9.0000999999999998</c:v>
                </c:pt>
                <c:pt idx="1200">
                  <c:v>18.0001</c:v>
                </c:pt>
                <c:pt idx="1201">
                  <c:v>23.0001</c:v>
                </c:pt>
                <c:pt idx="1202">
                  <c:v>23.0001</c:v>
                </c:pt>
                <c:pt idx="1203">
                  <c:v>23.0001</c:v>
                </c:pt>
                <c:pt idx="1204">
                  <c:v>15.0001</c:v>
                </c:pt>
                <c:pt idx="1205">
                  <c:v>7.0000999999999998</c:v>
                </c:pt>
                <c:pt idx="1206">
                  <c:v>1.0001</c:v>
                </c:pt>
                <c:pt idx="1207">
                  <c:v>1E-4</c:v>
                </c:pt>
                <c:pt idx="1208">
                  <c:v>1E-4</c:v>
                </c:pt>
                <c:pt idx="1209">
                  <c:v>1E-4</c:v>
                </c:pt>
                <c:pt idx="1210">
                  <c:v>1E-4</c:v>
                </c:pt>
                <c:pt idx="1211">
                  <c:v>1E-4</c:v>
                </c:pt>
                <c:pt idx="1212">
                  <c:v>1E-4</c:v>
                </c:pt>
                <c:pt idx="1213">
                  <c:v>1E-4</c:v>
                </c:pt>
                <c:pt idx="1214">
                  <c:v>1E-4</c:v>
                </c:pt>
                <c:pt idx="1215">
                  <c:v>1E-4</c:v>
                </c:pt>
                <c:pt idx="1216">
                  <c:v>1E-4</c:v>
                </c:pt>
                <c:pt idx="1217">
                  <c:v>1E-4</c:v>
                </c:pt>
                <c:pt idx="1218">
                  <c:v>1E-4</c:v>
                </c:pt>
                <c:pt idx="1219">
                  <c:v>1E-4</c:v>
                </c:pt>
                <c:pt idx="1220">
                  <c:v>1E-4</c:v>
                </c:pt>
                <c:pt idx="1221">
                  <c:v>1E-4</c:v>
                </c:pt>
                <c:pt idx="1222">
                  <c:v>1E-4</c:v>
                </c:pt>
                <c:pt idx="1223">
                  <c:v>1E-4</c:v>
                </c:pt>
                <c:pt idx="1224">
                  <c:v>1E-4</c:v>
                </c:pt>
                <c:pt idx="1225">
                  <c:v>1E-4</c:v>
                </c:pt>
                <c:pt idx="1226">
                  <c:v>1E-4</c:v>
                </c:pt>
                <c:pt idx="1227">
                  <c:v>1E-4</c:v>
                </c:pt>
                <c:pt idx="1228">
                  <c:v>1E-4</c:v>
                </c:pt>
                <c:pt idx="1229">
                  <c:v>1E-4</c:v>
                </c:pt>
                <c:pt idx="1230">
                  <c:v>1E-4</c:v>
                </c:pt>
                <c:pt idx="1231">
                  <c:v>1E-4</c:v>
                </c:pt>
                <c:pt idx="1232">
                  <c:v>1E-4</c:v>
                </c:pt>
                <c:pt idx="1233">
                  <c:v>1E-4</c:v>
                </c:pt>
                <c:pt idx="1234">
                  <c:v>1E-4</c:v>
                </c:pt>
                <c:pt idx="1235">
                  <c:v>1E-4</c:v>
                </c:pt>
                <c:pt idx="1236">
                  <c:v>1E-4</c:v>
                </c:pt>
                <c:pt idx="1237">
                  <c:v>1E-4</c:v>
                </c:pt>
                <c:pt idx="1238">
                  <c:v>1E-4</c:v>
                </c:pt>
                <c:pt idx="1239">
                  <c:v>1E-4</c:v>
                </c:pt>
                <c:pt idx="1240">
                  <c:v>1E-4</c:v>
                </c:pt>
                <c:pt idx="1241">
                  <c:v>1E-4</c:v>
                </c:pt>
                <c:pt idx="1242">
                  <c:v>1E-4</c:v>
                </c:pt>
                <c:pt idx="1243">
                  <c:v>1E-4</c:v>
                </c:pt>
                <c:pt idx="1244">
                  <c:v>1E-4</c:v>
                </c:pt>
                <c:pt idx="1245">
                  <c:v>1E-4</c:v>
                </c:pt>
                <c:pt idx="1246">
                  <c:v>1.0001</c:v>
                </c:pt>
                <c:pt idx="1247">
                  <c:v>3.0001000000000002</c:v>
                </c:pt>
                <c:pt idx="1248">
                  <c:v>5.0000999999999998</c:v>
                </c:pt>
                <c:pt idx="1249">
                  <c:v>5.0000999999999998</c:v>
                </c:pt>
                <c:pt idx="1250">
                  <c:v>5.0000999999999998</c:v>
                </c:pt>
                <c:pt idx="1251">
                  <c:v>4.0000999999999998</c:v>
                </c:pt>
                <c:pt idx="1252">
                  <c:v>1.0001</c:v>
                </c:pt>
                <c:pt idx="1253">
                  <c:v>1E-4</c:v>
                </c:pt>
                <c:pt idx="1254">
                  <c:v>1E-4</c:v>
                </c:pt>
                <c:pt idx="1255">
                  <c:v>1E-4</c:v>
                </c:pt>
                <c:pt idx="1256">
                  <c:v>1E-4</c:v>
                </c:pt>
                <c:pt idx="1257">
                  <c:v>1E-4</c:v>
                </c:pt>
                <c:pt idx="1258">
                  <c:v>1E-4</c:v>
                </c:pt>
                <c:pt idx="1259">
                  <c:v>1E-4</c:v>
                </c:pt>
                <c:pt idx="1260">
                  <c:v>1E-4</c:v>
                </c:pt>
                <c:pt idx="1261">
                  <c:v>1E-4</c:v>
                </c:pt>
                <c:pt idx="1262">
                  <c:v>1E-4</c:v>
                </c:pt>
                <c:pt idx="1263">
                  <c:v>1E-4</c:v>
                </c:pt>
                <c:pt idx="1264">
                  <c:v>1E-4</c:v>
                </c:pt>
                <c:pt idx="1265">
                  <c:v>1E-4</c:v>
                </c:pt>
                <c:pt idx="1266">
                  <c:v>1E-4</c:v>
                </c:pt>
                <c:pt idx="1267">
                  <c:v>1E-4</c:v>
                </c:pt>
                <c:pt idx="1268">
                  <c:v>1E-4</c:v>
                </c:pt>
                <c:pt idx="1269">
                  <c:v>1E-4</c:v>
                </c:pt>
                <c:pt idx="1270">
                  <c:v>1E-4</c:v>
                </c:pt>
                <c:pt idx="1271">
                  <c:v>1E-4</c:v>
                </c:pt>
                <c:pt idx="1272">
                  <c:v>1E-4</c:v>
                </c:pt>
                <c:pt idx="1273">
                  <c:v>1E-4</c:v>
                </c:pt>
                <c:pt idx="1274">
                  <c:v>1E-4</c:v>
                </c:pt>
                <c:pt idx="1275">
                  <c:v>1E-4</c:v>
                </c:pt>
                <c:pt idx="1276">
                  <c:v>1E-4</c:v>
                </c:pt>
                <c:pt idx="1277">
                  <c:v>1E-4</c:v>
                </c:pt>
                <c:pt idx="1278">
                  <c:v>1E-4</c:v>
                </c:pt>
                <c:pt idx="1279">
                  <c:v>1E-4</c:v>
                </c:pt>
                <c:pt idx="1280">
                  <c:v>1E-4</c:v>
                </c:pt>
                <c:pt idx="1281">
                  <c:v>1E-4</c:v>
                </c:pt>
                <c:pt idx="1282">
                  <c:v>1E-4</c:v>
                </c:pt>
                <c:pt idx="1283">
                  <c:v>1E-4</c:v>
                </c:pt>
                <c:pt idx="1284">
                  <c:v>1E-4</c:v>
                </c:pt>
                <c:pt idx="1285">
                  <c:v>1E-4</c:v>
                </c:pt>
                <c:pt idx="1286">
                  <c:v>1E-4</c:v>
                </c:pt>
                <c:pt idx="1287">
                  <c:v>1E-4</c:v>
                </c:pt>
                <c:pt idx="1288">
                  <c:v>1E-4</c:v>
                </c:pt>
                <c:pt idx="1289">
                  <c:v>1E-4</c:v>
                </c:pt>
                <c:pt idx="1290">
                  <c:v>1E-4</c:v>
                </c:pt>
                <c:pt idx="1291">
                  <c:v>1E-4</c:v>
                </c:pt>
                <c:pt idx="1292">
                  <c:v>1E-4</c:v>
                </c:pt>
                <c:pt idx="1293">
                  <c:v>1E-4</c:v>
                </c:pt>
                <c:pt idx="1294">
                  <c:v>1E-4</c:v>
                </c:pt>
                <c:pt idx="1295">
                  <c:v>1E-4</c:v>
                </c:pt>
                <c:pt idx="1296">
                  <c:v>1E-4</c:v>
                </c:pt>
                <c:pt idx="1297">
                  <c:v>1E-4</c:v>
                </c:pt>
                <c:pt idx="1298">
                  <c:v>1E-4</c:v>
                </c:pt>
                <c:pt idx="1299">
                  <c:v>1E-4</c:v>
                </c:pt>
                <c:pt idx="1300">
                  <c:v>1E-4</c:v>
                </c:pt>
                <c:pt idx="1301">
                  <c:v>1E-4</c:v>
                </c:pt>
                <c:pt idx="1302">
                  <c:v>1E-4</c:v>
                </c:pt>
                <c:pt idx="1303">
                  <c:v>1E-4</c:v>
                </c:pt>
                <c:pt idx="1304">
                  <c:v>1E-4</c:v>
                </c:pt>
                <c:pt idx="1305">
                  <c:v>1E-4</c:v>
                </c:pt>
                <c:pt idx="1306">
                  <c:v>1E-4</c:v>
                </c:pt>
                <c:pt idx="1307">
                  <c:v>1E-4</c:v>
                </c:pt>
                <c:pt idx="1308">
                  <c:v>1E-4</c:v>
                </c:pt>
                <c:pt idx="1309">
                  <c:v>1E-4</c:v>
                </c:pt>
                <c:pt idx="1310">
                  <c:v>1E-4</c:v>
                </c:pt>
                <c:pt idx="1311">
                  <c:v>1E-4</c:v>
                </c:pt>
                <c:pt idx="1312">
                  <c:v>1E-4</c:v>
                </c:pt>
                <c:pt idx="1313">
                  <c:v>1E-4</c:v>
                </c:pt>
                <c:pt idx="1314">
                  <c:v>1E-4</c:v>
                </c:pt>
                <c:pt idx="1315">
                  <c:v>1E-4</c:v>
                </c:pt>
                <c:pt idx="1316">
                  <c:v>1E-4</c:v>
                </c:pt>
                <c:pt idx="1317">
                  <c:v>1E-4</c:v>
                </c:pt>
                <c:pt idx="1318">
                  <c:v>1E-4</c:v>
                </c:pt>
                <c:pt idx="1319">
                  <c:v>1E-4</c:v>
                </c:pt>
                <c:pt idx="1320">
                  <c:v>1E-4</c:v>
                </c:pt>
                <c:pt idx="1321">
                  <c:v>1E-4</c:v>
                </c:pt>
                <c:pt idx="1322">
                  <c:v>1E-4</c:v>
                </c:pt>
                <c:pt idx="1323">
                  <c:v>1E-4</c:v>
                </c:pt>
                <c:pt idx="1324">
                  <c:v>1E-4</c:v>
                </c:pt>
                <c:pt idx="1325">
                  <c:v>1E-4</c:v>
                </c:pt>
                <c:pt idx="1326">
                  <c:v>1E-4</c:v>
                </c:pt>
                <c:pt idx="1327">
                  <c:v>1E-4</c:v>
                </c:pt>
                <c:pt idx="1328">
                  <c:v>1E-4</c:v>
                </c:pt>
                <c:pt idx="1329">
                  <c:v>1E-4</c:v>
                </c:pt>
                <c:pt idx="1330">
                  <c:v>1E-4</c:v>
                </c:pt>
                <c:pt idx="1331">
                  <c:v>1E-4</c:v>
                </c:pt>
                <c:pt idx="1332">
                  <c:v>1E-4</c:v>
                </c:pt>
                <c:pt idx="1333">
                  <c:v>1E-4</c:v>
                </c:pt>
                <c:pt idx="1334">
                  <c:v>1E-4</c:v>
                </c:pt>
                <c:pt idx="1335">
                  <c:v>1E-4</c:v>
                </c:pt>
                <c:pt idx="1336">
                  <c:v>1E-4</c:v>
                </c:pt>
                <c:pt idx="1337">
                  <c:v>1E-4</c:v>
                </c:pt>
                <c:pt idx="1338">
                  <c:v>1E-4</c:v>
                </c:pt>
                <c:pt idx="1339">
                  <c:v>1E-4</c:v>
                </c:pt>
                <c:pt idx="1340">
                  <c:v>1E-4</c:v>
                </c:pt>
                <c:pt idx="1341">
                  <c:v>1E-4</c:v>
                </c:pt>
                <c:pt idx="1342">
                  <c:v>1E-4</c:v>
                </c:pt>
                <c:pt idx="1343">
                  <c:v>1E-4</c:v>
                </c:pt>
                <c:pt idx="1344">
                  <c:v>1E-4</c:v>
                </c:pt>
                <c:pt idx="1345">
                  <c:v>1E-4</c:v>
                </c:pt>
                <c:pt idx="1346">
                  <c:v>1E-4</c:v>
                </c:pt>
                <c:pt idx="1347">
                  <c:v>1E-4</c:v>
                </c:pt>
                <c:pt idx="1348">
                  <c:v>1.0001</c:v>
                </c:pt>
                <c:pt idx="1349">
                  <c:v>6.0000999999999998</c:v>
                </c:pt>
                <c:pt idx="1350">
                  <c:v>8.0000999999999998</c:v>
                </c:pt>
                <c:pt idx="1351">
                  <c:v>8.0000999999999998</c:v>
                </c:pt>
                <c:pt idx="1352">
                  <c:v>8.0000999999999998</c:v>
                </c:pt>
                <c:pt idx="1353">
                  <c:v>5.0000999999999998</c:v>
                </c:pt>
                <c:pt idx="1354">
                  <c:v>2.0001000000000002</c:v>
                </c:pt>
                <c:pt idx="1355">
                  <c:v>1E-4</c:v>
                </c:pt>
                <c:pt idx="1356">
                  <c:v>1E-4</c:v>
                </c:pt>
                <c:pt idx="1357">
                  <c:v>1E-4</c:v>
                </c:pt>
                <c:pt idx="1358">
                  <c:v>1E-4</c:v>
                </c:pt>
                <c:pt idx="1359">
                  <c:v>1E-4</c:v>
                </c:pt>
                <c:pt idx="1360">
                  <c:v>1E-4</c:v>
                </c:pt>
                <c:pt idx="1361">
                  <c:v>1E-4</c:v>
                </c:pt>
                <c:pt idx="1362">
                  <c:v>1.0001</c:v>
                </c:pt>
                <c:pt idx="1363">
                  <c:v>2.0001000000000002</c:v>
                </c:pt>
                <c:pt idx="1364">
                  <c:v>3.0001000000000002</c:v>
                </c:pt>
                <c:pt idx="1365">
                  <c:v>3.0001000000000002</c:v>
                </c:pt>
                <c:pt idx="1366">
                  <c:v>2.0001000000000002</c:v>
                </c:pt>
                <c:pt idx="1367">
                  <c:v>1.0001</c:v>
                </c:pt>
                <c:pt idx="1368">
                  <c:v>1E-4</c:v>
                </c:pt>
                <c:pt idx="1369">
                  <c:v>1E-4</c:v>
                </c:pt>
                <c:pt idx="1370">
                  <c:v>1E-4</c:v>
                </c:pt>
                <c:pt idx="1371">
                  <c:v>1E-4</c:v>
                </c:pt>
                <c:pt idx="1372">
                  <c:v>1E-4</c:v>
                </c:pt>
                <c:pt idx="1373">
                  <c:v>1E-4</c:v>
                </c:pt>
                <c:pt idx="1374">
                  <c:v>1E-4</c:v>
                </c:pt>
                <c:pt idx="1375">
                  <c:v>1E-4</c:v>
                </c:pt>
                <c:pt idx="1376">
                  <c:v>1.0001</c:v>
                </c:pt>
                <c:pt idx="1377">
                  <c:v>2.0001000000000002</c:v>
                </c:pt>
                <c:pt idx="1378">
                  <c:v>2.0001000000000002</c:v>
                </c:pt>
                <c:pt idx="1379">
                  <c:v>1.0001</c:v>
                </c:pt>
                <c:pt idx="1380">
                  <c:v>1.0001</c:v>
                </c:pt>
                <c:pt idx="1381">
                  <c:v>1E-4</c:v>
                </c:pt>
                <c:pt idx="1382">
                  <c:v>1E-4</c:v>
                </c:pt>
                <c:pt idx="1383">
                  <c:v>1E-4</c:v>
                </c:pt>
                <c:pt idx="1384">
                  <c:v>1E-4</c:v>
                </c:pt>
                <c:pt idx="1385">
                  <c:v>1E-4</c:v>
                </c:pt>
                <c:pt idx="1386">
                  <c:v>1E-4</c:v>
                </c:pt>
                <c:pt idx="1387">
                  <c:v>1E-4</c:v>
                </c:pt>
                <c:pt idx="1388">
                  <c:v>1E-4</c:v>
                </c:pt>
                <c:pt idx="1389">
                  <c:v>1.0001</c:v>
                </c:pt>
                <c:pt idx="1390">
                  <c:v>4.0000999999999998</c:v>
                </c:pt>
                <c:pt idx="1391">
                  <c:v>7.0000999999999998</c:v>
                </c:pt>
                <c:pt idx="1392">
                  <c:v>8.0000999999999998</c:v>
                </c:pt>
                <c:pt idx="1393">
                  <c:v>8.0000999999999998</c:v>
                </c:pt>
                <c:pt idx="1394">
                  <c:v>4.0000999999999998</c:v>
                </c:pt>
                <c:pt idx="1395">
                  <c:v>1.0001</c:v>
                </c:pt>
                <c:pt idx="1396">
                  <c:v>1E-4</c:v>
                </c:pt>
                <c:pt idx="1397">
                  <c:v>1E-4</c:v>
                </c:pt>
                <c:pt idx="1398">
                  <c:v>1E-4</c:v>
                </c:pt>
                <c:pt idx="1399">
                  <c:v>1E-4</c:v>
                </c:pt>
                <c:pt idx="1400">
                  <c:v>1E-4</c:v>
                </c:pt>
                <c:pt idx="1401">
                  <c:v>1E-4</c:v>
                </c:pt>
                <c:pt idx="1402">
                  <c:v>1E-4</c:v>
                </c:pt>
                <c:pt idx="1403">
                  <c:v>19.0001</c:v>
                </c:pt>
                <c:pt idx="1404">
                  <c:v>193.0001</c:v>
                </c:pt>
                <c:pt idx="1405">
                  <c:v>470.00009999999997</c:v>
                </c:pt>
                <c:pt idx="1406">
                  <c:v>597.00009999999997</c:v>
                </c:pt>
                <c:pt idx="1407">
                  <c:v>581.00009999999997</c:v>
                </c:pt>
                <c:pt idx="1408">
                  <c:v>417.00009999999997</c:v>
                </c:pt>
                <c:pt idx="1409">
                  <c:v>189.0001</c:v>
                </c:pt>
                <c:pt idx="1410">
                  <c:v>7.0000999999999998</c:v>
                </c:pt>
                <c:pt idx="1411">
                  <c:v>1E-4</c:v>
                </c:pt>
                <c:pt idx="1412">
                  <c:v>1E-4</c:v>
                </c:pt>
                <c:pt idx="1413">
                  <c:v>1E-4</c:v>
                </c:pt>
                <c:pt idx="1414">
                  <c:v>1E-4</c:v>
                </c:pt>
                <c:pt idx="1415">
                  <c:v>1E-4</c:v>
                </c:pt>
                <c:pt idx="1416">
                  <c:v>1E-4</c:v>
                </c:pt>
                <c:pt idx="1417">
                  <c:v>1E-4</c:v>
                </c:pt>
                <c:pt idx="1418">
                  <c:v>1E-4</c:v>
                </c:pt>
                <c:pt idx="1419">
                  <c:v>1E-4</c:v>
                </c:pt>
                <c:pt idx="1420">
                  <c:v>1.0001</c:v>
                </c:pt>
                <c:pt idx="1421">
                  <c:v>1.0001</c:v>
                </c:pt>
                <c:pt idx="1422">
                  <c:v>1.0001</c:v>
                </c:pt>
                <c:pt idx="1423">
                  <c:v>1E-4</c:v>
                </c:pt>
                <c:pt idx="1424">
                  <c:v>1E-4</c:v>
                </c:pt>
                <c:pt idx="1425">
                  <c:v>1E-4</c:v>
                </c:pt>
                <c:pt idx="1426">
                  <c:v>1E-4</c:v>
                </c:pt>
                <c:pt idx="1427">
                  <c:v>1E-4</c:v>
                </c:pt>
                <c:pt idx="1428">
                  <c:v>1E-4</c:v>
                </c:pt>
                <c:pt idx="1429">
                  <c:v>1E-4</c:v>
                </c:pt>
                <c:pt idx="1430">
                  <c:v>1E-4</c:v>
                </c:pt>
                <c:pt idx="1431">
                  <c:v>1E-4</c:v>
                </c:pt>
                <c:pt idx="1432">
                  <c:v>1E-4</c:v>
                </c:pt>
                <c:pt idx="1433">
                  <c:v>1E-4</c:v>
                </c:pt>
                <c:pt idx="1434">
                  <c:v>3.0001000000000002</c:v>
                </c:pt>
                <c:pt idx="1435">
                  <c:v>6.0000999999999998</c:v>
                </c:pt>
                <c:pt idx="1436">
                  <c:v>6.0000999999999998</c:v>
                </c:pt>
                <c:pt idx="1437">
                  <c:v>6.0000999999999998</c:v>
                </c:pt>
                <c:pt idx="1438">
                  <c:v>3.0001000000000002</c:v>
                </c:pt>
                <c:pt idx="1439">
                  <c:v>1.0001</c:v>
                </c:pt>
                <c:pt idx="1440">
                  <c:v>1E-4</c:v>
                </c:pt>
                <c:pt idx="1441">
                  <c:v>1E-4</c:v>
                </c:pt>
                <c:pt idx="1442">
                  <c:v>1E-4</c:v>
                </c:pt>
                <c:pt idx="1443">
                  <c:v>1E-4</c:v>
                </c:pt>
                <c:pt idx="1444">
                  <c:v>1E-4</c:v>
                </c:pt>
                <c:pt idx="1445">
                  <c:v>1E-4</c:v>
                </c:pt>
                <c:pt idx="1446">
                  <c:v>1E-4</c:v>
                </c:pt>
                <c:pt idx="1447">
                  <c:v>1E-4</c:v>
                </c:pt>
                <c:pt idx="1448">
                  <c:v>1E-4</c:v>
                </c:pt>
                <c:pt idx="1449">
                  <c:v>3.0001000000000002</c:v>
                </c:pt>
                <c:pt idx="1450">
                  <c:v>5.0000999999999998</c:v>
                </c:pt>
                <c:pt idx="1451">
                  <c:v>6.0000999999999998</c:v>
                </c:pt>
                <c:pt idx="1452">
                  <c:v>5.0000999999999998</c:v>
                </c:pt>
                <c:pt idx="1453">
                  <c:v>3.0001000000000002</c:v>
                </c:pt>
                <c:pt idx="1454">
                  <c:v>1E-4</c:v>
                </c:pt>
                <c:pt idx="1455">
                  <c:v>1E-4</c:v>
                </c:pt>
                <c:pt idx="1456">
                  <c:v>1E-4</c:v>
                </c:pt>
                <c:pt idx="1457">
                  <c:v>1E-4</c:v>
                </c:pt>
                <c:pt idx="1458">
                  <c:v>1E-4</c:v>
                </c:pt>
                <c:pt idx="1459">
                  <c:v>1E-4</c:v>
                </c:pt>
                <c:pt idx="1460">
                  <c:v>1E-4</c:v>
                </c:pt>
                <c:pt idx="1461">
                  <c:v>1E-4</c:v>
                </c:pt>
                <c:pt idx="1462">
                  <c:v>1E-4</c:v>
                </c:pt>
                <c:pt idx="1463">
                  <c:v>1E-4</c:v>
                </c:pt>
                <c:pt idx="1464">
                  <c:v>14.0001</c:v>
                </c:pt>
                <c:pt idx="1465">
                  <c:v>36.000100000000003</c:v>
                </c:pt>
                <c:pt idx="1466">
                  <c:v>44.000100000000003</c:v>
                </c:pt>
                <c:pt idx="1467">
                  <c:v>43.000100000000003</c:v>
                </c:pt>
                <c:pt idx="1468">
                  <c:v>26.0001</c:v>
                </c:pt>
                <c:pt idx="1469">
                  <c:v>3.0001000000000002</c:v>
                </c:pt>
                <c:pt idx="1470">
                  <c:v>1E-4</c:v>
                </c:pt>
                <c:pt idx="1471">
                  <c:v>1E-4</c:v>
                </c:pt>
                <c:pt idx="1472">
                  <c:v>1E-4</c:v>
                </c:pt>
                <c:pt idx="1473">
                  <c:v>1E-4</c:v>
                </c:pt>
                <c:pt idx="1474">
                  <c:v>1E-4</c:v>
                </c:pt>
                <c:pt idx="1475">
                  <c:v>1E-4</c:v>
                </c:pt>
                <c:pt idx="1476">
                  <c:v>1E-4</c:v>
                </c:pt>
                <c:pt idx="1477">
                  <c:v>1E-4</c:v>
                </c:pt>
                <c:pt idx="1478">
                  <c:v>1E-4</c:v>
                </c:pt>
                <c:pt idx="1479">
                  <c:v>1E-4</c:v>
                </c:pt>
                <c:pt idx="1480">
                  <c:v>1E-4</c:v>
                </c:pt>
                <c:pt idx="1481">
                  <c:v>1.0001</c:v>
                </c:pt>
                <c:pt idx="1482">
                  <c:v>1.0001</c:v>
                </c:pt>
                <c:pt idx="1483">
                  <c:v>1.0001</c:v>
                </c:pt>
                <c:pt idx="1484">
                  <c:v>1E-4</c:v>
                </c:pt>
                <c:pt idx="1485">
                  <c:v>1E-4</c:v>
                </c:pt>
                <c:pt idx="1486">
                  <c:v>1E-4</c:v>
                </c:pt>
                <c:pt idx="1487">
                  <c:v>1E-4</c:v>
                </c:pt>
                <c:pt idx="1488">
                  <c:v>1E-4</c:v>
                </c:pt>
                <c:pt idx="1489">
                  <c:v>1E-4</c:v>
                </c:pt>
                <c:pt idx="1490">
                  <c:v>1E-4</c:v>
                </c:pt>
                <c:pt idx="1491">
                  <c:v>1E-4</c:v>
                </c:pt>
                <c:pt idx="1492">
                  <c:v>1E-4</c:v>
                </c:pt>
                <c:pt idx="1493">
                  <c:v>1E-4</c:v>
                </c:pt>
                <c:pt idx="1494">
                  <c:v>1E-4</c:v>
                </c:pt>
                <c:pt idx="1495">
                  <c:v>1E-4</c:v>
                </c:pt>
                <c:pt idx="1496">
                  <c:v>1E-4</c:v>
                </c:pt>
                <c:pt idx="1497">
                  <c:v>1.0001</c:v>
                </c:pt>
                <c:pt idx="1498">
                  <c:v>1.0001</c:v>
                </c:pt>
                <c:pt idx="1499">
                  <c:v>1.0001</c:v>
                </c:pt>
                <c:pt idx="1500">
                  <c:v>1E-4</c:v>
                </c:pt>
                <c:pt idx="1501">
                  <c:v>1E-4</c:v>
                </c:pt>
                <c:pt idx="1502">
                  <c:v>1E-4</c:v>
                </c:pt>
                <c:pt idx="1503">
                  <c:v>1E-4</c:v>
                </c:pt>
                <c:pt idx="1504">
                  <c:v>1E-4</c:v>
                </c:pt>
                <c:pt idx="1505">
                  <c:v>1E-4</c:v>
                </c:pt>
                <c:pt idx="1506">
                  <c:v>1E-4</c:v>
                </c:pt>
                <c:pt idx="1507">
                  <c:v>1E-4</c:v>
                </c:pt>
                <c:pt idx="1508">
                  <c:v>1E-4</c:v>
                </c:pt>
                <c:pt idx="1509">
                  <c:v>1E-4</c:v>
                </c:pt>
                <c:pt idx="1510">
                  <c:v>1E-4</c:v>
                </c:pt>
                <c:pt idx="1511">
                  <c:v>1E-4</c:v>
                </c:pt>
                <c:pt idx="1512">
                  <c:v>1E-4</c:v>
                </c:pt>
                <c:pt idx="1513">
                  <c:v>1E-4</c:v>
                </c:pt>
                <c:pt idx="1514">
                  <c:v>1E-4</c:v>
                </c:pt>
                <c:pt idx="1515">
                  <c:v>1E-4</c:v>
                </c:pt>
                <c:pt idx="1516">
                  <c:v>1E-4</c:v>
                </c:pt>
                <c:pt idx="1517">
                  <c:v>1E-4</c:v>
                </c:pt>
                <c:pt idx="1518">
                  <c:v>1E-4</c:v>
                </c:pt>
                <c:pt idx="1519">
                  <c:v>1E-4</c:v>
                </c:pt>
                <c:pt idx="1520">
                  <c:v>1E-4</c:v>
                </c:pt>
                <c:pt idx="1521">
                  <c:v>1E-4</c:v>
                </c:pt>
                <c:pt idx="1522">
                  <c:v>1E-4</c:v>
                </c:pt>
                <c:pt idx="1523">
                  <c:v>1E-4</c:v>
                </c:pt>
                <c:pt idx="1524">
                  <c:v>1E-4</c:v>
                </c:pt>
                <c:pt idx="1525">
                  <c:v>1E-4</c:v>
                </c:pt>
                <c:pt idx="1526">
                  <c:v>1E-4</c:v>
                </c:pt>
                <c:pt idx="1527">
                  <c:v>1E-4</c:v>
                </c:pt>
                <c:pt idx="1528">
                  <c:v>1E-4</c:v>
                </c:pt>
                <c:pt idx="1529">
                  <c:v>1E-4</c:v>
                </c:pt>
                <c:pt idx="1530">
                  <c:v>1E-4</c:v>
                </c:pt>
                <c:pt idx="1531">
                  <c:v>1.0001</c:v>
                </c:pt>
                <c:pt idx="1532">
                  <c:v>1.0001</c:v>
                </c:pt>
                <c:pt idx="1533">
                  <c:v>1E-4</c:v>
                </c:pt>
                <c:pt idx="1534">
                  <c:v>1E-4</c:v>
                </c:pt>
                <c:pt idx="1535">
                  <c:v>1E-4</c:v>
                </c:pt>
                <c:pt idx="1536">
                  <c:v>1E-4</c:v>
                </c:pt>
                <c:pt idx="1537">
                  <c:v>1E-4</c:v>
                </c:pt>
                <c:pt idx="1538">
                  <c:v>1E-4</c:v>
                </c:pt>
                <c:pt idx="1539">
                  <c:v>1E-4</c:v>
                </c:pt>
                <c:pt idx="1540">
                  <c:v>1E-4</c:v>
                </c:pt>
                <c:pt idx="1541">
                  <c:v>1E-4</c:v>
                </c:pt>
                <c:pt idx="1542">
                  <c:v>1E-4</c:v>
                </c:pt>
                <c:pt idx="1543">
                  <c:v>1E-4</c:v>
                </c:pt>
                <c:pt idx="1544">
                  <c:v>1E-4</c:v>
                </c:pt>
                <c:pt idx="1545">
                  <c:v>1E-4</c:v>
                </c:pt>
                <c:pt idx="1546">
                  <c:v>1E-4</c:v>
                </c:pt>
                <c:pt idx="1547">
                  <c:v>1E-4</c:v>
                </c:pt>
                <c:pt idx="1548">
                  <c:v>1E-4</c:v>
                </c:pt>
                <c:pt idx="1549">
                  <c:v>1E-4</c:v>
                </c:pt>
                <c:pt idx="1550">
                  <c:v>1E-4</c:v>
                </c:pt>
                <c:pt idx="1551">
                  <c:v>1E-4</c:v>
                </c:pt>
                <c:pt idx="1552">
                  <c:v>1E-4</c:v>
                </c:pt>
                <c:pt idx="1553">
                  <c:v>1E-4</c:v>
                </c:pt>
                <c:pt idx="1554">
                  <c:v>1E-4</c:v>
                </c:pt>
                <c:pt idx="1555">
                  <c:v>1E-4</c:v>
                </c:pt>
                <c:pt idx="1556">
                  <c:v>1E-4</c:v>
                </c:pt>
                <c:pt idx="1557">
                  <c:v>1E-4</c:v>
                </c:pt>
                <c:pt idx="1558">
                  <c:v>1E-4</c:v>
                </c:pt>
                <c:pt idx="1559">
                  <c:v>1E-4</c:v>
                </c:pt>
                <c:pt idx="1560">
                  <c:v>1E-4</c:v>
                </c:pt>
                <c:pt idx="1561">
                  <c:v>1E-4</c:v>
                </c:pt>
                <c:pt idx="1562">
                  <c:v>1E-4</c:v>
                </c:pt>
                <c:pt idx="1563">
                  <c:v>1E-4</c:v>
                </c:pt>
                <c:pt idx="1564">
                  <c:v>1.0001</c:v>
                </c:pt>
                <c:pt idx="1565">
                  <c:v>2.0001000000000002</c:v>
                </c:pt>
                <c:pt idx="1566">
                  <c:v>2.0001000000000002</c:v>
                </c:pt>
                <c:pt idx="1567">
                  <c:v>1.0001</c:v>
                </c:pt>
                <c:pt idx="1568">
                  <c:v>1E-4</c:v>
                </c:pt>
                <c:pt idx="1569">
                  <c:v>1E-4</c:v>
                </c:pt>
                <c:pt idx="1570">
                  <c:v>1E-4</c:v>
                </c:pt>
                <c:pt idx="1571">
                  <c:v>1E-4</c:v>
                </c:pt>
                <c:pt idx="1572">
                  <c:v>1E-4</c:v>
                </c:pt>
                <c:pt idx="1573">
                  <c:v>1E-4</c:v>
                </c:pt>
                <c:pt idx="1574">
                  <c:v>1E-4</c:v>
                </c:pt>
                <c:pt idx="1575">
                  <c:v>1E-4</c:v>
                </c:pt>
                <c:pt idx="1576">
                  <c:v>1E-4</c:v>
                </c:pt>
                <c:pt idx="1577">
                  <c:v>1E-4</c:v>
                </c:pt>
                <c:pt idx="1578">
                  <c:v>1E-4</c:v>
                </c:pt>
                <c:pt idx="1579">
                  <c:v>1E-4</c:v>
                </c:pt>
                <c:pt idx="1580">
                  <c:v>1E-4</c:v>
                </c:pt>
                <c:pt idx="1581">
                  <c:v>1E-4</c:v>
                </c:pt>
                <c:pt idx="1582">
                  <c:v>1E-4</c:v>
                </c:pt>
                <c:pt idx="1583">
                  <c:v>1E-4</c:v>
                </c:pt>
                <c:pt idx="1584">
                  <c:v>1E-4</c:v>
                </c:pt>
                <c:pt idx="1585">
                  <c:v>1E-4</c:v>
                </c:pt>
                <c:pt idx="1586">
                  <c:v>1E-4</c:v>
                </c:pt>
                <c:pt idx="1587">
                  <c:v>1E-4</c:v>
                </c:pt>
                <c:pt idx="1588">
                  <c:v>1E-4</c:v>
                </c:pt>
                <c:pt idx="1589">
                  <c:v>1E-4</c:v>
                </c:pt>
                <c:pt idx="1590">
                  <c:v>1E-4</c:v>
                </c:pt>
                <c:pt idx="1591">
                  <c:v>1E-4</c:v>
                </c:pt>
                <c:pt idx="1592">
                  <c:v>1E-4</c:v>
                </c:pt>
                <c:pt idx="1593">
                  <c:v>1E-4</c:v>
                </c:pt>
                <c:pt idx="1594">
                  <c:v>1E-4</c:v>
                </c:pt>
                <c:pt idx="1595">
                  <c:v>1E-4</c:v>
                </c:pt>
                <c:pt idx="1596">
                  <c:v>1E-4</c:v>
                </c:pt>
                <c:pt idx="1597">
                  <c:v>1E-4</c:v>
                </c:pt>
                <c:pt idx="1598">
                  <c:v>1E-4</c:v>
                </c:pt>
                <c:pt idx="1599">
                  <c:v>1E-4</c:v>
                </c:pt>
                <c:pt idx="1600">
                  <c:v>1E-4</c:v>
                </c:pt>
                <c:pt idx="1601">
                  <c:v>13.0001</c:v>
                </c:pt>
                <c:pt idx="1602">
                  <c:v>66.000100000000003</c:v>
                </c:pt>
                <c:pt idx="1603">
                  <c:v>85.000100000000003</c:v>
                </c:pt>
                <c:pt idx="1604">
                  <c:v>73.000100000000003</c:v>
                </c:pt>
                <c:pt idx="1605">
                  <c:v>17.0001</c:v>
                </c:pt>
                <c:pt idx="1606">
                  <c:v>1E-4</c:v>
                </c:pt>
                <c:pt idx="1607">
                  <c:v>1E-4</c:v>
                </c:pt>
                <c:pt idx="1608">
                  <c:v>1E-4</c:v>
                </c:pt>
                <c:pt idx="1609">
                  <c:v>1E-4</c:v>
                </c:pt>
                <c:pt idx="1610">
                  <c:v>1E-4</c:v>
                </c:pt>
                <c:pt idx="1611">
                  <c:v>1E-4</c:v>
                </c:pt>
                <c:pt idx="1612">
                  <c:v>1E-4</c:v>
                </c:pt>
                <c:pt idx="1613">
                  <c:v>1E-4</c:v>
                </c:pt>
                <c:pt idx="1614">
                  <c:v>1E-4</c:v>
                </c:pt>
                <c:pt idx="1615">
                  <c:v>1E-4</c:v>
                </c:pt>
                <c:pt idx="1616">
                  <c:v>1E-4</c:v>
                </c:pt>
                <c:pt idx="1617">
                  <c:v>1E-4</c:v>
                </c:pt>
                <c:pt idx="1618">
                  <c:v>1E-4</c:v>
                </c:pt>
                <c:pt idx="1619">
                  <c:v>1E-4</c:v>
                </c:pt>
                <c:pt idx="1620">
                  <c:v>1E-4</c:v>
                </c:pt>
                <c:pt idx="1621">
                  <c:v>1E-4</c:v>
                </c:pt>
                <c:pt idx="1622">
                  <c:v>1E-4</c:v>
                </c:pt>
                <c:pt idx="1623">
                  <c:v>1E-4</c:v>
                </c:pt>
                <c:pt idx="1624">
                  <c:v>1E-4</c:v>
                </c:pt>
                <c:pt idx="1625">
                  <c:v>1E-4</c:v>
                </c:pt>
                <c:pt idx="1626">
                  <c:v>1E-4</c:v>
                </c:pt>
                <c:pt idx="1627">
                  <c:v>1E-4</c:v>
                </c:pt>
                <c:pt idx="1628">
                  <c:v>1E-4</c:v>
                </c:pt>
                <c:pt idx="1629">
                  <c:v>1E-4</c:v>
                </c:pt>
                <c:pt idx="1630">
                  <c:v>1E-4</c:v>
                </c:pt>
                <c:pt idx="1631">
                  <c:v>1E-4</c:v>
                </c:pt>
                <c:pt idx="1632">
                  <c:v>1E-4</c:v>
                </c:pt>
                <c:pt idx="1633">
                  <c:v>1E-4</c:v>
                </c:pt>
                <c:pt idx="1634">
                  <c:v>1E-4</c:v>
                </c:pt>
                <c:pt idx="1635">
                  <c:v>1E-4</c:v>
                </c:pt>
                <c:pt idx="1636">
                  <c:v>1E-4</c:v>
                </c:pt>
                <c:pt idx="1637">
                  <c:v>1E-4</c:v>
                </c:pt>
                <c:pt idx="1638">
                  <c:v>1E-4</c:v>
                </c:pt>
                <c:pt idx="1639">
                  <c:v>1E-4</c:v>
                </c:pt>
                <c:pt idx="1640">
                  <c:v>3.0001000000000002</c:v>
                </c:pt>
                <c:pt idx="1641">
                  <c:v>48.000100000000003</c:v>
                </c:pt>
                <c:pt idx="1642">
                  <c:v>65.000100000000003</c:v>
                </c:pt>
                <c:pt idx="1643">
                  <c:v>61.000100000000003</c:v>
                </c:pt>
                <c:pt idx="1644">
                  <c:v>19.0001</c:v>
                </c:pt>
                <c:pt idx="1645">
                  <c:v>1E-4</c:v>
                </c:pt>
                <c:pt idx="1646">
                  <c:v>1E-4</c:v>
                </c:pt>
                <c:pt idx="1647">
                  <c:v>1E-4</c:v>
                </c:pt>
                <c:pt idx="1648">
                  <c:v>1E-4</c:v>
                </c:pt>
                <c:pt idx="1649">
                  <c:v>1E-4</c:v>
                </c:pt>
                <c:pt idx="1650">
                  <c:v>1E-4</c:v>
                </c:pt>
                <c:pt idx="1651">
                  <c:v>1E-4</c:v>
                </c:pt>
                <c:pt idx="1652">
                  <c:v>1E-4</c:v>
                </c:pt>
                <c:pt idx="1653">
                  <c:v>1E-4</c:v>
                </c:pt>
                <c:pt idx="1654">
                  <c:v>1E-4</c:v>
                </c:pt>
                <c:pt idx="1655">
                  <c:v>1E-4</c:v>
                </c:pt>
                <c:pt idx="1656">
                  <c:v>1E-4</c:v>
                </c:pt>
                <c:pt idx="1657">
                  <c:v>1E-4</c:v>
                </c:pt>
                <c:pt idx="1658">
                  <c:v>1E-4</c:v>
                </c:pt>
                <c:pt idx="1659">
                  <c:v>1E-4</c:v>
                </c:pt>
                <c:pt idx="1660">
                  <c:v>1E-4</c:v>
                </c:pt>
                <c:pt idx="1661">
                  <c:v>1E-4</c:v>
                </c:pt>
                <c:pt idx="1662">
                  <c:v>1.0001</c:v>
                </c:pt>
                <c:pt idx="1663">
                  <c:v>2.0001000000000002</c:v>
                </c:pt>
                <c:pt idx="1664">
                  <c:v>1.0001</c:v>
                </c:pt>
                <c:pt idx="1665">
                  <c:v>1E-4</c:v>
                </c:pt>
                <c:pt idx="1666">
                  <c:v>1E-4</c:v>
                </c:pt>
                <c:pt idx="1667">
                  <c:v>1E-4</c:v>
                </c:pt>
                <c:pt idx="1668">
                  <c:v>1E-4</c:v>
                </c:pt>
                <c:pt idx="1669">
                  <c:v>1E-4</c:v>
                </c:pt>
                <c:pt idx="1670">
                  <c:v>1E-4</c:v>
                </c:pt>
                <c:pt idx="1671">
                  <c:v>1E-4</c:v>
                </c:pt>
                <c:pt idx="1672">
                  <c:v>1E-4</c:v>
                </c:pt>
                <c:pt idx="1673">
                  <c:v>1E-4</c:v>
                </c:pt>
                <c:pt idx="1674">
                  <c:v>1E-4</c:v>
                </c:pt>
                <c:pt idx="1675">
                  <c:v>1E-4</c:v>
                </c:pt>
                <c:pt idx="1676">
                  <c:v>1E-4</c:v>
                </c:pt>
                <c:pt idx="1677">
                  <c:v>1E-4</c:v>
                </c:pt>
                <c:pt idx="1678">
                  <c:v>1E-4</c:v>
                </c:pt>
                <c:pt idx="1679">
                  <c:v>1E-4</c:v>
                </c:pt>
                <c:pt idx="1680">
                  <c:v>1E-4</c:v>
                </c:pt>
                <c:pt idx="1681">
                  <c:v>1E-4</c:v>
                </c:pt>
                <c:pt idx="1682">
                  <c:v>1E-4</c:v>
                </c:pt>
                <c:pt idx="1683">
                  <c:v>50.000100000000003</c:v>
                </c:pt>
                <c:pt idx="1684">
                  <c:v>102.0001</c:v>
                </c:pt>
                <c:pt idx="1685">
                  <c:v>111.0001</c:v>
                </c:pt>
                <c:pt idx="1686">
                  <c:v>56.000100000000003</c:v>
                </c:pt>
                <c:pt idx="1687">
                  <c:v>1E-4</c:v>
                </c:pt>
                <c:pt idx="1688">
                  <c:v>1E-4</c:v>
                </c:pt>
                <c:pt idx="1689">
                  <c:v>1E-4</c:v>
                </c:pt>
                <c:pt idx="1690">
                  <c:v>1E-4</c:v>
                </c:pt>
                <c:pt idx="1691">
                  <c:v>1E-4</c:v>
                </c:pt>
                <c:pt idx="1692">
                  <c:v>1E-4</c:v>
                </c:pt>
                <c:pt idx="1693">
                  <c:v>1E-4</c:v>
                </c:pt>
                <c:pt idx="1694">
                  <c:v>1E-4</c:v>
                </c:pt>
                <c:pt idx="1695">
                  <c:v>1E-4</c:v>
                </c:pt>
                <c:pt idx="1696">
                  <c:v>1E-4</c:v>
                </c:pt>
                <c:pt idx="1697">
                  <c:v>1E-4</c:v>
                </c:pt>
                <c:pt idx="1698">
                  <c:v>1E-4</c:v>
                </c:pt>
                <c:pt idx="1699">
                  <c:v>1E-4</c:v>
                </c:pt>
                <c:pt idx="1700">
                  <c:v>1E-4</c:v>
                </c:pt>
                <c:pt idx="1701">
                  <c:v>1E-4</c:v>
                </c:pt>
                <c:pt idx="1702">
                  <c:v>1E-4</c:v>
                </c:pt>
                <c:pt idx="1703">
                  <c:v>1E-4</c:v>
                </c:pt>
                <c:pt idx="1704">
                  <c:v>1E-4</c:v>
                </c:pt>
                <c:pt idx="1705">
                  <c:v>1E-4</c:v>
                </c:pt>
                <c:pt idx="1706">
                  <c:v>1E-4</c:v>
                </c:pt>
                <c:pt idx="1707">
                  <c:v>1E-4</c:v>
                </c:pt>
                <c:pt idx="1708">
                  <c:v>1E-4</c:v>
                </c:pt>
                <c:pt idx="1709">
                  <c:v>1E-4</c:v>
                </c:pt>
                <c:pt idx="1710">
                  <c:v>1E-4</c:v>
                </c:pt>
                <c:pt idx="1711">
                  <c:v>1E-4</c:v>
                </c:pt>
                <c:pt idx="1712">
                  <c:v>1E-4</c:v>
                </c:pt>
                <c:pt idx="1713">
                  <c:v>1E-4</c:v>
                </c:pt>
                <c:pt idx="1714">
                  <c:v>1E-4</c:v>
                </c:pt>
                <c:pt idx="1715">
                  <c:v>1E-4</c:v>
                </c:pt>
                <c:pt idx="1716">
                  <c:v>1E-4</c:v>
                </c:pt>
                <c:pt idx="1717">
                  <c:v>1E-4</c:v>
                </c:pt>
                <c:pt idx="1718">
                  <c:v>1E-4</c:v>
                </c:pt>
                <c:pt idx="1719">
                  <c:v>1E-4</c:v>
                </c:pt>
                <c:pt idx="1720">
                  <c:v>1E-4</c:v>
                </c:pt>
                <c:pt idx="1721">
                  <c:v>1E-4</c:v>
                </c:pt>
                <c:pt idx="1722">
                  <c:v>1E-4</c:v>
                </c:pt>
                <c:pt idx="1723">
                  <c:v>1E-4</c:v>
                </c:pt>
                <c:pt idx="1724">
                  <c:v>1E-4</c:v>
                </c:pt>
                <c:pt idx="1725">
                  <c:v>1E-4</c:v>
                </c:pt>
                <c:pt idx="1726">
                  <c:v>1E-4</c:v>
                </c:pt>
                <c:pt idx="1727">
                  <c:v>1E-4</c:v>
                </c:pt>
                <c:pt idx="1728">
                  <c:v>1E-4</c:v>
                </c:pt>
                <c:pt idx="1729">
                  <c:v>1E-4</c:v>
                </c:pt>
                <c:pt idx="1730">
                  <c:v>1E-4</c:v>
                </c:pt>
                <c:pt idx="1731">
                  <c:v>1E-4</c:v>
                </c:pt>
                <c:pt idx="1732">
                  <c:v>1E-4</c:v>
                </c:pt>
                <c:pt idx="1733">
                  <c:v>1E-4</c:v>
                </c:pt>
                <c:pt idx="1734">
                  <c:v>1E-4</c:v>
                </c:pt>
                <c:pt idx="1735">
                  <c:v>1E-4</c:v>
                </c:pt>
                <c:pt idx="1736">
                  <c:v>1E-4</c:v>
                </c:pt>
                <c:pt idx="1737">
                  <c:v>1E-4</c:v>
                </c:pt>
                <c:pt idx="1738">
                  <c:v>1E-4</c:v>
                </c:pt>
                <c:pt idx="1739">
                  <c:v>1E-4</c:v>
                </c:pt>
                <c:pt idx="1740">
                  <c:v>1E-4</c:v>
                </c:pt>
                <c:pt idx="1741">
                  <c:v>1E-4</c:v>
                </c:pt>
                <c:pt idx="1742">
                  <c:v>1E-4</c:v>
                </c:pt>
                <c:pt idx="1743">
                  <c:v>1E-4</c:v>
                </c:pt>
                <c:pt idx="1744">
                  <c:v>1E-4</c:v>
                </c:pt>
                <c:pt idx="1745">
                  <c:v>1E-4</c:v>
                </c:pt>
                <c:pt idx="1746">
                  <c:v>1E-4</c:v>
                </c:pt>
                <c:pt idx="1747">
                  <c:v>1E-4</c:v>
                </c:pt>
                <c:pt idx="1748">
                  <c:v>1E-4</c:v>
                </c:pt>
                <c:pt idx="1749">
                  <c:v>1E-4</c:v>
                </c:pt>
                <c:pt idx="1750">
                  <c:v>1E-4</c:v>
                </c:pt>
                <c:pt idx="1751">
                  <c:v>1E-4</c:v>
                </c:pt>
                <c:pt idx="1752">
                  <c:v>1E-4</c:v>
                </c:pt>
                <c:pt idx="1753">
                  <c:v>1E-4</c:v>
                </c:pt>
                <c:pt idx="1754">
                  <c:v>1E-4</c:v>
                </c:pt>
                <c:pt idx="1755">
                  <c:v>1E-4</c:v>
                </c:pt>
                <c:pt idx="1756">
                  <c:v>1E-4</c:v>
                </c:pt>
                <c:pt idx="1757">
                  <c:v>1E-4</c:v>
                </c:pt>
                <c:pt idx="1758">
                  <c:v>1E-4</c:v>
                </c:pt>
                <c:pt idx="1759">
                  <c:v>1E-4</c:v>
                </c:pt>
                <c:pt idx="1760">
                  <c:v>1E-4</c:v>
                </c:pt>
                <c:pt idx="1761">
                  <c:v>1E-4</c:v>
                </c:pt>
                <c:pt idx="1762">
                  <c:v>1E-4</c:v>
                </c:pt>
                <c:pt idx="1763">
                  <c:v>1E-4</c:v>
                </c:pt>
                <c:pt idx="1764">
                  <c:v>1E-4</c:v>
                </c:pt>
                <c:pt idx="1765">
                  <c:v>1E-4</c:v>
                </c:pt>
                <c:pt idx="1766">
                  <c:v>1E-4</c:v>
                </c:pt>
                <c:pt idx="1767">
                  <c:v>1E-4</c:v>
                </c:pt>
                <c:pt idx="1768">
                  <c:v>1E-4</c:v>
                </c:pt>
                <c:pt idx="1769">
                  <c:v>1E-4</c:v>
                </c:pt>
                <c:pt idx="1770">
                  <c:v>1E-4</c:v>
                </c:pt>
                <c:pt idx="1771">
                  <c:v>1E-4</c:v>
                </c:pt>
                <c:pt idx="1772">
                  <c:v>1E-4</c:v>
                </c:pt>
                <c:pt idx="1773">
                  <c:v>1E-4</c:v>
                </c:pt>
                <c:pt idx="1774">
                  <c:v>1E-4</c:v>
                </c:pt>
                <c:pt idx="1775">
                  <c:v>1E-4</c:v>
                </c:pt>
                <c:pt idx="1776">
                  <c:v>1E-4</c:v>
                </c:pt>
                <c:pt idx="1777">
                  <c:v>1E-4</c:v>
                </c:pt>
                <c:pt idx="1778">
                  <c:v>1E-4</c:v>
                </c:pt>
                <c:pt idx="1779">
                  <c:v>1E-4</c:v>
                </c:pt>
                <c:pt idx="1780">
                  <c:v>1E-4</c:v>
                </c:pt>
                <c:pt idx="1781">
                  <c:v>1.0001</c:v>
                </c:pt>
                <c:pt idx="1782">
                  <c:v>1.0001</c:v>
                </c:pt>
                <c:pt idx="1783">
                  <c:v>1E-4</c:v>
                </c:pt>
                <c:pt idx="1784">
                  <c:v>1E-4</c:v>
                </c:pt>
                <c:pt idx="1785">
                  <c:v>1E-4</c:v>
                </c:pt>
                <c:pt idx="1786">
                  <c:v>1E-4</c:v>
                </c:pt>
                <c:pt idx="1787">
                  <c:v>1E-4</c:v>
                </c:pt>
                <c:pt idx="1788">
                  <c:v>1E-4</c:v>
                </c:pt>
                <c:pt idx="1789">
                  <c:v>1E-4</c:v>
                </c:pt>
                <c:pt idx="1790">
                  <c:v>1E-4</c:v>
                </c:pt>
                <c:pt idx="1791">
                  <c:v>1E-4</c:v>
                </c:pt>
                <c:pt idx="1792">
                  <c:v>1E-4</c:v>
                </c:pt>
                <c:pt idx="1793">
                  <c:v>1E-4</c:v>
                </c:pt>
                <c:pt idx="1794">
                  <c:v>1E-4</c:v>
                </c:pt>
                <c:pt idx="1795">
                  <c:v>1E-4</c:v>
                </c:pt>
                <c:pt idx="1796">
                  <c:v>1E-4</c:v>
                </c:pt>
                <c:pt idx="1797">
                  <c:v>1E-4</c:v>
                </c:pt>
                <c:pt idx="1798">
                  <c:v>1E-4</c:v>
                </c:pt>
                <c:pt idx="1799">
                  <c:v>1E-4</c:v>
                </c:pt>
                <c:pt idx="1800">
                  <c:v>1E-4</c:v>
                </c:pt>
                <c:pt idx="1801">
                  <c:v>1E-4</c:v>
                </c:pt>
                <c:pt idx="1802">
                  <c:v>1E-4</c:v>
                </c:pt>
                <c:pt idx="1803">
                  <c:v>1E-4</c:v>
                </c:pt>
                <c:pt idx="1804">
                  <c:v>1E-4</c:v>
                </c:pt>
                <c:pt idx="1805">
                  <c:v>1E-4</c:v>
                </c:pt>
                <c:pt idx="1806">
                  <c:v>1E-4</c:v>
                </c:pt>
                <c:pt idx="1807">
                  <c:v>1E-4</c:v>
                </c:pt>
                <c:pt idx="1808">
                  <c:v>1E-4</c:v>
                </c:pt>
                <c:pt idx="1809">
                  <c:v>2.0001000000000002</c:v>
                </c:pt>
                <c:pt idx="1810">
                  <c:v>1.0001</c:v>
                </c:pt>
                <c:pt idx="1811">
                  <c:v>1E-4</c:v>
                </c:pt>
                <c:pt idx="1812">
                  <c:v>1E-4</c:v>
                </c:pt>
                <c:pt idx="1813">
                  <c:v>1E-4</c:v>
                </c:pt>
                <c:pt idx="1814">
                  <c:v>1E-4</c:v>
                </c:pt>
                <c:pt idx="1815">
                  <c:v>1E-4</c:v>
                </c:pt>
                <c:pt idx="1816">
                  <c:v>1E-4</c:v>
                </c:pt>
                <c:pt idx="1817">
                  <c:v>1E-4</c:v>
                </c:pt>
                <c:pt idx="1818">
                  <c:v>1E-4</c:v>
                </c:pt>
                <c:pt idx="1819">
                  <c:v>1E-4</c:v>
                </c:pt>
                <c:pt idx="1820">
                  <c:v>1E-4</c:v>
                </c:pt>
                <c:pt idx="1821">
                  <c:v>1E-4</c:v>
                </c:pt>
                <c:pt idx="1822">
                  <c:v>1E-4</c:v>
                </c:pt>
                <c:pt idx="1823">
                  <c:v>1E-4</c:v>
                </c:pt>
                <c:pt idx="1824">
                  <c:v>1E-4</c:v>
                </c:pt>
                <c:pt idx="1825">
                  <c:v>1E-4</c:v>
                </c:pt>
                <c:pt idx="1826">
                  <c:v>1E-4</c:v>
                </c:pt>
                <c:pt idx="1827">
                  <c:v>1E-4</c:v>
                </c:pt>
                <c:pt idx="1828">
                  <c:v>1E-4</c:v>
                </c:pt>
                <c:pt idx="1829">
                  <c:v>1E-4</c:v>
                </c:pt>
                <c:pt idx="1830">
                  <c:v>1E-4</c:v>
                </c:pt>
                <c:pt idx="1831">
                  <c:v>1E-4</c:v>
                </c:pt>
                <c:pt idx="1832">
                  <c:v>1E-4</c:v>
                </c:pt>
                <c:pt idx="1833">
                  <c:v>1E-4</c:v>
                </c:pt>
                <c:pt idx="1834">
                  <c:v>1E-4</c:v>
                </c:pt>
                <c:pt idx="1835">
                  <c:v>1E-4</c:v>
                </c:pt>
                <c:pt idx="1836">
                  <c:v>1E-4</c:v>
                </c:pt>
                <c:pt idx="1837">
                  <c:v>1E-4</c:v>
                </c:pt>
                <c:pt idx="1838">
                  <c:v>1.0001</c:v>
                </c:pt>
                <c:pt idx="1839">
                  <c:v>5.0000999999999998</c:v>
                </c:pt>
                <c:pt idx="1840">
                  <c:v>4.0000999999999998</c:v>
                </c:pt>
                <c:pt idx="1841">
                  <c:v>1E-4</c:v>
                </c:pt>
                <c:pt idx="1842">
                  <c:v>1E-4</c:v>
                </c:pt>
                <c:pt idx="1843">
                  <c:v>1E-4</c:v>
                </c:pt>
                <c:pt idx="1844">
                  <c:v>1E-4</c:v>
                </c:pt>
                <c:pt idx="1845">
                  <c:v>1E-4</c:v>
                </c:pt>
                <c:pt idx="1846">
                  <c:v>1E-4</c:v>
                </c:pt>
                <c:pt idx="1847">
                  <c:v>1E-4</c:v>
                </c:pt>
                <c:pt idx="1848">
                  <c:v>1E-4</c:v>
                </c:pt>
                <c:pt idx="1849">
                  <c:v>1E-4</c:v>
                </c:pt>
                <c:pt idx="1850">
                  <c:v>1E-4</c:v>
                </c:pt>
                <c:pt idx="1851">
                  <c:v>1E-4</c:v>
                </c:pt>
                <c:pt idx="1852">
                  <c:v>1E-4</c:v>
                </c:pt>
                <c:pt idx="1853">
                  <c:v>1E-4</c:v>
                </c:pt>
                <c:pt idx="1854">
                  <c:v>1E-4</c:v>
                </c:pt>
                <c:pt idx="1855">
                  <c:v>1E-4</c:v>
                </c:pt>
                <c:pt idx="1856">
                  <c:v>1E-4</c:v>
                </c:pt>
                <c:pt idx="1857">
                  <c:v>1E-4</c:v>
                </c:pt>
                <c:pt idx="1858">
                  <c:v>1E-4</c:v>
                </c:pt>
                <c:pt idx="1859">
                  <c:v>1E-4</c:v>
                </c:pt>
                <c:pt idx="1860">
                  <c:v>1E-4</c:v>
                </c:pt>
                <c:pt idx="1861">
                  <c:v>1E-4</c:v>
                </c:pt>
                <c:pt idx="1862">
                  <c:v>1E-4</c:v>
                </c:pt>
                <c:pt idx="1863">
                  <c:v>1E-4</c:v>
                </c:pt>
                <c:pt idx="1864">
                  <c:v>1E-4</c:v>
                </c:pt>
                <c:pt idx="1865">
                  <c:v>1E-4</c:v>
                </c:pt>
                <c:pt idx="1866">
                  <c:v>1E-4</c:v>
                </c:pt>
                <c:pt idx="1867">
                  <c:v>1E-4</c:v>
                </c:pt>
                <c:pt idx="1868">
                  <c:v>1E-4</c:v>
                </c:pt>
                <c:pt idx="1869">
                  <c:v>1E-4</c:v>
                </c:pt>
                <c:pt idx="1870">
                  <c:v>1E-4</c:v>
                </c:pt>
                <c:pt idx="1871">
                  <c:v>1E-4</c:v>
                </c:pt>
                <c:pt idx="1872">
                  <c:v>1E-4</c:v>
                </c:pt>
                <c:pt idx="1873">
                  <c:v>1E-4</c:v>
                </c:pt>
                <c:pt idx="1874">
                  <c:v>1E-4</c:v>
                </c:pt>
                <c:pt idx="1875">
                  <c:v>1E-4</c:v>
                </c:pt>
                <c:pt idx="1876">
                  <c:v>1E-4</c:v>
                </c:pt>
                <c:pt idx="1877">
                  <c:v>1E-4</c:v>
                </c:pt>
                <c:pt idx="1878">
                  <c:v>1E-4</c:v>
                </c:pt>
                <c:pt idx="1879">
                  <c:v>1E-4</c:v>
                </c:pt>
                <c:pt idx="1880">
                  <c:v>1E-4</c:v>
                </c:pt>
                <c:pt idx="1881">
                  <c:v>1E-4</c:v>
                </c:pt>
                <c:pt idx="1882">
                  <c:v>1E-4</c:v>
                </c:pt>
                <c:pt idx="1883">
                  <c:v>1E-4</c:v>
                </c:pt>
                <c:pt idx="1884">
                  <c:v>1E-4</c:v>
                </c:pt>
                <c:pt idx="1885">
                  <c:v>1E-4</c:v>
                </c:pt>
                <c:pt idx="1886">
                  <c:v>1E-4</c:v>
                </c:pt>
                <c:pt idx="1887">
                  <c:v>1E-4</c:v>
                </c:pt>
                <c:pt idx="1888">
                  <c:v>1E-4</c:v>
                </c:pt>
                <c:pt idx="1889">
                  <c:v>1E-4</c:v>
                </c:pt>
                <c:pt idx="1890">
                  <c:v>1E-4</c:v>
                </c:pt>
                <c:pt idx="1891">
                  <c:v>1E-4</c:v>
                </c:pt>
                <c:pt idx="1892">
                  <c:v>1E-4</c:v>
                </c:pt>
                <c:pt idx="1893">
                  <c:v>1E-4</c:v>
                </c:pt>
                <c:pt idx="1894">
                  <c:v>1E-4</c:v>
                </c:pt>
                <c:pt idx="1895">
                  <c:v>1E-4</c:v>
                </c:pt>
                <c:pt idx="1896">
                  <c:v>1E-4</c:v>
                </c:pt>
                <c:pt idx="1897">
                  <c:v>1E-4</c:v>
                </c:pt>
                <c:pt idx="1898">
                  <c:v>1E-4</c:v>
                </c:pt>
                <c:pt idx="1899">
                  <c:v>1E-4</c:v>
                </c:pt>
                <c:pt idx="1900">
                  <c:v>1E-4</c:v>
                </c:pt>
                <c:pt idx="1901">
                  <c:v>1E-4</c:v>
                </c:pt>
                <c:pt idx="1902">
                  <c:v>1E-4</c:v>
                </c:pt>
                <c:pt idx="1903">
                  <c:v>1E-4</c:v>
                </c:pt>
                <c:pt idx="1904">
                  <c:v>1E-4</c:v>
                </c:pt>
                <c:pt idx="1905">
                  <c:v>1E-4</c:v>
                </c:pt>
                <c:pt idx="1906">
                  <c:v>1E-4</c:v>
                </c:pt>
                <c:pt idx="1907">
                  <c:v>1E-4</c:v>
                </c:pt>
                <c:pt idx="1908">
                  <c:v>1E-4</c:v>
                </c:pt>
                <c:pt idx="1909">
                  <c:v>1E-4</c:v>
                </c:pt>
                <c:pt idx="1910">
                  <c:v>1E-4</c:v>
                </c:pt>
                <c:pt idx="1911">
                  <c:v>1E-4</c:v>
                </c:pt>
                <c:pt idx="1912">
                  <c:v>1E-4</c:v>
                </c:pt>
                <c:pt idx="1913">
                  <c:v>1E-4</c:v>
                </c:pt>
                <c:pt idx="1914">
                  <c:v>1E-4</c:v>
                </c:pt>
                <c:pt idx="1915">
                  <c:v>1E-4</c:v>
                </c:pt>
                <c:pt idx="1916">
                  <c:v>1E-4</c:v>
                </c:pt>
                <c:pt idx="1917">
                  <c:v>1E-4</c:v>
                </c:pt>
                <c:pt idx="1918">
                  <c:v>1E-4</c:v>
                </c:pt>
                <c:pt idx="1919">
                  <c:v>1E-4</c:v>
                </c:pt>
                <c:pt idx="1920">
                  <c:v>1E-4</c:v>
                </c:pt>
                <c:pt idx="1921">
                  <c:v>1E-4</c:v>
                </c:pt>
                <c:pt idx="1922">
                  <c:v>1E-4</c:v>
                </c:pt>
                <c:pt idx="1923">
                  <c:v>1E-4</c:v>
                </c:pt>
                <c:pt idx="1924">
                  <c:v>1E-4</c:v>
                </c:pt>
                <c:pt idx="1925">
                  <c:v>1E-4</c:v>
                </c:pt>
                <c:pt idx="1926">
                  <c:v>1E-4</c:v>
                </c:pt>
                <c:pt idx="1927">
                  <c:v>1E-4</c:v>
                </c:pt>
                <c:pt idx="1928">
                  <c:v>1E-4</c:v>
                </c:pt>
                <c:pt idx="1929">
                  <c:v>1E-4</c:v>
                </c:pt>
                <c:pt idx="1930">
                  <c:v>1E-4</c:v>
                </c:pt>
                <c:pt idx="1931">
                  <c:v>1E-4</c:v>
                </c:pt>
                <c:pt idx="1932">
                  <c:v>1E-4</c:v>
                </c:pt>
                <c:pt idx="1933">
                  <c:v>1E-4</c:v>
                </c:pt>
                <c:pt idx="1934">
                  <c:v>1E-4</c:v>
                </c:pt>
                <c:pt idx="1935">
                  <c:v>1E-4</c:v>
                </c:pt>
                <c:pt idx="1936">
                  <c:v>1E-4</c:v>
                </c:pt>
                <c:pt idx="1937">
                  <c:v>1E-4</c:v>
                </c:pt>
                <c:pt idx="1938">
                  <c:v>1E-4</c:v>
                </c:pt>
                <c:pt idx="1939">
                  <c:v>1E-4</c:v>
                </c:pt>
                <c:pt idx="1940">
                  <c:v>1E-4</c:v>
                </c:pt>
                <c:pt idx="1941">
                  <c:v>1E-4</c:v>
                </c:pt>
                <c:pt idx="1942">
                  <c:v>1E-4</c:v>
                </c:pt>
                <c:pt idx="1943">
                  <c:v>1E-4</c:v>
                </c:pt>
                <c:pt idx="1944">
                  <c:v>1E-4</c:v>
                </c:pt>
                <c:pt idx="1945">
                  <c:v>1E-4</c:v>
                </c:pt>
                <c:pt idx="1946">
                  <c:v>1E-4</c:v>
                </c:pt>
                <c:pt idx="1947">
                  <c:v>1E-4</c:v>
                </c:pt>
                <c:pt idx="1948">
                  <c:v>1E-4</c:v>
                </c:pt>
                <c:pt idx="1949">
                  <c:v>1E-4</c:v>
                </c:pt>
                <c:pt idx="1950">
                  <c:v>1E-4</c:v>
                </c:pt>
                <c:pt idx="1951">
                  <c:v>1E-4</c:v>
                </c:pt>
                <c:pt idx="1952">
                  <c:v>1E-4</c:v>
                </c:pt>
                <c:pt idx="1953">
                  <c:v>1E-4</c:v>
                </c:pt>
                <c:pt idx="1954">
                  <c:v>1E-4</c:v>
                </c:pt>
                <c:pt idx="1955">
                  <c:v>1E-4</c:v>
                </c:pt>
                <c:pt idx="1956">
                  <c:v>1E-4</c:v>
                </c:pt>
                <c:pt idx="1957">
                  <c:v>1E-4</c:v>
                </c:pt>
                <c:pt idx="1958">
                  <c:v>1E-4</c:v>
                </c:pt>
                <c:pt idx="1959">
                  <c:v>1E-4</c:v>
                </c:pt>
                <c:pt idx="1960">
                  <c:v>1E-4</c:v>
                </c:pt>
                <c:pt idx="1961">
                  <c:v>1E-4</c:v>
                </c:pt>
                <c:pt idx="1962">
                  <c:v>1E-4</c:v>
                </c:pt>
                <c:pt idx="1963">
                  <c:v>1E-4</c:v>
                </c:pt>
                <c:pt idx="1964">
                  <c:v>1E-4</c:v>
                </c:pt>
                <c:pt idx="1965">
                  <c:v>1E-4</c:v>
                </c:pt>
                <c:pt idx="1966">
                  <c:v>1E-4</c:v>
                </c:pt>
                <c:pt idx="1967">
                  <c:v>1E-4</c:v>
                </c:pt>
                <c:pt idx="1968">
                  <c:v>1E-4</c:v>
                </c:pt>
                <c:pt idx="1969">
                  <c:v>1E-4</c:v>
                </c:pt>
                <c:pt idx="1970">
                  <c:v>1E-4</c:v>
                </c:pt>
                <c:pt idx="1971">
                  <c:v>1E-4</c:v>
                </c:pt>
                <c:pt idx="1972">
                  <c:v>1E-4</c:v>
                </c:pt>
                <c:pt idx="1973">
                  <c:v>1E-4</c:v>
                </c:pt>
                <c:pt idx="1974">
                  <c:v>1E-4</c:v>
                </c:pt>
                <c:pt idx="1975">
                  <c:v>1E-4</c:v>
                </c:pt>
                <c:pt idx="1976">
                  <c:v>1E-4</c:v>
                </c:pt>
                <c:pt idx="1977">
                  <c:v>1E-4</c:v>
                </c:pt>
                <c:pt idx="1978">
                  <c:v>1E-4</c:v>
                </c:pt>
                <c:pt idx="1979">
                  <c:v>1E-4</c:v>
                </c:pt>
                <c:pt idx="1980">
                  <c:v>1E-4</c:v>
                </c:pt>
                <c:pt idx="1981">
                  <c:v>1E-4</c:v>
                </c:pt>
                <c:pt idx="1982">
                  <c:v>1E-4</c:v>
                </c:pt>
                <c:pt idx="1983">
                  <c:v>1E-4</c:v>
                </c:pt>
                <c:pt idx="1984">
                  <c:v>1E-4</c:v>
                </c:pt>
                <c:pt idx="1985">
                  <c:v>1E-4</c:v>
                </c:pt>
                <c:pt idx="1986">
                  <c:v>1E-4</c:v>
                </c:pt>
                <c:pt idx="1987">
                  <c:v>1E-4</c:v>
                </c:pt>
                <c:pt idx="1988">
                  <c:v>1E-4</c:v>
                </c:pt>
                <c:pt idx="1989">
                  <c:v>1E-4</c:v>
                </c:pt>
                <c:pt idx="1990">
                  <c:v>1E-4</c:v>
                </c:pt>
                <c:pt idx="1991">
                  <c:v>1E-4</c:v>
                </c:pt>
                <c:pt idx="1992">
                  <c:v>1E-4</c:v>
                </c:pt>
                <c:pt idx="1993">
                  <c:v>1E-4</c:v>
                </c:pt>
                <c:pt idx="1994">
                  <c:v>1E-4</c:v>
                </c:pt>
                <c:pt idx="1995">
                  <c:v>1E-4</c:v>
                </c:pt>
                <c:pt idx="1996">
                  <c:v>1.0001</c:v>
                </c:pt>
                <c:pt idx="1997">
                  <c:v>1E-4</c:v>
                </c:pt>
                <c:pt idx="1998">
                  <c:v>1E-4</c:v>
                </c:pt>
                <c:pt idx="1999">
                  <c:v>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1A-B9F7-4E51-BBF2-EADB10372A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9324064"/>
        <c:axId val="1409324480"/>
      </c:scatterChart>
      <c:valAx>
        <c:axId val="1409324064"/>
        <c:scaling>
          <c:orientation val="minMax"/>
          <c:max val="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09324480"/>
        <c:crosses val="autoZero"/>
        <c:crossBetween val="midCat"/>
        <c:majorUnit val="10"/>
      </c:valAx>
      <c:valAx>
        <c:axId val="1409324480"/>
        <c:scaling>
          <c:logBase val="10"/>
          <c:orientation val="minMax"/>
          <c:min val="1.0000000000000002E-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0932406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75697374195338"/>
          <c:y val="0.10209053801547098"/>
          <c:w val="0.83919715477251378"/>
          <c:h val="0.70802554931241257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chemeClr val="accent1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10"/>
              <c:spPr>
                <a:solidFill>
                  <a:schemeClr val="accent2"/>
                </a:solidFill>
                <a:ln w="381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E6D-48B8-8F0E-5D07469BB61B}"/>
              </c:ext>
            </c:extLst>
          </c:dPt>
          <c:dPt>
            <c:idx val="1"/>
            <c:marker>
              <c:symbol val="circle"/>
              <c:size val="10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5E6D-48B8-8F0E-5D07469BB61B}"/>
              </c:ext>
            </c:extLst>
          </c:dPt>
          <c:dPt>
            <c:idx val="4"/>
            <c:marker>
              <c:symbol val="circle"/>
              <c:size val="10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5E6D-48B8-8F0E-5D07469BB61B}"/>
              </c:ext>
            </c:extLst>
          </c:dPt>
          <c:dPt>
            <c:idx val="5"/>
            <c:marker>
              <c:symbol val="circle"/>
              <c:size val="10"/>
              <c:spPr>
                <a:solidFill>
                  <a:schemeClr val="accent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5E6D-48B8-8F0E-5D07469BB61B}"/>
              </c:ext>
            </c:extLst>
          </c:dPt>
          <c:dPt>
            <c:idx val="7"/>
            <c:marker>
              <c:symbol val="circle"/>
              <c:size val="10"/>
              <c:spPr>
                <a:solidFill>
                  <a:schemeClr val="accent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5E6D-48B8-8F0E-5D07469BB61B}"/>
              </c:ext>
            </c:extLst>
          </c:dPt>
          <c:dPt>
            <c:idx val="8"/>
            <c:marker>
              <c:symbol val="circle"/>
              <c:size val="10"/>
              <c:spPr>
                <a:solidFill>
                  <a:srgbClr val="00B05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5E6D-48B8-8F0E-5D07469BB61B}"/>
              </c:ext>
            </c:extLst>
          </c:dPt>
          <c:dPt>
            <c:idx val="9"/>
            <c:marker>
              <c:symbol val="circle"/>
              <c:size val="10"/>
              <c:spPr>
                <a:solidFill>
                  <a:schemeClr val="accent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5E6D-48B8-8F0E-5D07469BB61B}"/>
              </c:ext>
            </c:extLst>
          </c:dPt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8.4075826066354539E-2"/>
                  <c:y val="2.4108325047693955E-3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</c:trendlineLbl>
          </c:trendline>
          <c:xVal>
            <c:numRef>
              <c:f>'[CSD VS Z Phoenix booster 14,5GHz - Données GANIL.xlsx]Données'!$C$4:$C$13</c:f>
              <c:numCache>
                <c:formatCode>General</c:formatCode>
                <c:ptCount val="10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17</c:v>
                </c:pt>
                <c:pt idx="4">
                  <c:v>18</c:v>
                </c:pt>
                <c:pt idx="5">
                  <c:v>19</c:v>
                </c:pt>
                <c:pt idx="6">
                  <c:v>26</c:v>
                </c:pt>
                <c:pt idx="7">
                  <c:v>36</c:v>
                </c:pt>
                <c:pt idx="8">
                  <c:v>37</c:v>
                </c:pt>
                <c:pt idx="9">
                  <c:v>54</c:v>
                </c:pt>
              </c:numCache>
            </c:numRef>
          </c:xVal>
          <c:yVal>
            <c:numRef>
              <c:f>'[CSD VS Z Phoenix booster 14,5GHz - Données GANIL.xlsx]Données'!$D$4:$D$13</c:f>
              <c:numCache>
                <c:formatCode>General</c:formatCode>
                <c:ptCount val="10"/>
                <c:pt idx="0">
                  <c:v>6</c:v>
                </c:pt>
                <c:pt idx="1">
                  <c:v>7</c:v>
                </c:pt>
                <c:pt idx="2">
                  <c:v>7</c:v>
                </c:pt>
                <c:pt idx="3">
                  <c:v>9</c:v>
                </c:pt>
                <c:pt idx="4">
                  <c:v>10</c:v>
                </c:pt>
                <c:pt idx="5">
                  <c:v>10</c:v>
                </c:pt>
                <c:pt idx="6">
                  <c:v>15</c:v>
                </c:pt>
                <c:pt idx="7">
                  <c:v>18</c:v>
                </c:pt>
                <c:pt idx="8">
                  <c:v>19</c:v>
                </c:pt>
                <c:pt idx="9">
                  <c:v>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E6D-48B8-8F0E-5D07469BB6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65064895"/>
        <c:axId val="1465064063"/>
      </c:scatterChart>
      <c:valAx>
        <c:axId val="14650648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 dirty="0" smtClean="0"/>
                  <a:t>Z</a:t>
                </a:r>
                <a:endParaRPr lang="fr-FR" sz="1200" b="1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65064063"/>
        <c:crosses val="autoZero"/>
        <c:crossBetween val="midCat"/>
        <c:majorUnit val="2"/>
        <c:minorUnit val="1"/>
      </c:valAx>
      <c:valAx>
        <c:axId val="14650640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 sz="1200" b="1" dirty="0"/>
                  <a:t>Optimum </a:t>
                </a:r>
                <a:r>
                  <a:rPr lang="fr-FR" sz="1200" b="1" dirty="0" smtClean="0"/>
                  <a:t>charge</a:t>
                </a:r>
                <a:r>
                  <a:rPr lang="fr-FR" sz="1200" b="1" baseline="0" dirty="0" smtClean="0"/>
                  <a:t> state</a:t>
                </a:r>
                <a:endParaRPr lang="fr-FR" sz="1200" b="1" dirty="0"/>
              </a:p>
            </c:rich>
          </c:tx>
          <c:layout>
            <c:manualLayout>
              <c:xMode val="edge"/>
              <c:yMode val="edge"/>
              <c:x val="1.7645585814384659E-2"/>
              <c:y val="8.142185568459026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465064895"/>
        <c:crosses val="autoZero"/>
        <c:crossBetween val="midCat"/>
        <c:majorUnit val="2"/>
        <c:min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Test/experiments</a:t>
            </a:r>
            <a:r>
              <a:rPr lang="fr-FR" baseline="0"/>
              <a:t> with SPIRAL1 beams</a:t>
            </a:r>
            <a:endParaRPr lang="fr-FR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Nanogan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</c:numCache>
            </c:numRef>
          </c:cat>
          <c:val>
            <c:numRef>
              <c:f>Feuil1!$C$2:$C$26</c:f>
              <c:numCache>
                <c:formatCode>General</c:formatCode>
                <c:ptCount val="25"/>
                <c:pt idx="0">
                  <c:v>2</c:v>
                </c:pt>
                <c:pt idx="1">
                  <c:v>7</c:v>
                </c:pt>
                <c:pt idx="2">
                  <c:v>7</c:v>
                </c:pt>
                <c:pt idx="3">
                  <c:v>8</c:v>
                </c:pt>
                <c:pt idx="4">
                  <c:v>8</c:v>
                </c:pt>
                <c:pt idx="5">
                  <c:v>5</c:v>
                </c:pt>
                <c:pt idx="6">
                  <c:v>9</c:v>
                </c:pt>
                <c:pt idx="7">
                  <c:v>10</c:v>
                </c:pt>
                <c:pt idx="8">
                  <c:v>6</c:v>
                </c:pt>
                <c:pt idx="9">
                  <c:v>6</c:v>
                </c:pt>
                <c:pt idx="10">
                  <c:v>5</c:v>
                </c:pt>
                <c:pt idx="11">
                  <c:v>2</c:v>
                </c:pt>
                <c:pt idx="12">
                  <c:v>4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1</c:v>
                </c:pt>
                <c:pt idx="18">
                  <c:v>3</c:v>
                </c:pt>
                <c:pt idx="19">
                  <c:v>2</c:v>
                </c:pt>
                <c:pt idx="20">
                  <c:v>1</c:v>
                </c:pt>
                <c:pt idx="21">
                  <c:v>0</c:v>
                </c:pt>
                <c:pt idx="22">
                  <c:v>1</c:v>
                </c:pt>
                <c:pt idx="23">
                  <c:v>1</c:v>
                </c:pt>
                <c:pt idx="2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F3-472F-BB63-8F604A9BFC5D}"/>
            </c:ext>
          </c:extLst>
        </c:ser>
        <c:ser>
          <c:idx val="3"/>
          <c:order val="1"/>
          <c:tx>
            <c:v>FEBIAD/TULIP/MonoNaKe</c:v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Feuil1!$A$2:$A$26</c:f>
              <c:numCache>
                <c:formatCode>General</c:formatCode>
                <c:ptCount val="25"/>
                <c:pt idx="0">
                  <c:v>2001</c:v>
                </c:pt>
                <c:pt idx="1">
                  <c:v>2002</c:v>
                </c:pt>
                <c:pt idx="2">
                  <c:v>2003</c:v>
                </c:pt>
                <c:pt idx="3">
                  <c:v>2004</c:v>
                </c:pt>
                <c:pt idx="4">
                  <c:v>2005</c:v>
                </c:pt>
                <c:pt idx="5">
                  <c:v>2006</c:v>
                </c:pt>
                <c:pt idx="6">
                  <c:v>2007</c:v>
                </c:pt>
                <c:pt idx="7">
                  <c:v>2008</c:v>
                </c:pt>
                <c:pt idx="8">
                  <c:v>2009</c:v>
                </c:pt>
                <c:pt idx="9">
                  <c:v>2010</c:v>
                </c:pt>
                <c:pt idx="10">
                  <c:v>2011</c:v>
                </c:pt>
                <c:pt idx="11">
                  <c:v>2012</c:v>
                </c:pt>
                <c:pt idx="12">
                  <c:v>2013</c:v>
                </c:pt>
                <c:pt idx="13">
                  <c:v>2014</c:v>
                </c:pt>
                <c:pt idx="14">
                  <c:v>2015</c:v>
                </c:pt>
                <c:pt idx="15">
                  <c:v>2016</c:v>
                </c:pt>
                <c:pt idx="16">
                  <c:v>2017</c:v>
                </c:pt>
                <c:pt idx="17">
                  <c:v>2018</c:v>
                </c:pt>
                <c:pt idx="18">
                  <c:v>2019</c:v>
                </c:pt>
                <c:pt idx="19">
                  <c:v>2020</c:v>
                </c:pt>
                <c:pt idx="20">
                  <c:v>2021</c:v>
                </c:pt>
                <c:pt idx="21">
                  <c:v>2022</c:v>
                </c:pt>
                <c:pt idx="22">
                  <c:v>2023</c:v>
                </c:pt>
                <c:pt idx="23">
                  <c:v>2024</c:v>
                </c:pt>
                <c:pt idx="24">
                  <c:v>2025</c:v>
                </c:pt>
              </c:numCache>
            </c:numRef>
          </c:cat>
          <c:val>
            <c:numRef>
              <c:f>Feuil1!$Q$2:$Q$26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2</c:v>
                </c:pt>
                <c:pt idx="18">
                  <c:v>2</c:v>
                </c:pt>
                <c:pt idx="19">
                  <c:v>0</c:v>
                </c:pt>
                <c:pt idx="20">
                  <c:v>2</c:v>
                </c:pt>
                <c:pt idx="21">
                  <c:v>3</c:v>
                </c:pt>
                <c:pt idx="22">
                  <c:v>3</c:v>
                </c:pt>
                <c:pt idx="23">
                  <c:v>4</c:v>
                </c:pt>
                <c:pt idx="2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F3-472F-BB63-8F604A9BFC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6709696"/>
        <c:axId val="2019504608"/>
      </c:barChart>
      <c:catAx>
        <c:axId val="426709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2019504608"/>
        <c:crosses val="autoZero"/>
        <c:auto val="1"/>
        <c:lblAlgn val="ctr"/>
        <c:lblOffset val="100"/>
        <c:noMultiLvlLbl val="0"/>
      </c:catAx>
      <c:valAx>
        <c:axId val="201950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267096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2B621ED-5418-3245-3465-427B3A0D3B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D675734-EAB5-D7E0-1871-9D38A8961E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3C6D6A-BF13-F9F3-A2A9-B5A5F3683A9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8C7E8-D2B2-ED43-9D08-6ADD78CFDC08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2BBC4A8C-D77F-1D53-451A-57D959428E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FFE2B1-9F4D-1849-B725-F1A2344A2365}" type="datetimeFigureOut">
              <a:rPr lang="fr-FR" smtClean="0"/>
              <a:t>09/06/2025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52944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 mod="1"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69620-070F-D948-B6E5-ABE1BC2E8378}" type="datetimeFigureOut">
              <a:rPr lang="fr-FR" smtClean="0"/>
              <a:t>09/06/2025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FC862-3C35-3D4E-9084-D9ECACF1A1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456096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  <p:sp>
        <p:nvSpPr>
          <p:cNvPr id="2" name="ZoneTexte 1"/>
          <p:cNvSpPr txBox="1"/>
          <p:nvPr userDrawn="1"/>
        </p:nvSpPr>
        <p:spPr>
          <a:xfrm>
            <a:off x="11493224" y="6596390"/>
            <a:ext cx="7083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C. 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Barué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61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bg>
      <p:bgPr>
        <a:solidFill>
          <a:srgbClr val="C958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11/06/2025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3077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11/06/2025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950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1092478"/>
            <a:ext cx="7129463" cy="1793319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3086101"/>
            <a:ext cx="10801349" cy="3043238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11/06/2025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19F34A1-9284-4A8D-88FE-89C9697BF9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927C20D-B4A5-20B7-AB48-75CA86D0843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5887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Visage humain, capture d’écran, usine, art&#10;&#10;Description générée automatiquement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789" b="75341"/>
          <a:stretch/>
        </p:blipFill>
        <p:spPr>
          <a:xfrm>
            <a:off x="0" y="6317999"/>
            <a:ext cx="12192000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7204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19" t="28724" r="119" b="63410"/>
          <a:stretch/>
        </p:blipFill>
        <p:spPr>
          <a:xfrm>
            <a:off x="-14514" y="6318001"/>
            <a:ext cx="12206514" cy="54064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245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731E69DE-DF1D-85F3-70CF-82C3157B3E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6" t="33966" r="-156" b="58168"/>
          <a:stretch/>
        </p:blipFill>
        <p:spPr>
          <a:xfrm>
            <a:off x="3175" y="6317999"/>
            <a:ext cx="12201525" cy="540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WS AGATA 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913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779C4B-6C33-8A68-E4D7-CC3F7053175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1889C5F-FFF3-528F-720C-6BB462D5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618D8B-AF28-3F84-AD28-380894198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C89550A-673E-B3AC-B998-A91515B30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1EBDE7-38B5-E3FF-F6AB-1FFF340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WS AGATA 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47EF156-289A-392E-A17B-528BE0E9B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99401C7-5175-FAF4-0964-F429221B57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54773F5-7BE5-654B-2CD1-E72570F3DD7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9346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A744807-E470-CFFA-FCC2-F5FE905269DE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5292725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989138"/>
            <a:ext cx="5292724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7ED1F4B-F8AF-6A32-996A-140828E4F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7A45FD47-8F02-E3D1-8836-A153070B3F1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166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D9090958-F7E7-8AD5-A483-0D1FBFEB2709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E4176C-7890-FCDE-E3BA-7880D1541F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5325" y="1989137"/>
            <a:ext cx="3455989" cy="4140201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3A68C2-03F0-D3C1-1C1F-532C8A016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67213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du contenu 3">
            <a:extLst>
              <a:ext uri="{FF2B5EF4-FFF2-40B4-BE49-F238E27FC236}">
                <a16:creationId xmlns:a16="http://schemas.microsoft.com/office/drawing/2014/main" id="{5B376B07-EB61-361A-CDFD-5E75CD9A2F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040688" y="1989138"/>
            <a:ext cx="3457575" cy="414020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812BC44-B713-09E9-A994-1EBF66495F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01B42FC7-ECB4-B8DF-817A-1F225C02B422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150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33A245C0-7608-29FB-E211-F4BD5616FEBD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96213AF-EDE7-ABD8-3C87-12C13108D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49" cy="1141413"/>
          </a:xfrm>
        </p:spPr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39BCA0-00EB-4C04-FE5D-D57CFB42A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6" y="1989137"/>
            <a:ext cx="5302250" cy="583375"/>
          </a:xfrm>
        </p:spPr>
        <p:txBody>
          <a:bodyPr anchor="ctr"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039CBE-47B6-B221-F597-0A920B645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5326" y="2731009"/>
            <a:ext cx="5302250" cy="339833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AB4248-870C-318C-3957-BD4B81DDC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4" y="1989138"/>
            <a:ext cx="5302250" cy="583374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endParaRPr lang="fr-FR" dirty="0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8C83028-6471-684E-6541-3C912C1C88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03950" y="2731009"/>
            <a:ext cx="5302250" cy="3398330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B6BE0A8-167A-EDED-938A-7034D719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6D9B09-35F6-CD02-5B0F-09D34FE86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EAAAD1C-47AE-9FCA-0448-17D1AFD63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B145831-15F1-C839-875C-ABB8BFD272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F0FFB82-6432-211D-DD5B-E79E186C1CF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764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 seul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12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F5B9310-A98B-02B0-8DFD-5F4E8CAFFA5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424FF7A-7AC1-B304-B766-865CD6D61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265603E-9229-B94A-80F8-4FD6A3621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332EF9-A7AF-0E36-B432-A2F119BA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64E45D-D49D-03B1-DAB7-55D30C0F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C24615F-94DA-228D-98B8-8CFF9A1CF9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A7C713-6E9F-9E06-96FE-1CBF92D19B1B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107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11/06/2025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83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F002E4-6434-1420-E8D9-7B0AE58D3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11/06/2025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6450D56-F435-4A27-B920-5376803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F17099-300B-92B2-0055-CA9B48CA8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0E8317-6100-4728-184D-31EFF1753D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B5172B8-E3F5-93A5-63F0-42E8B9ECA0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9B1BF06-95A7-3FD5-5A3D-E19DB4A323A8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812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E509CBF-AC4F-6A85-985B-A7A28D9035B6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31C3DA6-1B9F-AE68-9F5A-FD8A36CFB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FBE1939-A96A-8869-5F61-1052CDEF9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63CACE9-C05D-2E68-0F2C-D1EA945D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26178BC9-AFF1-066B-B74E-64F49DDF1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07CDDF1-8217-8011-188E-6C6B607E2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88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3E014FF3-6B7D-01A9-4EDB-BCA4CB430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549275"/>
            <a:ext cx="7129462" cy="5580063"/>
          </a:xfr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659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71CAEE75-82CA-0EE9-8A64-25E8B567C7C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989138"/>
            <a:ext cx="12192000" cy="4868862"/>
          </a:xfrm>
          <a:pattFill prst="pct5">
            <a:fgClr>
              <a:schemeClr val="bg1"/>
            </a:fgClr>
            <a:bgClr>
              <a:schemeClr val="bg2"/>
            </a:bgClr>
          </a:pattFill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4" name="Image 3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B82D3D8F-3630-17C3-D58D-6A3635BC62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E3B2C7A-E65D-05D7-72D2-8FDF998E7166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963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image">
    <p:bg>
      <p:bgPr>
        <a:solidFill>
          <a:srgbClr val="CACD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nuage, plein air, arbre, ciel&#10;&#10;Description générée automatiquement">
            <a:extLst>
              <a:ext uri="{FF2B5EF4-FFF2-40B4-BE49-F238E27FC236}">
                <a16:creationId xmlns:a16="http://schemas.microsoft.com/office/drawing/2014/main" id="{3B74FEEB-0659-65A4-17DA-8B87A7290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9" t="35139" b="10140"/>
          <a:stretch/>
        </p:blipFill>
        <p:spPr>
          <a:xfrm>
            <a:off x="0" y="1989138"/>
            <a:ext cx="12192000" cy="486886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5E7EC10-206A-72F4-91BB-2E65EF32210F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56468BE-3B34-3303-2C99-8F14683F29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B3F207-F8D0-3ACE-24E8-74F554464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E38B8B-5A56-E6EC-1201-BEE19CE4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231E8B-B147-2D2A-6016-B2E541498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E507065-CF76-8E92-00FE-38DBC2ED04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2946AB7-A2AE-FE87-1FF5-759E09BE9A03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O. Naves/</a:t>
            </a:r>
            <a:r>
              <a:rPr lang="fr-FR" sz="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Drakodrone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738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carte, diagramme, Plan&#10;&#10;Description générée automatiquement">
            <a:extLst>
              <a:ext uri="{FF2B5EF4-FFF2-40B4-BE49-F238E27FC236}">
                <a16:creationId xmlns:a16="http://schemas.microsoft.com/office/drawing/2014/main" id="{A1CBB1D1-9CE9-D73F-D21D-A5DAF8E7D9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6427" y="1265572"/>
            <a:ext cx="7870248" cy="48637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41D318-D2A0-774E-EEB5-5F2E5D4207E3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6341167-FF0D-D71B-6A48-B5C37ACF5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5326" y="1989139"/>
            <a:ext cx="3455988" cy="4140199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fr-FR" dirty="0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461AF02-3051-6181-2F34-CA165C73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982B163-7A6B-8D00-78F2-898E7BC1B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554EF3-BE24-DB3A-DB8F-3CA03B630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50AC1D9F-B01A-B9BD-1811-BDADB8805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3455990" cy="1141413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BCE8E76-9657-A6B5-7E77-FBC3EAE1C0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9225" y="549275"/>
            <a:ext cx="1187450" cy="250683"/>
          </a:xfrm>
          <a:prstGeom prst="rect">
            <a:avLst/>
          </a:prstGeom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A54ED51A-2B1B-B7F8-2B0A-F32A5685FC5E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10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e de titr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3429000"/>
            <a:ext cx="10801350" cy="1439863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213" y="1989138"/>
            <a:ext cx="3457575" cy="729933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WS AGATA 2025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8716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Logo seul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0E2BA01-0E4B-D450-EA29-B3D7944C21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495550" y="2668905"/>
            <a:ext cx="7200900" cy="152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9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F84648E8-20C0-A703-5721-F09140286C6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WS AGATA 2025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2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8031331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9FE161-F273-FD72-F1A1-439897F66E30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WS AGATA 2025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86709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02E092-44B4-6B96-043F-72E6A77F24E8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WS AGATA 2025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0175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78760A5-4195-9E50-D0C2-1CD72DFF81EC}"/>
              </a:ext>
            </a:extLst>
          </p:cNvPr>
          <p:cNvSpPr/>
          <p:nvPr userDrawn="1"/>
        </p:nvSpPr>
        <p:spPr>
          <a:xfrm flipV="1">
            <a:off x="0" y="6318000"/>
            <a:ext cx="12192000" cy="540000"/>
          </a:xfrm>
          <a:prstGeom prst="rect">
            <a:avLst/>
          </a:prstGeom>
          <a:solidFill>
            <a:schemeClr val="accent1">
              <a:alpha val="19613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EA0C97-D4A6-5A81-BBDC-8810F9C79A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5" y="1989137"/>
            <a:ext cx="10801350" cy="1520825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0D27957-9A42-116F-EBAE-1D9AFFD38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945698"/>
            <a:ext cx="10801350" cy="131210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fr-FR" dirty="0"/>
          </a:p>
        </p:txBody>
      </p:sp>
      <p:pic>
        <p:nvPicPr>
          <p:cNvPr id="7" name="Image 6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A2EF189B-E94F-EF08-BB3E-E2B21280D1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6500" y="549275"/>
            <a:ext cx="2159000" cy="455789"/>
          </a:xfrm>
          <a:prstGeom prst="rect">
            <a:avLst/>
          </a:prstGeom>
        </p:spPr>
      </p:pic>
      <p:sp>
        <p:nvSpPr>
          <p:cNvPr id="8" name="Espace réservé de la date 3">
            <a:extLst>
              <a:ext uri="{FF2B5EF4-FFF2-40B4-BE49-F238E27FC236}">
                <a16:creationId xmlns:a16="http://schemas.microsoft.com/office/drawing/2014/main" id="{59431C63-0DA8-1E92-8727-E320525F9C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9777"/>
            <a:ext cx="1800225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5A12C53B-EA7D-B04E-D3C6-15B1178E1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9777"/>
            <a:ext cx="2906816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WS AGATA 2025</a:t>
            </a:r>
            <a:endParaRPr lang="fr-FR" dirty="0"/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53EC3BAB-1845-1E65-BD2F-A254308DB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9777"/>
            <a:ext cx="504083" cy="538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ZoneTexte 10"/>
          <p:cNvSpPr txBox="1"/>
          <p:nvPr userDrawn="1"/>
        </p:nvSpPr>
        <p:spPr>
          <a:xfrm rot="16200000">
            <a:off x="11273066" y="5939065"/>
            <a:ext cx="16224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Ph.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800" baseline="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Stroppa</a:t>
            </a:r>
            <a:r>
              <a:rPr lang="fr-FR" sz="800" baseline="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/CEA</a:t>
            </a:r>
            <a:endParaRPr lang="fr-FR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68238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de sec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11/06/2025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41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de section">
    <p:bg>
      <p:bgPr>
        <a:solidFill>
          <a:srgbClr val="261F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6F0DD5AE-D4B6-0BBA-F815-5E6D54184A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7556500" y="2222500"/>
            <a:ext cx="4635500" cy="46355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EF8D695-BE9D-4BA8-B7B2-2FFA64C07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2529444"/>
            <a:ext cx="10801349" cy="1793319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3D7CC22-5920-FD0E-443A-D72872EE9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4868863"/>
            <a:ext cx="10801349" cy="1260475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47DF57-188A-5BFF-1735-277301492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11/06/2025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7754A4-6EC4-C723-9991-66E5B5243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18D2423-CF12-50E0-0B14-2C87A9B80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1" name="Image 10" descr="Une image contenant logo, Police, Graphique, symbole&#10;&#10;Description générée automatiquement">
            <a:extLst>
              <a:ext uri="{FF2B5EF4-FFF2-40B4-BE49-F238E27FC236}">
                <a16:creationId xmlns:a16="http://schemas.microsoft.com/office/drawing/2014/main" id="{88301A21-9A79-DD79-75FC-B810BD27EA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225" y="549275"/>
            <a:ext cx="1187450" cy="250684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78610D1D-84AD-FFBB-5730-69FC2578F4E0}"/>
              </a:ext>
            </a:extLst>
          </p:cNvPr>
          <p:cNvCxnSpPr/>
          <p:nvPr userDrawn="1"/>
        </p:nvCxnSpPr>
        <p:spPr>
          <a:xfrm>
            <a:off x="11136674" y="928805"/>
            <a:ext cx="360000" cy="0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771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D8250EB-B0C5-1B57-C3BE-6BA2B94C3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90FDB-4BF6-552E-F9DE-E0BE6EB81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5" y="1989138"/>
            <a:ext cx="10801350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8DA5BD8-C4D6-207B-4C7D-26B923588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6450" y="6318001"/>
            <a:ext cx="1800225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04228E-A1D3-107C-CD03-5E01B1840B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44498" y="6318001"/>
            <a:ext cx="2906816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smtClean="0"/>
              <a:t>WS AGATA 2025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51C997C-4506-BCCC-5373-325AA0E6A1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5325" y="6318001"/>
            <a:ext cx="504083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94B63599-5DA0-BE42-AE37-88D1760620F1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460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2" r:id="rId2"/>
    <p:sldLayoutId id="2147483665" r:id="rId3"/>
    <p:sldLayoutId id="2147483649" r:id="rId4"/>
    <p:sldLayoutId id="2147483667" r:id="rId5"/>
    <p:sldLayoutId id="2147483669" r:id="rId6"/>
    <p:sldLayoutId id="2147483668" r:id="rId7"/>
    <p:sldLayoutId id="2147483671" r:id="rId8"/>
    <p:sldLayoutId id="2147483672" r:id="rId9"/>
    <p:sldLayoutId id="2147483651" r:id="rId10"/>
    <p:sldLayoutId id="2147483670" r:id="rId11"/>
    <p:sldLayoutId id="2147483678" r:id="rId12"/>
    <p:sldLayoutId id="2147483650" r:id="rId13"/>
    <p:sldLayoutId id="2147483673" r:id="rId14"/>
    <p:sldLayoutId id="2147483674" r:id="rId15"/>
    <p:sldLayoutId id="2147483675" r:id="rId16"/>
    <p:sldLayoutId id="2147483652" r:id="rId17"/>
    <p:sldLayoutId id="2147483664" r:id="rId18"/>
    <p:sldLayoutId id="2147483653" r:id="rId19"/>
    <p:sldLayoutId id="2147483654" r:id="rId20"/>
    <p:sldLayoutId id="2147483655" r:id="rId21"/>
    <p:sldLayoutId id="2147483679" r:id="rId22"/>
    <p:sldLayoutId id="2147483656" r:id="rId23"/>
    <p:sldLayoutId id="2147483660" r:id="rId24"/>
    <p:sldLayoutId id="2147483676" r:id="rId25"/>
    <p:sldLayoutId id="2147483657" r:id="rId26"/>
    <p:sldLayoutId id="2147483677" r:id="rId27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None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2"/>
        </a:buClr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46" userDrawn="1">
          <p15:clr>
            <a:srgbClr val="547EBF"/>
          </p15:clr>
        </p15:guide>
        <p15:guide id="2" orient="horz" pos="3861" userDrawn="1">
          <p15:clr>
            <a:srgbClr val="547EBF"/>
          </p15:clr>
        </p15:guide>
        <p15:guide id="3" pos="7242" userDrawn="1">
          <p15:clr>
            <a:srgbClr val="547EBF"/>
          </p15:clr>
        </p15:guide>
        <p15:guide id="4" pos="438" userDrawn="1">
          <p15:clr>
            <a:srgbClr val="547EBF"/>
          </p15:clr>
        </p15:guide>
        <p15:guide id="5" pos="2751" userDrawn="1">
          <p15:clr>
            <a:srgbClr val="F26B43"/>
          </p15:clr>
        </p15:guide>
        <p15:guide id="6" pos="5065" userDrawn="1">
          <p15:clr>
            <a:srgbClr val="F26B43"/>
          </p15:clr>
        </p15:guide>
        <p15:guide id="7" pos="3840" userDrawn="1">
          <p15:clr>
            <a:srgbClr val="FDE53C"/>
          </p15:clr>
        </p15:guide>
        <p15:guide id="8" orient="horz" pos="2160" userDrawn="1">
          <p15:clr>
            <a:srgbClr val="FDE53C"/>
          </p15:clr>
        </p15:guide>
        <p15:guide id="9" orient="horz" pos="1253" userDrawn="1">
          <p15:clr>
            <a:srgbClr val="F26B43"/>
          </p15:clr>
        </p15:guide>
        <p15:guide id="10" pos="1572" userDrawn="1">
          <p15:clr>
            <a:srgbClr val="9FCC3B"/>
          </p15:clr>
        </p15:guide>
        <p15:guide id="11" pos="6108" userDrawn="1">
          <p15:clr>
            <a:srgbClr val="9FCC3B"/>
          </p15:clr>
        </p15:guide>
        <p15:guide id="12" orient="horz" pos="3067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4929" userDrawn="1">
          <p15:clr>
            <a:srgbClr val="F26B43"/>
          </p15:clr>
        </p15:guide>
        <p15:guide id="15" pos="3772" userDrawn="1">
          <p15:clr>
            <a:srgbClr val="FBAE40"/>
          </p15:clr>
        </p15:guide>
        <p15:guide id="16" pos="3908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g"/><Relationship Id="rId5" Type="http://schemas.openxmlformats.org/officeDocument/2006/relationships/image" Target="../media/image22.jpg"/><Relationship Id="rId4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SPIRAL1 </a:t>
            </a:r>
            <a:r>
              <a:rPr lang="fr-FR" dirty="0" err="1" smtClean="0"/>
              <a:t>beams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AGATA</a:t>
            </a:r>
            <a:endParaRPr lang="fr-FR" dirty="0"/>
          </a:p>
        </p:txBody>
      </p:sp>
      <p:sp>
        <p:nvSpPr>
          <p:cNvPr id="10" name="Sous-titre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Pierre Delahaye for the Target/Ion-source group</a:t>
            </a:r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772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Contamination &amp; Purification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>
            <a:off x="947366" y="2156604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>
            <a:off x="947366" y="2899700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947366" y="3642796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e bas 9"/>
          <p:cNvSpPr/>
          <p:nvPr/>
        </p:nvSpPr>
        <p:spPr>
          <a:xfrm>
            <a:off x="947366" y="4374924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>
            <a:off x="947366" y="5134263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1851371" y="3424687"/>
            <a:ext cx="2039142" cy="751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4151314" y="2899700"/>
            <a:ext cx="63933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Increase</a:t>
            </a:r>
            <a:r>
              <a:rPr lang="fr-FR" dirty="0" smtClean="0"/>
              <a:t> the CS of </a:t>
            </a:r>
            <a:r>
              <a:rPr lang="fr-FR" dirty="0" err="1" smtClean="0"/>
              <a:t>both</a:t>
            </a:r>
            <a:r>
              <a:rPr lang="fr-FR" dirty="0" smtClean="0"/>
              <a:t> the ion of </a:t>
            </a:r>
            <a:r>
              <a:rPr lang="fr-FR" dirty="0" err="1" smtClean="0"/>
              <a:t>interest</a:t>
            </a:r>
            <a:r>
              <a:rPr lang="fr-FR" dirty="0" smtClean="0"/>
              <a:t> and </a:t>
            </a:r>
            <a:r>
              <a:rPr lang="fr-FR" dirty="0" err="1" smtClean="0"/>
              <a:t>its</a:t>
            </a:r>
            <a:r>
              <a:rPr lang="fr-FR" dirty="0" smtClean="0"/>
              <a:t> contaminants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Re-introduce</a:t>
            </a:r>
            <a:r>
              <a:rPr lang="fr-FR" dirty="0" smtClean="0"/>
              <a:t> stable contamination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Gases</a:t>
            </a:r>
            <a:r>
              <a:rPr lang="fr-FR" dirty="0" smtClean="0"/>
              <a:t> (100 nA-10µA)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fr-FR" dirty="0" err="1" smtClean="0"/>
              <a:t>Metals</a:t>
            </a:r>
            <a:r>
              <a:rPr lang="fr-FR" dirty="0" smtClean="0"/>
              <a:t> (&lt; 100 </a:t>
            </a:r>
            <a:r>
              <a:rPr lang="fr-FR" dirty="0" err="1" smtClean="0"/>
              <a:t>pA</a:t>
            </a:r>
            <a:r>
              <a:rPr lang="fr-FR" dirty="0" smtClean="0"/>
              <a:t>)</a:t>
            </a:r>
          </a:p>
        </p:txBody>
      </p:sp>
      <p:sp>
        <p:nvSpPr>
          <p:cNvPr id="22" name="Espace réservé du contenu 2"/>
          <p:cNvSpPr txBox="1">
            <a:spLocks/>
          </p:cNvSpPr>
          <p:nvPr/>
        </p:nvSpPr>
        <p:spPr>
          <a:xfrm>
            <a:off x="264005" y="1807983"/>
            <a:ext cx="1633807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>
                <a:solidFill>
                  <a:srgbClr val="FF0000"/>
                </a:solidFill>
              </a:rPr>
              <a:t>Source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>
                <a:solidFill>
                  <a:srgbClr val="00B050"/>
                </a:solidFill>
              </a:rPr>
              <a:t>D1P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Charge Breeder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D3P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CIME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Stripping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983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Contamination &amp; Purification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>
            <a:off x="947366" y="2156604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>
            <a:off x="947366" y="2899700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947366" y="3642796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e bas 9"/>
          <p:cNvSpPr/>
          <p:nvPr/>
        </p:nvSpPr>
        <p:spPr>
          <a:xfrm>
            <a:off x="947366" y="4374924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>
            <a:off x="947366" y="5134263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/>
          <p:nvPr/>
        </p:nvCxnSpPr>
        <p:spPr>
          <a:xfrm>
            <a:off x="1423358" y="4121238"/>
            <a:ext cx="2475782" cy="1678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993693" y="3965962"/>
            <a:ext cx="6250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R≈200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Keeps</a:t>
            </a:r>
            <a:r>
              <a:rPr lang="fr-FR" dirty="0" smtClean="0"/>
              <a:t> N+ </a:t>
            </a:r>
            <a:r>
              <a:rPr lang="fr-FR" dirty="0" err="1" smtClean="0"/>
              <a:t>isobars</a:t>
            </a:r>
            <a:r>
              <a:rPr lang="fr-FR" dirty="0" smtClean="0"/>
              <a:t> and ions of </a:t>
            </a:r>
            <a:r>
              <a:rPr lang="fr-FR" dirty="0" err="1" smtClean="0"/>
              <a:t>similar</a:t>
            </a:r>
            <a:r>
              <a:rPr lang="fr-FR" dirty="0" smtClean="0"/>
              <a:t> A/Q as the ion of </a:t>
            </a:r>
            <a:r>
              <a:rPr lang="fr-FR" dirty="0" err="1" smtClean="0"/>
              <a:t>interest</a:t>
            </a:r>
            <a:endParaRPr lang="fr-FR" dirty="0" smtClean="0"/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264005" y="1807983"/>
            <a:ext cx="1633807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>
                <a:solidFill>
                  <a:srgbClr val="FF0000"/>
                </a:solidFill>
              </a:rPr>
              <a:t>Source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>
                <a:solidFill>
                  <a:srgbClr val="00B050"/>
                </a:solidFill>
              </a:rPr>
              <a:t>D1P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Charge Breeder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>
                <a:solidFill>
                  <a:srgbClr val="00B050"/>
                </a:solidFill>
              </a:rPr>
              <a:t>D3P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CIME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Stripping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3047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Contamination &amp; Purification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>
            <a:off x="947366" y="2156604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>
            <a:off x="947366" y="2899700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947366" y="3642796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e bas 9"/>
          <p:cNvSpPr/>
          <p:nvPr/>
        </p:nvSpPr>
        <p:spPr>
          <a:xfrm>
            <a:off x="947366" y="4374924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>
            <a:off x="947366" y="5134263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 descr="transh4"/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6635" y="3115549"/>
            <a:ext cx="3220518" cy="251874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/>
          <p:cNvSpPr txBox="1"/>
          <p:nvPr/>
        </p:nvSpPr>
        <p:spPr>
          <a:xfrm>
            <a:off x="3086651" y="3577770"/>
            <a:ext cx="53499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CIME </a:t>
            </a:r>
            <a:r>
              <a:rPr lang="fr-FR" b="1" dirty="0" err="1" smtClean="0"/>
              <a:t>can</a:t>
            </a:r>
            <a:r>
              <a:rPr lang="fr-FR" b="1" dirty="0" smtClean="0"/>
              <a:t>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used</a:t>
            </a:r>
            <a:r>
              <a:rPr lang="fr-FR" b="1" dirty="0" smtClean="0"/>
              <a:t> as </a:t>
            </a:r>
            <a:r>
              <a:rPr lang="fr-FR" b="1" dirty="0" smtClean="0"/>
              <a:t>a mass </a:t>
            </a:r>
            <a:r>
              <a:rPr lang="fr-FR" b="1" dirty="0" err="1" smtClean="0"/>
              <a:t>spectrometer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 = 2000-3000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Example</a:t>
            </a:r>
            <a:r>
              <a:rPr lang="fr-FR" dirty="0" smtClean="0"/>
              <a:t> for H=4 (</a:t>
            </a:r>
            <a:r>
              <a:rPr lang="fr-FR" dirty="0" err="1" smtClean="0"/>
              <a:t>Energy</a:t>
            </a:r>
            <a:r>
              <a:rPr lang="fr-FR" dirty="0" smtClean="0"/>
              <a:t> range 2.7-5.8 MeV/A)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Possible to </a:t>
            </a:r>
            <a:r>
              <a:rPr lang="fr-FR" dirty="0" err="1" smtClean="0"/>
              <a:t>detune</a:t>
            </a:r>
            <a:r>
              <a:rPr lang="fr-FR" dirty="0" smtClean="0"/>
              <a:t> CIME to </a:t>
            </a:r>
            <a:r>
              <a:rPr lang="fr-FR" dirty="0" err="1" smtClean="0"/>
              <a:t>get</a:t>
            </a:r>
            <a:r>
              <a:rPr lang="fr-FR" dirty="0" smtClean="0"/>
              <a:t> </a:t>
            </a:r>
            <a:r>
              <a:rPr lang="fr-FR" dirty="0" err="1"/>
              <a:t>l</a:t>
            </a:r>
            <a:r>
              <a:rPr lang="fr-FR" dirty="0" err="1" smtClean="0"/>
              <a:t>ess</a:t>
            </a:r>
            <a:r>
              <a:rPr lang="fr-FR" dirty="0" smtClean="0"/>
              <a:t> contamination </a:t>
            </a:r>
            <a:r>
              <a:rPr lang="fr-FR" dirty="0" smtClean="0"/>
              <a:t>at the </a:t>
            </a:r>
            <a:r>
              <a:rPr lang="fr-FR" dirty="0" err="1" smtClean="0"/>
              <a:t>cost</a:t>
            </a:r>
            <a:r>
              <a:rPr lang="fr-FR" dirty="0" smtClean="0"/>
              <a:t> of </a:t>
            </a:r>
            <a:r>
              <a:rPr lang="fr-FR" dirty="0" err="1" smtClean="0"/>
              <a:t>lower</a:t>
            </a:r>
            <a:r>
              <a:rPr lang="fr-FR" dirty="0" smtClean="0"/>
              <a:t> </a:t>
            </a:r>
            <a:r>
              <a:rPr lang="fr-FR" dirty="0" err="1" smtClean="0"/>
              <a:t>intensity</a:t>
            </a:r>
            <a:r>
              <a:rPr lang="fr-FR" dirty="0" smtClean="0"/>
              <a:t> for the ion of </a:t>
            </a:r>
            <a:r>
              <a:rPr lang="fr-FR" dirty="0" err="1" smtClean="0"/>
              <a:t>interest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/>
              <p:cNvSpPr txBox="1"/>
              <p:nvPr/>
            </p:nvSpPr>
            <p:spPr>
              <a:xfrm>
                <a:off x="10161628" y="3373887"/>
                <a:ext cx="1293624" cy="52661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𝐻𝑁</m:t>
                          </m:r>
                        </m:den>
                      </m:f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1628" y="3373887"/>
                <a:ext cx="1293624" cy="5266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eur droit 17"/>
          <p:cNvCxnSpPr/>
          <p:nvPr/>
        </p:nvCxnSpPr>
        <p:spPr>
          <a:xfrm flipV="1">
            <a:off x="1522418" y="4302680"/>
            <a:ext cx="1453695" cy="663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du contenu 2"/>
          <p:cNvSpPr txBox="1">
            <a:spLocks/>
          </p:cNvSpPr>
          <p:nvPr/>
        </p:nvSpPr>
        <p:spPr>
          <a:xfrm>
            <a:off x="264005" y="1807983"/>
            <a:ext cx="1633807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>
                <a:solidFill>
                  <a:srgbClr val="FF0000"/>
                </a:solidFill>
              </a:rPr>
              <a:t>Source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>
                <a:solidFill>
                  <a:srgbClr val="00B050"/>
                </a:solidFill>
              </a:rPr>
              <a:t>D1P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Charge Breeder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>
                <a:solidFill>
                  <a:srgbClr val="00B050"/>
                </a:solidFill>
              </a:rPr>
              <a:t>D3P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>
                <a:solidFill>
                  <a:srgbClr val="00B050"/>
                </a:solidFill>
              </a:rPr>
              <a:t>CIME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Stripping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9876230" y="5634298"/>
            <a:ext cx="126143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credit</a:t>
            </a:r>
            <a:r>
              <a:rPr lang="fr-FR" sz="1200" dirty="0" smtClean="0"/>
              <a:t>: B. Jacquot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35446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Contamination &amp; Purification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>
            <a:off x="947366" y="2156604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>
            <a:off x="947366" y="2899700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947366" y="3642796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e bas 9"/>
          <p:cNvSpPr/>
          <p:nvPr/>
        </p:nvSpPr>
        <p:spPr>
          <a:xfrm>
            <a:off x="947366" y="4374924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>
            <a:off x="947366" y="5134263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1675532" y="4891177"/>
            <a:ext cx="2187560" cy="7741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962" y="3852731"/>
            <a:ext cx="2687833" cy="20193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788317" y="3760169"/>
            <a:ext cx="2905125" cy="218801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3971739" y="3994984"/>
            <a:ext cx="4257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Full s</a:t>
            </a:r>
            <a:r>
              <a:rPr lang="fr-FR" b="1" dirty="0" smtClean="0"/>
              <a:t>tripping </a:t>
            </a:r>
            <a:r>
              <a:rPr lang="fr-FR" b="1" dirty="0" smtClean="0"/>
              <a:t>at high </a:t>
            </a:r>
            <a:r>
              <a:rPr lang="fr-FR" b="1" dirty="0" err="1" smtClean="0"/>
              <a:t>energy</a:t>
            </a:r>
            <a:endParaRPr lang="fr-FR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n-</a:t>
            </a:r>
            <a:r>
              <a:rPr lang="fr-FR" dirty="0" err="1" smtClean="0"/>
              <a:t>deficient</a:t>
            </a:r>
            <a:r>
              <a:rPr lang="fr-FR" dirty="0" smtClean="0"/>
              <a:t> </a:t>
            </a:r>
            <a:r>
              <a:rPr lang="fr-FR" dirty="0" err="1" smtClean="0"/>
              <a:t>only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The </a:t>
            </a:r>
            <a:r>
              <a:rPr lang="fr-FR" dirty="0" err="1" smtClean="0"/>
              <a:t>higher</a:t>
            </a:r>
            <a:r>
              <a:rPr lang="fr-FR" dirty="0" smtClean="0"/>
              <a:t> the </a:t>
            </a:r>
            <a:r>
              <a:rPr lang="fr-FR" dirty="0" err="1" smtClean="0"/>
              <a:t>energy</a:t>
            </a:r>
            <a:r>
              <a:rPr lang="fr-FR" dirty="0" smtClean="0"/>
              <a:t>, the </a:t>
            </a:r>
            <a:r>
              <a:rPr lang="fr-FR" dirty="0" err="1" smtClean="0"/>
              <a:t>higher</a:t>
            </a:r>
            <a:r>
              <a:rPr lang="fr-FR" dirty="0" smtClean="0"/>
              <a:t> the </a:t>
            </a:r>
            <a:r>
              <a:rPr lang="fr-FR" dirty="0" err="1" smtClean="0"/>
              <a:t>efficiency</a:t>
            </a:r>
            <a:r>
              <a:rPr lang="fr-FR" dirty="0" smtClean="0"/>
              <a:t> (</a:t>
            </a:r>
            <a:r>
              <a:rPr lang="fr-FR" dirty="0" err="1" smtClean="0"/>
              <a:t>typically</a:t>
            </a:r>
            <a:r>
              <a:rPr lang="fr-FR" dirty="0" smtClean="0"/>
              <a:t> &gt;12 </a:t>
            </a:r>
            <a:r>
              <a:rPr lang="fr-FR" dirty="0" err="1" smtClean="0"/>
              <a:t>AMeV</a:t>
            </a:r>
            <a:r>
              <a:rPr lang="fr-FR" dirty="0" smtClean="0"/>
              <a:t>)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Model, not </a:t>
            </a:r>
            <a:r>
              <a:rPr lang="fr-FR" dirty="0" err="1" smtClean="0"/>
              <a:t>measurement</a:t>
            </a:r>
            <a:endParaRPr lang="fr-FR" dirty="0" smtClean="0"/>
          </a:p>
          <a:p>
            <a:endParaRPr lang="fr-FR" dirty="0"/>
          </a:p>
        </p:txBody>
      </p:sp>
      <p:sp>
        <p:nvSpPr>
          <p:cNvPr id="20" name="Espace réservé du contenu 2"/>
          <p:cNvSpPr txBox="1">
            <a:spLocks/>
          </p:cNvSpPr>
          <p:nvPr/>
        </p:nvSpPr>
        <p:spPr>
          <a:xfrm>
            <a:off x="264005" y="1807983"/>
            <a:ext cx="1633807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>
                <a:solidFill>
                  <a:srgbClr val="FF0000"/>
                </a:solidFill>
              </a:rPr>
              <a:t>Source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>
                <a:solidFill>
                  <a:srgbClr val="00B050"/>
                </a:solidFill>
              </a:rPr>
              <a:t>D1P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>
                <a:solidFill>
                  <a:srgbClr val="FF0000"/>
                </a:solidFill>
              </a:rPr>
              <a:t>Charge Breeder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>
                <a:solidFill>
                  <a:srgbClr val="00B050"/>
                </a:solidFill>
              </a:rPr>
              <a:t>D3P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>
                <a:solidFill>
                  <a:srgbClr val="00B050"/>
                </a:solidFill>
              </a:rPr>
              <a:t>CIME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>
                <a:solidFill>
                  <a:srgbClr val="00B050"/>
                </a:solidFill>
              </a:rPr>
              <a:t>Stripping</a:t>
            </a:r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9496668" y="3390351"/>
            <a:ext cx="126143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credit</a:t>
            </a:r>
            <a:r>
              <a:rPr lang="fr-FR" sz="1200" dirty="0" smtClean="0"/>
              <a:t>: B. Jacquot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72299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requests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dirty="0" smtClean="0"/>
              <a:t>This Workshop: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aseline="30000" dirty="0" smtClean="0"/>
              <a:t>13</a:t>
            </a:r>
            <a:r>
              <a:rPr lang="fr-FR" dirty="0" smtClean="0"/>
              <a:t>O, </a:t>
            </a:r>
            <a:r>
              <a:rPr lang="fr-FR" baseline="30000" dirty="0" smtClean="0"/>
              <a:t>62</a:t>
            </a:r>
            <a:r>
              <a:rPr lang="fr-FR" dirty="0" smtClean="0"/>
              <a:t>Zn, </a:t>
            </a:r>
            <a:r>
              <a:rPr lang="fr-FR" baseline="30000" dirty="0" smtClean="0"/>
              <a:t>44</a:t>
            </a:r>
            <a:r>
              <a:rPr lang="fr-FR" dirty="0" smtClean="0"/>
              <a:t>Ti, </a:t>
            </a:r>
            <a:r>
              <a:rPr lang="fr-FR" baseline="30000" dirty="0" smtClean="0"/>
              <a:t>55</a:t>
            </a:r>
            <a:r>
              <a:rPr lang="fr-FR" dirty="0" smtClean="0"/>
              <a:t>Co, </a:t>
            </a:r>
            <a:r>
              <a:rPr lang="fr-FR" baseline="30000" dirty="0" smtClean="0"/>
              <a:t>56</a:t>
            </a:r>
            <a:r>
              <a:rPr lang="fr-FR" dirty="0" smtClean="0"/>
              <a:t>Ni, </a:t>
            </a:r>
            <a:r>
              <a:rPr lang="fr-FR" baseline="30000" dirty="0" smtClean="0"/>
              <a:t>57</a:t>
            </a:r>
            <a:r>
              <a:rPr lang="fr-FR" dirty="0" smtClean="0"/>
              <a:t>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Rate on </a:t>
            </a:r>
            <a:r>
              <a:rPr lang="fr-FR" dirty="0" err="1" smtClean="0"/>
              <a:t>target</a:t>
            </a:r>
            <a:r>
              <a:rPr lang="fr-FR" dirty="0" smtClean="0"/>
              <a:t> &gt; 1E5 </a:t>
            </a:r>
            <a:r>
              <a:rPr lang="fr-FR" dirty="0" err="1" smtClean="0"/>
              <a:t>pps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Purity</a:t>
            </a:r>
            <a:r>
              <a:rPr lang="fr-FR" dirty="0" smtClean="0"/>
              <a:t> &gt; 50%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Energy</a:t>
            </a:r>
            <a:r>
              <a:rPr lang="fr-FR" dirty="0" smtClean="0"/>
              <a:t> &gt; 8 </a:t>
            </a:r>
            <a:r>
              <a:rPr lang="fr-FR" dirty="0" err="1" smtClean="0"/>
              <a:t>AMeV</a:t>
            </a:r>
            <a:endParaRPr lang="fr-FR" dirty="0" smtClean="0"/>
          </a:p>
          <a:p>
            <a:endParaRPr lang="fr-FR" dirty="0" smtClean="0"/>
          </a:p>
          <a:p>
            <a:r>
              <a:rPr lang="fr-FR" b="1" dirty="0" smtClean="0"/>
              <a:t>Last Workshop: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Rate on </a:t>
            </a:r>
            <a:r>
              <a:rPr lang="fr-FR" dirty="0" err="1"/>
              <a:t>target</a:t>
            </a:r>
            <a:r>
              <a:rPr lang="fr-FR" dirty="0"/>
              <a:t> &gt; </a:t>
            </a:r>
            <a:r>
              <a:rPr lang="fr-FR" dirty="0" smtClean="0"/>
              <a:t>1E4 </a:t>
            </a:r>
            <a:r>
              <a:rPr lang="fr-FR" dirty="0" err="1"/>
              <a:t>pps</a:t>
            </a: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Max rate : 1E6 </a:t>
            </a:r>
            <a:r>
              <a:rPr lang="fr-FR" dirty="0" err="1"/>
              <a:t>pps</a:t>
            </a:r>
            <a:r>
              <a:rPr lang="fr-FR" dirty="0"/>
              <a:t> (</a:t>
            </a:r>
            <a:r>
              <a:rPr lang="fr-FR" dirty="0" err="1" smtClean="0"/>
              <a:t>limited</a:t>
            </a:r>
            <a:r>
              <a:rPr lang="fr-FR" dirty="0" smtClean="0"/>
              <a:t> by </a:t>
            </a:r>
            <a:r>
              <a:rPr lang="fr-FR" dirty="0"/>
              <a:t>VAMOS 0°)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/>
              <a:t>Purity</a:t>
            </a:r>
            <a:r>
              <a:rPr lang="fr-FR" dirty="0"/>
              <a:t> &gt; 1</a:t>
            </a:r>
            <a:r>
              <a:rPr lang="fr-FR" dirty="0" smtClean="0"/>
              <a:t>%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23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aseline="30000" dirty="0" smtClean="0"/>
              <a:t>13</a:t>
            </a:r>
            <a:r>
              <a:rPr lang="fr-FR" dirty="0" smtClean="0"/>
              <a:t>O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15</a:t>
            </a:fld>
            <a:endParaRPr lang="fr-FR"/>
          </a:p>
        </p:txBody>
      </p:sp>
      <p:graphicFrame>
        <p:nvGraphicFramePr>
          <p:cNvPr id="8" name="Espace réservé du contenu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6980832"/>
              </p:ext>
            </p:extLst>
          </p:nvPr>
        </p:nvGraphicFramePr>
        <p:xfrm>
          <a:off x="3217227" y="3790156"/>
          <a:ext cx="5757545" cy="5381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4790">
                  <a:extLst>
                    <a:ext uri="{9D8B030D-6E8A-4147-A177-3AD203B41FA5}">
                      <a16:colId xmlns:a16="http://schemas.microsoft.com/office/drawing/2014/main" val="2798023265"/>
                    </a:ext>
                  </a:extLst>
                </a:gridCol>
                <a:gridCol w="1492250">
                  <a:extLst>
                    <a:ext uri="{9D8B030D-6E8A-4147-A177-3AD203B41FA5}">
                      <a16:colId xmlns:a16="http://schemas.microsoft.com/office/drawing/2014/main" val="3680696584"/>
                    </a:ext>
                  </a:extLst>
                </a:gridCol>
                <a:gridCol w="1321435">
                  <a:extLst>
                    <a:ext uri="{9D8B030D-6E8A-4147-A177-3AD203B41FA5}">
                      <a16:colId xmlns:a16="http://schemas.microsoft.com/office/drawing/2014/main" val="4230094589"/>
                    </a:ext>
                  </a:extLst>
                </a:gridCol>
                <a:gridCol w="1449070">
                  <a:extLst>
                    <a:ext uri="{9D8B030D-6E8A-4147-A177-3AD203B41FA5}">
                      <a16:colId xmlns:a16="http://schemas.microsoft.com/office/drawing/2014/main" val="15567248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Intensity (pps)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Energy (AMeV)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Purity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8407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Request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1E5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 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50%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99046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TGT - Nanogan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1.6E3</a:t>
                      </a:r>
                      <a:endParaRPr lang="fr-FR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B050"/>
                          </a:solidFill>
                          <a:effectLst/>
                        </a:rPr>
                        <a:t>7 - 19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B050"/>
                          </a:solidFill>
                          <a:effectLst/>
                        </a:rPr>
                        <a:t>≈100%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0342022"/>
                  </a:ext>
                </a:extLst>
              </a:tr>
            </a:tbl>
          </a:graphicData>
        </a:graphic>
      </p:graphicFrame>
      <p:sp>
        <p:nvSpPr>
          <p:cNvPr id="10" name="ZoneTexte 9"/>
          <p:cNvSpPr txBox="1"/>
          <p:nvPr/>
        </p:nvSpPr>
        <p:spPr>
          <a:xfrm>
            <a:off x="828136" y="1690688"/>
            <a:ext cx="829566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Never </a:t>
            </a:r>
            <a:r>
              <a:rPr lang="fr-FR" sz="1600" dirty="0" err="1" smtClean="0"/>
              <a:t>done</a:t>
            </a:r>
            <a:r>
              <a:rPr lang="fr-FR" sz="1600" dirty="0" smtClean="0"/>
              <a:t>, </a:t>
            </a:r>
            <a:r>
              <a:rPr lang="fr-FR" sz="1600" dirty="0" err="1" smtClean="0"/>
              <a:t>never</a:t>
            </a:r>
            <a:r>
              <a:rPr lang="fr-FR" sz="1600" dirty="0" smtClean="0"/>
              <a:t> </a:t>
            </a:r>
            <a:r>
              <a:rPr lang="fr-FR" sz="1600" dirty="0" err="1" smtClean="0"/>
              <a:t>seen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1E8 </a:t>
            </a:r>
            <a:r>
              <a:rPr lang="fr-FR" sz="1600" dirty="0" err="1" smtClean="0"/>
              <a:t>pps</a:t>
            </a:r>
            <a:r>
              <a:rPr lang="fr-FR" sz="1600" dirty="0" smtClean="0"/>
              <a:t> in-</a:t>
            </a:r>
            <a:r>
              <a:rPr lang="fr-FR" sz="1600" dirty="0" err="1" smtClean="0"/>
              <a:t>target</a:t>
            </a:r>
            <a:r>
              <a:rPr lang="fr-FR" sz="1600" dirty="0" smtClean="0"/>
              <a:t> production, but </a:t>
            </a:r>
            <a:r>
              <a:rPr lang="fr-FR" sz="1600" dirty="0" err="1" smtClean="0"/>
              <a:t>estimated</a:t>
            </a:r>
            <a:r>
              <a:rPr lang="fr-FR" sz="1600" dirty="0" smtClean="0"/>
              <a:t> 1E4 </a:t>
            </a:r>
            <a:r>
              <a:rPr lang="fr-FR" sz="1600" dirty="0" err="1" smtClean="0"/>
              <a:t>pps</a:t>
            </a:r>
            <a:r>
              <a:rPr lang="fr-FR" sz="1600" dirty="0" smtClean="0"/>
              <a:t> </a:t>
            </a:r>
            <a:r>
              <a:rPr lang="fr-FR" sz="1600" baseline="30000" dirty="0" smtClean="0"/>
              <a:t>13</a:t>
            </a:r>
            <a:r>
              <a:rPr lang="fr-FR" sz="1600" dirty="0" smtClean="0"/>
              <a:t>O</a:t>
            </a:r>
            <a:r>
              <a:rPr lang="fr-FR" sz="1600" baseline="30000" dirty="0" smtClean="0"/>
              <a:t>4+</a:t>
            </a:r>
            <a:r>
              <a:rPr lang="fr-FR" sz="1600" dirty="0" smtClean="0"/>
              <a:t> at the source (</a:t>
            </a:r>
            <a:r>
              <a:rPr lang="fr-FR" sz="1600" dirty="0" err="1" smtClean="0"/>
              <a:t>very</a:t>
            </a:r>
            <a:r>
              <a:rPr lang="fr-FR" sz="1600" dirty="0" smtClean="0"/>
              <a:t> short T</a:t>
            </a:r>
            <a:r>
              <a:rPr lang="fr-FR" sz="1600" baseline="-25000" dirty="0" smtClean="0"/>
              <a:t>1/2</a:t>
            </a:r>
            <a:r>
              <a:rPr lang="fr-FR" sz="1600" dirty="0" smtClean="0"/>
              <a:t> = 8ms)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Estimated</a:t>
            </a:r>
            <a:r>
              <a:rPr lang="fr-FR" sz="1600" dirty="0" smtClean="0"/>
              <a:t> </a:t>
            </a:r>
            <a:r>
              <a:rPr lang="fr-FR" sz="1600" dirty="0"/>
              <a:t>1.6E3 </a:t>
            </a:r>
            <a:r>
              <a:rPr lang="fr-FR" sz="1600" dirty="0" err="1"/>
              <a:t>pps</a:t>
            </a:r>
            <a:r>
              <a:rPr lang="fr-FR" sz="1600" dirty="0"/>
              <a:t> in </a:t>
            </a:r>
            <a:r>
              <a:rPr lang="fr-FR" sz="1600" dirty="0" smtClean="0"/>
              <a:t>post-</a:t>
            </a:r>
            <a:r>
              <a:rPr lang="fr-FR" sz="1600" dirty="0" err="1" smtClean="0"/>
              <a:t>accelerated</a:t>
            </a:r>
            <a:r>
              <a:rPr lang="fr-FR" sz="1600" dirty="0" smtClean="0"/>
              <a:t> </a:t>
            </a:r>
            <a:r>
              <a:rPr lang="fr-FR" sz="1600" dirty="0" err="1" smtClean="0"/>
              <a:t>beam</a:t>
            </a:r>
            <a:r>
              <a:rPr lang="fr-FR" sz="1600" dirty="0" smtClean="0"/>
              <a:t>, no real contamination </a:t>
            </a:r>
            <a:r>
              <a:rPr lang="fr-FR" sz="1600" dirty="0" err="1" smtClean="0"/>
              <a:t>problem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Improving</a:t>
            </a:r>
            <a:r>
              <a:rPr lang="fr-FR" sz="1600" dirty="0" smtClean="0"/>
              <a:t> the release </a:t>
            </a:r>
            <a:r>
              <a:rPr lang="fr-FR" sz="1600" dirty="0" err="1" smtClean="0"/>
              <a:t>efficiency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possible but </a:t>
            </a:r>
            <a:r>
              <a:rPr lang="fr-FR" sz="1600" dirty="0" err="1" smtClean="0"/>
              <a:t>very</a:t>
            </a:r>
            <a:r>
              <a:rPr lang="fr-FR" sz="1600" dirty="0" smtClean="0"/>
              <a:t> </a:t>
            </a:r>
            <a:r>
              <a:rPr lang="fr-FR" sz="1600" dirty="0" err="1" smtClean="0"/>
              <a:t>unlikely</a:t>
            </a:r>
            <a:r>
              <a:rPr lang="fr-FR" sz="1600" dirty="0" smtClean="0"/>
              <a:t> to </a:t>
            </a:r>
            <a:r>
              <a:rPr lang="fr-FR" sz="1600" dirty="0" err="1" smtClean="0"/>
              <a:t>reach</a:t>
            </a:r>
            <a:r>
              <a:rPr lang="fr-FR" sz="1600" dirty="0" smtClean="0"/>
              <a:t> 1E5 </a:t>
            </a:r>
            <a:r>
              <a:rPr lang="fr-FR" sz="1600" dirty="0" err="1" smtClean="0"/>
              <a:t>pps</a:t>
            </a:r>
            <a:endParaRPr lang="fr-FR" sz="1600" dirty="0"/>
          </a:p>
        </p:txBody>
      </p:sp>
      <p:sp>
        <p:nvSpPr>
          <p:cNvPr id="12" name="ZoneTexte 11"/>
          <p:cNvSpPr txBox="1"/>
          <p:nvPr/>
        </p:nvSpPr>
        <p:spPr>
          <a:xfrm>
            <a:off x="1468785" y="5210354"/>
            <a:ext cx="7880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Conclusion : not </a:t>
            </a:r>
            <a:r>
              <a:rPr lang="fr-FR" b="1" dirty="0" err="1" smtClean="0"/>
              <a:t>feasible</a:t>
            </a:r>
            <a:r>
              <a:rPr lang="fr-FR" b="1" dirty="0" smtClean="0"/>
              <a:t> at the </a:t>
            </a:r>
            <a:r>
              <a:rPr lang="fr-FR" b="1" dirty="0" err="1" smtClean="0"/>
              <a:t>required</a:t>
            </a:r>
            <a:r>
              <a:rPr lang="fr-FR" b="1" dirty="0" smtClean="0"/>
              <a:t> rate. R&amp;D </a:t>
            </a:r>
            <a:r>
              <a:rPr lang="fr-FR" b="1" dirty="0" err="1" smtClean="0"/>
              <a:t>necessary</a:t>
            </a:r>
            <a:r>
              <a:rPr lang="fr-FR" b="1" dirty="0" smtClean="0"/>
              <a:t> to </a:t>
            </a:r>
            <a:r>
              <a:rPr lang="fr-FR" b="1" dirty="0" err="1" smtClean="0"/>
              <a:t>increase</a:t>
            </a:r>
            <a:r>
              <a:rPr lang="fr-FR" b="1" dirty="0" smtClean="0"/>
              <a:t> the rate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602881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aseline="30000" dirty="0" smtClean="0"/>
              <a:t>44</a:t>
            </a:r>
            <a:r>
              <a:rPr lang="fr-FR" dirty="0" smtClean="0"/>
              <a:t>Ti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16</a:t>
            </a:fld>
            <a:endParaRPr lang="fr-FR"/>
          </a:p>
        </p:txBody>
      </p:sp>
      <p:graphicFrame>
        <p:nvGraphicFramePr>
          <p:cNvPr id="3" name="Espace réservé du conten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1525713"/>
              </p:ext>
            </p:extLst>
          </p:nvPr>
        </p:nvGraphicFramePr>
        <p:xfrm>
          <a:off x="3217227" y="3814373"/>
          <a:ext cx="5757545" cy="10763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4790">
                  <a:extLst>
                    <a:ext uri="{9D8B030D-6E8A-4147-A177-3AD203B41FA5}">
                      <a16:colId xmlns:a16="http://schemas.microsoft.com/office/drawing/2014/main" val="1263729830"/>
                    </a:ext>
                  </a:extLst>
                </a:gridCol>
                <a:gridCol w="1492250">
                  <a:extLst>
                    <a:ext uri="{9D8B030D-6E8A-4147-A177-3AD203B41FA5}">
                      <a16:colId xmlns:a16="http://schemas.microsoft.com/office/drawing/2014/main" val="3356172089"/>
                    </a:ext>
                  </a:extLst>
                </a:gridCol>
                <a:gridCol w="1321435">
                  <a:extLst>
                    <a:ext uri="{9D8B030D-6E8A-4147-A177-3AD203B41FA5}">
                      <a16:colId xmlns:a16="http://schemas.microsoft.com/office/drawing/2014/main" val="1721657273"/>
                    </a:ext>
                  </a:extLst>
                </a:gridCol>
                <a:gridCol w="1449070">
                  <a:extLst>
                    <a:ext uri="{9D8B030D-6E8A-4147-A177-3AD203B41FA5}">
                      <a16:colId xmlns:a16="http://schemas.microsoft.com/office/drawing/2014/main" val="70123404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Intensity (pps)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Energy (AMeV)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Purity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57379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Request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1E5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 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50%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38504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TGT – FEBIAD + </a:t>
                      </a:r>
                      <a:r>
                        <a:rPr lang="en-US" sz="1100" dirty="0" smtClean="0">
                          <a:effectLst/>
                        </a:rPr>
                        <a:t>CIME detuning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1E5?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7 - 18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≈50%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33479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TGT – FEBIAD + stripping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1E5?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solidFill>
                            <a:srgbClr val="00B050"/>
                          </a:solidFill>
                          <a:effectLst/>
                        </a:rPr>
                        <a:t>7 - 18</a:t>
                      </a:r>
                      <a:endParaRPr lang="fr-FR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B050"/>
                          </a:solidFill>
                          <a:effectLst/>
                        </a:rPr>
                        <a:t>100%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3952195"/>
                  </a:ext>
                </a:extLst>
              </a:tr>
            </a:tbl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828137" y="1690688"/>
            <a:ext cx="976510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Ti </a:t>
            </a:r>
            <a:r>
              <a:rPr lang="fr-FR" sz="1600" dirty="0" err="1" smtClean="0"/>
              <a:t>does</a:t>
            </a:r>
            <a:r>
              <a:rPr lang="fr-FR" sz="1600" dirty="0" smtClean="0"/>
              <a:t> not diffuse in the </a:t>
            </a:r>
            <a:r>
              <a:rPr lang="fr-FR" sz="1600" dirty="0" err="1" smtClean="0"/>
              <a:t>target</a:t>
            </a:r>
            <a:r>
              <a:rPr lang="fr-FR" sz="1600" dirty="0" smtClean="0"/>
              <a:t> : not possible to </a:t>
            </a:r>
            <a:r>
              <a:rPr lang="fr-FR" sz="1600" dirty="0" err="1" smtClean="0"/>
              <a:t>produce</a:t>
            </a:r>
            <a:r>
              <a:rPr lang="fr-FR" sz="1600" dirty="0" smtClean="0"/>
              <a:t> in SPIRAL1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Has to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produced</a:t>
            </a:r>
            <a:r>
              <a:rPr lang="fr-FR" sz="1600" dirty="0" smtClean="0"/>
              <a:t> in batch mode. A </a:t>
            </a:r>
            <a:r>
              <a:rPr lang="fr-FR" sz="1600" dirty="0" err="1" smtClean="0"/>
              <a:t>sample</a:t>
            </a:r>
            <a:r>
              <a:rPr lang="fr-FR" sz="1600" dirty="0" smtClean="0"/>
              <a:t> of 5-10 </a:t>
            </a:r>
            <a:r>
              <a:rPr lang="fr-FR" sz="1600" dirty="0" err="1" smtClean="0"/>
              <a:t>MBq</a:t>
            </a:r>
            <a:r>
              <a:rPr lang="fr-FR" sz="1600" dirty="0" smtClean="0"/>
              <a:t> </a:t>
            </a:r>
            <a:r>
              <a:rPr lang="fr-FR" sz="1600" dirty="0" err="1" smtClean="0"/>
              <a:t>should</a:t>
            </a:r>
            <a:r>
              <a:rPr lang="fr-FR" sz="1600" dirty="0" smtClean="0"/>
              <a:t>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sufficient</a:t>
            </a:r>
            <a:r>
              <a:rPr lang="fr-FR" sz="1600" dirty="0" smtClean="0"/>
              <a:t> for a 2-week </a:t>
            </a:r>
            <a:r>
              <a:rPr lang="fr-FR" sz="1600" dirty="0" err="1" smtClean="0"/>
              <a:t>experiment</a:t>
            </a:r>
            <a:r>
              <a:rPr lang="fr-FR" sz="1600" dirty="0" smtClean="0"/>
              <a:t> at the </a:t>
            </a:r>
            <a:r>
              <a:rPr lang="fr-FR" sz="1600" dirty="0" err="1" smtClean="0"/>
              <a:t>required</a:t>
            </a:r>
            <a:r>
              <a:rPr lang="fr-FR" sz="1600" dirty="0" smtClean="0"/>
              <a:t> post-</a:t>
            </a:r>
            <a:r>
              <a:rPr lang="fr-FR" sz="1600" dirty="0" err="1" smtClean="0"/>
              <a:t>accelerated</a:t>
            </a:r>
            <a:r>
              <a:rPr lang="fr-FR" sz="1600" dirty="0" smtClean="0"/>
              <a:t> rate (</a:t>
            </a:r>
            <a:r>
              <a:rPr lang="fr-FR" sz="1600" dirty="0" err="1" smtClean="0"/>
              <a:t>already</a:t>
            </a:r>
            <a:r>
              <a:rPr lang="fr-FR" sz="1600" dirty="0" smtClean="0"/>
              <a:t> </a:t>
            </a:r>
            <a:r>
              <a:rPr lang="fr-FR" sz="1600" dirty="0" err="1" smtClean="0"/>
              <a:t>done</a:t>
            </a:r>
            <a:r>
              <a:rPr lang="fr-FR" sz="1600" dirty="0" smtClean="0"/>
              <a:t> by PSI for ISOLDE)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Test </a:t>
            </a:r>
            <a:r>
              <a:rPr lang="fr-FR" sz="1600" dirty="0" err="1" smtClean="0"/>
              <a:t>with</a:t>
            </a:r>
            <a:r>
              <a:rPr lang="fr-FR" sz="1600" dirty="0" smtClean="0"/>
              <a:t> stable Ti </a:t>
            </a:r>
            <a:r>
              <a:rPr lang="fr-FR" sz="1600" dirty="0" err="1" smtClean="0"/>
              <a:t>necessary</a:t>
            </a:r>
            <a:r>
              <a:rPr lang="fr-FR" sz="1600" dirty="0" smtClean="0"/>
              <a:t> to </a:t>
            </a:r>
            <a:r>
              <a:rPr lang="fr-FR" sz="1600" dirty="0" err="1" smtClean="0"/>
              <a:t>estimate</a:t>
            </a:r>
            <a:r>
              <a:rPr lang="fr-FR" sz="1600" dirty="0" smtClean="0"/>
              <a:t> the release time and the source </a:t>
            </a:r>
            <a:r>
              <a:rPr lang="fr-FR" sz="1600" dirty="0" err="1" smtClean="0"/>
              <a:t>efficiency</a:t>
            </a:r>
            <a:r>
              <a:rPr lang="fr-FR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Unknown</a:t>
            </a:r>
            <a:r>
              <a:rPr lang="fr-FR" sz="1600" dirty="0" smtClean="0"/>
              <a:t> </a:t>
            </a:r>
            <a:r>
              <a:rPr lang="fr-FR" sz="1600" dirty="0" err="1" smtClean="0"/>
              <a:t>difficulties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fr-FR" sz="1600" dirty="0" err="1" smtClean="0"/>
              <a:t>procuring</a:t>
            </a:r>
            <a:r>
              <a:rPr lang="fr-FR" sz="1600" dirty="0" smtClean="0"/>
              <a:t> the </a:t>
            </a:r>
            <a:r>
              <a:rPr lang="fr-FR" sz="1600" dirty="0" err="1" smtClean="0"/>
              <a:t>sample</a:t>
            </a:r>
            <a:r>
              <a:rPr lang="fr-FR" sz="1600" dirty="0" smtClean="0"/>
              <a:t> and </a:t>
            </a:r>
            <a:r>
              <a:rPr lang="fr-FR" sz="1600" dirty="0" err="1" smtClean="0"/>
              <a:t>safety</a:t>
            </a:r>
            <a:r>
              <a:rPr lang="fr-FR" sz="1600" dirty="0" smtClean="0"/>
              <a:t> </a:t>
            </a:r>
            <a:r>
              <a:rPr lang="fr-FR" sz="1600" dirty="0" err="1" smtClean="0"/>
              <a:t>regulations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1468785" y="5210354"/>
            <a:ext cx="505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Conclusion : </a:t>
            </a:r>
            <a:r>
              <a:rPr lang="fr-FR" b="1" dirty="0" err="1" smtClean="0"/>
              <a:t>probably</a:t>
            </a:r>
            <a:r>
              <a:rPr lang="fr-FR" b="1" dirty="0" smtClean="0"/>
              <a:t> </a:t>
            </a:r>
            <a:r>
              <a:rPr lang="fr-FR" b="1" dirty="0" err="1" smtClean="0"/>
              <a:t>feasible</a:t>
            </a:r>
            <a:r>
              <a:rPr lang="fr-FR" b="1" dirty="0" smtClean="0"/>
              <a:t>, but to </a:t>
            </a:r>
            <a:r>
              <a:rPr lang="fr-FR" b="1" dirty="0" err="1" smtClean="0"/>
              <a:t>be</a:t>
            </a:r>
            <a:r>
              <a:rPr lang="fr-FR" b="1" dirty="0" smtClean="0"/>
              <a:t> </a:t>
            </a:r>
            <a:r>
              <a:rPr lang="fr-FR" b="1" dirty="0" err="1" smtClean="0"/>
              <a:t>confirmed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56263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aseline="30000" dirty="0" smtClean="0"/>
              <a:t>62</a:t>
            </a:r>
            <a:r>
              <a:rPr lang="fr-FR" dirty="0" smtClean="0"/>
              <a:t>Zn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17</a:t>
            </a:fld>
            <a:endParaRPr lang="fr-FR"/>
          </a:p>
        </p:txBody>
      </p:sp>
      <p:graphicFrame>
        <p:nvGraphicFramePr>
          <p:cNvPr id="3" name="Espace réservé du conten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5298649"/>
              </p:ext>
            </p:extLst>
          </p:nvPr>
        </p:nvGraphicFramePr>
        <p:xfrm>
          <a:off x="3217227" y="3431381"/>
          <a:ext cx="5757545" cy="12557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4790">
                  <a:extLst>
                    <a:ext uri="{9D8B030D-6E8A-4147-A177-3AD203B41FA5}">
                      <a16:colId xmlns:a16="http://schemas.microsoft.com/office/drawing/2014/main" val="304115675"/>
                    </a:ext>
                  </a:extLst>
                </a:gridCol>
                <a:gridCol w="1492250">
                  <a:extLst>
                    <a:ext uri="{9D8B030D-6E8A-4147-A177-3AD203B41FA5}">
                      <a16:colId xmlns:a16="http://schemas.microsoft.com/office/drawing/2014/main" val="2572300969"/>
                    </a:ext>
                  </a:extLst>
                </a:gridCol>
                <a:gridCol w="1321435">
                  <a:extLst>
                    <a:ext uri="{9D8B030D-6E8A-4147-A177-3AD203B41FA5}">
                      <a16:colId xmlns:a16="http://schemas.microsoft.com/office/drawing/2014/main" val="2289262577"/>
                    </a:ext>
                  </a:extLst>
                </a:gridCol>
                <a:gridCol w="1449070">
                  <a:extLst>
                    <a:ext uri="{9D8B030D-6E8A-4147-A177-3AD203B41FA5}">
                      <a16:colId xmlns:a16="http://schemas.microsoft.com/office/drawing/2014/main" val="53010748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Intensity (pps)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Energy (AMeV)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Purity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0360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Request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1E5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 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50%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50947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TGT – FEBIAD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1.1e5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6 - 17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0.5%</a:t>
                      </a:r>
                      <a:endParaRPr lang="fr-FR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596915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TGT – FEBIAD + </a:t>
                      </a:r>
                      <a:r>
                        <a:rPr lang="en-US" sz="1100" dirty="0" smtClean="0">
                          <a:effectLst/>
                        </a:rPr>
                        <a:t>CIME detuning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1.5E4</a:t>
                      </a:r>
                      <a:endParaRPr lang="fr-FR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6 - 17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≈30%</a:t>
                      </a:r>
                      <a:endParaRPr lang="fr-FR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37925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TGT – FEBIAD + stripping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Max 2.2E4</a:t>
                      </a:r>
                      <a:endParaRPr lang="fr-FR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14 - 17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B050"/>
                          </a:solidFill>
                          <a:effectLst/>
                        </a:rPr>
                        <a:t>100%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53802424"/>
                  </a:ext>
                </a:extLst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828136" y="1690688"/>
            <a:ext cx="9799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Estimated</a:t>
            </a:r>
            <a:r>
              <a:rPr lang="fr-FR" sz="1600" dirty="0" smtClean="0"/>
              <a:t> post </a:t>
            </a:r>
            <a:r>
              <a:rPr lang="fr-FR" sz="1600" dirty="0" err="1" smtClean="0"/>
              <a:t>accelerated</a:t>
            </a:r>
            <a:r>
              <a:rPr lang="fr-FR" sz="1600" dirty="0" smtClean="0"/>
              <a:t> rate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sufficient</a:t>
            </a:r>
            <a:r>
              <a:rPr lang="fr-FR" sz="1600" dirty="0" smtClean="0"/>
              <a:t>, but </a:t>
            </a:r>
            <a:r>
              <a:rPr lang="fr-FR" sz="1600" dirty="0" err="1" smtClean="0"/>
              <a:t>strongly</a:t>
            </a:r>
            <a:r>
              <a:rPr lang="fr-FR" sz="1600" dirty="0" smtClean="0"/>
              <a:t> </a:t>
            </a:r>
            <a:r>
              <a:rPr lang="fr-FR" sz="1600" dirty="0" err="1" smtClean="0"/>
              <a:t>contaminated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fr-FR" sz="1600" baseline="30000" dirty="0" smtClean="0"/>
              <a:t>62</a:t>
            </a:r>
            <a:r>
              <a:rPr lang="fr-FR" sz="1600" dirty="0" smtClean="0"/>
              <a:t>Cu (radioactive) and </a:t>
            </a:r>
            <a:r>
              <a:rPr lang="fr-FR" sz="1600" baseline="30000" dirty="0" smtClean="0"/>
              <a:t>62</a:t>
            </a:r>
            <a:r>
              <a:rPr lang="fr-FR" sz="1600" dirty="0" smtClean="0"/>
              <a:t>Ni (stable)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Purification by CIME or stripping possible but not </a:t>
            </a:r>
            <a:r>
              <a:rPr lang="fr-FR" sz="1600" dirty="0" err="1" smtClean="0"/>
              <a:t>while</a:t>
            </a:r>
            <a:r>
              <a:rPr lang="fr-FR" sz="1600" dirty="0" smtClean="0"/>
              <a:t> </a:t>
            </a:r>
            <a:r>
              <a:rPr lang="fr-FR" sz="1600" dirty="0" err="1" smtClean="0"/>
              <a:t>keeping</a:t>
            </a:r>
            <a:r>
              <a:rPr lang="fr-FR" sz="1600" dirty="0" smtClean="0"/>
              <a:t> the 1E5 </a:t>
            </a:r>
            <a:r>
              <a:rPr lang="fr-FR" sz="1600" dirty="0" err="1" smtClean="0"/>
              <a:t>pps</a:t>
            </a:r>
            <a:r>
              <a:rPr lang="fr-FR" sz="1600" dirty="0" smtClean="0"/>
              <a:t> rate goal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Contaminants </a:t>
            </a:r>
            <a:r>
              <a:rPr lang="fr-FR" sz="1600" dirty="0" err="1" smtClean="0"/>
              <a:t>could</a:t>
            </a:r>
            <a:r>
              <a:rPr lang="fr-FR" sz="1600" dirty="0" smtClean="0"/>
              <a:t> </a:t>
            </a:r>
            <a:r>
              <a:rPr lang="fr-FR" sz="1600" dirty="0" err="1" smtClean="0"/>
              <a:t>perhaps</a:t>
            </a:r>
            <a:r>
              <a:rPr lang="fr-FR" sz="1600" dirty="0" smtClean="0"/>
              <a:t> </a:t>
            </a:r>
            <a:r>
              <a:rPr lang="fr-FR" sz="1600" dirty="0" err="1" smtClean="0"/>
              <a:t>be</a:t>
            </a:r>
            <a:r>
              <a:rPr lang="fr-FR" sz="1600" dirty="0" smtClean="0"/>
              <a:t> « </a:t>
            </a:r>
            <a:r>
              <a:rPr lang="fr-FR" sz="1600" dirty="0" err="1" smtClean="0"/>
              <a:t>frozen</a:t>
            </a:r>
            <a:r>
              <a:rPr lang="fr-FR" sz="1600" dirty="0" smtClean="0"/>
              <a:t> » at the source if the </a:t>
            </a:r>
            <a:r>
              <a:rPr lang="fr-FR" sz="1600" dirty="0" err="1" smtClean="0"/>
              <a:t>target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/>
              <a:t> </a:t>
            </a:r>
            <a:r>
              <a:rPr lang="fr-FR" sz="1600" dirty="0" smtClean="0"/>
              <a:t>cold </a:t>
            </a:r>
            <a:r>
              <a:rPr lang="fr-FR" sz="1600" dirty="0" err="1" smtClean="0"/>
              <a:t>enough</a:t>
            </a:r>
            <a:r>
              <a:rPr lang="fr-FR" sz="1600" dirty="0" smtClean="0"/>
              <a:t>, but </a:t>
            </a:r>
            <a:r>
              <a:rPr lang="fr-FR" sz="1600" dirty="0" err="1" smtClean="0"/>
              <a:t>this</a:t>
            </a:r>
            <a:r>
              <a:rPr lang="fr-FR" sz="1600" dirty="0" smtClean="0"/>
              <a:t> has to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tested</a:t>
            </a:r>
            <a:r>
              <a:rPr lang="fr-FR" sz="1600" dirty="0" smtClean="0"/>
              <a:t> offline AND online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1468785" y="5210354"/>
            <a:ext cx="800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Conclusion : </a:t>
            </a:r>
            <a:r>
              <a:rPr lang="fr-FR" b="1" dirty="0" err="1" smtClean="0"/>
              <a:t>feasibility</a:t>
            </a:r>
            <a:r>
              <a:rPr lang="fr-FR" b="1" dirty="0" smtClean="0"/>
              <a:t> </a:t>
            </a:r>
            <a:r>
              <a:rPr lang="fr-FR" b="1" dirty="0" err="1" smtClean="0"/>
              <a:t>uncertain</a:t>
            </a:r>
            <a:r>
              <a:rPr lang="fr-FR" b="1" dirty="0" smtClean="0"/>
              <a:t> at </a:t>
            </a:r>
            <a:r>
              <a:rPr lang="fr-FR" b="1" dirty="0" err="1" smtClean="0"/>
              <a:t>required</a:t>
            </a:r>
            <a:r>
              <a:rPr lang="fr-FR" b="1" dirty="0" smtClean="0"/>
              <a:t> rate and </a:t>
            </a:r>
            <a:r>
              <a:rPr lang="fr-FR" b="1" dirty="0" err="1" smtClean="0"/>
              <a:t>purity</a:t>
            </a:r>
            <a:r>
              <a:rPr lang="fr-FR" b="1" dirty="0" smtClean="0"/>
              <a:t>. Online test </a:t>
            </a:r>
            <a:r>
              <a:rPr lang="fr-FR" b="1" dirty="0" err="1" smtClean="0"/>
              <a:t>necessary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55191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aseline="30000" dirty="0" smtClean="0"/>
              <a:t>56</a:t>
            </a:r>
            <a:r>
              <a:rPr lang="fr-FR" dirty="0" smtClean="0"/>
              <a:t>Ni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18</a:t>
            </a:fld>
            <a:endParaRPr lang="fr-FR"/>
          </a:p>
        </p:txBody>
      </p:sp>
      <p:graphicFrame>
        <p:nvGraphicFramePr>
          <p:cNvPr id="3" name="Espace réservé du conten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3990082"/>
              </p:ext>
            </p:extLst>
          </p:nvPr>
        </p:nvGraphicFramePr>
        <p:xfrm>
          <a:off x="3217227" y="3431381"/>
          <a:ext cx="5757545" cy="12557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4790">
                  <a:extLst>
                    <a:ext uri="{9D8B030D-6E8A-4147-A177-3AD203B41FA5}">
                      <a16:colId xmlns:a16="http://schemas.microsoft.com/office/drawing/2014/main" val="2673939831"/>
                    </a:ext>
                  </a:extLst>
                </a:gridCol>
                <a:gridCol w="1492250">
                  <a:extLst>
                    <a:ext uri="{9D8B030D-6E8A-4147-A177-3AD203B41FA5}">
                      <a16:colId xmlns:a16="http://schemas.microsoft.com/office/drawing/2014/main" val="1946041921"/>
                    </a:ext>
                  </a:extLst>
                </a:gridCol>
                <a:gridCol w="1321435">
                  <a:extLst>
                    <a:ext uri="{9D8B030D-6E8A-4147-A177-3AD203B41FA5}">
                      <a16:colId xmlns:a16="http://schemas.microsoft.com/office/drawing/2014/main" val="2295982228"/>
                    </a:ext>
                  </a:extLst>
                </a:gridCol>
                <a:gridCol w="1449070">
                  <a:extLst>
                    <a:ext uri="{9D8B030D-6E8A-4147-A177-3AD203B41FA5}">
                      <a16:colId xmlns:a16="http://schemas.microsoft.com/office/drawing/2014/main" val="38564031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Intensity (pps)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Energy (AMeV)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Purity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807947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Request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1E5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 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50%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995353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TGT – FEBIAD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4.7E4</a:t>
                      </a:r>
                      <a:endParaRPr lang="fr-FR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6 – 16.5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0.002%</a:t>
                      </a:r>
                      <a:endParaRPr lang="fr-FR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0221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TGT – FEBIAD + </a:t>
                      </a:r>
                      <a:r>
                        <a:rPr lang="en-US" sz="1100" dirty="0" smtClean="0">
                          <a:effectLst/>
                        </a:rPr>
                        <a:t>CIME detuning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FF0000"/>
                          </a:solidFill>
                          <a:effectLst/>
                        </a:rPr>
                        <a:t>3.0E3</a:t>
                      </a:r>
                      <a:endParaRPr lang="fr-FR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6 – 16.5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B050"/>
                          </a:solidFill>
                          <a:effectLst/>
                        </a:rPr>
                        <a:t>≈50</a:t>
                      </a: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%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08911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TGT – FEBIAD + stripping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Max 1.2E4</a:t>
                      </a:r>
                      <a:endParaRPr lang="fr-FR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13 – 16.5</a:t>
                      </a:r>
                      <a:endParaRPr lang="fr-FR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≈</a:t>
                      </a:r>
                      <a:r>
                        <a:rPr lang="fr-FR" sz="1100" dirty="0">
                          <a:solidFill>
                            <a:srgbClr val="00B050"/>
                          </a:solidFill>
                          <a:effectLst/>
                        </a:rPr>
                        <a:t>100%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42240244"/>
                  </a:ext>
                </a:extLst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828136" y="1690688"/>
            <a:ext cx="86541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Estimated</a:t>
            </a:r>
            <a:r>
              <a:rPr lang="fr-FR" sz="1600" dirty="0" smtClean="0"/>
              <a:t> post </a:t>
            </a:r>
            <a:r>
              <a:rPr lang="fr-FR" sz="1600" dirty="0" err="1" smtClean="0"/>
              <a:t>accelerated</a:t>
            </a:r>
            <a:r>
              <a:rPr lang="fr-FR" sz="1600" dirty="0" smtClean="0"/>
              <a:t> rate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already</a:t>
            </a:r>
            <a:r>
              <a:rPr lang="fr-FR" sz="1600" dirty="0" smtClean="0"/>
              <a:t> </a:t>
            </a:r>
            <a:r>
              <a:rPr lang="fr-FR" sz="1600" dirty="0" err="1" smtClean="0"/>
              <a:t>below</a:t>
            </a:r>
            <a:r>
              <a:rPr lang="fr-FR" sz="1600" dirty="0" smtClean="0"/>
              <a:t> the 1E5 </a:t>
            </a:r>
            <a:r>
              <a:rPr lang="fr-FR" sz="1600" dirty="0" err="1" smtClean="0"/>
              <a:t>pps</a:t>
            </a:r>
            <a:r>
              <a:rPr lang="fr-FR" sz="1600" dirty="0" smtClean="0"/>
              <a:t> mark, </a:t>
            </a:r>
            <a:r>
              <a:rPr lang="fr-FR" sz="1600" dirty="0" err="1" smtClean="0"/>
              <a:t>without</a:t>
            </a:r>
            <a:r>
              <a:rPr lang="fr-FR" sz="1600" dirty="0" smtClean="0"/>
              <a:t> </a:t>
            </a:r>
            <a:r>
              <a:rPr lang="fr-FR" sz="1600" dirty="0" err="1" smtClean="0"/>
              <a:t>any</a:t>
            </a:r>
            <a:r>
              <a:rPr lang="fr-FR" sz="1600" dirty="0" smtClean="0"/>
              <a:t> purification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After</a:t>
            </a:r>
            <a:r>
              <a:rPr lang="fr-FR" sz="1600" dirty="0" smtClean="0"/>
              <a:t> stripping at max </a:t>
            </a:r>
            <a:r>
              <a:rPr lang="fr-FR" sz="1600" dirty="0" err="1" smtClean="0"/>
              <a:t>energy</a:t>
            </a:r>
            <a:r>
              <a:rPr lang="fr-FR" sz="1600" dirty="0" smtClean="0"/>
              <a:t>, the rate </a:t>
            </a:r>
            <a:r>
              <a:rPr lang="fr-FR" sz="1600" dirty="0" err="1" smtClean="0"/>
              <a:t>will</a:t>
            </a:r>
            <a:r>
              <a:rPr lang="fr-FR" sz="1600" dirty="0" smtClean="0"/>
              <a:t> </a:t>
            </a:r>
            <a:r>
              <a:rPr lang="fr-FR" sz="1600" dirty="0" err="1" smtClean="0"/>
              <a:t>be</a:t>
            </a:r>
            <a:r>
              <a:rPr lang="fr-FR" sz="1600" dirty="0" smtClean="0"/>
              <a:t> ≈ 1E4 </a:t>
            </a:r>
            <a:r>
              <a:rPr lang="fr-FR" sz="1600" dirty="0" err="1" smtClean="0"/>
              <a:t>pps</a:t>
            </a:r>
            <a:r>
              <a:rPr lang="fr-FR" sz="16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End-of-</a:t>
            </a:r>
            <a:r>
              <a:rPr lang="fr-FR" sz="1600" dirty="0" err="1" smtClean="0"/>
              <a:t>year</a:t>
            </a:r>
            <a:r>
              <a:rPr lang="fr-FR" sz="1600" dirty="0" smtClean="0"/>
              <a:t> </a:t>
            </a:r>
            <a:r>
              <a:rPr lang="fr-FR" sz="1600" dirty="0" err="1" smtClean="0"/>
              <a:t>experiment</a:t>
            </a:r>
            <a:r>
              <a:rPr lang="fr-FR" sz="1600" dirty="0" smtClean="0"/>
              <a:t> </a:t>
            </a:r>
            <a:r>
              <a:rPr lang="fr-FR" sz="1600" dirty="0" err="1" smtClean="0"/>
              <a:t>will</a:t>
            </a:r>
            <a:r>
              <a:rPr lang="fr-FR" sz="1600" dirty="0" smtClean="0"/>
              <a:t> </a:t>
            </a:r>
            <a:r>
              <a:rPr lang="fr-FR" sz="1600" dirty="0" err="1" smtClean="0"/>
              <a:t>confirm</a:t>
            </a:r>
            <a:r>
              <a:rPr lang="fr-FR" sz="1600" dirty="0" smtClean="0"/>
              <a:t> </a:t>
            </a:r>
            <a:r>
              <a:rPr lang="fr-FR" sz="1600" dirty="0" err="1" smtClean="0"/>
              <a:t>feasability</a:t>
            </a:r>
            <a:r>
              <a:rPr lang="fr-FR" sz="1600" dirty="0" smtClean="0"/>
              <a:t> of full stripping for </a:t>
            </a:r>
            <a:r>
              <a:rPr lang="fr-FR" sz="1600" baseline="30000" dirty="0" smtClean="0"/>
              <a:t>56</a:t>
            </a:r>
            <a:r>
              <a:rPr lang="fr-FR" sz="1600" dirty="0" smtClean="0"/>
              <a:t>Ni but </a:t>
            </a:r>
            <a:r>
              <a:rPr lang="fr-FR" sz="1600" dirty="0" err="1" smtClean="0"/>
              <a:t>also</a:t>
            </a:r>
            <a:r>
              <a:rPr lang="fr-FR" sz="1600" dirty="0" smtClean="0"/>
              <a:t> for </a:t>
            </a:r>
            <a:r>
              <a:rPr lang="fr-FR" sz="1600" baseline="30000" dirty="0" smtClean="0"/>
              <a:t>57</a:t>
            </a:r>
            <a:r>
              <a:rPr lang="fr-FR" sz="1600" dirty="0" smtClean="0"/>
              <a:t>Ni and </a:t>
            </a:r>
            <a:r>
              <a:rPr lang="fr-FR" sz="1600" baseline="30000" dirty="0" smtClean="0"/>
              <a:t>55</a:t>
            </a:r>
            <a:r>
              <a:rPr lang="fr-FR" sz="1600" dirty="0" smtClean="0"/>
              <a:t>Co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1468785" y="5210354"/>
            <a:ext cx="4547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Conclusion : not </a:t>
            </a:r>
            <a:r>
              <a:rPr lang="fr-FR" b="1" dirty="0" err="1" smtClean="0"/>
              <a:t>feasible</a:t>
            </a:r>
            <a:r>
              <a:rPr lang="fr-FR" b="1" dirty="0" smtClean="0"/>
              <a:t> at the </a:t>
            </a:r>
            <a:r>
              <a:rPr lang="fr-FR" b="1" dirty="0" err="1" smtClean="0"/>
              <a:t>required</a:t>
            </a:r>
            <a:r>
              <a:rPr lang="fr-FR" b="1" dirty="0" smtClean="0"/>
              <a:t> rate.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47843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aseline="30000" dirty="0" smtClean="0"/>
              <a:t>55</a:t>
            </a:r>
            <a:r>
              <a:rPr lang="fr-FR" dirty="0" smtClean="0"/>
              <a:t>Co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19</a:t>
            </a:fld>
            <a:endParaRPr lang="fr-FR"/>
          </a:p>
        </p:txBody>
      </p:sp>
      <p:graphicFrame>
        <p:nvGraphicFramePr>
          <p:cNvPr id="3" name="Espace réservé du conten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2367109"/>
              </p:ext>
            </p:extLst>
          </p:nvPr>
        </p:nvGraphicFramePr>
        <p:xfrm>
          <a:off x="3217227" y="3690169"/>
          <a:ext cx="5757545" cy="12557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4790">
                  <a:extLst>
                    <a:ext uri="{9D8B030D-6E8A-4147-A177-3AD203B41FA5}">
                      <a16:colId xmlns:a16="http://schemas.microsoft.com/office/drawing/2014/main" val="1946985451"/>
                    </a:ext>
                  </a:extLst>
                </a:gridCol>
                <a:gridCol w="1492250">
                  <a:extLst>
                    <a:ext uri="{9D8B030D-6E8A-4147-A177-3AD203B41FA5}">
                      <a16:colId xmlns:a16="http://schemas.microsoft.com/office/drawing/2014/main" val="2927522758"/>
                    </a:ext>
                  </a:extLst>
                </a:gridCol>
                <a:gridCol w="1321435">
                  <a:extLst>
                    <a:ext uri="{9D8B030D-6E8A-4147-A177-3AD203B41FA5}">
                      <a16:colId xmlns:a16="http://schemas.microsoft.com/office/drawing/2014/main" val="294523837"/>
                    </a:ext>
                  </a:extLst>
                </a:gridCol>
                <a:gridCol w="1449070">
                  <a:extLst>
                    <a:ext uri="{9D8B030D-6E8A-4147-A177-3AD203B41FA5}">
                      <a16:colId xmlns:a16="http://schemas.microsoft.com/office/drawing/2014/main" val="7513595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Intensity (pps)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Energy (AMeV)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Purity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067154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Request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1E5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 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50%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99781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TGT – FEBIAD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solidFill>
                            <a:srgbClr val="00B050"/>
                          </a:solidFill>
                          <a:effectLst/>
                        </a:rPr>
                        <a:t>4.8E5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7 – 18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0.8%</a:t>
                      </a:r>
                      <a:endParaRPr lang="fr-FR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72625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TGT – FEBIAD + </a:t>
                      </a:r>
                      <a:r>
                        <a:rPr lang="en-US" sz="1100" dirty="0" smtClean="0">
                          <a:effectLst/>
                        </a:rPr>
                        <a:t>CIME detuning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4E4</a:t>
                      </a:r>
                      <a:endParaRPr lang="fr-FR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7 – 18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≈99%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3501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TGT – FEBIAD + stripping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Max 1.8E5</a:t>
                      </a:r>
                      <a:endParaRPr lang="fr-FR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12 – 18</a:t>
                      </a:r>
                      <a:endParaRPr lang="fr-FR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solidFill>
                            <a:srgbClr val="00B050"/>
                          </a:solidFill>
                          <a:effectLst/>
                        </a:rPr>
                        <a:t>100%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96966479"/>
                  </a:ext>
                </a:extLst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828136" y="1690688"/>
            <a:ext cx="966707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Estimated</a:t>
            </a:r>
            <a:r>
              <a:rPr lang="fr-FR" sz="1600" dirty="0" smtClean="0"/>
              <a:t> </a:t>
            </a:r>
            <a:r>
              <a:rPr lang="fr-FR" sz="1600" dirty="0" err="1" smtClean="0"/>
              <a:t>post-acceleration</a:t>
            </a:r>
            <a:r>
              <a:rPr lang="fr-FR" sz="1600" dirty="0" smtClean="0"/>
              <a:t> rate </a:t>
            </a:r>
            <a:r>
              <a:rPr lang="fr-FR" sz="1600" dirty="0" err="1" smtClean="0"/>
              <a:t>sufficient</a:t>
            </a:r>
            <a:r>
              <a:rPr lang="fr-FR" sz="1600" dirty="0" smtClean="0"/>
              <a:t>, but </a:t>
            </a:r>
            <a:r>
              <a:rPr lang="fr-FR" sz="1600" dirty="0" err="1" smtClean="0"/>
              <a:t>strongly</a:t>
            </a:r>
            <a:r>
              <a:rPr lang="fr-FR" sz="1600" dirty="0" smtClean="0"/>
              <a:t> </a:t>
            </a:r>
            <a:r>
              <a:rPr lang="fr-FR" sz="1600" dirty="0" err="1" smtClean="0"/>
              <a:t>contaminated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fr-FR" sz="1600" baseline="30000" dirty="0" smtClean="0"/>
              <a:t>55</a:t>
            </a:r>
            <a:r>
              <a:rPr lang="fr-FR" sz="1600" dirty="0" smtClean="0"/>
              <a:t>Fe (radioactive) and </a:t>
            </a:r>
            <a:r>
              <a:rPr lang="fr-FR" sz="1600" baseline="30000" dirty="0" smtClean="0"/>
              <a:t>55</a:t>
            </a:r>
            <a:r>
              <a:rPr lang="fr-FR" sz="1600" dirty="0" smtClean="0"/>
              <a:t>Mn (stable)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Contamination </a:t>
            </a:r>
            <a:r>
              <a:rPr lang="fr-FR" sz="1600" dirty="0" err="1" smtClean="0"/>
              <a:t>can</a:t>
            </a:r>
            <a:r>
              <a:rPr lang="fr-FR" sz="1600" dirty="0" smtClean="0"/>
              <a:t>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reduced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CIME or stripping.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The 1E5 </a:t>
            </a:r>
            <a:r>
              <a:rPr lang="fr-FR" sz="1600" dirty="0" err="1" smtClean="0"/>
              <a:t>pps</a:t>
            </a:r>
            <a:r>
              <a:rPr lang="fr-FR" sz="1600" dirty="0" smtClean="0"/>
              <a:t> rate goal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still</a:t>
            </a:r>
            <a:r>
              <a:rPr lang="fr-FR" sz="1600" dirty="0" smtClean="0"/>
              <a:t> </a:t>
            </a:r>
            <a:r>
              <a:rPr lang="fr-FR" sz="1600" dirty="0" err="1" smtClean="0"/>
              <a:t>achievable</a:t>
            </a:r>
            <a:r>
              <a:rPr lang="fr-FR" sz="1600" dirty="0" smtClean="0"/>
              <a:t> </a:t>
            </a:r>
            <a:r>
              <a:rPr lang="fr-FR" sz="1600" dirty="0" err="1" smtClean="0"/>
              <a:t>after</a:t>
            </a:r>
            <a:r>
              <a:rPr lang="fr-FR" sz="1600" dirty="0" smtClean="0"/>
              <a:t> stripping, but </a:t>
            </a:r>
            <a:r>
              <a:rPr lang="fr-FR" sz="1600" dirty="0" err="1" smtClean="0"/>
              <a:t>only</a:t>
            </a:r>
            <a:r>
              <a:rPr lang="fr-FR" sz="1600" dirty="0" smtClean="0"/>
              <a:t> for the </a:t>
            </a:r>
            <a:r>
              <a:rPr lang="fr-FR" sz="1600" dirty="0" err="1" smtClean="0"/>
              <a:t>highest</a:t>
            </a:r>
            <a:r>
              <a:rPr lang="fr-FR" sz="1600" dirty="0" smtClean="0"/>
              <a:t> </a:t>
            </a:r>
            <a:r>
              <a:rPr lang="fr-FR" sz="1600" dirty="0" err="1" smtClean="0"/>
              <a:t>energies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If the </a:t>
            </a:r>
            <a:r>
              <a:rPr lang="fr-FR" sz="1600" baseline="30000" dirty="0" smtClean="0"/>
              <a:t>56</a:t>
            </a:r>
            <a:r>
              <a:rPr lang="fr-FR" sz="1600" dirty="0" smtClean="0"/>
              <a:t>Ni stripping </a:t>
            </a:r>
            <a:r>
              <a:rPr lang="fr-FR" sz="1600" dirty="0" err="1" smtClean="0"/>
              <a:t>experiment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succesful</a:t>
            </a:r>
            <a:r>
              <a:rPr lang="fr-FR" sz="1600" dirty="0" smtClean="0"/>
              <a:t>, </a:t>
            </a:r>
            <a:r>
              <a:rPr lang="fr-FR" sz="1600" baseline="30000" dirty="0" smtClean="0"/>
              <a:t>55</a:t>
            </a:r>
            <a:r>
              <a:rPr lang="fr-FR" sz="1600" dirty="0" smtClean="0"/>
              <a:t>Co purification by stripping </a:t>
            </a:r>
            <a:r>
              <a:rPr lang="fr-FR" sz="1600" dirty="0" err="1" smtClean="0"/>
              <a:t>will</a:t>
            </a:r>
            <a:r>
              <a:rPr lang="fr-FR" sz="1600" dirty="0" smtClean="0"/>
              <a:t>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confirmed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1468785" y="5210354"/>
            <a:ext cx="765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Conclusion : Most </a:t>
            </a:r>
            <a:r>
              <a:rPr lang="fr-FR" b="1" dirty="0" err="1" smtClean="0"/>
              <a:t>likely</a:t>
            </a:r>
            <a:r>
              <a:rPr lang="fr-FR" b="1" dirty="0" smtClean="0"/>
              <a:t> </a:t>
            </a:r>
            <a:r>
              <a:rPr lang="fr-FR" b="1" dirty="0" err="1" smtClean="0"/>
              <a:t>feasible</a:t>
            </a:r>
            <a:r>
              <a:rPr lang="fr-FR" b="1" dirty="0" smtClean="0"/>
              <a:t>. Confirmation </a:t>
            </a:r>
            <a:r>
              <a:rPr lang="fr-FR" b="1" dirty="0" err="1" smtClean="0"/>
              <a:t>expected</a:t>
            </a:r>
            <a:r>
              <a:rPr lang="fr-FR" b="1" dirty="0" smtClean="0"/>
              <a:t> at the end of the </a:t>
            </a:r>
            <a:r>
              <a:rPr lang="fr-FR" b="1" dirty="0" err="1" smtClean="0"/>
              <a:t>year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90361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2C88714-9D6E-5707-16CC-95962D293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2" name="Ellipse 1"/>
          <p:cNvSpPr/>
          <p:nvPr/>
        </p:nvSpPr>
        <p:spPr>
          <a:xfrm rot="1932879">
            <a:off x="8831088" y="4472201"/>
            <a:ext cx="2294626" cy="1337094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8191099" y="3696100"/>
            <a:ext cx="952901" cy="82777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 rot="18615305">
            <a:off x="8784369" y="1903344"/>
            <a:ext cx="2816597" cy="210469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8416755" y="5760006"/>
            <a:ext cx="156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Historic GANIL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228976" y="4109986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B050"/>
                </a:solidFill>
              </a:rPr>
              <a:t>SPIRAL1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9587568" y="1309311"/>
            <a:ext cx="2017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solidFill>
                  <a:schemeClr val="accent2"/>
                </a:solidFill>
              </a:rPr>
              <a:t>Experimental</a:t>
            </a:r>
            <a:r>
              <a:rPr lang="fr-FR" b="1" dirty="0" smtClean="0">
                <a:solidFill>
                  <a:schemeClr val="accent2"/>
                </a:solidFill>
              </a:rPr>
              <a:t> areas</a:t>
            </a:r>
            <a:endParaRPr lang="fr-FR" b="1" dirty="0">
              <a:solidFill>
                <a:schemeClr val="accent2"/>
              </a:solidFill>
            </a:endParaRPr>
          </a:p>
        </p:txBody>
      </p:sp>
      <p:sp>
        <p:nvSpPr>
          <p:cNvPr id="14" name="Titre 16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/>
          <a:p>
            <a:r>
              <a:rPr lang="fr-FR" dirty="0" err="1" smtClean="0"/>
              <a:t>Outline</a:t>
            </a:r>
            <a:endParaRPr lang="fr-FR" dirty="0"/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t>2</a:t>
            </a:fld>
            <a:endParaRPr lang="fr-FR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719CC84A-C176-E34F-9B90-20A29666DDD7}"/>
              </a:ext>
            </a:extLst>
          </p:cNvPr>
          <p:cNvSpPr txBox="1">
            <a:spLocks/>
          </p:cNvSpPr>
          <p:nvPr/>
        </p:nvSpPr>
        <p:spPr>
          <a:xfrm>
            <a:off x="635244" y="1224697"/>
            <a:ext cx="4317636" cy="5093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3B2568"/>
              </a:buClr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2568"/>
              </a:buClr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2568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3B2568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dirty="0"/>
          </a:p>
          <a:p>
            <a:pPr marL="514350" indent="-514350">
              <a:buFont typeface="+mj-lt"/>
              <a:buAutoNum type="romanUcPeriod"/>
            </a:pPr>
            <a:r>
              <a:rPr lang="fr-FR" b="1" dirty="0" smtClean="0"/>
              <a:t>SPIRAL1 and </a:t>
            </a:r>
            <a:r>
              <a:rPr lang="fr-FR" b="1" dirty="0" err="1" smtClean="0"/>
              <a:t>its</a:t>
            </a:r>
            <a:r>
              <a:rPr lang="fr-FR" b="1" dirty="0" smtClean="0"/>
              <a:t> limitations</a:t>
            </a:r>
            <a:endParaRPr lang="fr-FR" b="1" dirty="0" smtClean="0"/>
          </a:p>
          <a:p>
            <a:pPr marL="514350" indent="-514350">
              <a:buFont typeface="+mj-lt"/>
              <a:buAutoNum type="romanUcPeriod"/>
            </a:pPr>
            <a:endParaRPr lang="fr-FR" b="1" dirty="0" smtClean="0"/>
          </a:p>
          <a:p>
            <a:pPr marL="971550" lvl="1" indent="-514350">
              <a:buFont typeface="+mj-lt"/>
              <a:buAutoNum type="alphaUcPeriod"/>
            </a:pPr>
            <a:r>
              <a:rPr lang="fr-FR" b="1" dirty="0" err="1" smtClean="0"/>
              <a:t>Beam</a:t>
            </a:r>
            <a:r>
              <a:rPr lang="fr-FR" b="1" dirty="0" smtClean="0"/>
              <a:t> production : </a:t>
            </a:r>
            <a:r>
              <a:rPr lang="fr-FR" b="1" dirty="0" smtClean="0"/>
              <a:t>sources</a:t>
            </a:r>
            <a:endParaRPr lang="fr-FR" b="1" dirty="0"/>
          </a:p>
          <a:p>
            <a:pPr marL="971550" lvl="1" indent="-514350">
              <a:buFont typeface="+mj-lt"/>
              <a:buAutoNum type="alphaUcPeriod"/>
            </a:pPr>
            <a:endParaRPr lang="fr-FR" b="1" dirty="0"/>
          </a:p>
          <a:p>
            <a:pPr marL="971550" lvl="1" indent="-514350">
              <a:buFont typeface="+mj-lt"/>
              <a:buAutoNum type="alphaUcPeriod"/>
            </a:pPr>
            <a:r>
              <a:rPr lang="fr-FR" b="1" dirty="0" err="1" smtClean="0"/>
              <a:t>Beam</a:t>
            </a:r>
            <a:r>
              <a:rPr lang="fr-FR" b="1" dirty="0" smtClean="0"/>
              <a:t> </a:t>
            </a:r>
            <a:r>
              <a:rPr lang="fr-FR" b="1" dirty="0" err="1" smtClean="0"/>
              <a:t>purity</a:t>
            </a:r>
            <a:endParaRPr lang="fr-FR" b="1" dirty="0" smtClean="0"/>
          </a:p>
          <a:p>
            <a:pPr marL="514350" indent="-514350">
              <a:buFont typeface="+mj-lt"/>
              <a:buAutoNum type="romanUcPeriod"/>
            </a:pPr>
            <a:endParaRPr lang="fr-FR" b="1" dirty="0"/>
          </a:p>
          <a:p>
            <a:pPr marL="514350" indent="-514350">
              <a:buFont typeface="+mj-lt"/>
              <a:buAutoNum type="romanUcPeriod"/>
            </a:pPr>
            <a:r>
              <a:rPr lang="fr-FR" b="1" dirty="0" err="1" smtClean="0"/>
              <a:t>Beam</a:t>
            </a:r>
            <a:r>
              <a:rPr lang="fr-FR" b="1" dirty="0" smtClean="0"/>
              <a:t> </a:t>
            </a:r>
            <a:r>
              <a:rPr lang="fr-FR" b="1" dirty="0" err="1" smtClean="0"/>
              <a:t>requests</a:t>
            </a:r>
            <a:endParaRPr lang="fr-FR" b="1" dirty="0" smtClean="0"/>
          </a:p>
          <a:p>
            <a:pPr marL="514350" indent="-514350">
              <a:buFont typeface="+mj-lt"/>
              <a:buAutoNum type="romanUcPeriod"/>
            </a:pPr>
            <a:endParaRPr lang="fr-FR" b="1" dirty="0"/>
          </a:p>
          <a:p>
            <a:pPr marL="0" indent="0">
              <a:buNone/>
            </a:pPr>
            <a:r>
              <a:rPr lang="fr-FR" b="1" dirty="0" smtClean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55184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aseline="30000" dirty="0" smtClean="0"/>
              <a:t>57</a:t>
            </a:r>
            <a:r>
              <a:rPr lang="fr-FR" dirty="0" smtClean="0"/>
              <a:t>Ni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20</a:t>
            </a:fld>
            <a:endParaRPr lang="fr-FR"/>
          </a:p>
        </p:txBody>
      </p:sp>
      <p:graphicFrame>
        <p:nvGraphicFramePr>
          <p:cNvPr id="3" name="Espace réservé du contenu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8791688"/>
              </p:ext>
            </p:extLst>
          </p:nvPr>
        </p:nvGraphicFramePr>
        <p:xfrm>
          <a:off x="3217227" y="3690167"/>
          <a:ext cx="5757545" cy="12557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4790">
                  <a:extLst>
                    <a:ext uri="{9D8B030D-6E8A-4147-A177-3AD203B41FA5}">
                      <a16:colId xmlns:a16="http://schemas.microsoft.com/office/drawing/2014/main" val="2553411205"/>
                    </a:ext>
                  </a:extLst>
                </a:gridCol>
                <a:gridCol w="1492250">
                  <a:extLst>
                    <a:ext uri="{9D8B030D-6E8A-4147-A177-3AD203B41FA5}">
                      <a16:colId xmlns:a16="http://schemas.microsoft.com/office/drawing/2014/main" val="578614759"/>
                    </a:ext>
                  </a:extLst>
                </a:gridCol>
                <a:gridCol w="1321435">
                  <a:extLst>
                    <a:ext uri="{9D8B030D-6E8A-4147-A177-3AD203B41FA5}">
                      <a16:colId xmlns:a16="http://schemas.microsoft.com/office/drawing/2014/main" val="3850756472"/>
                    </a:ext>
                  </a:extLst>
                </a:gridCol>
                <a:gridCol w="1449070">
                  <a:extLst>
                    <a:ext uri="{9D8B030D-6E8A-4147-A177-3AD203B41FA5}">
                      <a16:colId xmlns:a16="http://schemas.microsoft.com/office/drawing/2014/main" val="13614672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Intensity (pps)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Energy (AMeV)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Purity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694668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Request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1E5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&gt; 8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50%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61420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TGT – FEBIAD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5.6E5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6 – 17</a:t>
                      </a:r>
                      <a:endParaRPr lang="fr-FR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0.3%</a:t>
                      </a:r>
                      <a:endParaRPr lang="fr-FR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804307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TGT – FEBIAD + </a:t>
                      </a:r>
                      <a:r>
                        <a:rPr lang="en-US" sz="1100" dirty="0" smtClean="0">
                          <a:effectLst/>
                        </a:rPr>
                        <a:t>CIME detuning</a:t>
                      </a:r>
                      <a:endParaRPr lang="fr-F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6.1e4</a:t>
                      </a:r>
                      <a:endParaRPr lang="fr-FR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6 – 17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≈80%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16332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TGT – FEBIAD + stripping</a:t>
                      </a:r>
                      <a:endParaRPr lang="fr-F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Max 1.6E5</a:t>
                      </a:r>
                      <a:endParaRPr lang="fr-FR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B050"/>
                          </a:solidFill>
                          <a:effectLst/>
                        </a:rPr>
                        <a:t>13 – 17</a:t>
                      </a:r>
                      <a:endParaRPr lang="fr-FR" sz="110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B050"/>
                          </a:solidFill>
                          <a:effectLst/>
                        </a:rPr>
                        <a:t>≈</a:t>
                      </a:r>
                      <a:r>
                        <a:rPr lang="fr-FR" sz="1100" dirty="0">
                          <a:solidFill>
                            <a:srgbClr val="00B050"/>
                          </a:solidFill>
                          <a:effectLst/>
                        </a:rPr>
                        <a:t>100%</a:t>
                      </a:r>
                      <a:endParaRPr lang="fr-FR" sz="110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8718887"/>
                  </a:ext>
                </a:extLst>
              </a:tr>
            </a:tbl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828136" y="1690688"/>
            <a:ext cx="978370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Estimated</a:t>
            </a:r>
            <a:r>
              <a:rPr lang="fr-FR" sz="1600" dirty="0" smtClean="0"/>
              <a:t> </a:t>
            </a:r>
            <a:r>
              <a:rPr lang="fr-FR" sz="1600" dirty="0" err="1" smtClean="0"/>
              <a:t>post-acceleration</a:t>
            </a:r>
            <a:r>
              <a:rPr lang="fr-FR" sz="1600" dirty="0" smtClean="0"/>
              <a:t> rate </a:t>
            </a:r>
            <a:r>
              <a:rPr lang="fr-FR" sz="1600" dirty="0" err="1" smtClean="0"/>
              <a:t>sufficient</a:t>
            </a:r>
            <a:r>
              <a:rPr lang="fr-FR" sz="1600" dirty="0" smtClean="0"/>
              <a:t>, but </a:t>
            </a:r>
            <a:r>
              <a:rPr lang="fr-FR" sz="1600" dirty="0" err="1" smtClean="0"/>
              <a:t>strongly</a:t>
            </a:r>
            <a:r>
              <a:rPr lang="fr-FR" sz="1600" dirty="0" smtClean="0"/>
              <a:t> </a:t>
            </a:r>
            <a:r>
              <a:rPr lang="fr-FR" sz="1600" dirty="0" err="1" smtClean="0"/>
              <a:t>contaminated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</a:t>
            </a:r>
            <a:r>
              <a:rPr lang="fr-FR" sz="1600" baseline="30000" dirty="0" smtClean="0"/>
              <a:t>57</a:t>
            </a:r>
            <a:r>
              <a:rPr lang="fr-FR" sz="1600" dirty="0" smtClean="0"/>
              <a:t>Co (radioactive) and </a:t>
            </a:r>
            <a:r>
              <a:rPr lang="fr-FR" sz="1600" baseline="30000" dirty="0" smtClean="0"/>
              <a:t>57</a:t>
            </a:r>
            <a:r>
              <a:rPr lang="fr-FR" sz="1600" dirty="0" smtClean="0"/>
              <a:t>Fe (stable)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Contamination </a:t>
            </a:r>
            <a:r>
              <a:rPr lang="fr-FR" sz="1600" dirty="0" err="1" smtClean="0"/>
              <a:t>can</a:t>
            </a:r>
            <a:r>
              <a:rPr lang="fr-FR" sz="1600" dirty="0" smtClean="0"/>
              <a:t>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reduced</a:t>
            </a:r>
            <a:r>
              <a:rPr lang="fr-FR" sz="1600" dirty="0" smtClean="0"/>
              <a:t> </a:t>
            </a:r>
            <a:r>
              <a:rPr lang="fr-FR" sz="1600" dirty="0" err="1" smtClean="0"/>
              <a:t>with</a:t>
            </a:r>
            <a:r>
              <a:rPr lang="fr-FR" sz="1600" dirty="0" smtClean="0"/>
              <a:t> CIME or stripping.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The 1E5 </a:t>
            </a:r>
            <a:r>
              <a:rPr lang="fr-FR" sz="1600" dirty="0" err="1" smtClean="0"/>
              <a:t>pps</a:t>
            </a:r>
            <a:r>
              <a:rPr lang="fr-FR" sz="1600" dirty="0" smtClean="0"/>
              <a:t> rate goal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still</a:t>
            </a:r>
            <a:r>
              <a:rPr lang="fr-FR" sz="1600" dirty="0" smtClean="0"/>
              <a:t> </a:t>
            </a:r>
            <a:r>
              <a:rPr lang="fr-FR" sz="1600" dirty="0" err="1" smtClean="0"/>
              <a:t>achievable</a:t>
            </a:r>
            <a:r>
              <a:rPr lang="fr-FR" sz="1600" dirty="0" smtClean="0"/>
              <a:t> </a:t>
            </a:r>
            <a:r>
              <a:rPr lang="fr-FR" sz="1600" dirty="0" err="1" smtClean="0"/>
              <a:t>after</a:t>
            </a:r>
            <a:r>
              <a:rPr lang="fr-FR" sz="1600" dirty="0" smtClean="0"/>
              <a:t> stripping, but </a:t>
            </a:r>
            <a:r>
              <a:rPr lang="fr-FR" sz="1600" dirty="0" err="1" smtClean="0"/>
              <a:t>only</a:t>
            </a:r>
            <a:r>
              <a:rPr lang="fr-FR" sz="1600" dirty="0" smtClean="0"/>
              <a:t> for the </a:t>
            </a:r>
            <a:r>
              <a:rPr lang="fr-FR" sz="1600" dirty="0" err="1" smtClean="0"/>
              <a:t>highest</a:t>
            </a:r>
            <a:r>
              <a:rPr lang="fr-FR" sz="1600" dirty="0" smtClean="0"/>
              <a:t> </a:t>
            </a:r>
            <a:r>
              <a:rPr lang="fr-FR" sz="1600" dirty="0" err="1" smtClean="0"/>
              <a:t>energies</a:t>
            </a:r>
            <a:endParaRPr lang="fr-FR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If the </a:t>
            </a:r>
            <a:r>
              <a:rPr lang="fr-FR" sz="1600" baseline="30000" dirty="0" smtClean="0"/>
              <a:t>56</a:t>
            </a:r>
            <a:r>
              <a:rPr lang="fr-FR" sz="1600" dirty="0" smtClean="0"/>
              <a:t>Ni stripping </a:t>
            </a:r>
            <a:r>
              <a:rPr lang="fr-FR" sz="1600" dirty="0" err="1" smtClean="0"/>
              <a:t>experiment</a:t>
            </a:r>
            <a:r>
              <a:rPr lang="fr-FR" sz="1600" dirty="0" smtClean="0"/>
              <a:t> </a:t>
            </a:r>
            <a:r>
              <a:rPr lang="fr-FR" sz="1600" dirty="0" err="1" smtClean="0"/>
              <a:t>is</a:t>
            </a:r>
            <a:r>
              <a:rPr lang="fr-FR" sz="1600" dirty="0" smtClean="0"/>
              <a:t> </a:t>
            </a:r>
            <a:r>
              <a:rPr lang="fr-FR" sz="1600" dirty="0" err="1" smtClean="0"/>
              <a:t>succesful</a:t>
            </a:r>
            <a:r>
              <a:rPr lang="fr-FR" sz="1600" dirty="0" smtClean="0"/>
              <a:t>, </a:t>
            </a:r>
            <a:r>
              <a:rPr lang="fr-FR" sz="1600" baseline="30000" dirty="0" smtClean="0"/>
              <a:t>57</a:t>
            </a:r>
            <a:r>
              <a:rPr lang="fr-FR" sz="1600" dirty="0" smtClean="0"/>
              <a:t>Ni purification by stripping </a:t>
            </a:r>
            <a:r>
              <a:rPr lang="fr-FR" sz="1600" dirty="0" err="1" smtClean="0"/>
              <a:t>will</a:t>
            </a:r>
            <a:r>
              <a:rPr lang="fr-FR" sz="1600" dirty="0" smtClean="0"/>
              <a:t> </a:t>
            </a:r>
            <a:r>
              <a:rPr lang="fr-FR" sz="1600" dirty="0" err="1" smtClean="0"/>
              <a:t>be</a:t>
            </a:r>
            <a:r>
              <a:rPr lang="fr-FR" sz="1600" dirty="0" smtClean="0"/>
              <a:t> </a:t>
            </a:r>
            <a:r>
              <a:rPr lang="fr-FR" sz="1600" dirty="0" err="1" smtClean="0"/>
              <a:t>confirmed</a:t>
            </a:r>
            <a:endParaRPr lang="fr-FR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1468785" y="5210354"/>
            <a:ext cx="765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Conclusion : Most </a:t>
            </a:r>
            <a:r>
              <a:rPr lang="fr-FR" b="1" dirty="0" err="1" smtClean="0"/>
              <a:t>likely</a:t>
            </a:r>
            <a:r>
              <a:rPr lang="fr-FR" b="1" dirty="0" smtClean="0"/>
              <a:t> </a:t>
            </a:r>
            <a:r>
              <a:rPr lang="fr-FR" b="1" dirty="0" err="1" smtClean="0"/>
              <a:t>feasible</a:t>
            </a:r>
            <a:r>
              <a:rPr lang="fr-FR" b="1" dirty="0" smtClean="0"/>
              <a:t>. Confirmation </a:t>
            </a:r>
            <a:r>
              <a:rPr lang="fr-FR" b="1" dirty="0" err="1" smtClean="0"/>
              <a:t>expected</a:t>
            </a:r>
            <a:r>
              <a:rPr lang="fr-FR" b="1" dirty="0" smtClean="0"/>
              <a:t> at the end of the </a:t>
            </a:r>
            <a:r>
              <a:rPr lang="fr-FR" b="1" dirty="0" err="1" smtClean="0"/>
              <a:t>year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66462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Takeway</a:t>
            </a:r>
            <a:r>
              <a:rPr lang="fr-FR" dirty="0" smtClean="0"/>
              <a:t> messages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95325" y="1989138"/>
            <a:ext cx="5964267" cy="422188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aseline="30000" dirty="0" smtClean="0"/>
              <a:t>55</a:t>
            </a:r>
            <a:r>
              <a:rPr lang="fr-FR" sz="1400" dirty="0" smtClean="0"/>
              <a:t>Co, </a:t>
            </a:r>
            <a:r>
              <a:rPr lang="fr-FR" sz="1400" baseline="30000" dirty="0" smtClean="0"/>
              <a:t>57</a:t>
            </a:r>
            <a:r>
              <a:rPr lang="fr-FR" sz="1400" dirty="0" smtClean="0"/>
              <a:t>Ni and </a:t>
            </a:r>
            <a:r>
              <a:rPr lang="fr-FR" sz="1400" baseline="30000" dirty="0" smtClean="0"/>
              <a:t>44</a:t>
            </a:r>
            <a:r>
              <a:rPr lang="fr-FR" sz="1400" dirty="0" smtClean="0"/>
              <a:t>Ti </a:t>
            </a:r>
            <a:r>
              <a:rPr lang="fr-FR" sz="1400" dirty="0" err="1" smtClean="0"/>
              <a:t>probably</a:t>
            </a:r>
            <a:r>
              <a:rPr lang="fr-FR" sz="1400" dirty="0" smtClean="0"/>
              <a:t> </a:t>
            </a:r>
            <a:r>
              <a:rPr lang="fr-FR" sz="1400" dirty="0" err="1" smtClean="0"/>
              <a:t>technically</a:t>
            </a:r>
            <a:r>
              <a:rPr lang="fr-FR" sz="1400" dirty="0" smtClean="0"/>
              <a:t> </a:t>
            </a:r>
            <a:r>
              <a:rPr lang="fr-FR" sz="1400" dirty="0" err="1" smtClean="0"/>
              <a:t>feasible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aseline="30000" dirty="0" smtClean="0"/>
              <a:t>56</a:t>
            </a:r>
            <a:r>
              <a:rPr lang="fr-FR" sz="1400" dirty="0" smtClean="0"/>
              <a:t>Ni and </a:t>
            </a:r>
            <a:r>
              <a:rPr lang="fr-FR" sz="1400" baseline="30000" dirty="0" smtClean="0"/>
              <a:t>62</a:t>
            </a:r>
            <a:r>
              <a:rPr lang="fr-FR" sz="1400" dirty="0" smtClean="0"/>
              <a:t>Zn not </a:t>
            </a:r>
            <a:r>
              <a:rPr lang="fr-FR" sz="1400" dirty="0" err="1" smtClean="0"/>
              <a:t>feasible</a:t>
            </a:r>
            <a:r>
              <a:rPr lang="fr-FR" sz="1400" dirty="0" smtClean="0"/>
              <a:t> at the 1E5 </a:t>
            </a:r>
            <a:r>
              <a:rPr lang="fr-FR" sz="1400" dirty="0" err="1" smtClean="0"/>
              <a:t>pps</a:t>
            </a:r>
            <a:r>
              <a:rPr lang="fr-FR" sz="1400" dirty="0" smtClean="0"/>
              <a:t> rate goal </a:t>
            </a:r>
            <a:r>
              <a:rPr lang="fr-FR" sz="1400" dirty="0" err="1" smtClean="0"/>
              <a:t>without</a:t>
            </a:r>
            <a:r>
              <a:rPr lang="fr-FR" sz="1400" dirty="0" smtClean="0"/>
              <a:t>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baseline="30000" dirty="0" smtClean="0"/>
              <a:t>55</a:t>
            </a:r>
            <a:r>
              <a:rPr lang="fr-FR" sz="1400" dirty="0" smtClean="0"/>
              <a:t>Co, </a:t>
            </a:r>
            <a:r>
              <a:rPr lang="fr-FR" sz="1400" baseline="30000" dirty="0" smtClean="0"/>
              <a:t>56,57</a:t>
            </a:r>
            <a:r>
              <a:rPr lang="fr-FR" sz="1400" dirty="0" smtClean="0"/>
              <a:t>Ni are </a:t>
            </a:r>
            <a:r>
              <a:rPr lang="fr-FR" sz="1400" dirty="0" err="1" smtClean="0"/>
              <a:t>being</a:t>
            </a:r>
            <a:r>
              <a:rPr lang="fr-FR" sz="1400" dirty="0" smtClean="0"/>
              <a:t> </a:t>
            </a:r>
            <a:r>
              <a:rPr lang="fr-FR" sz="1400" dirty="0" err="1" smtClean="0"/>
              <a:t>developed</a:t>
            </a:r>
            <a:r>
              <a:rPr lang="fr-FR" sz="1400" dirty="0" smtClean="0"/>
              <a:t>, </a:t>
            </a:r>
            <a:r>
              <a:rPr lang="fr-FR" sz="1400" dirty="0" err="1" smtClean="0"/>
              <a:t>others</a:t>
            </a:r>
            <a:r>
              <a:rPr lang="fr-FR" sz="1400" dirty="0" smtClean="0"/>
              <a:t> have to </a:t>
            </a:r>
            <a:r>
              <a:rPr lang="fr-FR" sz="1400" dirty="0" err="1" smtClean="0"/>
              <a:t>be</a:t>
            </a:r>
            <a:r>
              <a:rPr lang="fr-FR" sz="1400" dirty="0" smtClean="0"/>
              <a:t> </a:t>
            </a:r>
            <a:r>
              <a:rPr lang="fr-FR" sz="1400" dirty="0" err="1" smtClean="0"/>
              <a:t>supported</a:t>
            </a:r>
            <a:r>
              <a:rPr lang="fr-FR" sz="1400" dirty="0" smtClean="0"/>
              <a:t> by </a:t>
            </a:r>
            <a:r>
              <a:rPr lang="fr-FR" sz="1400" dirty="0" err="1" smtClean="0"/>
              <a:t>LoI</a:t>
            </a:r>
            <a:r>
              <a:rPr lang="fr-FR" sz="1400" dirty="0" smtClean="0"/>
              <a:t>, </a:t>
            </a:r>
            <a:r>
              <a:rPr lang="fr-FR" sz="1400" dirty="0" err="1" smtClean="0"/>
              <a:t>proposals</a:t>
            </a:r>
            <a:r>
              <a:rPr lang="fr-FR" sz="1400" dirty="0" smtClean="0"/>
              <a:t>, </a:t>
            </a:r>
            <a:r>
              <a:rPr lang="fr-FR" sz="1400" dirty="0" err="1" smtClean="0"/>
              <a:t>etc</a:t>
            </a:r>
            <a:r>
              <a:rPr lang="fr-FR" sz="1400" dirty="0" smtClean="0"/>
              <a:t> (</a:t>
            </a:r>
            <a:r>
              <a:rPr lang="fr-FR" sz="1400" dirty="0" err="1" smtClean="0"/>
              <a:t>otherwise</a:t>
            </a:r>
            <a:r>
              <a:rPr lang="fr-FR" sz="1400" dirty="0" smtClean="0"/>
              <a:t> no </a:t>
            </a:r>
            <a:r>
              <a:rPr lang="fr-FR" sz="1400" dirty="0" err="1" smtClean="0"/>
              <a:t>development</a:t>
            </a:r>
            <a:r>
              <a:rPr lang="fr-FR" sz="14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Laser </a:t>
            </a:r>
            <a:r>
              <a:rPr lang="fr-FR" sz="1400" dirty="0" err="1" smtClean="0"/>
              <a:t>ionization</a:t>
            </a:r>
            <a:r>
              <a:rPr lang="fr-FR" sz="1400" dirty="0" smtClean="0"/>
              <a:t> </a:t>
            </a:r>
            <a:r>
              <a:rPr lang="fr-FR" sz="1400" dirty="0" err="1" smtClean="0"/>
              <a:t>would</a:t>
            </a:r>
            <a:r>
              <a:rPr lang="fr-FR" sz="1400" dirty="0" smtClean="0"/>
              <a:t> help all of </a:t>
            </a:r>
            <a:r>
              <a:rPr lang="fr-FR" sz="1400" dirty="0" err="1" smtClean="0"/>
              <a:t>those</a:t>
            </a:r>
            <a:r>
              <a:rPr lang="fr-FR" sz="1400" dirty="0" smtClean="0"/>
              <a:t> </a:t>
            </a:r>
            <a:r>
              <a:rPr lang="fr-FR" sz="1400" dirty="0" err="1" smtClean="0"/>
              <a:t>beams</a:t>
            </a:r>
            <a:r>
              <a:rPr lang="fr-FR" sz="1400" dirty="0" smtClean="0"/>
              <a:t> but </a:t>
            </a:r>
            <a:r>
              <a:rPr lang="fr-FR" sz="1400" baseline="30000" dirty="0" smtClean="0"/>
              <a:t>13</a:t>
            </a:r>
            <a:r>
              <a:rPr lang="fr-FR" sz="1400" dirty="0" smtClean="0"/>
              <a:t>O to exploit the full post-</a:t>
            </a:r>
            <a:r>
              <a:rPr lang="fr-FR" sz="1400" dirty="0" err="1" smtClean="0"/>
              <a:t>accelerated</a:t>
            </a:r>
            <a:r>
              <a:rPr lang="fr-FR" sz="1400" dirty="0" smtClean="0"/>
              <a:t> 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More </a:t>
            </a:r>
            <a:r>
              <a:rPr lang="fr-FR" sz="1400" dirty="0" err="1" smtClean="0"/>
              <a:t>beam</a:t>
            </a:r>
            <a:r>
              <a:rPr lang="fr-FR" sz="1400" dirty="0" smtClean="0"/>
              <a:t> </a:t>
            </a:r>
            <a:r>
              <a:rPr lang="fr-FR" sz="1400" dirty="0" err="1" smtClean="0"/>
              <a:t>could</a:t>
            </a:r>
            <a:r>
              <a:rPr lang="fr-FR" sz="1400" dirty="0" smtClean="0"/>
              <a:t> </a:t>
            </a:r>
            <a:r>
              <a:rPr lang="fr-FR" sz="1400" dirty="0" err="1" smtClean="0"/>
              <a:t>be</a:t>
            </a:r>
            <a:r>
              <a:rPr lang="fr-FR" sz="1400" dirty="0" smtClean="0"/>
              <a:t> </a:t>
            </a:r>
            <a:r>
              <a:rPr lang="fr-FR" sz="1400" dirty="0" err="1" smtClean="0"/>
              <a:t>feasible</a:t>
            </a:r>
            <a:endParaRPr lang="fr-FR" sz="1400" dirty="0" smtClean="0"/>
          </a:p>
          <a:p>
            <a:pPr marL="971550" lvl="1" indent="-285750"/>
            <a:r>
              <a:rPr lang="fr-FR" sz="1400" dirty="0" smtClean="0"/>
              <a:t>Check the possible rates on the </a:t>
            </a:r>
            <a:r>
              <a:rPr lang="fr-FR" sz="1400" dirty="0" err="1" smtClean="0"/>
              <a:t>beam</a:t>
            </a:r>
            <a:r>
              <a:rPr lang="fr-FR" sz="1400" dirty="0" smtClean="0"/>
              <a:t> chart</a:t>
            </a:r>
          </a:p>
          <a:p>
            <a:pPr marL="971550" lvl="1" indent="-285750"/>
            <a:r>
              <a:rPr lang="fr-FR" sz="1400" dirty="0" err="1" smtClean="0"/>
              <a:t>Keep</a:t>
            </a:r>
            <a:r>
              <a:rPr lang="fr-FR" sz="1400" dirty="0" smtClean="0"/>
              <a:t> </a:t>
            </a:r>
            <a:r>
              <a:rPr lang="fr-FR" sz="1400" dirty="0" err="1" smtClean="0"/>
              <a:t>sending</a:t>
            </a:r>
            <a:r>
              <a:rPr lang="fr-FR" sz="1400" dirty="0" smtClean="0"/>
              <a:t> us </a:t>
            </a:r>
            <a:r>
              <a:rPr lang="fr-FR" sz="1400" dirty="0" err="1" smtClean="0"/>
              <a:t>requests</a:t>
            </a:r>
            <a:r>
              <a:rPr lang="fr-FR" sz="1400" dirty="0" smtClean="0"/>
              <a:t> </a:t>
            </a:r>
            <a:r>
              <a:rPr lang="fr-FR" sz="1400" dirty="0" err="1" smtClean="0"/>
              <a:t>with</a:t>
            </a:r>
            <a:r>
              <a:rPr lang="fr-FR" sz="1400" dirty="0" smtClean="0"/>
              <a:t> minimum </a:t>
            </a:r>
            <a:r>
              <a:rPr lang="fr-FR" sz="1400" dirty="0" err="1" smtClean="0"/>
              <a:t>purity</a:t>
            </a:r>
            <a:r>
              <a:rPr lang="fr-FR" sz="1400" dirty="0" smtClean="0"/>
              <a:t>, minimum rate and </a:t>
            </a:r>
            <a:r>
              <a:rPr lang="fr-FR" sz="1400" dirty="0" err="1" smtClean="0"/>
              <a:t>energy</a:t>
            </a:r>
            <a:endParaRPr lang="fr-FR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6851778" y="1728267"/>
            <a:ext cx="54264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Basic information on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 https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://u.ganil-spiral2.eu/chartbeams/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166" y="2081740"/>
            <a:ext cx="4753067" cy="242761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792616" y="4843308"/>
            <a:ext cx="4176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inquiries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sent at </a:t>
            </a:r>
            <a:r>
              <a:rPr lang="fr-FR" sz="1400" u="sng" dirty="0" smtClean="0">
                <a:solidFill>
                  <a:srgbClr val="3508F6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chartbeams-spiral1@ganil.fr</a:t>
            </a:r>
            <a:endParaRPr lang="fr-FR" sz="1400" u="sng" dirty="0">
              <a:solidFill>
                <a:srgbClr val="3508F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5293621" y="3838755"/>
            <a:ext cx="1702402" cy="5711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>
            <a:endCxn id="9" idx="1"/>
          </p:cNvCxnSpPr>
          <p:nvPr/>
        </p:nvCxnSpPr>
        <p:spPr>
          <a:xfrm>
            <a:off x="6357389" y="4818751"/>
            <a:ext cx="1435227" cy="1784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106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 smtClean="0"/>
              <a:t>Thank</a:t>
            </a:r>
            <a:r>
              <a:rPr lang="fr-FR" dirty="0" smtClean="0"/>
              <a:t> </a:t>
            </a:r>
            <a:r>
              <a:rPr lang="fr-FR" dirty="0" err="1" smtClean="0"/>
              <a:t>you</a:t>
            </a:r>
            <a:r>
              <a:rPr lang="fr-FR" dirty="0" smtClean="0"/>
              <a:t> for </a:t>
            </a:r>
            <a:r>
              <a:rPr lang="fr-FR" dirty="0" err="1" smtClean="0"/>
              <a:t>your</a:t>
            </a:r>
            <a:r>
              <a:rPr lang="fr-FR" dirty="0" smtClean="0"/>
              <a:t> attention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7143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Operating modes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23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528631"/>
            <a:ext cx="5359643" cy="423487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680098" y="5886867"/>
            <a:ext cx="353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L. Maunoury </a:t>
            </a:r>
            <a:r>
              <a:rPr lang="fr-FR" sz="1400" i="1" dirty="0" smtClean="0"/>
              <a:t>et al</a:t>
            </a:r>
            <a:r>
              <a:rPr lang="fr-FR" sz="1400" dirty="0" smtClean="0"/>
              <a:t>, </a:t>
            </a:r>
            <a:r>
              <a:rPr lang="fr-FR" sz="1400" dirty="0"/>
              <a:t>2018 </a:t>
            </a:r>
            <a:r>
              <a:rPr lang="fr-FR" sz="1400" i="1" dirty="0"/>
              <a:t>JINST</a:t>
            </a:r>
            <a:r>
              <a:rPr lang="fr-FR" sz="1400" dirty="0"/>
              <a:t> </a:t>
            </a:r>
            <a:r>
              <a:rPr lang="fr-FR" sz="1400" b="1" dirty="0"/>
              <a:t>13 </a:t>
            </a:r>
            <a:r>
              <a:rPr lang="fr-FR" sz="1400" dirty="0"/>
              <a:t>C12022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374169" y="1541707"/>
            <a:ext cx="51225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lphaLcParenR"/>
            </a:pPr>
            <a:r>
              <a:rPr lang="fr-FR" dirty="0" smtClean="0"/>
              <a:t>1+ shooting </a:t>
            </a:r>
            <a:r>
              <a:rPr lang="fr-FR" dirty="0" err="1" smtClean="0"/>
              <a:t>through</a:t>
            </a:r>
            <a:r>
              <a:rPr lang="fr-FR" dirty="0" smtClean="0"/>
              <a:t>, for identification,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(10-20 </a:t>
            </a:r>
            <a:r>
              <a:rPr lang="fr-FR" dirty="0" err="1" smtClean="0"/>
              <a:t>keV</a:t>
            </a:r>
            <a:r>
              <a:rPr lang="fr-FR" dirty="0" smtClean="0"/>
              <a:t>) </a:t>
            </a:r>
            <a:r>
              <a:rPr lang="fr-FR" dirty="0" err="1" smtClean="0"/>
              <a:t>physics</a:t>
            </a:r>
            <a:r>
              <a:rPr lang="fr-FR" dirty="0" smtClean="0"/>
              <a:t> in LIRAT and </a:t>
            </a:r>
            <a:r>
              <a:rPr lang="fr-FR" dirty="0" err="1" smtClean="0"/>
              <a:t>since</a:t>
            </a:r>
            <a:r>
              <a:rPr lang="fr-FR" dirty="0" smtClean="0"/>
              <a:t> 2024, </a:t>
            </a: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(2 MeV/u) </a:t>
            </a:r>
            <a:r>
              <a:rPr lang="fr-FR" dirty="0" err="1" smtClean="0"/>
              <a:t>post-acceleration</a:t>
            </a:r>
            <a:r>
              <a:rPr lang="fr-FR" dirty="0" smtClean="0"/>
              <a:t> of </a:t>
            </a:r>
            <a:r>
              <a:rPr lang="fr-FR" dirty="0" err="1" smtClean="0"/>
              <a:t>very</a:t>
            </a:r>
            <a:r>
              <a:rPr lang="fr-FR" dirty="0" smtClean="0"/>
              <a:t> light ions (up to A≈12)</a:t>
            </a:r>
          </a:p>
          <a:p>
            <a:pPr marL="342900" indent="-342900">
              <a:buFont typeface="+mj-lt"/>
              <a:buAutoNum type="alphaLcParenR"/>
            </a:pPr>
            <a:r>
              <a:rPr lang="fr-FR" dirty="0" smtClean="0"/>
              <a:t>N+ shooting </a:t>
            </a:r>
            <a:r>
              <a:rPr lang="fr-FR" dirty="0" err="1" smtClean="0"/>
              <a:t>through</a:t>
            </a:r>
            <a:r>
              <a:rPr lang="fr-FR" dirty="0" smtClean="0"/>
              <a:t> for </a:t>
            </a:r>
            <a:r>
              <a:rPr lang="fr-FR" dirty="0" err="1" smtClean="0"/>
              <a:t>post-acceleration</a:t>
            </a:r>
            <a:r>
              <a:rPr lang="fr-FR" dirty="0" smtClean="0"/>
              <a:t> (up to 24 MeV/A)</a:t>
            </a:r>
          </a:p>
          <a:p>
            <a:pPr marL="342900" indent="-342900">
              <a:buFont typeface="+mj-lt"/>
              <a:buAutoNum type="alphaLcParenR"/>
            </a:pPr>
            <a:r>
              <a:rPr lang="fr-FR" dirty="0" smtClean="0"/>
              <a:t>1+/N+ for </a:t>
            </a:r>
            <a:r>
              <a:rPr lang="fr-FR" dirty="0" err="1" smtClean="0"/>
              <a:t>post-acceleration</a:t>
            </a:r>
            <a:endParaRPr lang="fr-FR" dirty="0" smtClean="0"/>
          </a:p>
          <a:p>
            <a:pPr marL="342900" indent="-342900">
              <a:buFont typeface="+mj-lt"/>
              <a:buAutoNum type="alphaLcParenR"/>
            </a:pPr>
            <a:r>
              <a:rPr lang="fr-FR" dirty="0" smtClean="0"/>
              <a:t>SP1CB as a source for </a:t>
            </a:r>
            <a:r>
              <a:rPr lang="fr-FR" dirty="0" err="1" smtClean="0"/>
              <a:t>post-acceleration</a:t>
            </a:r>
            <a:r>
              <a:rPr lang="fr-FR" dirty="0" smtClean="0"/>
              <a:t> </a:t>
            </a:r>
            <a:r>
              <a:rPr lang="fr-FR" dirty="0" err="1" smtClean="0"/>
              <a:t>tuning</a:t>
            </a:r>
            <a:r>
              <a:rPr lang="fr-FR" dirty="0" smtClean="0"/>
              <a:t> or </a:t>
            </a:r>
            <a:r>
              <a:rPr lang="fr-FR" dirty="0" err="1" smtClean="0"/>
              <a:t>experiments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stable or long-</a:t>
            </a:r>
            <a:r>
              <a:rPr lang="fr-FR" dirty="0" err="1" smtClean="0"/>
              <a:t>lived</a:t>
            </a:r>
            <a:r>
              <a:rPr lang="fr-FR" dirty="0" smtClean="0"/>
              <a:t> isotope </a:t>
            </a:r>
            <a:r>
              <a:rPr lang="fr-FR" dirty="0" err="1" smtClean="0"/>
              <a:t>beams</a:t>
            </a:r>
            <a:r>
              <a:rPr lang="fr-FR" dirty="0" smtClean="0"/>
              <a:t> (gaz </a:t>
            </a:r>
            <a:r>
              <a:rPr lang="fr-FR" dirty="0" err="1" smtClean="0"/>
              <a:t>only</a:t>
            </a:r>
            <a:r>
              <a:rPr lang="fr-FR" dirty="0" smtClean="0"/>
              <a:t>)</a:t>
            </a:r>
          </a:p>
          <a:p>
            <a:pPr marL="342900" indent="-342900">
              <a:buFont typeface="+mj-lt"/>
              <a:buAutoNum type="alphaLcParenR"/>
            </a:pPr>
            <a:r>
              <a:rPr lang="fr-FR" dirty="0" err="1" smtClean="0"/>
              <a:t>Using</a:t>
            </a:r>
            <a:r>
              <a:rPr lang="fr-FR" dirty="0" smtClean="0"/>
              <a:t> a 1+ TISS </a:t>
            </a:r>
            <a:r>
              <a:rPr lang="fr-FR" dirty="0" err="1" smtClean="0"/>
              <a:t>without</a:t>
            </a:r>
            <a:r>
              <a:rPr lang="fr-FR" dirty="0" smtClean="0"/>
              <a:t> </a:t>
            </a:r>
            <a:r>
              <a:rPr lang="fr-FR" dirty="0" err="1" smtClean="0"/>
              <a:t>primary</a:t>
            </a:r>
            <a:r>
              <a:rPr lang="fr-FR" dirty="0" smtClean="0"/>
              <a:t> </a:t>
            </a:r>
            <a:r>
              <a:rPr lang="fr-FR" dirty="0" err="1" smtClean="0"/>
              <a:t>beam</a:t>
            </a:r>
            <a:r>
              <a:rPr lang="fr-FR" dirty="0" smtClean="0"/>
              <a:t> as a source for stable </a:t>
            </a:r>
            <a:r>
              <a:rPr lang="fr-FR" dirty="0" err="1" smtClean="0"/>
              <a:t>beams</a:t>
            </a:r>
            <a:r>
              <a:rPr lang="fr-FR" dirty="0" smtClean="0"/>
              <a:t> (to tune CIME) or long-</a:t>
            </a:r>
            <a:r>
              <a:rPr lang="fr-FR" dirty="0" err="1" smtClean="0"/>
              <a:t>lived</a:t>
            </a:r>
            <a:r>
              <a:rPr lang="fr-FR" dirty="0" smtClean="0"/>
              <a:t> isotopes (batch mode)</a:t>
            </a:r>
            <a:endParaRPr lang="fr-FR" dirty="0"/>
          </a:p>
          <a:p>
            <a:pPr marL="342900" indent="-342900">
              <a:buFont typeface="+mj-lt"/>
              <a:buAutoNum type="alphaLcParenR"/>
            </a:pPr>
            <a:endParaRPr lang="fr-FR" dirty="0"/>
          </a:p>
          <a:p>
            <a:pPr marL="342900" indent="-342900">
              <a:buFont typeface="+mj-lt"/>
              <a:buAutoNum type="alphaLcParenR"/>
            </a:pPr>
            <a:endParaRPr lang="fr-FR" dirty="0"/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1663700" y="2813050"/>
            <a:ext cx="482600" cy="387350"/>
          </a:xfrm>
          <a:prstGeom prst="straightConnector1">
            <a:avLst/>
          </a:prstGeom>
          <a:ln w="19050">
            <a:solidFill>
              <a:srgbClr val="00B0F0"/>
            </a:solidFill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50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Acceleration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24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44" y="1690688"/>
            <a:ext cx="3755256" cy="274572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582066" y="1652269"/>
            <a:ext cx="57795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Up to 24 MeV/u, </a:t>
            </a:r>
            <a:r>
              <a:rPr lang="fr-FR" sz="1600" b="1" dirty="0" err="1" smtClean="0"/>
              <a:t>limited</a:t>
            </a:r>
            <a:r>
              <a:rPr lang="fr-FR" sz="1600" b="1" dirty="0" smtClean="0"/>
              <a:t> by: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charge state distribution at the output of the charge breeder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 smtClean="0"/>
              <a:t>platform</a:t>
            </a:r>
            <a:r>
              <a:rPr lang="fr-FR" sz="1600" dirty="0" smtClean="0"/>
              <a:t> limitations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373" y="2763417"/>
            <a:ext cx="4453508" cy="285893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1645" y="2870794"/>
            <a:ext cx="679695" cy="2751558"/>
          </a:xfrm>
          <a:prstGeom prst="rect">
            <a:avLst/>
          </a:prstGeom>
        </p:spPr>
      </p:pic>
      <p:graphicFrame>
        <p:nvGraphicFramePr>
          <p:cNvPr id="11" name="Graphiqu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9420480"/>
              </p:ext>
            </p:extLst>
          </p:nvPr>
        </p:nvGraphicFramePr>
        <p:xfrm>
          <a:off x="450577" y="4333874"/>
          <a:ext cx="5921648" cy="1795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ZoneTexte 11"/>
          <p:cNvSpPr txBox="1"/>
          <p:nvPr/>
        </p:nvSpPr>
        <p:spPr>
          <a:xfrm>
            <a:off x="7867931" y="360249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Emax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098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MonoNaKe</a:t>
            </a:r>
            <a:r>
              <a:rPr lang="fr-FR" b="0" dirty="0" smtClean="0"/>
              <a:t> </a:t>
            </a:r>
            <a:r>
              <a:rPr lang="fr-FR" sz="2800" b="0" dirty="0" smtClean="0"/>
              <a:t>(</a:t>
            </a:r>
            <a:r>
              <a:rPr lang="fr-FR" sz="2800" b="0" dirty="0" err="1" smtClean="0"/>
              <a:t>credit</a:t>
            </a:r>
            <a:r>
              <a:rPr lang="fr-FR" sz="2800" b="0" dirty="0" smtClean="0"/>
              <a:t> P. Jardin) </a:t>
            </a:r>
            <a:r>
              <a:rPr lang="fr-FR" sz="2800" b="0" dirty="0" err="1" smtClean="0"/>
              <a:t>Thick</a:t>
            </a:r>
            <a:r>
              <a:rPr lang="fr-FR" sz="2800" b="0" dirty="0" smtClean="0"/>
              <a:t> </a:t>
            </a:r>
            <a:r>
              <a:rPr lang="fr-FR" sz="2800" b="0" dirty="0" err="1" smtClean="0"/>
              <a:t>target</a:t>
            </a:r>
            <a:r>
              <a:rPr lang="fr-FR" sz="2800" b="0" dirty="0" smtClean="0"/>
              <a:t> + SIS</a:t>
            </a:r>
            <a:endParaRPr lang="fr-FR" sz="2800" b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grpSp>
        <p:nvGrpSpPr>
          <p:cNvPr id="6" name="Groupe 5"/>
          <p:cNvGrpSpPr>
            <a:grpSpLocks noChangeAspect="1"/>
          </p:cNvGrpSpPr>
          <p:nvPr/>
        </p:nvGrpSpPr>
        <p:grpSpPr>
          <a:xfrm>
            <a:off x="8852425" y="4152156"/>
            <a:ext cx="2930301" cy="2089341"/>
            <a:chOff x="1456266" y="1819106"/>
            <a:chExt cx="5750559" cy="4100221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/>
            <a:srcRect l="-1" r="27295"/>
            <a:stretch/>
          </p:blipFill>
          <p:spPr>
            <a:xfrm>
              <a:off x="1456266" y="1819106"/>
              <a:ext cx="5750559" cy="4090146"/>
            </a:xfrm>
            <a:prstGeom prst="rect">
              <a:avLst/>
            </a:prstGeom>
          </p:spPr>
        </p:pic>
        <p:sp>
          <p:nvSpPr>
            <p:cNvPr id="8" name="Forme libre 7"/>
            <p:cNvSpPr/>
            <p:nvPr/>
          </p:nvSpPr>
          <p:spPr>
            <a:xfrm>
              <a:off x="1471429" y="2265004"/>
              <a:ext cx="3601515" cy="3654323"/>
            </a:xfrm>
            <a:custGeom>
              <a:avLst/>
              <a:gdLst>
                <a:gd name="connsiteX0" fmla="*/ 60960 w 4389120"/>
                <a:gd name="connsiteY0" fmla="*/ 0 h 4463626"/>
                <a:gd name="connsiteX1" fmla="*/ 575734 w 4389120"/>
                <a:gd name="connsiteY1" fmla="*/ 0 h 4463626"/>
                <a:gd name="connsiteX2" fmla="*/ 575734 w 4389120"/>
                <a:gd name="connsiteY2" fmla="*/ 1557866 h 4463626"/>
                <a:gd name="connsiteX3" fmla="*/ 1083734 w 4389120"/>
                <a:gd name="connsiteY3" fmla="*/ 1557866 h 4463626"/>
                <a:gd name="connsiteX4" fmla="*/ 1083734 w 4389120"/>
                <a:gd name="connsiteY4" fmla="*/ 2072640 h 4463626"/>
                <a:gd name="connsiteX5" fmla="*/ 1794934 w 4389120"/>
                <a:gd name="connsiteY5" fmla="*/ 2072640 h 4463626"/>
                <a:gd name="connsiteX6" fmla="*/ 1794934 w 4389120"/>
                <a:gd name="connsiteY6" fmla="*/ 3420533 h 4463626"/>
                <a:gd name="connsiteX7" fmla="*/ 4389120 w 4389120"/>
                <a:gd name="connsiteY7" fmla="*/ 3420533 h 4463626"/>
                <a:gd name="connsiteX8" fmla="*/ 4389120 w 4389120"/>
                <a:gd name="connsiteY8" fmla="*/ 3928533 h 4463626"/>
                <a:gd name="connsiteX9" fmla="*/ 2309707 w 4389120"/>
                <a:gd name="connsiteY9" fmla="*/ 3928533 h 4463626"/>
                <a:gd name="connsiteX10" fmla="*/ 2309707 w 4389120"/>
                <a:gd name="connsiteY10" fmla="*/ 4463626 h 4463626"/>
                <a:gd name="connsiteX11" fmla="*/ 0 w 4389120"/>
                <a:gd name="connsiteY11" fmla="*/ 4463626 h 4463626"/>
                <a:gd name="connsiteX12" fmla="*/ 60960 w 4389120"/>
                <a:gd name="connsiteY12" fmla="*/ 0 h 4463626"/>
                <a:gd name="connsiteX0" fmla="*/ 60960 w 4389120"/>
                <a:gd name="connsiteY0" fmla="*/ 0 h 4496342"/>
                <a:gd name="connsiteX1" fmla="*/ 575734 w 4389120"/>
                <a:gd name="connsiteY1" fmla="*/ 0 h 4496342"/>
                <a:gd name="connsiteX2" fmla="*/ 575734 w 4389120"/>
                <a:gd name="connsiteY2" fmla="*/ 1557866 h 4496342"/>
                <a:gd name="connsiteX3" fmla="*/ 1083734 w 4389120"/>
                <a:gd name="connsiteY3" fmla="*/ 1557866 h 4496342"/>
                <a:gd name="connsiteX4" fmla="*/ 1083734 w 4389120"/>
                <a:gd name="connsiteY4" fmla="*/ 2072640 h 4496342"/>
                <a:gd name="connsiteX5" fmla="*/ 1794934 w 4389120"/>
                <a:gd name="connsiteY5" fmla="*/ 2072640 h 4496342"/>
                <a:gd name="connsiteX6" fmla="*/ 1794934 w 4389120"/>
                <a:gd name="connsiteY6" fmla="*/ 3420533 h 4496342"/>
                <a:gd name="connsiteX7" fmla="*/ 4389120 w 4389120"/>
                <a:gd name="connsiteY7" fmla="*/ 3420533 h 4496342"/>
                <a:gd name="connsiteX8" fmla="*/ 4389120 w 4389120"/>
                <a:gd name="connsiteY8" fmla="*/ 3928533 h 4496342"/>
                <a:gd name="connsiteX9" fmla="*/ 2309707 w 4389120"/>
                <a:gd name="connsiteY9" fmla="*/ 3928533 h 4496342"/>
                <a:gd name="connsiteX10" fmla="*/ 1796623 w 4389120"/>
                <a:gd name="connsiteY10" fmla="*/ 4496342 h 4496342"/>
                <a:gd name="connsiteX11" fmla="*/ 0 w 4389120"/>
                <a:gd name="connsiteY11" fmla="*/ 4463626 h 4496342"/>
                <a:gd name="connsiteX12" fmla="*/ 60960 w 4389120"/>
                <a:gd name="connsiteY12" fmla="*/ 0 h 4496342"/>
                <a:gd name="connsiteX0" fmla="*/ 60960 w 4389120"/>
                <a:gd name="connsiteY0" fmla="*/ 0 h 4496342"/>
                <a:gd name="connsiteX1" fmla="*/ 575734 w 4389120"/>
                <a:gd name="connsiteY1" fmla="*/ 0 h 4496342"/>
                <a:gd name="connsiteX2" fmla="*/ 575734 w 4389120"/>
                <a:gd name="connsiteY2" fmla="*/ 1557866 h 4496342"/>
                <a:gd name="connsiteX3" fmla="*/ 1083734 w 4389120"/>
                <a:gd name="connsiteY3" fmla="*/ 1557866 h 4496342"/>
                <a:gd name="connsiteX4" fmla="*/ 1083734 w 4389120"/>
                <a:gd name="connsiteY4" fmla="*/ 2072640 h 4496342"/>
                <a:gd name="connsiteX5" fmla="*/ 1794934 w 4389120"/>
                <a:gd name="connsiteY5" fmla="*/ 2072640 h 4496342"/>
                <a:gd name="connsiteX6" fmla="*/ 1794934 w 4389120"/>
                <a:gd name="connsiteY6" fmla="*/ 3420533 h 4496342"/>
                <a:gd name="connsiteX7" fmla="*/ 4389120 w 4389120"/>
                <a:gd name="connsiteY7" fmla="*/ 3420533 h 4496342"/>
                <a:gd name="connsiteX8" fmla="*/ 4389120 w 4389120"/>
                <a:gd name="connsiteY8" fmla="*/ 3928533 h 4496342"/>
                <a:gd name="connsiteX9" fmla="*/ 1796623 w 4389120"/>
                <a:gd name="connsiteY9" fmla="*/ 3950344 h 4496342"/>
                <a:gd name="connsiteX10" fmla="*/ 1796623 w 4389120"/>
                <a:gd name="connsiteY10" fmla="*/ 4496342 h 4496342"/>
                <a:gd name="connsiteX11" fmla="*/ 0 w 4389120"/>
                <a:gd name="connsiteY11" fmla="*/ 4463626 h 4496342"/>
                <a:gd name="connsiteX12" fmla="*/ 60960 w 4389120"/>
                <a:gd name="connsiteY12" fmla="*/ 0 h 449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389120" h="4496342">
                  <a:moveTo>
                    <a:pt x="60960" y="0"/>
                  </a:moveTo>
                  <a:lnTo>
                    <a:pt x="575734" y="0"/>
                  </a:lnTo>
                  <a:lnTo>
                    <a:pt x="575734" y="1557866"/>
                  </a:lnTo>
                  <a:lnTo>
                    <a:pt x="1083734" y="1557866"/>
                  </a:lnTo>
                  <a:lnTo>
                    <a:pt x="1083734" y="2072640"/>
                  </a:lnTo>
                  <a:lnTo>
                    <a:pt x="1794934" y="2072640"/>
                  </a:lnTo>
                  <a:lnTo>
                    <a:pt x="1794934" y="3420533"/>
                  </a:lnTo>
                  <a:lnTo>
                    <a:pt x="4389120" y="3420533"/>
                  </a:lnTo>
                  <a:lnTo>
                    <a:pt x="4389120" y="3928533"/>
                  </a:lnTo>
                  <a:lnTo>
                    <a:pt x="1796623" y="3950344"/>
                  </a:lnTo>
                  <a:lnTo>
                    <a:pt x="1796623" y="4496342"/>
                  </a:lnTo>
                  <a:lnTo>
                    <a:pt x="0" y="4463626"/>
                  </a:lnTo>
                  <a:lnTo>
                    <a:pt x="60960" y="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9" name="Image 8" descr="Table of elements"/>
          <p:cNvPicPr>
            <a:picLocks noChangeAspect="1"/>
          </p:cNvPicPr>
          <p:nvPr/>
        </p:nvPicPr>
        <p:blipFill rotWithShape="1">
          <a:blip r:embed="rId3" cstate="print"/>
          <a:srcRect l="1" r="82611" b="50001"/>
          <a:stretch/>
        </p:blipFill>
        <p:spPr bwMode="auto">
          <a:xfrm>
            <a:off x="426177" y="1483234"/>
            <a:ext cx="818322" cy="146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oneTexte 9"/>
          <p:cNvSpPr txBox="1"/>
          <p:nvPr/>
        </p:nvSpPr>
        <p:spPr>
          <a:xfrm>
            <a:off x="1370499" y="1773644"/>
            <a:ext cx="3159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atom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function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surface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644049" y="2090306"/>
            <a:ext cx="2473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=     Surface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ionization</a:t>
            </a: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335781" y="3063737"/>
            <a:ext cx="774539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tested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in 2006</a:t>
            </a:r>
          </a:p>
          <a:p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Recently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interest</a:t>
            </a:r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 for Li </a:t>
            </a:r>
            <a:r>
              <a:rPr lang="fr-F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Successful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production test of 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Li (</a:t>
            </a:r>
            <a:r>
              <a:rPr lang="fr-FR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2e7pps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) and 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Li (</a:t>
            </a:r>
            <a:r>
              <a:rPr lang="fr-FR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1e5pps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) at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low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in 03/2024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Successful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post-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Li (</a:t>
            </a:r>
            <a:r>
              <a:rPr lang="fr-FR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5e5pps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at 1.2MeV/A) in 06/2024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the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and tests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ionizer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enable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endParaRPr lang="fr-F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675" y="1396392"/>
            <a:ext cx="3742834" cy="2807126"/>
          </a:xfrm>
          <a:prstGeom prst="rect">
            <a:avLst/>
          </a:prstGeom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432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TULIP </a:t>
            </a:r>
            <a:r>
              <a:rPr lang="fr-FR" sz="2800" b="0" dirty="0" smtClean="0"/>
              <a:t>(</a:t>
            </a:r>
            <a:r>
              <a:rPr lang="fr-FR" sz="2800" b="0" dirty="0" err="1" smtClean="0"/>
              <a:t>credit</a:t>
            </a:r>
            <a:r>
              <a:rPr lang="fr-FR" sz="2800" b="0" dirty="0" smtClean="0"/>
              <a:t> P. Jardin</a:t>
            </a:r>
            <a:r>
              <a:rPr lang="fr-FR" sz="2800" b="0" dirty="0"/>
              <a:t>) </a:t>
            </a:r>
            <a:r>
              <a:rPr lang="fr-FR" sz="2800" b="0" dirty="0" err="1" smtClean="0"/>
              <a:t>Thin</a:t>
            </a:r>
            <a:r>
              <a:rPr lang="fr-FR" sz="2800" b="0" dirty="0" smtClean="0"/>
              <a:t> </a:t>
            </a:r>
            <a:r>
              <a:rPr lang="fr-FR" sz="2800" b="0" baseline="30000" dirty="0" smtClean="0"/>
              <a:t>58</a:t>
            </a:r>
            <a:r>
              <a:rPr lang="fr-FR" sz="2800" b="0" dirty="0" smtClean="0"/>
              <a:t>Ni </a:t>
            </a:r>
            <a:r>
              <a:rPr lang="fr-FR" sz="2800" b="0" dirty="0" err="1" smtClean="0"/>
              <a:t>target</a:t>
            </a:r>
            <a:r>
              <a:rPr lang="fr-FR" sz="2800" b="0" dirty="0" smtClean="0"/>
              <a:t> </a:t>
            </a:r>
            <a:r>
              <a:rPr lang="fr-FR" sz="2800" b="0" dirty="0"/>
              <a:t>+ </a:t>
            </a:r>
            <a:r>
              <a:rPr lang="fr-FR" sz="2800" b="0" dirty="0" smtClean="0"/>
              <a:t>SIS</a:t>
            </a:r>
            <a:endParaRPr lang="fr-FR" sz="2800" b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4" t="2504" r="16653"/>
          <a:stretch/>
        </p:blipFill>
        <p:spPr>
          <a:xfrm>
            <a:off x="670518" y="3089385"/>
            <a:ext cx="3459559" cy="285620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770870" y="5015933"/>
            <a:ext cx="7569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100" baseline="30000" dirty="0" smtClean="0"/>
              <a:t>20</a:t>
            </a:r>
            <a:r>
              <a:rPr lang="fr-FR" sz="1100" dirty="0" smtClean="0"/>
              <a:t>Ne </a:t>
            </a:r>
            <a:r>
              <a:rPr lang="fr-FR" sz="1100" dirty="0" err="1"/>
              <a:t>Primary</a:t>
            </a:r>
            <a:r>
              <a:rPr lang="fr-FR" sz="1100" dirty="0"/>
              <a:t> </a:t>
            </a:r>
            <a:r>
              <a:rPr lang="fr-FR" sz="1100" dirty="0" err="1"/>
              <a:t>beam</a:t>
            </a:r>
            <a:endParaRPr lang="fr-FR" sz="1100" dirty="0"/>
          </a:p>
        </p:txBody>
      </p:sp>
      <p:sp>
        <p:nvSpPr>
          <p:cNvPr id="8" name="ZoneTexte 7"/>
          <p:cNvSpPr txBox="1"/>
          <p:nvPr/>
        </p:nvSpPr>
        <p:spPr>
          <a:xfrm>
            <a:off x="2994757" y="2990056"/>
            <a:ext cx="13487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Mo-Ni-Mo </a:t>
            </a:r>
            <a:r>
              <a:rPr lang="fr-FR" sz="1100" dirty="0" err="1" smtClean="0"/>
              <a:t>target</a:t>
            </a:r>
            <a:endParaRPr lang="fr-FR" sz="1100" dirty="0" smtClean="0"/>
          </a:p>
          <a:p>
            <a:pPr algn="ctr"/>
            <a:r>
              <a:rPr lang="fr-FR" sz="1100" dirty="0" smtClean="0"/>
              <a:t>(fusion-</a:t>
            </a:r>
            <a:r>
              <a:rPr lang="fr-FR" sz="1100" dirty="0" err="1" smtClean="0"/>
              <a:t>evaporation</a:t>
            </a:r>
            <a:r>
              <a:rPr lang="fr-FR" sz="1100" dirty="0" smtClean="0"/>
              <a:t>)</a:t>
            </a:r>
            <a:endParaRPr lang="fr-FR" sz="1100" dirty="0"/>
          </a:p>
        </p:txBody>
      </p:sp>
      <p:cxnSp>
        <p:nvCxnSpPr>
          <p:cNvPr id="9" name="Connecteur droit avec flèche 8"/>
          <p:cNvCxnSpPr>
            <a:stCxn id="8" idx="2"/>
          </p:cNvCxnSpPr>
          <p:nvPr/>
        </p:nvCxnSpPr>
        <p:spPr>
          <a:xfrm flipH="1">
            <a:off x="2761262" y="3420943"/>
            <a:ext cx="907894" cy="11744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2044060" y="2621502"/>
            <a:ext cx="7104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DLC </a:t>
            </a:r>
            <a:r>
              <a:rPr lang="fr-FR" sz="1100" dirty="0" err="1"/>
              <a:t>window</a:t>
            </a:r>
            <a:endParaRPr lang="fr-FR" sz="1100" dirty="0"/>
          </a:p>
        </p:txBody>
      </p:sp>
      <p:cxnSp>
        <p:nvCxnSpPr>
          <p:cNvPr id="11" name="Connecteur droit avec flèche 10"/>
          <p:cNvCxnSpPr>
            <a:stCxn id="6" idx="0"/>
          </p:cNvCxnSpPr>
          <p:nvPr/>
        </p:nvCxnSpPr>
        <p:spPr>
          <a:xfrm flipH="1">
            <a:off x="2273253" y="3089385"/>
            <a:ext cx="127045" cy="1013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574866" y="3650491"/>
            <a:ext cx="7300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Graphite catcher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>
            <a:off x="1132800" y="3856351"/>
            <a:ext cx="846493" cy="3178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 flipH="1">
            <a:off x="1016084" y="4385120"/>
            <a:ext cx="868475" cy="106103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574866" y="5444422"/>
            <a:ext cx="9538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Radioactive ion </a:t>
            </a:r>
            <a:r>
              <a:rPr lang="fr-FR" sz="1100" dirty="0" err="1"/>
              <a:t>beam</a:t>
            </a:r>
            <a:endParaRPr lang="fr-FR" sz="1100" dirty="0"/>
          </a:p>
        </p:txBody>
      </p:sp>
      <p:cxnSp>
        <p:nvCxnSpPr>
          <p:cNvPr id="16" name="Connecteur droit 15"/>
          <p:cNvCxnSpPr/>
          <p:nvPr/>
        </p:nvCxnSpPr>
        <p:spPr>
          <a:xfrm>
            <a:off x="1893686" y="4013514"/>
            <a:ext cx="2040136" cy="1335902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rme libre 16"/>
          <p:cNvSpPr/>
          <p:nvPr/>
        </p:nvSpPr>
        <p:spPr>
          <a:xfrm>
            <a:off x="2619734" y="4394743"/>
            <a:ext cx="1323577" cy="998784"/>
          </a:xfrm>
          <a:custGeom>
            <a:avLst/>
            <a:gdLst>
              <a:gd name="connsiteX0" fmla="*/ 399627 w 2120054"/>
              <a:gd name="connsiteY0" fmla="*/ 0 h 1476586"/>
              <a:gd name="connsiteX1" fmla="*/ 2120054 w 2120054"/>
              <a:gd name="connsiteY1" fmla="*/ 1232746 h 1476586"/>
              <a:gd name="connsiteX2" fmla="*/ 1964267 w 2120054"/>
              <a:gd name="connsiteY2" fmla="*/ 1476586 h 1476586"/>
              <a:gd name="connsiteX3" fmla="*/ 0 w 2120054"/>
              <a:gd name="connsiteY3" fmla="*/ 440266 h 1476586"/>
              <a:gd name="connsiteX4" fmla="*/ 399627 w 2120054"/>
              <a:gd name="connsiteY4" fmla="*/ 0 h 147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0054" h="1476586">
                <a:moveTo>
                  <a:pt x="399627" y="0"/>
                </a:moveTo>
                <a:lnTo>
                  <a:pt x="2120054" y="1232746"/>
                </a:lnTo>
                <a:lnTo>
                  <a:pt x="1964267" y="1476586"/>
                </a:lnTo>
                <a:lnTo>
                  <a:pt x="0" y="440266"/>
                </a:lnTo>
                <a:lnTo>
                  <a:pt x="399627" y="0"/>
                </a:lnTo>
                <a:close/>
              </a:path>
            </a:pathLst>
          </a:custGeom>
          <a:solidFill>
            <a:srgbClr val="5B9BD5">
              <a:alpha val="4902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100"/>
          </a:p>
        </p:txBody>
      </p:sp>
      <p:cxnSp>
        <p:nvCxnSpPr>
          <p:cNvPr id="18" name="Connecteur droit 17"/>
          <p:cNvCxnSpPr/>
          <p:nvPr/>
        </p:nvCxnSpPr>
        <p:spPr>
          <a:xfrm>
            <a:off x="2126454" y="4209096"/>
            <a:ext cx="584199" cy="386308"/>
          </a:xfrm>
          <a:prstGeom prst="line">
            <a:avLst/>
          </a:prstGeom>
          <a:ln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 rot="1893201">
            <a:off x="2150948" y="4366927"/>
            <a:ext cx="58541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>
                <a:solidFill>
                  <a:srgbClr val="FFFF00"/>
                </a:solidFill>
              </a:rPr>
              <a:t>60 mm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89419" y="3077982"/>
            <a:ext cx="985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TULIP </a:t>
            </a:r>
            <a:r>
              <a:rPr lang="fr-FR" sz="1100" dirty="0" err="1"/>
              <a:t>cavity</a:t>
            </a:r>
            <a:endParaRPr lang="fr-FR" sz="1100" dirty="0"/>
          </a:p>
        </p:txBody>
      </p:sp>
      <p:cxnSp>
        <p:nvCxnSpPr>
          <p:cNvPr id="21" name="Connecteur droit avec flèche 20"/>
          <p:cNvCxnSpPr/>
          <p:nvPr/>
        </p:nvCxnSpPr>
        <p:spPr>
          <a:xfrm>
            <a:off x="1304906" y="3333878"/>
            <a:ext cx="849960" cy="795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3" b="12691"/>
          <a:stretch/>
        </p:blipFill>
        <p:spPr>
          <a:xfrm>
            <a:off x="443623" y="1921721"/>
            <a:ext cx="1144692" cy="1132604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6" t="23225" r="23589" b="42700"/>
          <a:stretch/>
        </p:blipFill>
        <p:spPr>
          <a:xfrm>
            <a:off x="3135785" y="2019192"/>
            <a:ext cx="1068677" cy="978656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24" name="ZoneTexte 23"/>
          <p:cNvSpPr txBox="1"/>
          <p:nvPr/>
        </p:nvSpPr>
        <p:spPr>
          <a:xfrm>
            <a:off x="4938013" y="1388235"/>
            <a:ext cx="67071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On-line test 2023: production of </a:t>
            </a:r>
            <a:r>
              <a:rPr lang="en-GB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74-78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Rb</a:t>
            </a:r>
            <a:r>
              <a:rPr lang="en-GB" b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 ions (≈10%)</a:t>
            </a: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Off-line test of the TULIP-FEBIAD coupling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(metallic ions) + rotating wheel (production x7)</a:t>
            </a:r>
          </a:p>
          <a:p>
            <a:endParaRPr lang="en-GB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 smtClean="0">
                <a:latin typeface="Arial" panose="020B0604020202020204" pitchFamily="34" charset="0"/>
                <a:cs typeface="Arial" panose="020B0604020202020204" pitchFamily="34" charset="0"/>
              </a:rPr>
              <a:t>In the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Off line test of Re ionizer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On-line production of </a:t>
            </a:r>
            <a:r>
              <a:rPr lang="en-GB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Rb (2025?)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On-line test of the TULIP-FEBIAD with a </a:t>
            </a:r>
            <a:r>
              <a:rPr lang="en-GB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54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target and a </a:t>
            </a:r>
            <a:r>
              <a:rPr lang="en-GB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N beam (2026?)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8105" y="3977989"/>
            <a:ext cx="1407024" cy="902903"/>
          </a:xfrm>
          <a:prstGeom prst="rect">
            <a:avLst/>
          </a:prstGeom>
        </p:spPr>
      </p:pic>
      <p:grpSp>
        <p:nvGrpSpPr>
          <p:cNvPr id="28" name="Groupe 27"/>
          <p:cNvGrpSpPr>
            <a:grpSpLocks noChangeAspect="1"/>
          </p:cNvGrpSpPr>
          <p:nvPr/>
        </p:nvGrpSpPr>
        <p:grpSpPr>
          <a:xfrm>
            <a:off x="8719220" y="4969410"/>
            <a:ext cx="3012837" cy="1187862"/>
            <a:chOff x="-21501" y="2959236"/>
            <a:chExt cx="9165501" cy="3613652"/>
          </a:xfrm>
        </p:grpSpPr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77892" y="2959236"/>
              <a:ext cx="4366108" cy="3613652"/>
            </a:xfrm>
            <a:prstGeom prst="rect">
              <a:avLst/>
            </a:prstGeom>
          </p:spPr>
        </p:pic>
        <p:sp>
          <p:nvSpPr>
            <p:cNvPr id="30" name="ZoneTexte 29"/>
            <p:cNvSpPr txBox="1"/>
            <p:nvPr/>
          </p:nvSpPr>
          <p:spPr>
            <a:xfrm>
              <a:off x="-21501" y="5127454"/>
              <a:ext cx="3448693" cy="8130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600" dirty="0" smtClean="0"/>
                <a:t>Rotating wheel</a:t>
              </a:r>
              <a:endParaRPr lang="en-GB" sz="1600" dirty="0"/>
            </a:p>
          </p:txBody>
        </p:sp>
        <p:cxnSp>
          <p:nvCxnSpPr>
            <p:cNvPr id="31" name="Connecteur droit avec flèche 30"/>
            <p:cNvCxnSpPr/>
            <p:nvPr/>
          </p:nvCxnSpPr>
          <p:spPr>
            <a:xfrm flipV="1">
              <a:off x="4209722" y="4013660"/>
              <a:ext cx="2751223" cy="13617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/>
            <p:cNvCxnSpPr/>
            <p:nvPr/>
          </p:nvCxnSpPr>
          <p:spPr>
            <a:xfrm flipV="1">
              <a:off x="4820499" y="5644722"/>
              <a:ext cx="984007" cy="70654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Imag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224" y="1790616"/>
            <a:ext cx="2456092" cy="1611353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9358005" y="2391981"/>
            <a:ext cx="1183337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550" dirty="0" smtClean="0"/>
              <a:t>Production rate (</a:t>
            </a:r>
            <a:r>
              <a:rPr lang="fr-FR" sz="550" dirty="0" err="1" smtClean="0"/>
              <a:t>calculated</a:t>
            </a:r>
            <a:r>
              <a:rPr lang="fr-FR" sz="550" dirty="0" smtClean="0"/>
              <a:t> PACE4)</a:t>
            </a:r>
          </a:p>
          <a:p>
            <a:r>
              <a:rPr lang="fr-FR" sz="550" dirty="0" err="1" smtClean="0"/>
              <a:t>Measured</a:t>
            </a:r>
            <a:r>
              <a:rPr lang="fr-FR" sz="550" dirty="0" smtClean="0"/>
              <a:t> rate</a:t>
            </a:r>
            <a:endParaRPr lang="fr-FR" sz="550" dirty="0"/>
          </a:p>
        </p:txBody>
      </p:sp>
      <p:grpSp>
        <p:nvGrpSpPr>
          <p:cNvPr id="3" name="Groupe 2"/>
          <p:cNvGrpSpPr/>
          <p:nvPr/>
        </p:nvGrpSpPr>
        <p:grpSpPr>
          <a:xfrm>
            <a:off x="5063206" y="1803464"/>
            <a:ext cx="2732053" cy="1430146"/>
            <a:chOff x="5063206" y="1803464"/>
            <a:chExt cx="3554303" cy="1636076"/>
          </a:xfrm>
        </p:grpSpPr>
        <p:pic>
          <p:nvPicPr>
            <p:cNvPr id="25" name="Image 24"/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3206" y="1803464"/>
              <a:ext cx="3554303" cy="16360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7864399" y="2132562"/>
              <a:ext cx="739686" cy="128611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5120592" y="1830217"/>
              <a:ext cx="898027" cy="38730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dirty="0" smtClean="0"/>
                <a:t>Isotope mass</a:t>
              </a:r>
              <a:endParaRPr lang="fr-FR" sz="800" dirty="0"/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7284281" y="1820681"/>
              <a:ext cx="643402" cy="27583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fr-FR" sz="700" dirty="0" smtClean="0"/>
                <a:t>LE rate</a:t>
              </a:r>
              <a:endParaRPr lang="fr-FR" sz="700" dirty="0"/>
            </a:p>
          </p:txBody>
        </p:sp>
      </p:grpSp>
      <p:sp>
        <p:nvSpPr>
          <p:cNvPr id="37" name="Espace réservé du numéro de diapositive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761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0451" y="539650"/>
            <a:ext cx="10801350" cy="1141413"/>
          </a:xfrm>
        </p:spPr>
        <p:txBody>
          <a:bodyPr/>
          <a:lstStyle/>
          <a:p>
            <a:r>
              <a:rPr lang="fr-FR" dirty="0" smtClean="0"/>
              <a:t>Production </a:t>
            </a:r>
            <a:r>
              <a:rPr lang="fr-FR" dirty="0" err="1" smtClean="0"/>
              <a:t>summary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0" y="1454794"/>
            <a:ext cx="6750090" cy="447083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62" y="1845123"/>
            <a:ext cx="2965267" cy="1172210"/>
          </a:xfrm>
          <a:prstGeom prst="rect">
            <a:avLst/>
          </a:prstGeom>
        </p:spPr>
      </p:pic>
      <p:sp>
        <p:nvSpPr>
          <p:cNvPr id="10" name="Forme libre 9"/>
          <p:cNvSpPr/>
          <p:nvPr/>
        </p:nvSpPr>
        <p:spPr>
          <a:xfrm>
            <a:off x="3895725" y="3346739"/>
            <a:ext cx="219075" cy="207169"/>
          </a:xfrm>
          <a:custGeom>
            <a:avLst/>
            <a:gdLst>
              <a:gd name="connsiteX0" fmla="*/ 219075 w 219075"/>
              <a:gd name="connsiteY0" fmla="*/ 2382 h 207169"/>
              <a:gd name="connsiteX1" fmla="*/ 219075 w 219075"/>
              <a:gd name="connsiteY1" fmla="*/ 207169 h 207169"/>
              <a:gd name="connsiteX2" fmla="*/ 0 w 219075"/>
              <a:gd name="connsiteY2" fmla="*/ 207169 h 207169"/>
              <a:gd name="connsiteX3" fmla="*/ 0 w 219075"/>
              <a:gd name="connsiteY3" fmla="*/ 107157 h 207169"/>
              <a:gd name="connsiteX4" fmla="*/ 111919 w 219075"/>
              <a:gd name="connsiteY4" fmla="*/ 107157 h 207169"/>
              <a:gd name="connsiteX5" fmla="*/ 111919 w 219075"/>
              <a:gd name="connsiteY5" fmla="*/ 0 h 207169"/>
              <a:gd name="connsiteX6" fmla="*/ 219075 w 219075"/>
              <a:gd name="connsiteY6" fmla="*/ 2382 h 20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9075" h="207169">
                <a:moveTo>
                  <a:pt x="219075" y="2382"/>
                </a:moveTo>
                <a:lnTo>
                  <a:pt x="219075" y="207169"/>
                </a:lnTo>
                <a:lnTo>
                  <a:pt x="0" y="207169"/>
                </a:lnTo>
                <a:lnTo>
                  <a:pt x="0" y="107157"/>
                </a:lnTo>
                <a:lnTo>
                  <a:pt x="111919" y="107157"/>
                </a:lnTo>
                <a:lnTo>
                  <a:pt x="111919" y="0"/>
                </a:lnTo>
                <a:lnTo>
                  <a:pt x="219075" y="2382"/>
                </a:lnTo>
                <a:close/>
              </a:path>
            </a:pathLst>
          </a:custGeom>
          <a:solidFill>
            <a:schemeClr val="tx1">
              <a:alpha val="3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816894" y="5613689"/>
            <a:ext cx="219075" cy="100013"/>
          </a:xfrm>
          <a:prstGeom prst="rect">
            <a:avLst/>
          </a:prstGeom>
          <a:solidFill>
            <a:schemeClr val="tx1">
              <a:alpha val="3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958" y="3507858"/>
            <a:ext cx="1028024" cy="84182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512" y="4372886"/>
            <a:ext cx="1349749" cy="982263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744" y="5264626"/>
            <a:ext cx="1181934" cy="96550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435599" y="2115633"/>
            <a:ext cx="650875" cy="101600"/>
          </a:xfrm>
          <a:prstGeom prst="rect">
            <a:avLst/>
          </a:prstGeom>
          <a:solidFill>
            <a:schemeClr val="tx1">
              <a:alpha val="3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18"/>
          <p:cNvCxnSpPr>
            <a:stCxn id="11" idx="3"/>
          </p:cNvCxnSpPr>
          <p:nvPr/>
        </p:nvCxnSpPr>
        <p:spPr>
          <a:xfrm>
            <a:off x="2035969" y="5663696"/>
            <a:ext cx="1666656" cy="1234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4063674" y="3517811"/>
            <a:ext cx="1371926" cy="12268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>
            <a:stCxn id="15" idx="2"/>
          </p:cNvCxnSpPr>
          <p:nvPr/>
        </p:nvCxnSpPr>
        <p:spPr>
          <a:xfrm>
            <a:off x="5761037" y="2217233"/>
            <a:ext cx="1157614" cy="14280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21"/>
          <p:cNvSpPr txBox="1"/>
          <p:nvPr/>
        </p:nvSpPr>
        <p:spPr>
          <a:xfrm>
            <a:off x="6793440" y="4758737"/>
            <a:ext cx="5261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48,49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Cr, </a:t>
            </a:r>
            <a:r>
              <a:rPr lang="fr-FR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Mn, </a:t>
            </a:r>
            <a:r>
              <a:rPr lang="fr-FR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53m/</a:t>
            </a:r>
            <a:r>
              <a:rPr lang="fr-FR" sz="1400" baseline="30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Fe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Co, </a:t>
            </a:r>
            <a:r>
              <a:rPr lang="fr-FR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56,57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Ni, Cs isotopes down to A=117,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Other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isotopes (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ongoing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analysis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903721" y="3832630"/>
            <a:ext cx="2178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n-</a:t>
            </a:r>
            <a:r>
              <a:rPr lang="fr-FR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deficient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Rb isotopes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5225186" y="5783345"/>
            <a:ext cx="3093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8,9</a:t>
            </a:r>
            <a:r>
              <a:rPr lang="fr-F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</a:p>
        </p:txBody>
      </p:sp>
      <p:sp>
        <p:nvSpPr>
          <p:cNvPr id="31" name="ZoneTexte 30"/>
          <p:cNvSpPr txBox="1"/>
          <p:nvPr/>
        </p:nvSpPr>
        <p:spPr>
          <a:xfrm>
            <a:off x="737369" y="3079068"/>
            <a:ext cx="22883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smtClean="0"/>
              <a:t>All </a:t>
            </a:r>
            <a:r>
              <a:rPr lang="fr-FR" sz="1200" b="1" dirty="0" err="1" smtClean="0"/>
              <a:t>beams</a:t>
            </a:r>
            <a:r>
              <a:rPr lang="fr-FR" sz="1200" b="1" dirty="0" smtClean="0"/>
              <a:t> &gt;1E3pps at </a:t>
            </a:r>
            <a:r>
              <a:rPr lang="fr-FR" sz="1200" b="1" dirty="0" err="1" smtClean="0"/>
              <a:t>low</a:t>
            </a:r>
            <a:r>
              <a:rPr lang="fr-FR" sz="1200" b="1" dirty="0" smtClean="0"/>
              <a:t> </a:t>
            </a:r>
            <a:r>
              <a:rPr lang="fr-FR" sz="1200" b="1" dirty="0" err="1" smtClean="0"/>
              <a:t>energy</a:t>
            </a:r>
            <a:endParaRPr lang="fr-FR" sz="1200" b="1" dirty="0"/>
          </a:p>
        </p:txBody>
      </p:sp>
      <p:pic>
        <p:nvPicPr>
          <p:cNvPr id="32" name="Image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62" y="3356652"/>
            <a:ext cx="2014673" cy="581766"/>
          </a:xfrm>
          <a:prstGeom prst="rect">
            <a:avLst/>
          </a:prstGeom>
        </p:spPr>
      </p:pic>
      <p:graphicFrame>
        <p:nvGraphicFramePr>
          <p:cNvPr id="34" name="Graphique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7694996"/>
              </p:ext>
            </p:extLst>
          </p:nvPr>
        </p:nvGraphicFramePr>
        <p:xfrm>
          <a:off x="7493962" y="1321884"/>
          <a:ext cx="4404360" cy="2279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5" name="Rectangle 34"/>
          <p:cNvSpPr/>
          <p:nvPr/>
        </p:nvSpPr>
        <p:spPr>
          <a:xfrm>
            <a:off x="4114799" y="3245139"/>
            <a:ext cx="221457" cy="101600"/>
          </a:xfrm>
          <a:prstGeom prst="rect">
            <a:avLst/>
          </a:prstGeom>
          <a:solidFill>
            <a:schemeClr val="tx1">
              <a:alpha val="3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/>
          <p:cNvSpPr/>
          <p:nvPr/>
        </p:nvSpPr>
        <p:spPr>
          <a:xfrm>
            <a:off x="4336256" y="3033645"/>
            <a:ext cx="219075" cy="211494"/>
          </a:xfrm>
          <a:prstGeom prst="rect">
            <a:avLst/>
          </a:prstGeom>
          <a:solidFill>
            <a:schemeClr val="tx1">
              <a:alpha val="3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7" name="Connecteur droit 36"/>
          <p:cNvCxnSpPr>
            <a:stCxn id="35" idx="2"/>
          </p:cNvCxnSpPr>
          <p:nvPr/>
        </p:nvCxnSpPr>
        <p:spPr>
          <a:xfrm>
            <a:off x="4225528" y="3346739"/>
            <a:ext cx="1210071" cy="13741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/>
          <p:cNvCxnSpPr>
            <a:stCxn id="36" idx="2"/>
          </p:cNvCxnSpPr>
          <p:nvPr/>
        </p:nvCxnSpPr>
        <p:spPr>
          <a:xfrm>
            <a:off x="4445794" y="3245139"/>
            <a:ext cx="1005364" cy="147577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/>
          <p:cNvSpPr txBox="1"/>
          <p:nvPr/>
        </p:nvSpPr>
        <p:spPr>
          <a:xfrm>
            <a:off x="7487713" y="5444791"/>
            <a:ext cx="3818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err="1" smtClean="0"/>
              <a:t>We</a:t>
            </a:r>
            <a:r>
              <a:rPr lang="fr-FR" b="1" dirty="0" smtClean="0"/>
              <a:t> </a:t>
            </a:r>
            <a:r>
              <a:rPr lang="fr-FR" b="1" dirty="0" err="1" smtClean="0"/>
              <a:t>can</a:t>
            </a:r>
            <a:r>
              <a:rPr lang="fr-FR" b="1" dirty="0" smtClean="0"/>
              <a:t>/</a:t>
            </a:r>
            <a:r>
              <a:rPr lang="fr-FR" b="1" dirty="0" err="1" smtClean="0"/>
              <a:t>could</a:t>
            </a:r>
            <a:r>
              <a:rPr lang="fr-FR" b="1" dirty="0" smtClean="0"/>
              <a:t> do </a:t>
            </a:r>
            <a:r>
              <a:rPr lang="fr-FR" b="1" dirty="0" err="1" smtClean="0"/>
              <a:t>many</a:t>
            </a:r>
            <a:r>
              <a:rPr lang="fr-FR" b="1" dirty="0" smtClean="0"/>
              <a:t> </a:t>
            </a:r>
            <a:r>
              <a:rPr lang="fr-FR" b="1" dirty="0" err="1" smtClean="0"/>
              <a:t>exotic</a:t>
            </a:r>
            <a:r>
              <a:rPr lang="fr-FR" b="1" dirty="0" smtClean="0"/>
              <a:t> </a:t>
            </a:r>
            <a:r>
              <a:rPr lang="fr-FR" b="1" dirty="0" err="1" smtClean="0"/>
              <a:t>beams</a:t>
            </a:r>
            <a:r>
              <a:rPr lang="fr-FR" b="1" dirty="0" smtClean="0"/>
              <a:t> !</a:t>
            </a:r>
          </a:p>
          <a:p>
            <a:pPr algn="ctr"/>
            <a:r>
              <a:rPr lang="fr-FR" dirty="0" smtClean="0"/>
              <a:t>(</a:t>
            </a:r>
            <a:r>
              <a:rPr lang="fr-FR" dirty="0" err="1" smtClean="0"/>
              <a:t>Operational</a:t>
            </a:r>
            <a:r>
              <a:rPr lang="fr-FR" dirty="0" smtClean="0"/>
              <a:t> </a:t>
            </a:r>
            <a:r>
              <a:rPr lang="fr-FR" dirty="0" err="1" smtClean="0"/>
              <a:t>limit</a:t>
            </a:r>
            <a:r>
              <a:rPr lang="fr-FR" dirty="0" smtClean="0"/>
              <a:t> at 1 TISS/</a:t>
            </a:r>
            <a:r>
              <a:rPr lang="fr-FR" dirty="0" err="1" smtClean="0"/>
              <a:t>month</a:t>
            </a:r>
            <a:r>
              <a:rPr lang="fr-FR" dirty="0" smtClean="0"/>
              <a:t>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804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Post </a:t>
            </a:r>
            <a:r>
              <a:rPr lang="fr-FR" sz="2800" dirty="0" err="1" smtClean="0"/>
              <a:t>accelerated</a:t>
            </a:r>
            <a:r>
              <a:rPr lang="fr-FR" sz="2800" dirty="0" smtClean="0"/>
              <a:t> FEBIAD </a:t>
            </a:r>
            <a:r>
              <a:rPr lang="fr-FR" sz="2800" dirty="0" err="1" smtClean="0"/>
              <a:t>beams</a:t>
            </a:r>
            <a:r>
              <a:rPr lang="fr-FR" sz="2800" dirty="0" smtClean="0"/>
              <a:t> - </a:t>
            </a:r>
            <a:r>
              <a:rPr lang="fr-FR" sz="2800" dirty="0" err="1" smtClean="0"/>
              <a:t>intensity</a:t>
            </a:r>
            <a:endParaRPr lang="fr-FR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55" y="1570219"/>
            <a:ext cx="6097210" cy="385065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63" y="2906651"/>
            <a:ext cx="5094325" cy="286912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519809" y="5810110"/>
            <a:ext cx="3502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/>
              <a:t>M. </a:t>
            </a:r>
            <a:r>
              <a:rPr lang="fr-FR" sz="1600" dirty="0" err="1" smtClean="0"/>
              <a:t>Assié</a:t>
            </a:r>
            <a:r>
              <a:rPr lang="fr-FR" sz="1600" dirty="0" smtClean="0"/>
              <a:t>, WS Cible-Source, 09/2023</a:t>
            </a:r>
            <a:endParaRPr lang="fr-FR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6768362" y="1386193"/>
            <a:ext cx="5423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All radioactive </a:t>
            </a:r>
            <a:r>
              <a:rPr lang="fr-FR" dirty="0" err="1" smtClean="0"/>
              <a:t>beams</a:t>
            </a:r>
            <a:r>
              <a:rPr lang="fr-FR" dirty="0" smtClean="0"/>
              <a:t> &gt; 10^4 </a:t>
            </a:r>
            <a:r>
              <a:rPr lang="fr-FR" dirty="0" err="1" smtClean="0"/>
              <a:t>pps</a:t>
            </a:r>
            <a:r>
              <a:rPr lang="fr-FR" dirty="0" smtClean="0"/>
              <a:t> </a:t>
            </a:r>
            <a:r>
              <a:rPr lang="fr-FR" dirty="0" err="1" smtClean="0"/>
              <a:t>after</a:t>
            </a:r>
            <a:r>
              <a:rPr lang="fr-FR" dirty="0" smtClean="0"/>
              <a:t> </a:t>
            </a:r>
            <a:r>
              <a:rPr lang="fr-FR" dirty="0" err="1" smtClean="0"/>
              <a:t>acceleration</a:t>
            </a:r>
            <a:endParaRPr lang="fr-FR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Direct </a:t>
            </a:r>
            <a:r>
              <a:rPr lang="fr-FR" dirty="0" err="1" smtClean="0"/>
              <a:t>measurements</a:t>
            </a:r>
            <a:r>
              <a:rPr lang="fr-FR" dirty="0" smtClean="0"/>
              <a:t> (19, </a:t>
            </a:r>
            <a:r>
              <a:rPr lang="fr-FR" dirty="0" err="1" smtClean="0"/>
              <a:t>mostly</a:t>
            </a:r>
            <a:r>
              <a:rPr lang="fr-FR" dirty="0" smtClean="0"/>
              <a:t> </a:t>
            </a:r>
            <a:r>
              <a:rPr lang="fr-FR" dirty="0" err="1" smtClean="0"/>
              <a:t>Nanogan</a:t>
            </a:r>
            <a:r>
              <a:rPr lang="fr-FR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Extrapolation </a:t>
            </a:r>
            <a:r>
              <a:rPr lang="fr-FR" dirty="0" err="1" smtClean="0"/>
              <a:t>from</a:t>
            </a:r>
            <a:r>
              <a:rPr lang="fr-FR" dirty="0" smtClean="0"/>
              <a:t> direct </a:t>
            </a:r>
            <a:r>
              <a:rPr lang="fr-FR" dirty="0" err="1" smtClean="0"/>
              <a:t>measurements</a:t>
            </a:r>
            <a:r>
              <a:rPr lang="fr-FR" dirty="0" smtClean="0"/>
              <a:t> (46)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Estimates</a:t>
            </a:r>
            <a:r>
              <a:rPr lang="fr-FR" dirty="0" smtClean="0"/>
              <a:t> (107, FEBIAD </a:t>
            </a:r>
            <a:r>
              <a:rPr lang="fr-FR" dirty="0" err="1" smtClean="0"/>
              <a:t>only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396645" y="5558720"/>
            <a:ext cx="4212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172 isotopes + possible </a:t>
            </a:r>
            <a:r>
              <a:rPr lang="fr-FR" b="1" dirty="0" err="1" smtClean="0"/>
              <a:t>batchmode</a:t>
            </a:r>
            <a:r>
              <a:rPr lang="fr-FR" b="1" dirty="0" smtClean="0"/>
              <a:t> </a:t>
            </a:r>
            <a:r>
              <a:rPr lang="fr-FR" b="1" dirty="0" err="1" smtClean="0"/>
              <a:t>beams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58515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Post </a:t>
            </a:r>
            <a:r>
              <a:rPr lang="fr-FR" sz="2800" dirty="0" err="1" smtClean="0"/>
              <a:t>accelerated</a:t>
            </a:r>
            <a:r>
              <a:rPr lang="fr-FR" sz="2800" dirty="0" smtClean="0"/>
              <a:t> FEBIAD </a:t>
            </a:r>
            <a:r>
              <a:rPr lang="fr-FR" sz="2800" dirty="0" err="1" smtClean="0"/>
              <a:t>beams</a:t>
            </a:r>
            <a:r>
              <a:rPr lang="fr-FR" sz="2800" dirty="0" smtClean="0"/>
              <a:t> - </a:t>
            </a:r>
            <a:r>
              <a:rPr lang="fr-FR" sz="2800" dirty="0" err="1" smtClean="0"/>
              <a:t>purity</a:t>
            </a:r>
            <a:endParaRPr lang="fr-FR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3488099"/>
            <a:ext cx="3855720" cy="2435056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>
            <a:off x="2843022" y="3602689"/>
            <a:ext cx="1495425" cy="14665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75" y="3488099"/>
            <a:ext cx="3855720" cy="2435056"/>
          </a:xfrm>
          <a:prstGeom prst="rect">
            <a:avLst/>
          </a:prstGeom>
        </p:spPr>
      </p:pic>
      <p:sp>
        <p:nvSpPr>
          <p:cNvPr id="16" name="Flèche droite 15"/>
          <p:cNvSpPr/>
          <p:nvPr/>
        </p:nvSpPr>
        <p:spPr>
          <a:xfrm>
            <a:off x="5412867" y="3939981"/>
            <a:ext cx="1495425" cy="587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/>
          <p:cNvSpPr txBox="1"/>
          <p:nvPr/>
        </p:nvSpPr>
        <p:spPr>
          <a:xfrm>
            <a:off x="5114162" y="3547938"/>
            <a:ext cx="1794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Usable </a:t>
            </a:r>
            <a:r>
              <a:rPr lang="fr-FR" sz="1400" dirty="0" err="1" smtClean="0"/>
              <a:t>without</a:t>
            </a:r>
            <a:r>
              <a:rPr lang="fr-FR" sz="1400" dirty="0" smtClean="0"/>
              <a:t> </a:t>
            </a:r>
            <a:r>
              <a:rPr lang="fr-FR" sz="1400" dirty="0" err="1" smtClean="0"/>
              <a:t>any</a:t>
            </a:r>
            <a:r>
              <a:rPr lang="fr-FR" sz="1400" dirty="0" smtClean="0"/>
              <a:t> purification</a:t>
            </a:r>
            <a:endParaRPr lang="fr-FR" sz="1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695325" y="1391522"/>
            <a:ext cx="35503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/>
              <a:t>Requirements</a:t>
            </a:r>
            <a:endParaRPr lang="fr-FR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Min rate : 1E4 </a:t>
            </a:r>
            <a:r>
              <a:rPr lang="fr-FR" sz="1600" dirty="0" err="1"/>
              <a:t>pps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Max rate : 1E6 </a:t>
            </a:r>
            <a:r>
              <a:rPr lang="fr-FR" sz="1600" dirty="0" err="1"/>
              <a:t>pps</a:t>
            </a:r>
            <a:r>
              <a:rPr lang="fr-FR" sz="1600" dirty="0"/>
              <a:t> (limite VAMOS 0°)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IoI</a:t>
            </a:r>
            <a:r>
              <a:rPr lang="fr-FR" sz="1600" dirty="0"/>
              <a:t>/contaminant &gt; </a:t>
            </a:r>
            <a:r>
              <a:rPr lang="fr-FR" sz="1600" dirty="0" smtClean="0"/>
              <a:t>1/100</a:t>
            </a:r>
            <a:endParaRPr lang="fr-FR" sz="1600" b="1" dirty="0" smtClean="0"/>
          </a:p>
        </p:txBody>
      </p:sp>
      <p:sp>
        <p:nvSpPr>
          <p:cNvPr id="19" name="ZoneTexte 18"/>
          <p:cNvSpPr txBox="1"/>
          <p:nvPr/>
        </p:nvSpPr>
        <p:spPr>
          <a:xfrm>
            <a:off x="2707329" y="5923155"/>
            <a:ext cx="14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172 isotopes</a:t>
            </a:r>
            <a:endParaRPr lang="fr-FR" b="1" dirty="0"/>
          </a:p>
        </p:txBody>
      </p:sp>
      <p:sp>
        <p:nvSpPr>
          <p:cNvPr id="20" name="ZoneTexte 19"/>
          <p:cNvSpPr txBox="1"/>
          <p:nvPr/>
        </p:nvSpPr>
        <p:spPr>
          <a:xfrm>
            <a:off x="8826777" y="5923155"/>
            <a:ext cx="1157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3 isotopes</a:t>
            </a:r>
            <a:endParaRPr lang="fr-FR" b="1" dirty="0"/>
          </a:p>
        </p:txBody>
      </p:sp>
      <p:sp>
        <p:nvSpPr>
          <p:cNvPr id="3" name="Rectangle 2"/>
          <p:cNvSpPr/>
          <p:nvPr/>
        </p:nvSpPr>
        <p:spPr>
          <a:xfrm>
            <a:off x="5484513" y="138528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b="1" dirty="0" err="1"/>
              <a:t>Disclaimer</a:t>
            </a:r>
            <a:endParaRPr lang="fr-F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contaminants not </a:t>
            </a:r>
            <a:r>
              <a:rPr lang="fr-FR" sz="1600" dirty="0" err="1"/>
              <a:t>measured</a:t>
            </a:r>
            <a:r>
              <a:rPr lang="fr-FR" sz="1600" dirty="0"/>
              <a:t> for A&gt;57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Contaminants not </a:t>
            </a:r>
            <a:r>
              <a:rPr lang="fr-FR" sz="1600" dirty="0" err="1"/>
              <a:t>formally</a:t>
            </a:r>
            <a:r>
              <a:rPr lang="fr-FR" sz="1600" dirty="0"/>
              <a:t> </a:t>
            </a:r>
            <a:r>
              <a:rPr lang="fr-FR" sz="1600" dirty="0" err="1"/>
              <a:t>identified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Other</a:t>
            </a:r>
            <a:r>
              <a:rPr lang="fr-FR" sz="1600" dirty="0"/>
              <a:t> possible contaminants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253378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Introduction – SPIRAL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98" name="Image 9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057" y="1831392"/>
            <a:ext cx="2829761" cy="1339083"/>
          </a:xfrm>
          <a:prstGeom prst="rect">
            <a:avLst/>
          </a:prstGeom>
        </p:spPr>
      </p:pic>
      <p:pic>
        <p:nvPicPr>
          <p:cNvPr id="99" name="Image 9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84" y="1549575"/>
            <a:ext cx="4044424" cy="4768426"/>
          </a:xfrm>
          <a:prstGeom prst="rect">
            <a:avLst/>
          </a:prstGeom>
        </p:spPr>
      </p:pic>
      <p:sp>
        <p:nvSpPr>
          <p:cNvPr id="100" name="Rectangle 99"/>
          <p:cNvSpPr/>
          <p:nvPr/>
        </p:nvSpPr>
        <p:spPr>
          <a:xfrm>
            <a:off x="366193" y="3257149"/>
            <a:ext cx="878305" cy="756003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1" name="Image 10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112" y="3475704"/>
            <a:ext cx="2776706" cy="2421874"/>
          </a:xfrm>
          <a:prstGeom prst="rect">
            <a:avLst/>
          </a:prstGeom>
        </p:spPr>
      </p:pic>
      <p:grpSp>
        <p:nvGrpSpPr>
          <p:cNvPr id="102" name="Groupe 101"/>
          <p:cNvGrpSpPr>
            <a:grpSpLocks noChangeAspect="1"/>
          </p:cNvGrpSpPr>
          <p:nvPr/>
        </p:nvGrpSpPr>
        <p:grpSpPr>
          <a:xfrm>
            <a:off x="4505716" y="1996236"/>
            <a:ext cx="3783362" cy="3074129"/>
            <a:chOff x="-169063" y="1397363"/>
            <a:chExt cx="4622618" cy="3756059"/>
          </a:xfrm>
        </p:grpSpPr>
        <p:grpSp>
          <p:nvGrpSpPr>
            <p:cNvPr id="103" name="Groupe 102"/>
            <p:cNvGrpSpPr>
              <a:grpSpLocks noChangeAspect="1"/>
            </p:cNvGrpSpPr>
            <p:nvPr/>
          </p:nvGrpSpPr>
          <p:grpSpPr>
            <a:xfrm>
              <a:off x="182169" y="1397363"/>
              <a:ext cx="4271386" cy="3756059"/>
              <a:chOff x="582167" y="1374741"/>
              <a:chExt cx="3335516" cy="2933098"/>
            </a:xfrm>
          </p:grpSpPr>
          <p:pic>
            <p:nvPicPr>
              <p:cNvPr id="109" name="Image 10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2168" y="1374742"/>
                <a:ext cx="3335515" cy="2933097"/>
              </a:xfrm>
              <a:prstGeom prst="rect">
                <a:avLst/>
              </a:prstGeom>
            </p:spPr>
          </p:pic>
          <p:sp>
            <p:nvSpPr>
              <p:cNvPr id="110" name="ZoneTexte 109"/>
              <p:cNvSpPr txBox="1"/>
              <p:nvPr/>
            </p:nvSpPr>
            <p:spPr>
              <a:xfrm>
                <a:off x="1485973" y="1397453"/>
                <a:ext cx="848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/>
                  <a:t>Charge breeder</a:t>
                </a:r>
                <a:endParaRPr lang="fr-FR" sz="1400" b="1" dirty="0"/>
              </a:p>
            </p:txBody>
          </p:sp>
          <p:sp>
            <p:nvSpPr>
              <p:cNvPr id="111" name="ZoneTexte 110"/>
              <p:cNvSpPr txBox="1"/>
              <p:nvPr/>
            </p:nvSpPr>
            <p:spPr>
              <a:xfrm>
                <a:off x="2381409" y="1465467"/>
                <a:ext cx="62345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400" b="1" dirty="0" smtClean="0"/>
                  <a:t>TISS</a:t>
                </a:r>
                <a:endParaRPr lang="fr-FR" sz="1400" b="1" dirty="0"/>
              </a:p>
            </p:txBody>
          </p:sp>
          <p:cxnSp>
            <p:nvCxnSpPr>
              <p:cNvPr id="112" name="Connecteur droit 111"/>
              <p:cNvCxnSpPr/>
              <p:nvPr/>
            </p:nvCxnSpPr>
            <p:spPr>
              <a:xfrm>
                <a:off x="1961641" y="1829360"/>
                <a:ext cx="211227" cy="402023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Connecteur droit 112"/>
              <p:cNvCxnSpPr/>
              <p:nvPr/>
            </p:nvCxnSpPr>
            <p:spPr>
              <a:xfrm>
                <a:off x="2753909" y="1700228"/>
                <a:ext cx="393206" cy="28186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Rectangle 113"/>
              <p:cNvSpPr/>
              <p:nvPr/>
            </p:nvSpPr>
            <p:spPr>
              <a:xfrm>
                <a:off x="582167" y="1374741"/>
                <a:ext cx="3335515" cy="2933097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104" name="Connecteur droit avec flèche 103"/>
            <p:cNvCxnSpPr/>
            <p:nvPr/>
          </p:nvCxnSpPr>
          <p:spPr>
            <a:xfrm flipH="1">
              <a:off x="203524" y="2945042"/>
              <a:ext cx="674710" cy="266403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Connecteur droit avec flèche 104"/>
            <p:cNvCxnSpPr/>
            <p:nvPr/>
          </p:nvCxnSpPr>
          <p:spPr>
            <a:xfrm flipH="1" flipV="1">
              <a:off x="169323" y="2356398"/>
              <a:ext cx="698723" cy="588644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ZoneTexte 105"/>
            <p:cNvSpPr txBox="1"/>
            <p:nvPr/>
          </p:nvSpPr>
          <p:spPr>
            <a:xfrm>
              <a:off x="1271284" y="3210875"/>
              <a:ext cx="108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To CIME</a:t>
              </a:r>
              <a:endParaRPr lang="fr-FR" sz="1400" dirty="0"/>
            </a:p>
          </p:txBody>
        </p:sp>
        <p:sp>
          <p:nvSpPr>
            <p:cNvPr id="107" name="ZoneTexte 106"/>
            <p:cNvSpPr txBox="1"/>
            <p:nvPr/>
          </p:nvSpPr>
          <p:spPr>
            <a:xfrm>
              <a:off x="116549" y="3205020"/>
              <a:ext cx="10859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 smtClean="0"/>
                <a:t>To IBE</a:t>
              </a:r>
              <a:endParaRPr lang="fr-FR" sz="1400" dirty="0"/>
            </a:p>
          </p:txBody>
        </p:sp>
        <p:sp>
          <p:nvSpPr>
            <p:cNvPr id="108" name="ZoneTexte 107"/>
            <p:cNvSpPr txBox="1"/>
            <p:nvPr/>
          </p:nvSpPr>
          <p:spPr>
            <a:xfrm>
              <a:off x="-169063" y="1833177"/>
              <a:ext cx="13709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b="1" dirty="0" smtClean="0"/>
                <a:t>To LIRAT/ DESIR</a:t>
              </a:r>
              <a:endParaRPr lang="fr-FR" sz="1400" b="1" dirty="0"/>
            </a:p>
          </p:txBody>
        </p:sp>
      </p:grpSp>
      <p:cxnSp>
        <p:nvCxnSpPr>
          <p:cNvPr id="115" name="Connecteur droit 114"/>
          <p:cNvCxnSpPr>
            <a:stCxn id="100" idx="3"/>
            <a:endCxn id="114" idx="1"/>
          </p:cNvCxnSpPr>
          <p:nvPr/>
        </p:nvCxnSpPr>
        <p:spPr>
          <a:xfrm flipV="1">
            <a:off x="1244498" y="3533300"/>
            <a:ext cx="3548682" cy="1018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cteur droit 115"/>
          <p:cNvCxnSpPr/>
          <p:nvPr/>
        </p:nvCxnSpPr>
        <p:spPr>
          <a:xfrm flipV="1">
            <a:off x="6629218" y="2815222"/>
            <a:ext cx="2551241" cy="1959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cteur droit 116"/>
          <p:cNvCxnSpPr/>
          <p:nvPr/>
        </p:nvCxnSpPr>
        <p:spPr>
          <a:xfrm>
            <a:off x="6629218" y="4291268"/>
            <a:ext cx="2544308" cy="2903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58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Post </a:t>
            </a:r>
            <a:r>
              <a:rPr lang="fr-FR" sz="2800" dirty="0" err="1" smtClean="0"/>
              <a:t>accelerated</a:t>
            </a:r>
            <a:r>
              <a:rPr lang="fr-FR" sz="2800" dirty="0" smtClean="0"/>
              <a:t> FEBIAD </a:t>
            </a:r>
            <a:r>
              <a:rPr lang="fr-FR" sz="2800" dirty="0" err="1" smtClean="0"/>
              <a:t>beams</a:t>
            </a:r>
            <a:r>
              <a:rPr lang="fr-FR" sz="2800" dirty="0" smtClean="0"/>
              <a:t> - </a:t>
            </a:r>
            <a:r>
              <a:rPr lang="fr-FR" sz="2800" dirty="0" err="1" smtClean="0"/>
              <a:t>purity</a:t>
            </a:r>
            <a:endParaRPr lang="fr-FR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76" y="3488099"/>
            <a:ext cx="3855720" cy="2435056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3488099"/>
            <a:ext cx="3855720" cy="2435056"/>
          </a:xfrm>
          <a:prstGeom prst="rect">
            <a:avLst/>
          </a:prstGeom>
        </p:spPr>
      </p:pic>
      <p:cxnSp>
        <p:nvCxnSpPr>
          <p:cNvPr id="23" name="Connecteur droit 22"/>
          <p:cNvCxnSpPr/>
          <p:nvPr/>
        </p:nvCxnSpPr>
        <p:spPr>
          <a:xfrm>
            <a:off x="2843022" y="3602689"/>
            <a:ext cx="1495425" cy="14665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lèche droite 23"/>
          <p:cNvSpPr/>
          <p:nvPr/>
        </p:nvSpPr>
        <p:spPr>
          <a:xfrm>
            <a:off x="5412867" y="3939981"/>
            <a:ext cx="1495425" cy="587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5114162" y="3547938"/>
            <a:ext cx="1794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Usable </a:t>
            </a:r>
            <a:r>
              <a:rPr lang="fr-FR" sz="1400" dirty="0" err="1" smtClean="0"/>
              <a:t>after</a:t>
            </a:r>
            <a:r>
              <a:rPr lang="fr-FR" sz="1400" dirty="0" smtClean="0"/>
              <a:t> mass </a:t>
            </a:r>
            <a:r>
              <a:rPr lang="fr-FR" sz="1400" dirty="0" err="1" smtClean="0"/>
              <a:t>separation</a:t>
            </a:r>
            <a:r>
              <a:rPr lang="fr-FR" sz="1400" dirty="0" smtClean="0"/>
              <a:t> in CIME</a:t>
            </a:r>
            <a:endParaRPr lang="fr-FR" sz="1400" dirty="0"/>
          </a:p>
        </p:txBody>
      </p:sp>
      <p:sp>
        <p:nvSpPr>
          <p:cNvPr id="27" name="ZoneTexte 26"/>
          <p:cNvSpPr txBox="1"/>
          <p:nvPr/>
        </p:nvSpPr>
        <p:spPr>
          <a:xfrm>
            <a:off x="4245656" y="2881319"/>
            <a:ext cx="3564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Using</a:t>
            </a:r>
            <a:r>
              <a:rPr lang="fr-FR" b="1" dirty="0" smtClean="0"/>
              <a:t> CIME as a mass </a:t>
            </a:r>
            <a:r>
              <a:rPr lang="fr-FR" b="1" dirty="0" err="1" smtClean="0"/>
              <a:t>spectrometer</a:t>
            </a:r>
            <a:endParaRPr lang="fr-FR" b="1" dirty="0" smtClean="0"/>
          </a:p>
        </p:txBody>
      </p:sp>
      <p:sp>
        <p:nvSpPr>
          <p:cNvPr id="29" name="ZoneTexte 28"/>
          <p:cNvSpPr txBox="1"/>
          <p:nvPr/>
        </p:nvSpPr>
        <p:spPr>
          <a:xfrm>
            <a:off x="2707329" y="5923155"/>
            <a:ext cx="14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172 isotopes</a:t>
            </a:r>
            <a:endParaRPr lang="fr-FR" b="1" dirty="0"/>
          </a:p>
        </p:txBody>
      </p:sp>
      <p:sp>
        <p:nvSpPr>
          <p:cNvPr id="30" name="ZoneTexte 29"/>
          <p:cNvSpPr txBox="1"/>
          <p:nvPr/>
        </p:nvSpPr>
        <p:spPr>
          <a:xfrm>
            <a:off x="8826777" y="5923155"/>
            <a:ext cx="127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26 isotopes</a:t>
            </a:r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695325" y="1391522"/>
            <a:ext cx="35503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/>
              <a:t>Requirements</a:t>
            </a:r>
            <a:endParaRPr lang="fr-FR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Min rate : 1E4 </a:t>
            </a:r>
            <a:r>
              <a:rPr lang="fr-FR" sz="1600" dirty="0" err="1"/>
              <a:t>pps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Max rate : 1E6 </a:t>
            </a:r>
            <a:r>
              <a:rPr lang="fr-FR" sz="1600" dirty="0" err="1"/>
              <a:t>pps</a:t>
            </a:r>
            <a:r>
              <a:rPr lang="fr-FR" sz="1600" dirty="0"/>
              <a:t> (limite VAMOS 0°)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IoI</a:t>
            </a:r>
            <a:r>
              <a:rPr lang="fr-FR" sz="1600" dirty="0"/>
              <a:t>/contaminant &gt; </a:t>
            </a:r>
            <a:r>
              <a:rPr lang="fr-FR" sz="1600" dirty="0" smtClean="0"/>
              <a:t>1/100</a:t>
            </a:r>
            <a:endParaRPr lang="fr-FR" sz="1600" b="1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5484513" y="138528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b="1" dirty="0" err="1"/>
              <a:t>Disclaimer</a:t>
            </a:r>
            <a:endParaRPr lang="fr-F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contaminants not </a:t>
            </a:r>
            <a:r>
              <a:rPr lang="fr-FR" sz="1600" dirty="0" err="1"/>
              <a:t>measured</a:t>
            </a:r>
            <a:r>
              <a:rPr lang="fr-FR" sz="1600" dirty="0"/>
              <a:t> for A&gt;57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Contaminants not </a:t>
            </a:r>
            <a:r>
              <a:rPr lang="fr-FR" sz="1600" dirty="0" err="1"/>
              <a:t>formally</a:t>
            </a:r>
            <a:r>
              <a:rPr lang="fr-FR" sz="1600" dirty="0"/>
              <a:t> </a:t>
            </a:r>
            <a:r>
              <a:rPr lang="fr-FR" sz="1600" dirty="0" err="1"/>
              <a:t>identified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Other</a:t>
            </a:r>
            <a:r>
              <a:rPr lang="fr-FR" sz="1600" dirty="0"/>
              <a:t> possible contaminants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302492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800" dirty="0" smtClean="0"/>
              <a:t>Post </a:t>
            </a:r>
            <a:r>
              <a:rPr lang="fr-FR" sz="2800" dirty="0" err="1" smtClean="0"/>
              <a:t>accelerated</a:t>
            </a:r>
            <a:r>
              <a:rPr lang="fr-FR" sz="2800" dirty="0" smtClean="0"/>
              <a:t> FEBIAD </a:t>
            </a:r>
            <a:r>
              <a:rPr lang="fr-FR" sz="2800" dirty="0" err="1" smtClean="0"/>
              <a:t>beams</a:t>
            </a:r>
            <a:r>
              <a:rPr lang="fr-FR" sz="2800" dirty="0" smtClean="0"/>
              <a:t> - </a:t>
            </a:r>
            <a:r>
              <a:rPr lang="fr-FR" sz="2800" dirty="0" err="1" smtClean="0"/>
              <a:t>purity</a:t>
            </a:r>
            <a:endParaRPr lang="fr-FR" sz="2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77" y="3488099"/>
            <a:ext cx="3855720" cy="243505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3488099"/>
            <a:ext cx="3855720" cy="2435056"/>
          </a:xfrm>
          <a:prstGeom prst="rect">
            <a:avLst/>
          </a:prstGeom>
        </p:spPr>
      </p:pic>
      <p:cxnSp>
        <p:nvCxnSpPr>
          <p:cNvPr id="19" name="Connecteur droit 18"/>
          <p:cNvCxnSpPr/>
          <p:nvPr/>
        </p:nvCxnSpPr>
        <p:spPr>
          <a:xfrm>
            <a:off x="2843022" y="3602689"/>
            <a:ext cx="1495425" cy="146659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èche droite 19"/>
          <p:cNvSpPr/>
          <p:nvPr/>
        </p:nvSpPr>
        <p:spPr>
          <a:xfrm>
            <a:off x="5412867" y="3939981"/>
            <a:ext cx="1495425" cy="5871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/>
          <p:cNvSpPr txBox="1"/>
          <p:nvPr/>
        </p:nvSpPr>
        <p:spPr>
          <a:xfrm>
            <a:off x="5114162" y="3547938"/>
            <a:ext cx="17941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/>
              <a:t>Usable </a:t>
            </a:r>
            <a:r>
              <a:rPr lang="fr-FR" sz="1400" dirty="0" err="1" smtClean="0"/>
              <a:t>after</a:t>
            </a:r>
            <a:r>
              <a:rPr lang="fr-FR" sz="1400" dirty="0" smtClean="0"/>
              <a:t> stripping at max E</a:t>
            </a:r>
            <a:endParaRPr lang="fr-FR" sz="1400" dirty="0"/>
          </a:p>
        </p:txBody>
      </p:sp>
      <p:sp>
        <p:nvSpPr>
          <p:cNvPr id="36" name="ZoneTexte 35"/>
          <p:cNvSpPr txBox="1"/>
          <p:nvPr/>
        </p:nvSpPr>
        <p:spPr>
          <a:xfrm>
            <a:off x="2707329" y="5923155"/>
            <a:ext cx="1443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172 isotopes</a:t>
            </a:r>
            <a:endParaRPr lang="fr-FR" b="1" dirty="0"/>
          </a:p>
        </p:txBody>
      </p:sp>
      <p:sp>
        <p:nvSpPr>
          <p:cNvPr id="37" name="ZoneTexte 36"/>
          <p:cNvSpPr txBox="1"/>
          <p:nvPr/>
        </p:nvSpPr>
        <p:spPr>
          <a:xfrm>
            <a:off x="8826777" y="5923155"/>
            <a:ext cx="127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3</a:t>
            </a:r>
            <a:r>
              <a:rPr lang="fr-FR" b="1" dirty="0" smtClean="0"/>
              <a:t>6 isotopes</a:t>
            </a:r>
            <a:endParaRPr lang="fr-FR" b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4245656" y="2881319"/>
            <a:ext cx="1911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With</a:t>
            </a:r>
            <a:r>
              <a:rPr lang="fr-FR" b="1" dirty="0" smtClean="0"/>
              <a:t> full stripping</a:t>
            </a:r>
            <a:endParaRPr lang="fr-FR" b="1" dirty="0" smtClean="0"/>
          </a:p>
        </p:txBody>
      </p:sp>
      <p:sp>
        <p:nvSpPr>
          <p:cNvPr id="22" name="ZoneTexte 21"/>
          <p:cNvSpPr txBox="1"/>
          <p:nvPr/>
        </p:nvSpPr>
        <p:spPr>
          <a:xfrm>
            <a:off x="695325" y="1391522"/>
            <a:ext cx="35503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err="1" smtClean="0"/>
              <a:t>Requirements</a:t>
            </a:r>
            <a:endParaRPr lang="fr-FR" sz="16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Min rate : 1E4 </a:t>
            </a:r>
            <a:r>
              <a:rPr lang="fr-FR" sz="1600" dirty="0" err="1"/>
              <a:t>pps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Max rate : 1E6 </a:t>
            </a:r>
            <a:r>
              <a:rPr lang="fr-FR" sz="1600" dirty="0" err="1"/>
              <a:t>pps</a:t>
            </a:r>
            <a:r>
              <a:rPr lang="fr-FR" sz="1600" dirty="0"/>
              <a:t> (limite VAMOS 0°)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IoI</a:t>
            </a:r>
            <a:r>
              <a:rPr lang="fr-FR" sz="1600" dirty="0"/>
              <a:t>/contaminant &gt; </a:t>
            </a:r>
            <a:r>
              <a:rPr lang="fr-FR" sz="1600" dirty="0" smtClean="0"/>
              <a:t>1/100</a:t>
            </a:r>
            <a:endParaRPr lang="fr-FR" sz="1600" b="1" dirty="0" smtClean="0"/>
          </a:p>
        </p:txBody>
      </p:sp>
      <p:sp>
        <p:nvSpPr>
          <p:cNvPr id="23" name="Rectangle 22"/>
          <p:cNvSpPr/>
          <p:nvPr/>
        </p:nvSpPr>
        <p:spPr>
          <a:xfrm>
            <a:off x="5484513" y="1385285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600" b="1" dirty="0" err="1"/>
              <a:t>Disclaimer</a:t>
            </a:r>
            <a:endParaRPr lang="fr-FR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contaminants not </a:t>
            </a:r>
            <a:r>
              <a:rPr lang="fr-FR" sz="1600" dirty="0" err="1"/>
              <a:t>measured</a:t>
            </a:r>
            <a:r>
              <a:rPr lang="fr-FR" sz="1600" dirty="0"/>
              <a:t> for A&gt;57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Contaminants not </a:t>
            </a:r>
            <a:r>
              <a:rPr lang="fr-FR" sz="1600" dirty="0" err="1"/>
              <a:t>formally</a:t>
            </a:r>
            <a:r>
              <a:rPr lang="fr-FR" sz="1600" dirty="0"/>
              <a:t> </a:t>
            </a:r>
            <a:r>
              <a:rPr lang="fr-FR" sz="1600" dirty="0" err="1"/>
              <a:t>identified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Other</a:t>
            </a:r>
            <a:r>
              <a:rPr lang="fr-FR" sz="1600" dirty="0"/>
              <a:t> possible contaminants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84009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3491174" y="4345232"/>
            <a:ext cx="8091805" cy="1857265"/>
          </a:xfrm>
          <a:prstGeom prst="roundRect">
            <a:avLst>
              <a:gd name="adj" fmla="val 7378"/>
            </a:avLst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itre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/>
          <a:p>
            <a:r>
              <a:rPr lang="fr-FR" dirty="0" err="1" smtClean="0"/>
              <a:t>Beam</a:t>
            </a:r>
            <a:r>
              <a:rPr lang="fr-FR" dirty="0" smtClean="0"/>
              <a:t> production</a:t>
            </a:r>
            <a:endParaRPr lang="fr-FR" dirty="0"/>
          </a:p>
        </p:txBody>
      </p:sp>
      <p:sp>
        <p:nvSpPr>
          <p:cNvPr id="29" name="Rectangle à coins arrondis 28"/>
          <p:cNvSpPr/>
          <p:nvPr/>
        </p:nvSpPr>
        <p:spPr>
          <a:xfrm>
            <a:off x="3491174" y="4345232"/>
            <a:ext cx="2788040" cy="1857265"/>
          </a:xfrm>
          <a:prstGeom prst="roundRect">
            <a:avLst>
              <a:gd name="adj" fmla="val 73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9152695" y="4345232"/>
            <a:ext cx="2430284" cy="1857265"/>
          </a:xfrm>
          <a:prstGeom prst="roundRect">
            <a:avLst>
              <a:gd name="adj" fmla="val 73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à coins arrondis 30"/>
          <p:cNvSpPr/>
          <p:nvPr/>
        </p:nvSpPr>
        <p:spPr>
          <a:xfrm>
            <a:off x="318575" y="4345232"/>
            <a:ext cx="2788040" cy="1857265"/>
          </a:xfrm>
          <a:prstGeom prst="roundRect">
            <a:avLst>
              <a:gd name="adj" fmla="val 73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 descr="Table of elements"/>
          <p:cNvPicPr>
            <a:picLocks noChangeAspect="1"/>
          </p:cNvPicPr>
          <p:nvPr/>
        </p:nvPicPr>
        <p:blipFill rotWithShape="1">
          <a:blip r:embed="rId2" cstate="print"/>
          <a:srcRect r="21057" b="50001"/>
          <a:stretch/>
        </p:blipFill>
        <p:spPr bwMode="auto">
          <a:xfrm>
            <a:off x="6279214" y="1672361"/>
            <a:ext cx="5180265" cy="203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90" y="4511051"/>
            <a:ext cx="1943153" cy="1198462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185" y="4396730"/>
            <a:ext cx="1443865" cy="1182351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941" y="4399226"/>
            <a:ext cx="1397246" cy="1141393"/>
          </a:xfrm>
          <a:prstGeom prst="rect">
            <a:avLst/>
          </a:prstGeom>
        </p:spPr>
      </p:pic>
      <p:sp>
        <p:nvSpPr>
          <p:cNvPr id="36" name="ZoneTexte 54"/>
          <p:cNvSpPr txBox="1">
            <a:spLocks noChangeArrowheads="1"/>
          </p:cNvSpPr>
          <p:nvPr/>
        </p:nvSpPr>
        <p:spPr bwMode="auto">
          <a:xfrm>
            <a:off x="1303301" y="5681296"/>
            <a:ext cx="8435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Nanogan</a:t>
            </a:r>
            <a:endParaRPr lang="fr-FR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 gaz</a:t>
            </a:r>
            <a:endParaRPr lang="fr-F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ZoneTexte 197"/>
          <p:cNvSpPr txBox="1">
            <a:spLocks noChangeArrowheads="1"/>
          </p:cNvSpPr>
          <p:nvPr/>
        </p:nvSpPr>
        <p:spPr bwMode="auto">
          <a:xfrm>
            <a:off x="9892322" y="5681295"/>
            <a:ext cx="9877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MonoNaKe</a:t>
            </a:r>
            <a:endParaRPr lang="fr-FR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FR" alt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alkaline</a:t>
            </a:r>
            <a:endParaRPr lang="fr-F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ZoneTexte 198"/>
          <p:cNvSpPr txBox="1">
            <a:spLocks noChangeArrowheads="1"/>
          </p:cNvSpPr>
          <p:nvPr/>
        </p:nvSpPr>
        <p:spPr bwMode="auto">
          <a:xfrm>
            <a:off x="6687732" y="5681294"/>
            <a:ext cx="20564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TULIP</a:t>
            </a:r>
            <a:r>
              <a:rPr lang="fr-FR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(-FEBIAD)</a:t>
            </a:r>
          </a:p>
          <a:p>
            <a:pPr algn="ctr"/>
            <a:r>
              <a:rPr lang="fr-FR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FR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proton-</a:t>
            </a:r>
            <a:r>
              <a:rPr lang="fr-FR" alt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  <a:r>
              <a:rPr lang="fr-FR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isotopes</a:t>
            </a:r>
            <a:endParaRPr lang="fr-F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92" y="4399227"/>
            <a:ext cx="1761715" cy="1282067"/>
          </a:xfrm>
          <a:prstGeom prst="rect">
            <a:avLst/>
          </a:prstGeom>
        </p:spPr>
      </p:pic>
      <p:sp>
        <p:nvSpPr>
          <p:cNvPr id="40" name="Ellipse 39"/>
          <p:cNvSpPr/>
          <p:nvPr/>
        </p:nvSpPr>
        <p:spPr>
          <a:xfrm>
            <a:off x="341781" y="3902421"/>
            <a:ext cx="353544" cy="353544"/>
          </a:xfrm>
          <a:prstGeom prst="ellipse">
            <a:avLst/>
          </a:prstGeom>
          <a:noFill/>
          <a:ln w="76200">
            <a:solidFill>
              <a:srgbClr val="3508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à coins arrondis 40"/>
          <p:cNvSpPr/>
          <p:nvPr/>
        </p:nvSpPr>
        <p:spPr>
          <a:xfrm>
            <a:off x="3535413" y="3915070"/>
            <a:ext cx="328246" cy="328246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à coins arrondis 41"/>
          <p:cNvSpPr/>
          <p:nvPr/>
        </p:nvSpPr>
        <p:spPr>
          <a:xfrm>
            <a:off x="9267102" y="3912290"/>
            <a:ext cx="328246" cy="32824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198"/>
          <p:cNvSpPr txBox="1">
            <a:spLocks noChangeArrowheads="1"/>
          </p:cNvSpPr>
          <p:nvPr/>
        </p:nvSpPr>
        <p:spPr bwMode="auto">
          <a:xfrm>
            <a:off x="4160326" y="5681295"/>
            <a:ext cx="13260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FEBIAD</a:t>
            </a:r>
            <a:endParaRPr lang="fr-F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 condensable</a:t>
            </a:r>
            <a:endParaRPr lang="fr-F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6897575" y="1203585"/>
            <a:ext cx="3988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58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 to 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Graphite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far)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ion sources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682365" y="2201090"/>
            <a:ext cx="914400" cy="9144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Target/stopper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6" name="Flèche droite 45"/>
          <p:cNvSpPr/>
          <p:nvPr/>
        </p:nvSpPr>
        <p:spPr>
          <a:xfrm>
            <a:off x="235039" y="2077874"/>
            <a:ext cx="1253067" cy="1127760"/>
          </a:xfrm>
          <a:prstGeom prst="rightArrow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tx1"/>
                </a:solidFill>
              </a:rPr>
              <a:t>Primary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beam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906951" y="2201090"/>
            <a:ext cx="914400" cy="9144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Ion source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8" name="Triangle isocèle 47"/>
          <p:cNvSpPr/>
          <p:nvPr/>
        </p:nvSpPr>
        <p:spPr>
          <a:xfrm rot="13359722">
            <a:off x="3928254" y="2218593"/>
            <a:ext cx="1333509" cy="1323470"/>
          </a:xfrm>
          <a:prstGeom prst="triangle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Flèche droite 48"/>
          <p:cNvSpPr/>
          <p:nvPr/>
        </p:nvSpPr>
        <p:spPr>
          <a:xfrm>
            <a:off x="2671272" y="2545509"/>
            <a:ext cx="185104" cy="24500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/>
          <p:cNvSpPr txBox="1"/>
          <p:nvPr/>
        </p:nvSpPr>
        <p:spPr>
          <a:xfrm rot="18804135">
            <a:off x="4148711" y="2591073"/>
            <a:ext cx="109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Separator</a:t>
            </a:r>
            <a:endParaRPr lang="fr-FR" dirty="0"/>
          </a:p>
        </p:txBody>
      </p:sp>
      <p:sp>
        <p:nvSpPr>
          <p:cNvPr id="51" name="Rectangle 50"/>
          <p:cNvSpPr/>
          <p:nvPr/>
        </p:nvSpPr>
        <p:spPr>
          <a:xfrm>
            <a:off x="1594267" y="2133752"/>
            <a:ext cx="2330027" cy="105891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2498844" y="3235093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TISS</a:t>
            </a:r>
            <a:endParaRPr lang="fr-FR" dirty="0"/>
          </a:p>
        </p:txBody>
      </p:sp>
      <p:sp>
        <p:nvSpPr>
          <p:cNvPr id="53" name="ZoneTexte 52"/>
          <p:cNvSpPr txBox="1"/>
          <p:nvPr/>
        </p:nvSpPr>
        <p:spPr>
          <a:xfrm>
            <a:off x="1529610" y="1742729"/>
            <a:ext cx="2020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The ISOL technique</a:t>
            </a:r>
            <a:endParaRPr lang="fr-FR" b="1" dirty="0"/>
          </a:p>
        </p:txBody>
      </p:sp>
      <p:sp>
        <p:nvSpPr>
          <p:cNvPr id="54" name="Flèche droite 53"/>
          <p:cNvSpPr/>
          <p:nvPr/>
        </p:nvSpPr>
        <p:spPr>
          <a:xfrm>
            <a:off x="4037753" y="2545509"/>
            <a:ext cx="185104" cy="24500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Flèche droite 54"/>
          <p:cNvSpPr/>
          <p:nvPr/>
        </p:nvSpPr>
        <p:spPr>
          <a:xfrm rot="5400000">
            <a:off x="4859609" y="3170638"/>
            <a:ext cx="185104" cy="24500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>
            <a:off x="4506140" y="3342682"/>
            <a:ext cx="1331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To user/</a:t>
            </a:r>
          </a:p>
          <a:p>
            <a:r>
              <a:rPr lang="fr-FR" dirty="0" err="1" smtClean="0"/>
              <a:t>acceleration</a:t>
            </a:r>
            <a:endParaRPr lang="fr-FR" dirty="0"/>
          </a:p>
        </p:txBody>
      </p:sp>
      <p:sp>
        <p:nvSpPr>
          <p:cNvPr id="57" name="ZoneTexte 56"/>
          <p:cNvSpPr txBox="1"/>
          <p:nvPr/>
        </p:nvSpPr>
        <p:spPr>
          <a:xfrm>
            <a:off x="2666948" y="4345232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N+</a:t>
            </a:r>
            <a:endParaRPr lang="fr-FR" b="1" dirty="0"/>
          </a:p>
        </p:txBody>
      </p:sp>
      <p:sp>
        <p:nvSpPr>
          <p:cNvPr id="58" name="ZoneTexte 57"/>
          <p:cNvSpPr txBox="1"/>
          <p:nvPr/>
        </p:nvSpPr>
        <p:spPr>
          <a:xfrm>
            <a:off x="5863576" y="435496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</a:t>
            </a:r>
            <a:r>
              <a:rPr lang="fr-FR" b="1" dirty="0" smtClean="0"/>
              <a:t>+</a:t>
            </a:r>
            <a:endParaRPr lang="fr-FR" b="1" dirty="0"/>
          </a:p>
        </p:txBody>
      </p:sp>
      <p:sp>
        <p:nvSpPr>
          <p:cNvPr id="59" name="ZoneTexte 58"/>
          <p:cNvSpPr txBox="1"/>
          <p:nvPr/>
        </p:nvSpPr>
        <p:spPr>
          <a:xfrm>
            <a:off x="11163836" y="435496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</a:t>
            </a:r>
            <a:r>
              <a:rPr lang="fr-FR" b="1" dirty="0" smtClean="0"/>
              <a:t>+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86561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3491174" y="4345232"/>
            <a:ext cx="8091805" cy="1857265"/>
          </a:xfrm>
          <a:prstGeom prst="roundRect">
            <a:avLst>
              <a:gd name="adj" fmla="val 7378"/>
            </a:avLst>
          </a:prstGeom>
          <a:solidFill>
            <a:schemeClr val="bg1"/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Titre 1"/>
          <p:cNvSpPr>
            <a:spLocks noGrp="1"/>
          </p:cNvSpPr>
          <p:nvPr>
            <p:ph type="title"/>
          </p:nvPr>
        </p:nvSpPr>
        <p:spPr>
          <a:xfrm>
            <a:off x="695325" y="549275"/>
            <a:ext cx="10801350" cy="1141413"/>
          </a:xfrm>
        </p:spPr>
        <p:txBody>
          <a:bodyPr/>
          <a:lstStyle/>
          <a:p>
            <a:r>
              <a:rPr lang="fr-FR" dirty="0" err="1" smtClean="0"/>
              <a:t>Beam</a:t>
            </a:r>
            <a:r>
              <a:rPr lang="fr-FR" dirty="0" smtClean="0"/>
              <a:t> production</a:t>
            </a:r>
            <a:endParaRPr lang="fr-FR" dirty="0"/>
          </a:p>
        </p:txBody>
      </p:sp>
      <p:sp>
        <p:nvSpPr>
          <p:cNvPr id="29" name="Rectangle à coins arrondis 28"/>
          <p:cNvSpPr/>
          <p:nvPr/>
        </p:nvSpPr>
        <p:spPr>
          <a:xfrm>
            <a:off x="3491174" y="4345232"/>
            <a:ext cx="2788040" cy="1857265"/>
          </a:xfrm>
          <a:prstGeom prst="roundRect">
            <a:avLst>
              <a:gd name="adj" fmla="val 73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9152695" y="4345232"/>
            <a:ext cx="2430284" cy="1857265"/>
          </a:xfrm>
          <a:prstGeom prst="roundRect">
            <a:avLst>
              <a:gd name="adj" fmla="val 73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à coins arrondis 30"/>
          <p:cNvSpPr/>
          <p:nvPr/>
        </p:nvSpPr>
        <p:spPr>
          <a:xfrm>
            <a:off x="318575" y="4345232"/>
            <a:ext cx="2788040" cy="1857265"/>
          </a:xfrm>
          <a:prstGeom prst="roundRect">
            <a:avLst>
              <a:gd name="adj" fmla="val 737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 descr="Table of elements"/>
          <p:cNvPicPr>
            <a:picLocks noChangeAspect="1"/>
          </p:cNvPicPr>
          <p:nvPr/>
        </p:nvPicPr>
        <p:blipFill rotWithShape="1">
          <a:blip r:embed="rId2" cstate="print"/>
          <a:srcRect r="21057" b="50001"/>
          <a:stretch/>
        </p:blipFill>
        <p:spPr bwMode="auto">
          <a:xfrm>
            <a:off x="6279214" y="1672361"/>
            <a:ext cx="5180265" cy="2039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90" y="4511051"/>
            <a:ext cx="1943153" cy="1198462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185" y="4396730"/>
            <a:ext cx="1443865" cy="1182351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941" y="4399226"/>
            <a:ext cx="1397246" cy="1141393"/>
          </a:xfrm>
          <a:prstGeom prst="rect">
            <a:avLst/>
          </a:prstGeom>
        </p:spPr>
      </p:pic>
      <p:sp>
        <p:nvSpPr>
          <p:cNvPr id="36" name="ZoneTexte 54"/>
          <p:cNvSpPr txBox="1">
            <a:spLocks noChangeArrowheads="1"/>
          </p:cNvSpPr>
          <p:nvPr/>
        </p:nvSpPr>
        <p:spPr bwMode="auto">
          <a:xfrm>
            <a:off x="1303301" y="5681296"/>
            <a:ext cx="8435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Nanogan</a:t>
            </a:r>
            <a:endParaRPr lang="fr-FR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 gaz</a:t>
            </a:r>
            <a:endParaRPr lang="fr-F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ZoneTexte 197"/>
          <p:cNvSpPr txBox="1">
            <a:spLocks noChangeArrowheads="1"/>
          </p:cNvSpPr>
          <p:nvPr/>
        </p:nvSpPr>
        <p:spPr bwMode="auto">
          <a:xfrm>
            <a:off x="9892322" y="5681295"/>
            <a:ext cx="9877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MonoNaKe</a:t>
            </a:r>
            <a:endParaRPr lang="fr-FR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FR" alt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alkaline</a:t>
            </a:r>
            <a:endParaRPr lang="fr-F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ZoneTexte 198"/>
          <p:cNvSpPr txBox="1">
            <a:spLocks noChangeArrowheads="1"/>
          </p:cNvSpPr>
          <p:nvPr/>
        </p:nvSpPr>
        <p:spPr bwMode="auto">
          <a:xfrm>
            <a:off x="6687732" y="5681294"/>
            <a:ext cx="20564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alt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TULIP</a:t>
            </a:r>
            <a:r>
              <a:rPr lang="fr-FR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(-FEBIAD)</a:t>
            </a:r>
          </a:p>
          <a:p>
            <a:pPr algn="ctr"/>
            <a:r>
              <a:rPr lang="fr-FR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FR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proton-</a:t>
            </a:r>
            <a:r>
              <a:rPr lang="fr-FR" alt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  <a:r>
              <a:rPr lang="fr-FR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isotopes</a:t>
            </a:r>
            <a:endParaRPr lang="fr-F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592" y="4399227"/>
            <a:ext cx="1761715" cy="1282067"/>
          </a:xfrm>
          <a:prstGeom prst="rect">
            <a:avLst/>
          </a:prstGeom>
        </p:spPr>
      </p:pic>
      <p:sp>
        <p:nvSpPr>
          <p:cNvPr id="40" name="Ellipse 39"/>
          <p:cNvSpPr/>
          <p:nvPr/>
        </p:nvSpPr>
        <p:spPr>
          <a:xfrm>
            <a:off x="341781" y="3902421"/>
            <a:ext cx="353544" cy="353544"/>
          </a:xfrm>
          <a:prstGeom prst="ellipse">
            <a:avLst/>
          </a:prstGeom>
          <a:noFill/>
          <a:ln w="76200">
            <a:solidFill>
              <a:srgbClr val="3508F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à coins arrondis 40"/>
          <p:cNvSpPr/>
          <p:nvPr/>
        </p:nvSpPr>
        <p:spPr>
          <a:xfrm>
            <a:off x="3535413" y="3915070"/>
            <a:ext cx="328246" cy="328246"/>
          </a:xfrm>
          <a:prstGeom prst="round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à coins arrondis 41"/>
          <p:cNvSpPr/>
          <p:nvPr/>
        </p:nvSpPr>
        <p:spPr>
          <a:xfrm>
            <a:off x="9267102" y="3912290"/>
            <a:ext cx="328246" cy="328246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ZoneTexte 198"/>
          <p:cNvSpPr txBox="1">
            <a:spLocks noChangeArrowheads="1"/>
          </p:cNvSpPr>
          <p:nvPr/>
        </p:nvSpPr>
        <p:spPr bwMode="auto">
          <a:xfrm>
            <a:off x="4160326" y="5681295"/>
            <a:ext cx="13260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FEBIAD</a:t>
            </a:r>
            <a:endParaRPr lang="fr-F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For condensable</a:t>
            </a:r>
            <a:endParaRPr lang="fr-F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6897575" y="1203585"/>
            <a:ext cx="39885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58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primary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C to </a:t>
            </a:r>
            <a:r>
              <a:rPr lang="fr-FR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238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Graphite 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fr-F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far)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dirty="0" smtClean="0">
                <a:latin typeface="Arial" panose="020B0604020202020204" pitchFamily="34" charset="0"/>
                <a:cs typeface="Arial" panose="020B0604020202020204" pitchFamily="34" charset="0"/>
              </a:rPr>
              <a:t> ion sources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682365" y="2201090"/>
            <a:ext cx="914400" cy="914400"/>
          </a:xfrm>
          <a:prstGeom prst="rect">
            <a:avLst/>
          </a:prstGeom>
          <a:solidFill>
            <a:srgbClr val="66CCFF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Target/stopper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6" name="Flèche droite 45"/>
          <p:cNvSpPr/>
          <p:nvPr/>
        </p:nvSpPr>
        <p:spPr>
          <a:xfrm>
            <a:off x="235039" y="2077874"/>
            <a:ext cx="1253067" cy="1127760"/>
          </a:xfrm>
          <a:prstGeom prst="rightArrow">
            <a:avLst/>
          </a:prstGeom>
          <a:solidFill>
            <a:schemeClr val="bg1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 smtClean="0">
                <a:solidFill>
                  <a:schemeClr val="tx1"/>
                </a:solidFill>
              </a:rPr>
              <a:t>Primary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dirty="0" err="1" smtClean="0">
                <a:solidFill>
                  <a:schemeClr val="tx1"/>
                </a:solidFill>
              </a:rPr>
              <a:t>beam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906951" y="2201090"/>
            <a:ext cx="914400" cy="9144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Ion source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8" name="Triangle isocèle 47"/>
          <p:cNvSpPr/>
          <p:nvPr/>
        </p:nvSpPr>
        <p:spPr>
          <a:xfrm rot="13359722">
            <a:off x="3928254" y="2218593"/>
            <a:ext cx="1333509" cy="1323470"/>
          </a:xfrm>
          <a:prstGeom prst="triangle">
            <a:avLst/>
          </a:prstGeom>
          <a:solidFill>
            <a:srgbClr val="CCFF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Flèche droite 48"/>
          <p:cNvSpPr/>
          <p:nvPr/>
        </p:nvSpPr>
        <p:spPr>
          <a:xfrm>
            <a:off x="2671272" y="2545509"/>
            <a:ext cx="185104" cy="24500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ZoneTexte 49"/>
          <p:cNvSpPr txBox="1"/>
          <p:nvPr/>
        </p:nvSpPr>
        <p:spPr>
          <a:xfrm rot="18804135">
            <a:off x="4148711" y="2591073"/>
            <a:ext cx="109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Separator</a:t>
            </a:r>
            <a:endParaRPr lang="fr-FR" dirty="0"/>
          </a:p>
        </p:txBody>
      </p:sp>
      <p:sp>
        <p:nvSpPr>
          <p:cNvPr id="51" name="Rectangle 50"/>
          <p:cNvSpPr/>
          <p:nvPr/>
        </p:nvSpPr>
        <p:spPr>
          <a:xfrm>
            <a:off x="1594267" y="2133752"/>
            <a:ext cx="2330027" cy="1058916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2498844" y="3235093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TISS</a:t>
            </a:r>
            <a:endParaRPr lang="fr-FR" dirty="0"/>
          </a:p>
        </p:txBody>
      </p:sp>
      <p:sp>
        <p:nvSpPr>
          <p:cNvPr id="53" name="ZoneTexte 52"/>
          <p:cNvSpPr txBox="1"/>
          <p:nvPr/>
        </p:nvSpPr>
        <p:spPr>
          <a:xfrm>
            <a:off x="1529610" y="1742729"/>
            <a:ext cx="2020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The ISOL technique</a:t>
            </a:r>
            <a:endParaRPr lang="fr-FR" b="1" dirty="0"/>
          </a:p>
        </p:txBody>
      </p:sp>
      <p:sp>
        <p:nvSpPr>
          <p:cNvPr id="54" name="Flèche droite 53"/>
          <p:cNvSpPr/>
          <p:nvPr/>
        </p:nvSpPr>
        <p:spPr>
          <a:xfrm>
            <a:off x="4037753" y="2545509"/>
            <a:ext cx="185104" cy="24500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Flèche droite 54"/>
          <p:cNvSpPr/>
          <p:nvPr/>
        </p:nvSpPr>
        <p:spPr>
          <a:xfrm rot="5400000">
            <a:off x="4859609" y="3170638"/>
            <a:ext cx="185104" cy="24500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6" name="ZoneTexte 55"/>
          <p:cNvSpPr txBox="1"/>
          <p:nvPr/>
        </p:nvSpPr>
        <p:spPr>
          <a:xfrm>
            <a:off x="4506140" y="3342682"/>
            <a:ext cx="1331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To user/</a:t>
            </a:r>
          </a:p>
          <a:p>
            <a:r>
              <a:rPr lang="fr-FR" dirty="0" err="1" smtClean="0"/>
              <a:t>acceleration</a:t>
            </a:r>
            <a:endParaRPr lang="fr-FR" dirty="0"/>
          </a:p>
        </p:txBody>
      </p:sp>
      <p:sp>
        <p:nvSpPr>
          <p:cNvPr id="57" name="ZoneTexte 56"/>
          <p:cNvSpPr txBox="1"/>
          <p:nvPr/>
        </p:nvSpPr>
        <p:spPr>
          <a:xfrm>
            <a:off x="2666948" y="4345232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N+</a:t>
            </a:r>
            <a:endParaRPr lang="fr-FR" b="1" dirty="0"/>
          </a:p>
        </p:txBody>
      </p:sp>
      <p:sp>
        <p:nvSpPr>
          <p:cNvPr id="58" name="ZoneTexte 57"/>
          <p:cNvSpPr txBox="1"/>
          <p:nvPr/>
        </p:nvSpPr>
        <p:spPr>
          <a:xfrm>
            <a:off x="5863576" y="435496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</a:t>
            </a:r>
            <a:r>
              <a:rPr lang="fr-FR" b="1" dirty="0" smtClean="0"/>
              <a:t>+</a:t>
            </a:r>
            <a:endParaRPr lang="fr-FR" b="1" dirty="0"/>
          </a:p>
        </p:txBody>
      </p:sp>
      <p:sp>
        <p:nvSpPr>
          <p:cNvPr id="59" name="ZoneTexte 58"/>
          <p:cNvSpPr txBox="1"/>
          <p:nvPr/>
        </p:nvSpPr>
        <p:spPr>
          <a:xfrm>
            <a:off x="11163836" y="4354960"/>
            <a:ext cx="417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1</a:t>
            </a:r>
            <a:r>
              <a:rPr lang="fr-FR" b="1" dirty="0" smtClean="0"/>
              <a:t>+</a:t>
            </a:r>
            <a:endParaRPr lang="fr-FR" b="1" dirty="0"/>
          </a:p>
        </p:txBody>
      </p:sp>
      <p:sp>
        <p:nvSpPr>
          <p:cNvPr id="60" name="ZoneTexte 59"/>
          <p:cNvSpPr txBox="1"/>
          <p:nvPr/>
        </p:nvSpPr>
        <p:spPr>
          <a:xfrm>
            <a:off x="462754" y="4459756"/>
            <a:ext cx="2599795" cy="1200329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00B050"/>
                </a:solidFill>
              </a:rPr>
              <a:t>Advantages</a:t>
            </a:r>
            <a:endParaRPr lang="fr-FR" sz="1200" b="1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err="1" smtClean="0">
                <a:solidFill>
                  <a:srgbClr val="00B050"/>
                </a:solidFill>
              </a:rPr>
              <a:t>Intensity</a:t>
            </a:r>
            <a:r>
              <a:rPr lang="fr-FR" sz="1200" dirty="0" smtClean="0">
                <a:solidFill>
                  <a:srgbClr val="00B050"/>
                </a:solidFill>
              </a:rPr>
              <a:t> (</a:t>
            </a:r>
            <a:r>
              <a:rPr lang="fr-FR" sz="1200" dirty="0" err="1" smtClean="0">
                <a:solidFill>
                  <a:srgbClr val="00B050"/>
                </a:solidFill>
              </a:rPr>
              <a:t>directly</a:t>
            </a:r>
            <a:r>
              <a:rPr lang="fr-FR" sz="1200" dirty="0" smtClean="0">
                <a:solidFill>
                  <a:srgbClr val="00B050"/>
                </a:solidFill>
              </a:rPr>
              <a:t> N+ </a:t>
            </a:r>
            <a:r>
              <a:rPr lang="fr-FR" sz="1200" dirty="0" err="1" smtClean="0">
                <a:solidFill>
                  <a:srgbClr val="00B050"/>
                </a:solidFill>
              </a:rPr>
              <a:t>beam</a:t>
            </a:r>
            <a:r>
              <a:rPr lang="fr-FR" sz="1200" dirty="0" smtClean="0">
                <a:solidFill>
                  <a:srgbClr val="00B05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err="1" smtClean="0">
                <a:solidFill>
                  <a:srgbClr val="00B050"/>
                </a:solidFill>
              </a:rPr>
              <a:t>Purity</a:t>
            </a:r>
            <a:r>
              <a:rPr lang="fr-FR" sz="1200" dirty="0" smtClean="0">
                <a:solidFill>
                  <a:srgbClr val="00B050"/>
                </a:solidFill>
              </a:rPr>
              <a:t> (</a:t>
            </a:r>
            <a:r>
              <a:rPr lang="fr-FR" sz="1200" dirty="0" err="1" smtClean="0">
                <a:solidFill>
                  <a:srgbClr val="00B050"/>
                </a:solidFill>
              </a:rPr>
              <a:t>gases</a:t>
            </a:r>
            <a:r>
              <a:rPr lang="fr-FR" sz="1200" dirty="0" smtClean="0">
                <a:solidFill>
                  <a:srgbClr val="00B050"/>
                </a:solidFill>
              </a:rPr>
              <a:t> </a:t>
            </a:r>
            <a:r>
              <a:rPr lang="fr-FR" sz="1200" dirty="0" err="1" smtClean="0">
                <a:solidFill>
                  <a:srgbClr val="00B050"/>
                </a:solidFill>
              </a:rPr>
              <a:t>only</a:t>
            </a:r>
            <a:r>
              <a:rPr lang="fr-FR" sz="1200" dirty="0" smtClean="0">
                <a:solidFill>
                  <a:srgbClr val="00B050"/>
                </a:solidFill>
              </a:rPr>
              <a:t>)</a:t>
            </a:r>
            <a:endParaRPr lang="fr-FR" sz="1200" dirty="0" smtClean="0"/>
          </a:p>
          <a:p>
            <a:r>
              <a:rPr lang="fr-FR" sz="1200" b="1" dirty="0" err="1" smtClean="0">
                <a:solidFill>
                  <a:srgbClr val="FF0000"/>
                </a:solidFill>
              </a:rPr>
              <a:t>Disadvantages</a:t>
            </a:r>
            <a:endParaRPr lang="fr-FR" sz="12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err="1" smtClean="0">
                <a:solidFill>
                  <a:srgbClr val="FF0000"/>
                </a:solidFill>
              </a:rPr>
              <a:t>Lower</a:t>
            </a:r>
            <a:r>
              <a:rPr lang="fr-FR" sz="1200" dirty="0" smtClean="0">
                <a:solidFill>
                  <a:srgbClr val="FF0000"/>
                </a:solidFill>
              </a:rPr>
              <a:t> charge states (and </a:t>
            </a:r>
            <a:r>
              <a:rPr lang="fr-FR" sz="1200" dirty="0" err="1" smtClean="0">
                <a:solidFill>
                  <a:srgbClr val="FF0000"/>
                </a:solidFill>
              </a:rPr>
              <a:t>energy</a:t>
            </a:r>
            <a:r>
              <a:rPr lang="fr-FR" sz="1200" dirty="0" smtClean="0">
                <a:solidFill>
                  <a:srgbClr val="FF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err="1" smtClean="0">
                <a:solidFill>
                  <a:srgbClr val="FF0000"/>
                </a:solidFill>
              </a:rPr>
              <a:t>Gases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only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4092387" y="4591226"/>
            <a:ext cx="1652700" cy="830997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00B050"/>
                </a:solidFill>
              </a:rPr>
              <a:t>Advantages</a:t>
            </a:r>
            <a:endParaRPr lang="fr-FR" sz="1200" b="1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rgbClr val="00B050"/>
                </a:solidFill>
              </a:rPr>
              <a:t>Broadband</a:t>
            </a:r>
          </a:p>
          <a:p>
            <a:r>
              <a:rPr lang="fr-FR" sz="1200" b="1" dirty="0" err="1" smtClean="0">
                <a:solidFill>
                  <a:srgbClr val="FF0000"/>
                </a:solidFill>
              </a:rPr>
              <a:t>Disadvantages</a:t>
            </a:r>
            <a:endParaRPr lang="fr-FR" sz="12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smtClean="0">
                <a:solidFill>
                  <a:srgbClr val="FF0000"/>
                </a:solidFill>
              </a:rPr>
              <a:t>Non </a:t>
            </a:r>
            <a:r>
              <a:rPr lang="fr-FR" sz="1200" dirty="0" err="1" smtClean="0">
                <a:solidFill>
                  <a:srgbClr val="FF0000"/>
                </a:solidFill>
              </a:rPr>
              <a:t>selective</a:t>
            </a:r>
            <a:endParaRPr lang="fr-FR" sz="1200" dirty="0" smtClean="0">
              <a:solidFill>
                <a:srgbClr val="FF0000"/>
              </a:solidFill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9231574" y="4367422"/>
            <a:ext cx="2265101" cy="1384995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00B050"/>
                </a:solidFill>
              </a:rPr>
              <a:t>Advantages</a:t>
            </a:r>
            <a:endParaRPr lang="fr-FR" sz="1200" b="1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err="1" smtClean="0">
                <a:solidFill>
                  <a:srgbClr val="00B050"/>
                </a:solidFill>
              </a:rPr>
              <a:t>Intensity</a:t>
            </a:r>
            <a:r>
              <a:rPr lang="fr-FR" sz="1200" dirty="0" smtClean="0">
                <a:solidFill>
                  <a:srgbClr val="00B050"/>
                </a:solidFill>
              </a:rPr>
              <a:t> (high </a:t>
            </a:r>
            <a:r>
              <a:rPr lang="fr-FR" sz="1200" dirty="0" err="1" smtClean="0">
                <a:solidFill>
                  <a:srgbClr val="00B050"/>
                </a:solidFill>
              </a:rPr>
              <a:t>efficiency</a:t>
            </a:r>
            <a:r>
              <a:rPr lang="fr-FR" sz="1200" dirty="0" smtClean="0">
                <a:solidFill>
                  <a:srgbClr val="00B050"/>
                </a:solidFill>
              </a:rPr>
              <a:t> for </a:t>
            </a:r>
            <a:r>
              <a:rPr lang="fr-FR" sz="1200" dirty="0" err="1" smtClean="0">
                <a:solidFill>
                  <a:srgbClr val="00B050"/>
                </a:solidFill>
              </a:rPr>
              <a:t>most</a:t>
            </a:r>
            <a:r>
              <a:rPr lang="fr-FR" sz="1200" dirty="0" smtClean="0">
                <a:solidFill>
                  <a:srgbClr val="00B050"/>
                </a:solidFill>
              </a:rPr>
              <a:t> alkali)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err="1" smtClean="0">
                <a:solidFill>
                  <a:srgbClr val="00B050"/>
                </a:solidFill>
              </a:rPr>
              <a:t>Purity</a:t>
            </a:r>
            <a:r>
              <a:rPr lang="fr-FR" sz="1200" dirty="0" smtClean="0">
                <a:solidFill>
                  <a:srgbClr val="00B050"/>
                </a:solidFill>
              </a:rPr>
              <a:t> (</a:t>
            </a:r>
            <a:r>
              <a:rPr lang="fr-FR" sz="1200" dirty="0" err="1" smtClean="0">
                <a:solidFill>
                  <a:srgbClr val="00B050"/>
                </a:solidFill>
              </a:rPr>
              <a:t>low</a:t>
            </a:r>
            <a:r>
              <a:rPr lang="fr-FR" sz="1200" dirty="0" smtClean="0">
                <a:solidFill>
                  <a:srgbClr val="00B050"/>
                </a:solidFill>
              </a:rPr>
              <a:t> ionisation </a:t>
            </a:r>
            <a:r>
              <a:rPr lang="fr-FR" sz="1200" dirty="0" err="1" smtClean="0">
                <a:solidFill>
                  <a:srgbClr val="00B050"/>
                </a:solidFill>
              </a:rPr>
              <a:t>energies</a:t>
            </a:r>
            <a:r>
              <a:rPr lang="fr-FR" sz="1200" dirty="0" smtClean="0">
                <a:solidFill>
                  <a:srgbClr val="00B050"/>
                </a:solidFill>
              </a:rPr>
              <a:t> </a:t>
            </a:r>
            <a:r>
              <a:rPr lang="fr-FR" sz="1200" dirty="0" err="1" smtClean="0">
                <a:solidFill>
                  <a:srgbClr val="00B050"/>
                </a:solidFill>
              </a:rPr>
              <a:t>only</a:t>
            </a:r>
            <a:r>
              <a:rPr lang="fr-FR" sz="1200" dirty="0" smtClean="0">
                <a:solidFill>
                  <a:srgbClr val="00B050"/>
                </a:solidFill>
              </a:rPr>
              <a:t>)</a:t>
            </a:r>
            <a:endParaRPr lang="fr-FR" sz="1200" dirty="0" smtClean="0"/>
          </a:p>
          <a:p>
            <a:r>
              <a:rPr lang="fr-FR" sz="1200" b="1" dirty="0" err="1" smtClean="0">
                <a:solidFill>
                  <a:srgbClr val="FF0000"/>
                </a:solidFill>
              </a:rPr>
              <a:t>Disadvantages</a:t>
            </a:r>
            <a:endParaRPr lang="fr-FR" sz="12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err="1" smtClean="0">
                <a:solidFill>
                  <a:srgbClr val="FF0000"/>
                </a:solidFill>
              </a:rPr>
              <a:t>Only</a:t>
            </a:r>
            <a:r>
              <a:rPr lang="fr-FR" sz="1200" dirty="0" smtClean="0">
                <a:solidFill>
                  <a:srgbClr val="FF0000"/>
                </a:solidFill>
              </a:rPr>
              <a:t> a few </a:t>
            </a:r>
            <a:r>
              <a:rPr lang="fr-FR" sz="1200" dirty="0" err="1" smtClean="0">
                <a:solidFill>
                  <a:srgbClr val="FF0000"/>
                </a:solidFill>
              </a:rPr>
              <a:t>elements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63" name="ZoneTexte 62"/>
          <p:cNvSpPr txBox="1"/>
          <p:nvPr/>
        </p:nvSpPr>
        <p:spPr>
          <a:xfrm>
            <a:off x="6754864" y="4550127"/>
            <a:ext cx="1922180" cy="1015663"/>
          </a:xfrm>
          <a:prstGeom prst="rect">
            <a:avLst/>
          </a:prstGeom>
          <a:solidFill>
            <a:srgbClr val="F8F8F8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fr-FR" sz="1200" b="1" dirty="0" err="1" smtClean="0">
                <a:solidFill>
                  <a:srgbClr val="00B050"/>
                </a:solidFill>
              </a:rPr>
              <a:t>Advantages</a:t>
            </a:r>
            <a:endParaRPr lang="fr-FR" sz="1200" b="1" dirty="0" smtClean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err="1" smtClean="0">
                <a:solidFill>
                  <a:srgbClr val="00B050"/>
                </a:solidFill>
              </a:rPr>
              <a:t>Very</a:t>
            </a:r>
            <a:r>
              <a:rPr lang="fr-FR" sz="1200" dirty="0" smtClean="0">
                <a:solidFill>
                  <a:srgbClr val="00B050"/>
                </a:solidFill>
              </a:rPr>
              <a:t> </a:t>
            </a:r>
            <a:r>
              <a:rPr lang="fr-FR" sz="1200" dirty="0" err="1" smtClean="0">
                <a:solidFill>
                  <a:srgbClr val="00B050"/>
                </a:solidFill>
              </a:rPr>
              <a:t>fast</a:t>
            </a:r>
            <a:r>
              <a:rPr lang="fr-FR" sz="1200" dirty="0" smtClean="0">
                <a:solidFill>
                  <a:srgbClr val="00B050"/>
                </a:solidFill>
              </a:rPr>
              <a:t> release</a:t>
            </a:r>
          </a:p>
          <a:p>
            <a:r>
              <a:rPr lang="fr-FR" sz="1200" b="1" dirty="0" err="1" smtClean="0">
                <a:solidFill>
                  <a:srgbClr val="FF0000"/>
                </a:solidFill>
              </a:rPr>
              <a:t>Disadvantages</a:t>
            </a:r>
            <a:endParaRPr lang="fr-FR" sz="12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err="1" smtClean="0">
                <a:solidFill>
                  <a:srgbClr val="FF0000"/>
                </a:solidFill>
              </a:rPr>
              <a:t>Rather</a:t>
            </a:r>
            <a:r>
              <a:rPr lang="fr-FR" sz="1200" dirty="0" smtClean="0">
                <a:solidFill>
                  <a:srgbClr val="FF0000"/>
                </a:solidFill>
              </a:rPr>
              <a:t> </a:t>
            </a:r>
            <a:r>
              <a:rPr lang="fr-FR" sz="1200" dirty="0" err="1" smtClean="0">
                <a:solidFill>
                  <a:srgbClr val="FF0000"/>
                </a:solidFill>
              </a:rPr>
              <a:t>low</a:t>
            </a:r>
            <a:r>
              <a:rPr lang="fr-FR" sz="1200" dirty="0" smtClean="0">
                <a:solidFill>
                  <a:srgbClr val="FF0000"/>
                </a:solidFill>
              </a:rPr>
              <a:t> in-</a:t>
            </a:r>
            <a:r>
              <a:rPr lang="fr-FR" sz="1200" dirty="0" err="1" smtClean="0">
                <a:solidFill>
                  <a:srgbClr val="FF0000"/>
                </a:solidFill>
              </a:rPr>
              <a:t>target</a:t>
            </a:r>
            <a:r>
              <a:rPr lang="fr-FR" sz="1200" dirty="0" smtClean="0">
                <a:solidFill>
                  <a:srgbClr val="FF0000"/>
                </a:solidFill>
              </a:rPr>
              <a:t> production</a:t>
            </a:r>
            <a:endParaRPr lang="fr-FR" sz="1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59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Focus on the FEBIAD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11" name="ZoneTexte 10"/>
          <p:cNvSpPr txBox="1"/>
          <p:nvPr/>
        </p:nvSpPr>
        <p:spPr>
          <a:xfrm>
            <a:off x="695325" y="1458242"/>
            <a:ext cx="5419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smtClean="0">
                <a:solidFill>
                  <a:srgbClr val="7030A0"/>
                </a:solidFill>
              </a:rPr>
              <a:t>Objective: production of radioactive </a:t>
            </a:r>
            <a:r>
              <a:rPr lang="en-GB" sz="2000" b="1" dirty="0" smtClean="0">
                <a:solidFill>
                  <a:srgbClr val="7030A0"/>
                </a:solidFill>
              </a:rPr>
              <a:t>metallic </a:t>
            </a:r>
            <a:r>
              <a:rPr lang="en-GB" sz="2000" b="1" dirty="0">
                <a:solidFill>
                  <a:srgbClr val="7030A0"/>
                </a:solidFill>
              </a:rPr>
              <a:t>ions</a:t>
            </a:r>
            <a:endParaRPr lang="en-GB" sz="2000" b="1" dirty="0">
              <a:solidFill>
                <a:srgbClr val="7030A0"/>
              </a:solidFill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69" y="1797961"/>
            <a:ext cx="4238693" cy="3084655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260992" y="4887289"/>
            <a:ext cx="73996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smtClean="0"/>
              <a:t>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Post </a:t>
            </a:r>
            <a:r>
              <a:rPr lang="fr-FR" sz="1600" dirty="0" err="1" smtClean="0"/>
              <a:t>acceleration</a:t>
            </a:r>
            <a:r>
              <a:rPr lang="fr-FR" sz="1600" dirty="0" smtClean="0"/>
              <a:t> of 56Ni in 2025.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smtClean="0"/>
              <a:t>On-</a:t>
            </a:r>
            <a:r>
              <a:rPr lang="fr-FR" sz="1600" dirty="0" err="1" smtClean="0"/>
              <a:t>going</a:t>
            </a:r>
            <a:r>
              <a:rPr lang="fr-FR" sz="1600" dirty="0" smtClean="0"/>
              <a:t> </a:t>
            </a:r>
            <a:r>
              <a:rPr lang="fr-FR" sz="1600" dirty="0" err="1" smtClean="0"/>
              <a:t>development</a:t>
            </a:r>
            <a:r>
              <a:rPr lang="fr-FR" sz="1600" dirty="0" smtClean="0"/>
              <a:t> of </a:t>
            </a:r>
            <a:r>
              <a:rPr lang="fr-FR" sz="1600" dirty="0" err="1" smtClean="0"/>
              <a:t>target</a:t>
            </a:r>
            <a:r>
              <a:rPr lang="fr-FR" sz="1600" dirty="0" smtClean="0"/>
              <a:t>-ion source </a:t>
            </a:r>
            <a:r>
              <a:rPr lang="fr-FR" sz="1600" dirty="0" err="1" smtClean="0"/>
              <a:t>systems</a:t>
            </a:r>
            <a:r>
              <a:rPr lang="fr-FR" sz="1600" dirty="0" smtClean="0"/>
              <a:t> for Fe-Co-Ni </a:t>
            </a:r>
            <a:r>
              <a:rPr lang="fr-FR" sz="1600" dirty="0" err="1" smtClean="0"/>
              <a:t>beams</a:t>
            </a:r>
            <a:r>
              <a:rPr lang="fr-FR" sz="1600" dirty="0" smtClean="0"/>
              <a:t> (PhD </a:t>
            </a:r>
            <a:r>
              <a:rPr lang="fr-FR" sz="1600" dirty="0" err="1" smtClean="0"/>
              <a:t>work</a:t>
            </a:r>
            <a:r>
              <a:rPr lang="fr-FR" sz="1600" dirty="0" smtClean="0"/>
              <a:t> of Erwan Le Villain) and </a:t>
            </a:r>
            <a:r>
              <a:rPr lang="fr-FR" sz="1600" dirty="0" err="1" smtClean="0"/>
              <a:t>target</a:t>
            </a:r>
            <a:r>
              <a:rPr lang="fr-FR" sz="1600" dirty="0" smtClean="0"/>
              <a:t> fragmentation (</a:t>
            </a:r>
            <a:r>
              <a:rPr lang="fr-FR" sz="1600" dirty="0" err="1" smtClean="0"/>
              <a:t>Postdoc</a:t>
            </a:r>
            <a:r>
              <a:rPr lang="fr-FR" sz="1600" dirty="0" smtClean="0"/>
              <a:t> </a:t>
            </a:r>
            <a:r>
              <a:rPr lang="fr-FR" sz="1600" dirty="0" err="1" smtClean="0"/>
              <a:t>work</a:t>
            </a:r>
            <a:r>
              <a:rPr lang="fr-FR" sz="1600" dirty="0" smtClean="0"/>
              <a:t> of Sophie Hurier)</a:t>
            </a:r>
            <a:endParaRPr lang="fr-FR" sz="1600" dirty="0"/>
          </a:p>
        </p:txBody>
      </p:sp>
      <p:grpSp>
        <p:nvGrpSpPr>
          <p:cNvPr id="22" name="Groupe 21"/>
          <p:cNvGrpSpPr/>
          <p:nvPr/>
        </p:nvGrpSpPr>
        <p:grpSpPr>
          <a:xfrm>
            <a:off x="6437027" y="659966"/>
            <a:ext cx="4480704" cy="2034825"/>
            <a:chOff x="427633" y="1749647"/>
            <a:chExt cx="6178664" cy="2805920"/>
          </a:xfrm>
        </p:grpSpPr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633" y="2190662"/>
              <a:ext cx="4464718" cy="2364905"/>
            </a:xfrm>
            <a:prstGeom prst="rect">
              <a:avLst/>
            </a:prstGeom>
          </p:spPr>
        </p:pic>
        <p:sp>
          <p:nvSpPr>
            <p:cNvPr id="24" name="Forme libre 23"/>
            <p:cNvSpPr/>
            <p:nvPr/>
          </p:nvSpPr>
          <p:spPr>
            <a:xfrm>
              <a:off x="2813477" y="2645989"/>
              <a:ext cx="2071493" cy="693540"/>
            </a:xfrm>
            <a:custGeom>
              <a:avLst/>
              <a:gdLst>
                <a:gd name="connsiteX0" fmla="*/ 2882900 w 2882900"/>
                <a:gd name="connsiteY0" fmla="*/ 0 h 965200"/>
                <a:gd name="connsiteX1" fmla="*/ 2882900 w 2882900"/>
                <a:gd name="connsiteY1" fmla="*/ 965200 h 965200"/>
                <a:gd name="connsiteX2" fmla="*/ 0 w 2882900"/>
                <a:gd name="connsiteY2" fmla="*/ 965200 h 965200"/>
                <a:gd name="connsiteX3" fmla="*/ 0 w 2882900"/>
                <a:gd name="connsiteY3" fmla="*/ 647700 h 965200"/>
                <a:gd name="connsiteX4" fmla="*/ 965200 w 2882900"/>
                <a:gd name="connsiteY4" fmla="*/ 647700 h 965200"/>
                <a:gd name="connsiteX5" fmla="*/ 965200 w 2882900"/>
                <a:gd name="connsiteY5" fmla="*/ 330200 h 965200"/>
                <a:gd name="connsiteX6" fmla="*/ 1282700 w 2882900"/>
                <a:gd name="connsiteY6" fmla="*/ 330200 h 965200"/>
                <a:gd name="connsiteX7" fmla="*/ 1282700 w 2882900"/>
                <a:gd name="connsiteY7" fmla="*/ 647700 h 965200"/>
                <a:gd name="connsiteX8" fmla="*/ 1924050 w 2882900"/>
                <a:gd name="connsiteY8" fmla="*/ 647700 h 965200"/>
                <a:gd name="connsiteX9" fmla="*/ 1924050 w 2882900"/>
                <a:gd name="connsiteY9" fmla="*/ 19050 h 965200"/>
                <a:gd name="connsiteX10" fmla="*/ 2882900 w 2882900"/>
                <a:gd name="connsiteY10" fmla="*/ 0 h 96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2900" h="965200">
                  <a:moveTo>
                    <a:pt x="2882900" y="0"/>
                  </a:moveTo>
                  <a:lnTo>
                    <a:pt x="2882900" y="965200"/>
                  </a:lnTo>
                  <a:lnTo>
                    <a:pt x="0" y="965200"/>
                  </a:lnTo>
                  <a:lnTo>
                    <a:pt x="0" y="647700"/>
                  </a:lnTo>
                  <a:lnTo>
                    <a:pt x="965200" y="647700"/>
                  </a:lnTo>
                  <a:lnTo>
                    <a:pt x="965200" y="330200"/>
                  </a:lnTo>
                  <a:lnTo>
                    <a:pt x="1282700" y="330200"/>
                  </a:lnTo>
                  <a:lnTo>
                    <a:pt x="1282700" y="647700"/>
                  </a:lnTo>
                  <a:lnTo>
                    <a:pt x="1924050" y="647700"/>
                  </a:lnTo>
                  <a:lnTo>
                    <a:pt x="1924050" y="19050"/>
                  </a:lnTo>
                  <a:lnTo>
                    <a:pt x="2882900" y="0"/>
                  </a:ln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Forme libre 24"/>
            <p:cNvSpPr/>
            <p:nvPr/>
          </p:nvSpPr>
          <p:spPr>
            <a:xfrm>
              <a:off x="664417" y="2645989"/>
              <a:ext cx="460839" cy="926241"/>
            </a:xfrm>
            <a:custGeom>
              <a:avLst/>
              <a:gdLst>
                <a:gd name="connsiteX0" fmla="*/ 0 w 641350"/>
                <a:gd name="connsiteY0" fmla="*/ 0 h 1289050"/>
                <a:gd name="connsiteX1" fmla="*/ 0 w 641350"/>
                <a:gd name="connsiteY1" fmla="*/ 1289050 h 1289050"/>
                <a:gd name="connsiteX2" fmla="*/ 323850 w 641350"/>
                <a:gd name="connsiteY2" fmla="*/ 1289050 h 1289050"/>
                <a:gd name="connsiteX3" fmla="*/ 323850 w 641350"/>
                <a:gd name="connsiteY3" fmla="*/ 647700 h 1289050"/>
                <a:gd name="connsiteX4" fmla="*/ 641350 w 641350"/>
                <a:gd name="connsiteY4" fmla="*/ 647700 h 1289050"/>
                <a:gd name="connsiteX5" fmla="*/ 641350 w 641350"/>
                <a:gd name="connsiteY5" fmla="*/ 317500 h 1289050"/>
                <a:gd name="connsiteX6" fmla="*/ 323850 w 641350"/>
                <a:gd name="connsiteY6" fmla="*/ 317500 h 1289050"/>
                <a:gd name="connsiteX7" fmla="*/ 323850 w 641350"/>
                <a:gd name="connsiteY7" fmla="*/ 0 h 1289050"/>
                <a:gd name="connsiteX8" fmla="*/ 0 w 641350"/>
                <a:gd name="connsiteY8" fmla="*/ 0 h 128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41350" h="1289050">
                  <a:moveTo>
                    <a:pt x="0" y="0"/>
                  </a:moveTo>
                  <a:lnTo>
                    <a:pt x="0" y="1289050"/>
                  </a:lnTo>
                  <a:lnTo>
                    <a:pt x="323850" y="1289050"/>
                  </a:lnTo>
                  <a:lnTo>
                    <a:pt x="323850" y="647700"/>
                  </a:lnTo>
                  <a:lnTo>
                    <a:pt x="641350" y="647700"/>
                  </a:lnTo>
                  <a:lnTo>
                    <a:pt x="641350" y="317500"/>
                  </a:lnTo>
                  <a:lnTo>
                    <a:pt x="323850" y="317500"/>
                  </a:lnTo>
                  <a:lnTo>
                    <a:pt x="3238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alpha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898305" y="3103935"/>
              <a:ext cx="433323" cy="235593"/>
            </a:xfrm>
            <a:prstGeom prst="rect">
              <a:avLst/>
            </a:prstGeom>
            <a:solidFill>
              <a:srgbClr val="00B050">
                <a:alpha val="40000"/>
              </a:srgbClr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351071" y="3103935"/>
              <a:ext cx="678418" cy="235593"/>
            </a:xfrm>
            <a:prstGeom prst="rect">
              <a:avLst/>
            </a:prstGeom>
            <a:solidFill>
              <a:schemeClr val="accent2">
                <a:alpha val="4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511338" y="3345216"/>
              <a:ext cx="1373632" cy="235593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64416" y="3572230"/>
              <a:ext cx="230419" cy="235593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06018" y="3345216"/>
              <a:ext cx="223471" cy="235593"/>
            </a:xfrm>
            <a:prstGeom prst="rect">
              <a:avLst/>
            </a:prstGeom>
            <a:solidFill>
              <a:srgbClr val="FF0000">
                <a:alpha val="4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1265893" y="2569194"/>
              <a:ext cx="1477030" cy="339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rgbClr val="00B050"/>
                  </a:solidFill>
                </a:rPr>
                <a:t>April </a:t>
              </a:r>
              <a:r>
                <a:rPr lang="fr-FR" sz="1000" dirty="0" smtClean="0">
                  <a:solidFill>
                    <a:srgbClr val="00B050"/>
                  </a:solidFill>
                </a:rPr>
                <a:t>2023 (50Cr)</a:t>
              </a:r>
              <a:endParaRPr lang="fr-FR" sz="1000" dirty="0">
                <a:solidFill>
                  <a:srgbClr val="00B050"/>
                </a:solidFill>
              </a:endParaRPr>
            </a:p>
          </p:txBody>
        </p:sp>
        <p:sp>
          <p:nvSpPr>
            <p:cNvPr id="32" name="ZoneTexte 31"/>
            <p:cNvSpPr txBox="1"/>
            <p:nvPr/>
          </p:nvSpPr>
          <p:spPr>
            <a:xfrm>
              <a:off x="2471000" y="2362892"/>
              <a:ext cx="1408504" cy="339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solidFill>
                    <a:schemeClr val="accent2"/>
                  </a:solidFill>
                </a:rPr>
                <a:t>July </a:t>
              </a:r>
              <a:r>
                <a:rPr lang="fr-FR" sz="1000" dirty="0" smtClean="0">
                  <a:solidFill>
                    <a:schemeClr val="accent2"/>
                  </a:solidFill>
                </a:rPr>
                <a:t>2024 (58Ni)</a:t>
              </a:r>
              <a:endParaRPr lang="fr-FR" sz="1000" dirty="0">
                <a:solidFill>
                  <a:schemeClr val="accent2"/>
                </a:solidFill>
              </a:endParaRPr>
            </a:p>
          </p:txBody>
        </p:sp>
        <p:sp>
          <p:nvSpPr>
            <p:cNvPr id="33" name="ZoneTexte 32"/>
            <p:cNvSpPr txBox="1"/>
            <p:nvPr/>
          </p:nvSpPr>
          <p:spPr>
            <a:xfrm>
              <a:off x="5153582" y="2621638"/>
              <a:ext cx="1452715" cy="5517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err="1" smtClean="0">
                  <a:solidFill>
                    <a:srgbClr val="FF0000"/>
                  </a:solidFill>
                </a:rPr>
                <a:t>September</a:t>
              </a:r>
              <a:r>
                <a:rPr lang="fr-FR" sz="1000" dirty="0" smtClean="0">
                  <a:solidFill>
                    <a:srgbClr val="FF0000"/>
                  </a:solidFill>
                </a:rPr>
                <a:t> </a:t>
              </a:r>
              <a:r>
                <a:rPr lang="fr-FR" sz="1000" dirty="0" smtClean="0">
                  <a:solidFill>
                    <a:srgbClr val="FF0000"/>
                  </a:solidFill>
                </a:rPr>
                <a:t>2024</a:t>
              </a:r>
            </a:p>
            <a:p>
              <a:r>
                <a:rPr lang="fr-FR" sz="1000" dirty="0" smtClean="0">
                  <a:solidFill>
                    <a:srgbClr val="FF0000"/>
                  </a:solidFill>
                </a:rPr>
                <a:t>(129Xe)</a:t>
              </a:r>
              <a:endParaRPr lang="fr-FR" sz="1000" dirty="0">
                <a:solidFill>
                  <a:srgbClr val="FF0000"/>
                </a:solidFill>
              </a:endParaRPr>
            </a:p>
          </p:txBody>
        </p:sp>
        <p:cxnSp>
          <p:nvCxnSpPr>
            <p:cNvPr id="34" name="Connecteur droit 33"/>
            <p:cNvCxnSpPr>
              <a:endCxn id="26" idx="0"/>
            </p:cNvCxnSpPr>
            <p:nvPr/>
          </p:nvCxnSpPr>
          <p:spPr>
            <a:xfrm>
              <a:off x="1898305" y="2840422"/>
              <a:ext cx="216662" cy="263513"/>
            </a:xfrm>
            <a:prstGeom prst="lin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>
              <a:endCxn id="27" idx="0"/>
            </p:cNvCxnSpPr>
            <p:nvPr/>
          </p:nvCxnSpPr>
          <p:spPr>
            <a:xfrm flipH="1">
              <a:off x="2690281" y="2628617"/>
              <a:ext cx="326600" cy="47531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>
              <a:endCxn id="28" idx="3"/>
            </p:cNvCxnSpPr>
            <p:nvPr/>
          </p:nvCxnSpPr>
          <p:spPr>
            <a:xfrm flipH="1">
              <a:off x="4884970" y="2992759"/>
              <a:ext cx="309394" cy="47025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/>
            <p:cNvSpPr txBox="1"/>
            <p:nvPr/>
          </p:nvSpPr>
          <p:spPr>
            <a:xfrm>
              <a:off x="2120865" y="1749647"/>
              <a:ext cx="1138829" cy="3395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err="1" smtClean="0"/>
                <a:t>Before</a:t>
              </a:r>
              <a:r>
                <a:rPr lang="fr-FR" sz="1000" dirty="0" smtClean="0"/>
                <a:t> </a:t>
              </a:r>
              <a:r>
                <a:rPr lang="fr-FR" sz="1000" dirty="0" smtClean="0"/>
                <a:t>2023</a:t>
              </a:r>
              <a:endParaRPr lang="fr-FR" sz="1000" dirty="0"/>
            </a:p>
          </p:txBody>
        </p:sp>
        <p:cxnSp>
          <p:nvCxnSpPr>
            <p:cNvPr id="38" name="Connecteur droit 37"/>
            <p:cNvCxnSpPr>
              <a:endCxn id="25" idx="6"/>
            </p:cNvCxnSpPr>
            <p:nvPr/>
          </p:nvCxnSpPr>
          <p:spPr>
            <a:xfrm flipH="1">
              <a:off x="897118" y="2039511"/>
              <a:ext cx="1357793" cy="8346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>
              <a:endCxn id="24" idx="9"/>
            </p:cNvCxnSpPr>
            <p:nvPr/>
          </p:nvCxnSpPr>
          <p:spPr>
            <a:xfrm>
              <a:off x="3043343" y="2033823"/>
              <a:ext cx="1152650" cy="6258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5148299" y="2967028"/>
            <a:ext cx="634837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>
                <a:cs typeface="Arial" panose="020B0604020202020204" pitchFamily="34" charset="0"/>
              </a:rPr>
              <a:t>Since</a:t>
            </a:r>
            <a:r>
              <a:rPr lang="fr-FR" sz="1600" b="1" dirty="0">
                <a:cs typeface="Arial" panose="020B0604020202020204" pitchFamily="34" charset="0"/>
              </a:rPr>
              <a:t>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cs typeface="Arial" panose="020B0604020202020204" pitchFamily="34" charset="0"/>
              </a:rPr>
              <a:t>Irradiated</a:t>
            </a:r>
            <a:r>
              <a:rPr lang="fr-FR" sz="1600" dirty="0">
                <a:cs typeface="Arial" panose="020B0604020202020204" pitchFamily="34" charset="0"/>
              </a:rPr>
              <a:t> </a:t>
            </a:r>
            <a:r>
              <a:rPr lang="fr-FR" sz="1600" dirty="0" err="1">
                <a:cs typeface="Arial" panose="020B0604020202020204" pitchFamily="34" charset="0"/>
              </a:rPr>
              <a:t>with</a:t>
            </a:r>
            <a:r>
              <a:rPr lang="fr-FR" sz="1600" dirty="0">
                <a:cs typeface="Arial" panose="020B0604020202020204" pitchFamily="34" charset="0"/>
              </a:rPr>
              <a:t> </a:t>
            </a:r>
            <a:r>
              <a:rPr lang="fr-FR" sz="1600" baseline="30000" dirty="0">
                <a:cs typeface="Arial" panose="020B0604020202020204" pitchFamily="34" charset="0"/>
              </a:rPr>
              <a:t>48</a:t>
            </a:r>
            <a:r>
              <a:rPr lang="fr-FR" sz="1600" dirty="0">
                <a:cs typeface="Arial" panose="020B0604020202020204" pitchFamily="34" charset="0"/>
              </a:rPr>
              <a:t>Ca (2021), </a:t>
            </a:r>
            <a:r>
              <a:rPr lang="fr-FR" sz="1600" baseline="30000" dirty="0">
                <a:cs typeface="Arial" panose="020B0604020202020204" pitchFamily="34" charset="0"/>
              </a:rPr>
              <a:t>36</a:t>
            </a:r>
            <a:r>
              <a:rPr lang="fr-FR" sz="1600" dirty="0">
                <a:cs typeface="Arial" panose="020B0604020202020204" pitchFamily="34" charset="0"/>
              </a:rPr>
              <a:t>Ar, </a:t>
            </a:r>
            <a:r>
              <a:rPr lang="fr-FR" sz="1600" baseline="30000" dirty="0">
                <a:cs typeface="Arial" panose="020B0604020202020204" pitchFamily="34" charset="0"/>
              </a:rPr>
              <a:t>84</a:t>
            </a:r>
            <a:r>
              <a:rPr lang="fr-FR" sz="1600" dirty="0">
                <a:cs typeface="Arial" panose="020B0604020202020204" pitchFamily="34" charset="0"/>
              </a:rPr>
              <a:t>Kr (2022), </a:t>
            </a:r>
            <a:r>
              <a:rPr lang="fr-FR" sz="1600" baseline="30000" dirty="0">
                <a:cs typeface="Arial" panose="020B0604020202020204" pitchFamily="34" charset="0"/>
              </a:rPr>
              <a:t>50</a:t>
            </a:r>
            <a:r>
              <a:rPr lang="fr-FR" sz="1600" dirty="0">
                <a:cs typeface="Arial" panose="020B0604020202020204" pitchFamily="34" charset="0"/>
              </a:rPr>
              <a:t>Cr (2023), </a:t>
            </a:r>
            <a:r>
              <a:rPr lang="fr-FR" sz="1600" baseline="30000" dirty="0">
                <a:cs typeface="Arial" panose="020B0604020202020204" pitchFamily="34" charset="0"/>
              </a:rPr>
              <a:t>58</a:t>
            </a:r>
            <a:r>
              <a:rPr lang="fr-FR" sz="1600" dirty="0">
                <a:cs typeface="Arial" panose="020B0604020202020204" pitchFamily="34" charset="0"/>
              </a:rPr>
              <a:t>Ni (2024),</a:t>
            </a:r>
            <a:r>
              <a:rPr lang="fr-FR" sz="1600" baseline="30000" dirty="0">
                <a:cs typeface="Arial" panose="020B0604020202020204" pitchFamily="34" charset="0"/>
              </a:rPr>
              <a:t>129</a:t>
            </a:r>
            <a:r>
              <a:rPr lang="fr-FR" sz="1600" dirty="0">
                <a:cs typeface="Arial" panose="020B0604020202020204" pitchFamily="34" charset="0"/>
              </a:rPr>
              <a:t>Xe (2024)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cs typeface="Arial" panose="020B0604020202020204" pitchFamily="34" charset="0"/>
              </a:rPr>
              <a:t>100+ radioactive isotopes/</a:t>
            </a:r>
            <a:r>
              <a:rPr lang="fr-FR" sz="1600" dirty="0" err="1">
                <a:cs typeface="Arial" panose="020B0604020202020204" pitchFamily="34" charset="0"/>
              </a:rPr>
              <a:t>isomers</a:t>
            </a:r>
            <a:r>
              <a:rPr lang="fr-FR" sz="1600" dirty="0">
                <a:cs typeface="Arial" panose="020B0604020202020204" pitchFamily="34" charset="0"/>
              </a:rPr>
              <a:t> </a:t>
            </a:r>
            <a:r>
              <a:rPr lang="fr-FR" sz="1600" b="1" dirty="0" err="1">
                <a:cs typeface="Arial" panose="020B0604020202020204" pitchFamily="34" charset="0"/>
              </a:rPr>
              <a:t>seen</a:t>
            </a:r>
            <a:r>
              <a:rPr lang="fr-FR" sz="1600" dirty="0">
                <a:cs typeface="Arial" panose="020B0604020202020204" pitchFamily="34" charset="0"/>
              </a:rPr>
              <a:t>, </a:t>
            </a:r>
            <a:r>
              <a:rPr lang="fr-FR" sz="1600" dirty="0" err="1">
                <a:cs typeface="Arial" panose="020B0604020202020204" pitchFamily="34" charset="0"/>
              </a:rPr>
              <a:t>including</a:t>
            </a:r>
            <a:r>
              <a:rPr lang="fr-FR" sz="1600" dirty="0">
                <a:cs typeface="Arial" panose="020B0604020202020204" pitchFamily="34" charset="0"/>
              </a:rPr>
              <a:t> </a:t>
            </a:r>
            <a:r>
              <a:rPr lang="fr-FR" sz="1600" dirty="0" err="1">
                <a:cs typeface="Arial" panose="020B0604020202020204" pitchFamily="34" charset="0"/>
              </a:rPr>
              <a:t>around</a:t>
            </a:r>
            <a:r>
              <a:rPr lang="fr-FR" sz="1600" dirty="0">
                <a:cs typeface="Arial" panose="020B0604020202020204" pitchFamily="34" charset="0"/>
              </a:rPr>
              <a:t> 60 at post-</a:t>
            </a:r>
            <a:r>
              <a:rPr lang="fr-FR" sz="1600" dirty="0" err="1">
                <a:cs typeface="Arial" panose="020B0604020202020204" pitchFamily="34" charset="0"/>
              </a:rPr>
              <a:t>accelerable</a:t>
            </a:r>
            <a:r>
              <a:rPr lang="fr-FR" sz="1600" dirty="0">
                <a:cs typeface="Arial" panose="020B0604020202020204" pitchFamily="34" charset="0"/>
              </a:rPr>
              <a:t> </a:t>
            </a:r>
            <a:r>
              <a:rPr lang="fr-FR" sz="1600" dirty="0" err="1">
                <a:cs typeface="Arial" panose="020B0604020202020204" pitchFamily="34" charset="0"/>
              </a:rPr>
              <a:t>intensities</a:t>
            </a:r>
            <a:r>
              <a:rPr lang="fr-FR" sz="1600" dirty="0">
                <a:cs typeface="Arial" panose="020B0604020202020204" pitchFamily="34" charset="0"/>
              </a:rPr>
              <a:t> (&gt;1E5pps).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aseline="30000" dirty="0">
                <a:cs typeface="Arial" panose="020B0604020202020204" pitchFamily="34" charset="0"/>
              </a:rPr>
              <a:t>48,49</a:t>
            </a:r>
            <a:r>
              <a:rPr lang="fr-FR" sz="1600" dirty="0">
                <a:cs typeface="Arial" panose="020B0604020202020204" pitchFamily="34" charset="0"/>
              </a:rPr>
              <a:t>Cr </a:t>
            </a:r>
            <a:r>
              <a:rPr lang="fr-FR" sz="1600" dirty="0" err="1">
                <a:cs typeface="Arial" panose="020B0604020202020204" pitchFamily="34" charset="0"/>
              </a:rPr>
              <a:t>produced</a:t>
            </a:r>
            <a:r>
              <a:rPr lang="fr-FR" sz="1600" dirty="0">
                <a:cs typeface="Arial" panose="020B0604020202020204" pitchFamily="34" charset="0"/>
              </a:rPr>
              <a:t> for the first time in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cs typeface="Arial" panose="020B0604020202020204" pitchFamily="34" charset="0"/>
              </a:rPr>
              <a:t>Fe/Co/Ni </a:t>
            </a:r>
            <a:r>
              <a:rPr lang="fr-FR" sz="1600" dirty="0" err="1">
                <a:cs typeface="Arial" panose="020B0604020202020204" pitchFamily="34" charset="0"/>
              </a:rPr>
              <a:t>beams</a:t>
            </a:r>
            <a:r>
              <a:rPr lang="fr-FR" sz="1600" dirty="0">
                <a:cs typeface="Arial" panose="020B0604020202020204" pitchFamily="34" charset="0"/>
              </a:rPr>
              <a:t> </a:t>
            </a:r>
            <a:r>
              <a:rPr lang="fr-FR" sz="1600" dirty="0" err="1">
                <a:cs typeface="Arial" panose="020B0604020202020204" pitchFamily="34" charset="0"/>
              </a:rPr>
              <a:t>produced</a:t>
            </a:r>
            <a:r>
              <a:rPr lang="fr-FR" sz="1600" dirty="0">
                <a:cs typeface="Arial" panose="020B0604020202020204" pitchFamily="34" charset="0"/>
              </a:rPr>
              <a:t> for the first time in 2024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cs typeface="Arial" panose="020B0604020202020204" pitchFamily="34" charset="0"/>
              </a:rPr>
              <a:t>« Heavy » ions </a:t>
            </a:r>
            <a:r>
              <a:rPr lang="fr-FR" sz="1600" dirty="0" err="1">
                <a:cs typeface="Arial" panose="020B0604020202020204" pitchFamily="34" charset="0"/>
              </a:rPr>
              <a:t>produced</a:t>
            </a:r>
            <a:r>
              <a:rPr lang="fr-FR" sz="1600" dirty="0">
                <a:cs typeface="Arial" panose="020B0604020202020204" pitchFamily="34" charset="0"/>
              </a:rPr>
              <a:t> in 09/2024 </a:t>
            </a:r>
          </a:p>
        </p:txBody>
      </p:sp>
    </p:spTree>
    <p:extLst>
      <p:ext uri="{BB962C8B-B14F-4D97-AF65-F5344CB8AC3E}">
        <p14:creationId xmlns:p14="http://schemas.microsoft.com/office/powerpoint/2010/main" val="204172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Contamination &amp; Purification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4005" y="1807983"/>
            <a:ext cx="1633807" cy="4140200"/>
          </a:xfrm>
        </p:spPr>
        <p:txBody>
          <a:bodyPr/>
          <a:lstStyle/>
          <a:p>
            <a:pPr algn="ctr"/>
            <a:r>
              <a:rPr lang="fr-FR" dirty="0" smtClean="0"/>
              <a:t>Source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D1P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Charge Breeder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D3P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CIME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Stripping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>
            <a:off x="947366" y="2156604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>
            <a:off x="947366" y="2899700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947366" y="3642796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e bas 9"/>
          <p:cNvSpPr/>
          <p:nvPr/>
        </p:nvSpPr>
        <p:spPr>
          <a:xfrm>
            <a:off x="947366" y="4374924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>
            <a:off x="947366" y="5134263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382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Contamination &amp; Purification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4005" y="1807983"/>
            <a:ext cx="1633807" cy="4140200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Source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D1P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Charge Breeder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D3P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CIME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Stripping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>
            <a:off x="947366" y="2156604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>
            <a:off x="947366" y="2899700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947366" y="3642796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e bas 9"/>
          <p:cNvSpPr/>
          <p:nvPr/>
        </p:nvSpPr>
        <p:spPr>
          <a:xfrm>
            <a:off x="947366" y="4374924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>
            <a:off x="947366" y="5134263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14" y="1690688"/>
            <a:ext cx="1443865" cy="1182351"/>
          </a:xfrm>
          <a:prstGeom prst="rect">
            <a:avLst/>
          </a:prstGeom>
        </p:spPr>
      </p:pic>
      <p:sp>
        <p:nvSpPr>
          <p:cNvPr id="13" name="ZoneTexte 197"/>
          <p:cNvSpPr txBox="1">
            <a:spLocks noChangeArrowheads="1"/>
          </p:cNvSpPr>
          <p:nvPr/>
        </p:nvSpPr>
        <p:spPr bwMode="auto">
          <a:xfrm>
            <a:off x="4419451" y="2975253"/>
            <a:ext cx="98777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MonoNaKe</a:t>
            </a:r>
            <a:endParaRPr lang="fr-FR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FR" altLang="en-US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alkaline</a:t>
            </a:r>
            <a:endParaRPr lang="fr-FR" alt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073" y="1807983"/>
            <a:ext cx="1943153" cy="1198462"/>
          </a:xfrm>
          <a:prstGeom prst="rect">
            <a:avLst/>
          </a:prstGeom>
        </p:spPr>
      </p:pic>
      <p:sp>
        <p:nvSpPr>
          <p:cNvPr id="15" name="ZoneTexte 54"/>
          <p:cNvSpPr txBox="1">
            <a:spLocks noChangeArrowheads="1"/>
          </p:cNvSpPr>
          <p:nvPr/>
        </p:nvSpPr>
        <p:spPr bwMode="auto">
          <a:xfrm>
            <a:off x="7282984" y="2978228"/>
            <a:ext cx="8435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Nanogan</a:t>
            </a:r>
            <a:endParaRPr lang="fr-FR" alt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gaz</a:t>
            </a:r>
            <a:endParaRPr lang="fr-FR" alt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003" y="1724378"/>
            <a:ext cx="1761715" cy="1282067"/>
          </a:xfrm>
          <a:prstGeom prst="rect">
            <a:avLst/>
          </a:prstGeom>
        </p:spPr>
      </p:pic>
      <p:sp>
        <p:nvSpPr>
          <p:cNvPr id="17" name="ZoneTexte 198"/>
          <p:cNvSpPr txBox="1">
            <a:spLocks noChangeArrowheads="1"/>
          </p:cNvSpPr>
          <p:nvPr/>
        </p:nvSpPr>
        <p:spPr bwMode="auto">
          <a:xfrm>
            <a:off x="10096888" y="3006446"/>
            <a:ext cx="11657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FR" alt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FEBIAD</a:t>
            </a:r>
            <a:endParaRPr lang="fr-FR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altLang="en-US" sz="1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fr-FR" altLang="en-US" sz="12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everything</a:t>
            </a:r>
            <a:endParaRPr lang="fr-FR" alt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915911" y="1945549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/>
              <a:t>&gt;</a:t>
            </a:r>
            <a:endParaRPr lang="fr-FR" sz="5400" dirty="0"/>
          </a:p>
        </p:txBody>
      </p:sp>
      <p:sp>
        <p:nvSpPr>
          <p:cNvPr id="19" name="ZoneTexte 18"/>
          <p:cNvSpPr txBox="1"/>
          <p:nvPr/>
        </p:nvSpPr>
        <p:spPr>
          <a:xfrm>
            <a:off x="8997710" y="1976370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400" dirty="0" smtClean="0"/>
              <a:t>&gt;</a:t>
            </a:r>
            <a:endParaRPr lang="fr-FR" sz="5400" dirty="0"/>
          </a:p>
        </p:txBody>
      </p:sp>
      <p:cxnSp>
        <p:nvCxnSpPr>
          <p:cNvPr id="21" name="Connecteur droit 20"/>
          <p:cNvCxnSpPr/>
          <p:nvPr/>
        </p:nvCxnSpPr>
        <p:spPr>
          <a:xfrm>
            <a:off x="1544128" y="1945549"/>
            <a:ext cx="2441276" cy="33631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2" name="Graphique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4674492"/>
              </p:ext>
            </p:extLst>
          </p:nvPr>
        </p:nvGraphicFramePr>
        <p:xfrm>
          <a:off x="3821205" y="3596787"/>
          <a:ext cx="7561347" cy="1588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24" name="Connecteur droit 23"/>
          <p:cNvCxnSpPr/>
          <p:nvPr/>
        </p:nvCxnSpPr>
        <p:spPr>
          <a:xfrm flipV="1">
            <a:off x="9328568" y="2899879"/>
            <a:ext cx="768320" cy="11052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/>
          <p:cNvSpPr txBox="1"/>
          <p:nvPr/>
        </p:nvSpPr>
        <p:spPr>
          <a:xfrm>
            <a:off x="5242193" y="5214297"/>
            <a:ext cx="4719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The best </a:t>
            </a:r>
            <a:r>
              <a:rPr lang="fr-FR" dirty="0" err="1" smtClean="0"/>
              <a:t>is</a:t>
            </a:r>
            <a:r>
              <a:rPr lang="fr-FR" dirty="0" smtClean="0"/>
              <a:t> to have a pure </a:t>
            </a:r>
            <a:r>
              <a:rPr lang="fr-FR" dirty="0" err="1" smtClean="0"/>
              <a:t>beam</a:t>
            </a:r>
            <a:r>
              <a:rPr lang="fr-FR" dirty="0" smtClean="0"/>
              <a:t> </a:t>
            </a:r>
            <a:r>
              <a:rPr lang="fr-FR" dirty="0" err="1" smtClean="0"/>
              <a:t>from</a:t>
            </a:r>
            <a:r>
              <a:rPr lang="fr-FR" dirty="0" smtClean="0"/>
              <a:t> the source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Contamination &amp; Purification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 smtClean="0"/>
              <a:t>11/06/2025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WS AGATA 2025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63599-5DA0-BE42-AE37-88D1760620F1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>
            <a:off x="947366" y="2156604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>
            <a:off x="947366" y="2899700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947366" y="3642796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vers le bas 9"/>
          <p:cNvSpPr/>
          <p:nvPr/>
        </p:nvSpPr>
        <p:spPr>
          <a:xfrm>
            <a:off x="947366" y="4374924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>
            <a:off x="947366" y="5134263"/>
            <a:ext cx="252042" cy="362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1423358" y="2518914"/>
            <a:ext cx="2346385" cy="1552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3993693" y="2195748"/>
            <a:ext cx="3776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smtClean="0"/>
              <a:t>R≈200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Keeps</a:t>
            </a:r>
            <a:r>
              <a:rPr lang="fr-FR" dirty="0" smtClean="0"/>
              <a:t> </a:t>
            </a:r>
            <a:r>
              <a:rPr lang="fr-FR" dirty="0" err="1" smtClean="0"/>
              <a:t>isobars</a:t>
            </a:r>
            <a:r>
              <a:rPr lang="fr-FR" dirty="0" smtClean="0"/>
              <a:t> of the ion on </a:t>
            </a:r>
            <a:r>
              <a:rPr lang="fr-FR" dirty="0" err="1" smtClean="0"/>
              <a:t>interest</a:t>
            </a:r>
            <a:endParaRPr lang="fr-FR" dirty="0" smtClean="0"/>
          </a:p>
        </p:txBody>
      </p:sp>
      <p:sp>
        <p:nvSpPr>
          <p:cNvPr id="15" name="Espace réservé du contenu 2"/>
          <p:cNvSpPr txBox="1">
            <a:spLocks/>
          </p:cNvSpPr>
          <p:nvPr/>
        </p:nvSpPr>
        <p:spPr>
          <a:xfrm>
            <a:off x="264005" y="1807983"/>
            <a:ext cx="1633807" cy="414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dirty="0" smtClean="0">
                <a:solidFill>
                  <a:srgbClr val="FF0000"/>
                </a:solidFill>
              </a:rPr>
              <a:t>Source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>
                <a:solidFill>
                  <a:srgbClr val="00B050"/>
                </a:solidFill>
              </a:rPr>
              <a:t>D1P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Charge Breeder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D3P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CIME</a:t>
            </a:r>
          </a:p>
          <a:p>
            <a:pPr algn="ctr"/>
            <a:endParaRPr lang="fr-FR" dirty="0" smtClean="0"/>
          </a:p>
          <a:p>
            <a:pPr algn="ctr"/>
            <a:r>
              <a:rPr lang="fr-FR" dirty="0" smtClean="0"/>
              <a:t>Stripping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549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GANIL">
      <a:dk1>
        <a:srgbClr val="000000"/>
      </a:dk1>
      <a:lt1>
        <a:srgbClr val="FFFFFF"/>
      </a:lt1>
      <a:dk2>
        <a:srgbClr val="261F4D"/>
      </a:dk2>
      <a:lt2>
        <a:srgbClr val="CACDDE"/>
      </a:lt2>
      <a:accent1>
        <a:srgbClr val="60A3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60A3B3"/>
      </a:hlink>
      <a:folHlink>
        <a:srgbClr val="C9582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13134</TotalTime>
  <Words>2162</Words>
  <Application>Microsoft Office PowerPoint</Application>
  <PresentationFormat>Grand écran</PresentationFormat>
  <Paragraphs>598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Cambria Math</vt:lpstr>
      <vt:lpstr>Times New Roman</vt:lpstr>
      <vt:lpstr>Wingdings</vt:lpstr>
      <vt:lpstr>Thème Office</vt:lpstr>
      <vt:lpstr>SPIRAL1 beams from AGATA</vt:lpstr>
      <vt:lpstr>Outline</vt:lpstr>
      <vt:lpstr>Introduction – SPIRAL</vt:lpstr>
      <vt:lpstr>Beam production</vt:lpstr>
      <vt:lpstr>Beam production</vt:lpstr>
      <vt:lpstr>Focus on the FEBIAD</vt:lpstr>
      <vt:lpstr>Contamination &amp; Purification</vt:lpstr>
      <vt:lpstr>Contamination &amp; Purification</vt:lpstr>
      <vt:lpstr>Contamination &amp; Purification</vt:lpstr>
      <vt:lpstr>Contamination &amp; Purification</vt:lpstr>
      <vt:lpstr>Contamination &amp; Purification</vt:lpstr>
      <vt:lpstr>Contamination &amp; Purification</vt:lpstr>
      <vt:lpstr>Contamination &amp; Purification</vt:lpstr>
      <vt:lpstr>Beam requests</vt:lpstr>
      <vt:lpstr>13O</vt:lpstr>
      <vt:lpstr>44Ti</vt:lpstr>
      <vt:lpstr>62Zn</vt:lpstr>
      <vt:lpstr>56Ni</vt:lpstr>
      <vt:lpstr>55Co</vt:lpstr>
      <vt:lpstr>57Ni</vt:lpstr>
      <vt:lpstr>Takeway messages</vt:lpstr>
      <vt:lpstr>Thank you for your attention</vt:lpstr>
      <vt:lpstr>Operating modes</vt:lpstr>
      <vt:lpstr>Acceleration</vt:lpstr>
      <vt:lpstr>MonoNaKe (credit P. Jardin) Thick target + SIS</vt:lpstr>
      <vt:lpstr>TULIP (credit P. Jardin) Thin 58Ni target + SIS</vt:lpstr>
      <vt:lpstr>Production summary</vt:lpstr>
      <vt:lpstr>Post accelerated FEBIAD beams - intensity</vt:lpstr>
      <vt:lpstr>Post accelerated FEBIAD beams - purity</vt:lpstr>
      <vt:lpstr>Post accelerated FEBIAD beams - purity</vt:lpstr>
      <vt:lpstr>Post accelerated FEBIAD beams - purity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Camille Robinet</dc:creator>
  <cp:lastModifiedBy>Chauveau Pierre</cp:lastModifiedBy>
  <cp:revision>113</cp:revision>
  <dcterms:created xsi:type="dcterms:W3CDTF">2024-02-01T13:48:29Z</dcterms:created>
  <dcterms:modified xsi:type="dcterms:W3CDTF">2025-06-10T13:27:37Z</dcterms:modified>
</cp:coreProperties>
</file>