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6E69604-E95E-EAD8-A6D7-CCDEB8E97682}" name="Stephanie Beauceron" initials="SB" userId="S::stephanie.beauceron@cern.ch::dd2c6a02-91ca-4f03-aebf-02458bdb23fc" providerId="AD"/>
  <p188:author id="{AE220D4C-D068-C3E6-AAE3-FAD9617E1EDF}" name="Julien Giraud" initials="JG" userId="BFKWI6gM/y9yWjCzbUV5pzEmNJT5QpVHCwvylcKbHIA=" providerId="None"/>
  <p188:author id="{49B923CB-8CBD-E9D3-F7E9-E275C4F8198E}" name="Matthias Saimpert" initials="MS" userId="FZ2hNjCJnKb0OTj8Xhvwvv2uxfT8V8Htx+yhiYYW63M=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7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743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EB6296F-2E66-DE66-31AD-33DB6B477AF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6218910-5E66-5F8B-F2CC-3F41FB10BB4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35864-7906-4581-9424-9F4721482A55}" type="datetimeFigureOut">
              <a:rPr lang="fr-FR" smtClean="0"/>
              <a:t>18/11/2024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13F1284-AFDA-1FD3-0B52-5B3D1EC697E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056C217-7324-FA71-B2C9-D0F0E9AF56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42DB3-D31B-4824-9999-959A243DC5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8971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50A67-EBDC-4F14-BA3B-7BAD2409BFFC}" type="datetimeFigureOut">
              <a:rPr lang="en-GB" smtClean="0"/>
              <a:t>18/11/2024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705F4-899C-479B-9B1E-EFD9101D806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885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D266A-CA86-460E-9DFF-F5DFF292F9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</p:spPr>
        <p:txBody>
          <a:bodyPr anchor="b"/>
          <a:lstStyle>
            <a:lvl1pPr algn="ctr">
              <a:defRPr sz="4500" b="1" i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E2BD8-D063-424A-B233-992253F8AC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B39D7B-82F5-48E0-263F-519414F5FB2B}"/>
              </a:ext>
            </a:extLst>
          </p:cNvPr>
          <p:cNvSpPr/>
          <p:nvPr userDrawn="1"/>
        </p:nvSpPr>
        <p:spPr>
          <a:xfrm>
            <a:off x="3" y="6618517"/>
            <a:ext cx="9143999" cy="2394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9" name="Espace réservé du numéro de diapositive 6">
            <a:extLst>
              <a:ext uri="{FF2B5EF4-FFF2-40B4-BE49-F238E27FC236}">
                <a16:creationId xmlns:a16="http://schemas.microsoft.com/office/drawing/2014/main" id="{E3E9EC42-C510-948D-2534-5BC8AB7C4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31201" y="6618517"/>
            <a:ext cx="812800" cy="239487"/>
          </a:xfrm>
          <a:prstGeom prst="rect">
            <a:avLst/>
          </a:prstGeom>
        </p:spPr>
        <p:txBody>
          <a:bodyPr/>
          <a:lstStyle>
            <a:lvl1pPr marL="0" algn="r" defTabSz="685800" rtl="0" eaLnBrk="1" latinLnBrk="0" hangingPunct="1">
              <a:defRPr lang="fr-FR" sz="750" b="1" kern="1200" smtClean="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5A8D992-31B7-4C63-B030-86832B82943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404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F4796A4-CEBB-7543-B8D1-B900FBEEA7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5137" y="1108803"/>
            <a:ext cx="8593727" cy="5071563"/>
          </a:xfrm>
          <a:prstGeom prst="rect">
            <a:avLst/>
          </a:prstGeom>
        </p:spPr>
        <p:txBody>
          <a:bodyPr/>
          <a:lstStyle>
            <a:lvl1pPr>
              <a:defRPr sz="2400" b="1" i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000" b="1" i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900" b="1" i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 b="1" i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 b="1" i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DC96AA7-C532-278D-E35C-61C9845ABCC9}"/>
              </a:ext>
            </a:extLst>
          </p:cNvPr>
          <p:cNvSpPr/>
          <p:nvPr userDrawn="1"/>
        </p:nvSpPr>
        <p:spPr>
          <a:xfrm>
            <a:off x="3" y="6618517"/>
            <a:ext cx="9143999" cy="2394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9253A07-25B9-32A0-2538-60113B1E72D0}"/>
              </a:ext>
            </a:extLst>
          </p:cNvPr>
          <p:cNvSpPr txBox="1">
            <a:spLocks/>
          </p:cNvSpPr>
          <p:nvPr userDrawn="1"/>
        </p:nvSpPr>
        <p:spPr>
          <a:xfrm>
            <a:off x="8331201" y="6618517"/>
            <a:ext cx="812800" cy="2394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lang="fr-FR" sz="1000" b="1" kern="1200" smtClean="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5A8D992-31B7-4C63-B030-86832B829431}" type="slidenum">
              <a:rPr lang="fr-FR" sz="750" smtClean="0"/>
              <a:pPr/>
              <a:t>‹N°›</a:t>
            </a:fld>
            <a:endParaRPr lang="fr-FR" sz="750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C2A02CF-9D65-F825-4F73-022358781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300" y="237198"/>
            <a:ext cx="5473700" cy="652529"/>
          </a:xfrm>
          <a:prstGeom prst="rect">
            <a:avLst/>
          </a:prstGeom>
        </p:spPr>
        <p:txBody>
          <a:bodyPr/>
          <a:lstStyle>
            <a:lvl1pPr>
              <a:defRPr sz="3600" b="1" i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49004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69B7E-601D-4EEB-812A-03C934E282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8828" y="1265691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b="1" i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b="1" i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b="1" i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b="1" i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2FB25-945B-4736-8E67-8082B85D5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7933" y="1265691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b="1" i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b="1" i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b="1" i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b="1" i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5DE8C57-FB0C-F696-7B82-A561FD811B84}"/>
              </a:ext>
            </a:extLst>
          </p:cNvPr>
          <p:cNvSpPr/>
          <p:nvPr userDrawn="1"/>
        </p:nvSpPr>
        <p:spPr>
          <a:xfrm>
            <a:off x="3" y="6618517"/>
            <a:ext cx="9143999" cy="2394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8" name="Espace réservé du numéro de diapositive 6">
            <a:extLst>
              <a:ext uri="{FF2B5EF4-FFF2-40B4-BE49-F238E27FC236}">
                <a16:creationId xmlns:a16="http://schemas.microsoft.com/office/drawing/2014/main" id="{6EF1B8E5-50F8-137E-B5A9-DC88CC995A92}"/>
              </a:ext>
            </a:extLst>
          </p:cNvPr>
          <p:cNvSpPr txBox="1">
            <a:spLocks/>
          </p:cNvSpPr>
          <p:nvPr userDrawn="1"/>
        </p:nvSpPr>
        <p:spPr>
          <a:xfrm>
            <a:off x="8331201" y="6618517"/>
            <a:ext cx="812800" cy="2394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lang="fr-FR" sz="1000" b="1" kern="1200" smtClean="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5A8D992-31B7-4C63-B030-86832B829431}" type="slidenum">
              <a:rPr lang="fr-FR" sz="750" smtClean="0"/>
              <a:pPr/>
              <a:t>‹N°›</a:t>
            </a:fld>
            <a:endParaRPr lang="fr-FR" sz="750" dirty="0"/>
          </a:p>
        </p:txBody>
      </p:sp>
      <p:sp>
        <p:nvSpPr>
          <p:cNvPr id="5" name="Titre 3">
            <a:extLst>
              <a:ext uri="{FF2B5EF4-FFF2-40B4-BE49-F238E27FC236}">
                <a16:creationId xmlns:a16="http://schemas.microsoft.com/office/drawing/2014/main" id="{C959DF7F-F494-C429-F04C-C465B9153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300" y="237198"/>
            <a:ext cx="5473700" cy="652529"/>
          </a:xfrm>
          <a:prstGeom prst="rect">
            <a:avLst/>
          </a:prstGeom>
        </p:spPr>
        <p:txBody>
          <a:bodyPr/>
          <a:lstStyle>
            <a:lvl1pPr>
              <a:defRPr sz="3600" b="1" i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266006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6">
            <a:extLst>
              <a:ext uri="{FF2B5EF4-FFF2-40B4-BE49-F238E27FC236}">
                <a16:creationId xmlns:a16="http://schemas.microsoft.com/office/drawing/2014/main" id="{7A676778-4F10-0466-8032-C754B3BB0F9B}"/>
              </a:ext>
            </a:extLst>
          </p:cNvPr>
          <p:cNvSpPr txBox="1">
            <a:spLocks/>
          </p:cNvSpPr>
          <p:nvPr userDrawn="1"/>
        </p:nvSpPr>
        <p:spPr>
          <a:xfrm>
            <a:off x="8331201" y="6618517"/>
            <a:ext cx="812800" cy="2394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lang="fr-FR" sz="1000" b="1" kern="1200" smtClean="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5A8D992-31B7-4C63-B030-86832B829431}" type="slidenum">
              <a:rPr lang="fr-FR" sz="750" smtClean="0"/>
              <a:pPr/>
              <a:t>‹N°›</a:t>
            </a:fld>
            <a:endParaRPr lang="fr-FR" sz="750" dirty="0"/>
          </a:p>
        </p:txBody>
      </p:sp>
      <p:sp>
        <p:nvSpPr>
          <p:cNvPr id="2" name="Titre 3">
            <a:extLst>
              <a:ext uri="{FF2B5EF4-FFF2-40B4-BE49-F238E27FC236}">
                <a16:creationId xmlns:a16="http://schemas.microsoft.com/office/drawing/2014/main" id="{987F5FBA-666F-A189-AECA-1A39D52C9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300" y="237198"/>
            <a:ext cx="5473700" cy="652529"/>
          </a:xfrm>
          <a:prstGeom prst="rect">
            <a:avLst/>
          </a:prstGeom>
        </p:spPr>
        <p:txBody>
          <a:bodyPr/>
          <a:lstStyle>
            <a:lvl1pPr>
              <a:defRPr sz="3600" b="1" i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560911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6">
            <a:extLst>
              <a:ext uri="{FF2B5EF4-FFF2-40B4-BE49-F238E27FC236}">
                <a16:creationId xmlns:a16="http://schemas.microsoft.com/office/drawing/2014/main" id="{E462709A-64FB-4A9C-0D10-76605EB20CEF}"/>
              </a:ext>
            </a:extLst>
          </p:cNvPr>
          <p:cNvSpPr txBox="1">
            <a:spLocks/>
          </p:cNvSpPr>
          <p:nvPr userDrawn="1"/>
        </p:nvSpPr>
        <p:spPr>
          <a:xfrm>
            <a:off x="8331201" y="6618517"/>
            <a:ext cx="812800" cy="2394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lang="fr-FR" sz="1000" b="1" kern="1200" smtClean="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5A8D992-31B7-4C63-B030-86832B829431}" type="slidenum">
              <a:rPr lang="fr-FR" sz="750" smtClean="0"/>
              <a:pPr/>
              <a:t>‹N°›</a:t>
            </a:fld>
            <a:endParaRPr lang="fr-FR" sz="750" dirty="0"/>
          </a:p>
        </p:txBody>
      </p:sp>
      <p:sp>
        <p:nvSpPr>
          <p:cNvPr id="2" name="Titre 3">
            <a:extLst>
              <a:ext uri="{FF2B5EF4-FFF2-40B4-BE49-F238E27FC236}">
                <a16:creationId xmlns:a16="http://schemas.microsoft.com/office/drawing/2014/main" id="{99B26D6B-2728-53E2-7831-A18D24FE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300" y="237198"/>
            <a:ext cx="5473700" cy="652529"/>
          </a:xfrm>
          <a:prstGeom prst="rect">
            <a:avLst/>
          </a:prstGeom>
        </p:spPr>
        <p:txBody>
          <a:bodyPr/>
          <a:lstStyle>
            <a:lvl1pPr>
              <a:defRPr sz="3600" b="1" i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936445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r="75000" b="8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AD6D1D1-AEF0-984B-AA59-25855DCE8FF0}"/>
              </a:ext>
            </a:extLst>
          </p:cNvPr>
          <p:cNvSpPr txBox="1">
            <a:spLocks/>
          </p:cNvSpPr>
          <p:nvPr userDrawn="1"/>
        </p:nvSpPr>
        <p:spPr>
          <a:xfrm>
            <a:off x="2400709" y="88750"/>
            <a:ext cx="6576333" cy="847726"/>
          </a:xfrm>
          <a:prstGeom prst="rect">
            <a:avLst/>
          </a:prstGeom>
          <a:solidFill>
            <a:srgbClr val="1A74BC"/>
          </a:solidFill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3300" b="1" dirty="0"/>
          </a:p>
        </p:txBody>
      </p:sp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6B2281EA-E468-29EB-B73A-87251CD0CC6C}"/>
              </a:ext>
            </a:extLst>
          </p:cNvPr>
          <p:cNvSpPr txBox="1">
            <a:spLocks/>
          </p:cNvSpPr>
          <p:nvPr userDrawn="1"/>
        </p:nvSpPr>
        <p:spPr>
          <a:xfrm>
            <a:off x="2400709" y="181837"/>
            <a:ext cx="6514693" cy="6803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3C7C9F-92F1-A96A-6023-479AFEC6FD3A}"/>
              </a:ext>
            </a:extLst>
          </p:cNvPr>
          <p:cNvSpPr/>
          <p:nvPr userDrawn="1"/>
        </p:nvSpPr>
        <p:spPr>
          <a:xfrm>
            <a:off x="1" y="6618514"/>
            <a:ext cx="9143999" cy="2394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9" name="Espace réservé du numéro de diapositive 6">
            <a:extLst>
              <a:ext uri="{FF2B5EF4-FFF2-40B4-BE49-F238E27FC236}">
                <a16:creationId xmlns:a16="http://schemas.microsoft.com/office/drawing/2014/main" id="{5FF24939-62CA-4559-5190-8A8EE0F163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31201" y="6618517"/>
            <a:ext cx="812800" cy="239487"/>
          </a:xfrm>
          <a:prstGeom prst="rect">
            <a:avLst/>
          </a:prstGeom>
        </p:spPr>
        <p:txBody>
          <a:bodyPr/>
          <a:lstStyle>
            <a:lvl1pPr marL="0" algn="r" defTabSz="685800" rtl="0" eaLnBrk="1" latinLnBrk="0" hangingPunct="1">
              <a:defRPr lang="fr-FR" sz="1100" b="0" i="0" kern="1200" smtClean="0">
                <a:solidFill>
                  <a:srgbClr val="66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5A8D992-31B7-4C63-B030-86832B82943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pied de page 4">
            <a:extLst>
              <a:ext uri="{FF2B5EF4-FFF2-40B4-BE49-F238E27FC236}">
                <a16:creationId xmlns:a16="http://schemas.microsoft.com/office/drawing/2014/main" id="{2119CDEF-5499-31B0-6034-D6484969AD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4060" y="6618517"/>
            <a:ext cx="7257142" cy="239487"/>
          </a:xfrm>
          <a:prstGeom prst="rect">
            <a:avLst/>
          </a:prstGeom>
        </p:spPr>
        <p:txBody>
          <a:bodyPr/>
          <a:lstStyle>
            <a:lvl1pPr marL="0" algn="ctr" defTabSz="685800" rtl="0" eaLnBrk="1" latinLnBrk="0" hangingPunct="1">
              <a:defRPr lang="en-US" sz="1100" b="0" i="0" kern="1200" smtClean="0">
                <a:solidFill>
                  <a:srgbClr val="66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/>
              <a:t>Site Qualification Presentation – LPNHE</a:t>
            </a:r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130B18B-35C7-066F-8C2A-FE4A79E81C6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4320" y="110023"/>
            <a:ext cx="1031242" cy="77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06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2" r:id="rId3"/>
    <p:sldLayoutId id="2147483655" r:id="rId4"/>
    <p:sldLayoutId id="2147483656" r:id="rId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C9887D-07F4-BBA4-631D-5E6F414851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Quiz Time!!!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0B8030-5C33-D1BE-397A-3BCA683F83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E788D2-F80A-A71D-5D0F-12174A9F0E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5A8D992-31B7-4C63-B030-86832B829431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3375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249F8D82-3833-8786-428D-E4AAB24E01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5137" y="1108803"/>
            <a:ext cx="8593727" cy="5676383"/>
          </a:xfrm>
        </p:spPr>
        <p:txBody>
          <a:bodyPr/>
          <a:lstStyle/>
          <a:p>
            <a:r>
              <a:rPr lang="fr-FR" dirty="0"/>
              <a:t>Etes-vous satisfait de travailler avec un planning d’activité? Oui/Non</a:t>
            </a:r>
          </a:p>
          <a:p>
            <a:r>
              <a:rPr lang="fr-FR" dirty="0"/>
              <a:t>Voulez-vous remplir vous-même ce planning? Oui/Non (= </a:t>
            </a:r>
            <a:r>
              <a:rPr lang="fr-FR" dirty="0" err="1"/>
              <a:t>qqu’un</a:t>
            </a:r>
            <a:r>
              <a:rPr lang="fr-FR" dirty="0"/>
              <a:t> vous donne les activités à faire)</a:t>
            </a:r>
          </a:p>
          <a:p>
            <a:r>
              <a:rPr lang="fr-FR" dirty="0"/>
              <a:t>Avons-nous fini toutes les métrologies [</a:t>
            </a:r>
            <a:r>
              <a:rPr lang="fr-FR" dirty="0" err="1"/>
              <a:t>Flex+Bare</a:t>
            </a:r>
            <a:r>
              <a:rPr lang="fr-FR" dirty="0"/>
              <a:t>]? (=plus besoin d’utiliser la machine) Oui/Non/Je ne sais pas</a:t>
            </a:r>
          </a:p>
          <a:p>
            <a:r>
              <a:rPr lang="fr-FR" dirty="0"/>
              <a:t>Combien de modules V2 avons-nous collé jusqu’à vendredi? Entre 0 et 9…</a:t>
            </a:r>
          </a:p>
          <a:p>
            <a:r>
              <a:rPr lang="fr-FR" dirty="0"/>
              <a:t>Avons-nous collé des modules V2 hier? Oui/Non/Je ne sais pas</a:t>
            </a:r>
          </a:p>
          <a:p>
            <a:r>
              <a:rPr lang="fr-FR" dirty="0"/>
              <a:t>Pour quand Francesco doit avoir les informations dans la </a:t>
            </a:r>
            <a:r>
              <a:rPr lang="fr-FR" dirty="0" err="1"/>
              <a:t>database</a:t>
            </a:r>
            <a:r>
              <a:rPr lang="fr-FR" dirty="0"/>
              <a:t> pour faire la présentation à la PRR? Mardi/Mercredi/Jeudi/Vendredi/Lundi</a:t>
            </a:r>
            <a:r>
              <a:rPr lang="fr-FR"/>
              <a:t>/Mardi</a:t>
            </a:r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B5E3F6EB-9C9C-F90E-C513-E901D6CC3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300" y="72814"/>
            <a:ext cx="5473700" cy="652529"/>
          </a:xfrm>
        </p:spPr>
        <p:txBody>
          <a:bodyPr/>
          <a:lstStyle/>
          <a:p>
            <a:r>
              <a:rPr lang="fr-FR" sz="3200" dirty="0"/>
              <a:t>Une autre manière de demander du feedback</a:t>
            </a:r>
          </a:p>
        </p:txBody>
      </p:sp>
    </p:spTree>
    <p:extLst>
      <p:ext uri="{BB962C8B-B14F-4D97-AF65-F5344CB8AC3E}">
        <p14:creationId xmlns:p14="http://schemas.microsoft.com/office/powerpoint/2010/main" val="2356196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ITK_LPNHE" id="{7DFC90AB-2281-C84A-B2A9-F1421C8BB169}" vid="{D4564DD3-012E-384A-8D30-D62258791D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124</Words>
  <Application>Microsoft Macintosh PowerPoint</Application>
  <PresentationFormat>Affichage à l'écran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Thème Office</vt:lpstr>
      <vt:lpstr>Quiz Time!!!</vt:lpstr>
      <vt:lpstr>Une autre manière de demander du 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Stephanie Beauceron</dc:creator>
  <cp:lastModifiedBy>Stephanie Beauceron</cp:lastModifiedBy>
  <cp:revision>3</cp:revision>
  <dcterms:created xsi:type="dcterms:W3CDTF">2024-11-18T20:52:56Z</dcterms:created>
  <dcterms:modified xsi:type="dcterms:W3CDTF">2024-11-18T21:14:34Z</dcterms:modified>
</cp:coreProperties>
</file>