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63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77217"/>
  </p:normalViewPr>
  <p:slideViewPr>
    <p:cSldViewPr snapToGrid="0" snapToObjects="1" showGuides="1">
      <p:cViewPr varScale="1">
        <p:scale>
          <a:sx n="92" d="100"/>
          <a:sy n="92" d="100"/>
        </p:scale>
        <p:origin x="12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4F10E-EA72-493D-8CB4-D997863E9B9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F2D9002-3787-4864-8084-BCC8E1C6FD1B}">
      <dgm:prSet phldrT="[Texte]" custT="1"/>
      <dgm:spPr/>
      <dgm:t>
        <a:bodyPr/>
        <a:lstStyle/>
        <a:p>
          <a:r>
            <a:rPr lang="fr-FR" sz="1800" baseline="0" dirty="0"/>
            <a:t>Basic science for society</a:t>
          </a:r>
        </a:p>
      </dgm:t>
    </dgm:pt>
    <dgm:pt modelId="{3675CECB-4461-4751-93BF-70B422426D89}" type="parTrans" cxnId="{E4EFE101-EDCE-404A-83C4-8BA80848901D}">
      <dgm:prSet/>
      <dgm:spPr/>
      <dgm:t>
        <a:bodyPr/>
        <a:lstStyle/>
        <a:p>
          <a:endParaRPr lang="fr-FR" sz="1800"/>
        </a:p>
      </dgm:t>
    </dgm:pt>
    <dgm:pt modelId="{E65050F5-235E-4494-A4CF-2B9C5FAF6EA9}" type="sibTrans" cxnId="{E4EFE101-EDCE-404A-83C4-8BA80848901D}">
      <dgm:prSet/>
      <dgm:spPr/>
      <dgm:t>
        <a:bodyPr/>
        <a:lstStyle/>
        <a:p>
          <a:endParaRPr lang="fr-FR" sz="1800"/>
        </a:p>
      </dgm:t>
    </dgm:pt>
    <dgm:pt modelId="{235DF552-0107-4A01-8E4E-EEFAA7B81601}">
      <dgm:prSet phldrT="[Texte]" custT="1"/>
      <dgm:spPr/>
      <dgm:t>
        <a:bodyPr/>
        <a:lstStyle/>
        <a:p>
          <a:r>
            <a:rPr lang="fr-FR" sz="1800" dirty="0"/>
            <a:t>Irradiation / </a:t>
          </a:r>
          <a:r>
            <a:rPr lang="fr-FR" sz="1800" dirty="0" err="1"/>
            <a:t>nuclear</a:t>
          </a:r>
          <a:r>
            <a:rPr lang="fr-FR" sz="1800" dirty="0"/>
            <a:t> </a:t>
          </a:r>
          <a:r>
            <a:rPr lang="fr-FR" sz="1800" dirty="0" err="1"/>
            <a:t>characterization</a:t>
          </a:r>
          <a:endParaRPr lang="fr-FR" sz="1800" dirty="0"/>
        </a:p>
      </dgm:t>
    </dgm:pt>
    <dgm:pt modelId="{7DE87D80-B1B9-4C53-ABEA-7624E69A539A}" type="parTrans" cxnId="{B4EBAF78-ECAF-48C0-8879-B2159A9E33F7}">
      <dgm:prSet/>
      <dgm:spPr/>
      <dgm:t>
        <a:bodyPr/>
        <a:lstStyle/>
        <a:p>
          <a:endParaRPr lang="fr-FR" sz="1800"/>
        </a:p>
      </dgm:t>
    </dgm:pt>
    <dgm:pt modelId="{0DE529B7-625A-49DE-BC97-81E47FED975E}" type="sibTrans" cxnId="{B4EBAF78-ECAF-48C0-8879-B2159A9E33F7}">
      <dgm:prSet/>
      <dgm:spPr/>
      <dgm:t>
        <a:bodyPr/>
        <a:lstStyle/>
        <a:p>
          <a:endParaRPr lang="fr-FR" sz="1800"/>
        </a:p>
      </dgm:t>
    </dgm:pt>
    <dgm:pt modelId="{6EF9271E-676D-CC45-B2CF-68F6B2136D88}">
      <dgm:prSet phldrT="[Texte]" custT="1"/>
      <dgm:spPr/>
      <dgm:t>
        <a:bodyPr/>
        <a:lstStyle/>
        <a:p>
          <a:r>
            <a:rPr lang="fr-FR" sz="1800" dirty="0"/>
            <a:t>Simulation</a:t>
          </a:r>
        </a:p>
      </dgm:t>
    </dgm:pt>
    <dgm:pt modelId="{FBF55CA4-C1D8-9E4C-9C5B-6E044102696F}" type="parTrans" cxnId="{C295478F-4FC4-6F48-A24A-79D419209502}">
      <dgm:prSet/>
      <dgm:spPr/>
      <dgm:t>
        <a:bodyPr/>
        <a:lstStyle/>
        <a:p>
          <a:endParaRPr lang="fr-FR"/>
        </a:p>
      </dgm:t>
    </dgm:pt>
    <dgm:pt modelId="{B608BF34-82B1-8F42-BA16-9C722821E726}" type="sibTrans" cxnId="{C295478F-4FC4-6F48-A24A-79D419209502}">
      <dgm:prSet/>
      <dgm:spPr/>
      <dgm:t>
        <a:bodyPr/>
        <a:lstStyle/>
        <a:p>
          <a:endParaRPr lang="fr-FR"/>
        </a:p>
      </dgm:t>
    </dgm:pt>
    <dgm:pt modelId="{51C0E9A7-1688-1A4C-AFD9-141374F6AB62}">
      <dgm:prSet phldrT="[Texte]" custT="1"/>
      <dgm:spPr/>
      <dgm:t>
        <a:bodyPr/>
        <a:lstStyle/>
        <a:p>
          <a:r>
            <a:rPr lang="fr-FR" sz="1800" dirty="0"/>
            <a:t>Innovative detector design</a:t>
          </a:r>
        </a:p>
      </dgm:t>
    </dgm:pt>
    <dgm:pt modelId="{E30D9BC8-DD3B-3D41-BDE2-D1D0D11D9D73}" type="parTrans" cxnId="{5BC747DE-A027-0748-8FD1-FC424F7EB21B}">
      <dgm:prSet/>
      <dgm:spPr/>
      <dgm:t>
        <a:bodyPr/>
        <a:lstStyle/>
        <a:p>
          <a:endParaRPr lang="fr-FR"/>
        </a:p>
      </dgm:t>
    </dgm:pt>
    <dgm:pt modelId="{E66B4467-898F-1F47-831F-AA793AAE9B9D}" type="sibTrans" cxnId="{5BC747DE-A027-0748-8FD1-FC424F7EB21B}">
      <dgm:prSet/>
      <dgm:spPr/>
      <dgm:t>
        <a:bodyPr/>
        <a:lstStyle/>
        <a:p>
          <a:endParaRPr lang="fr-FR"/>
        </a:p>
      </dgm:t>
    </dgm:pt>
    <dgm:pt modelId="{A420DE3F-547C-EF4C-97FC-E5BEABE12E6A}">
      <dgm:prSet phldrT="[Texte]" custT="1"/>
      <dgm:spPr/>
      <dgm:t>
        <a:bodyPr/>
        <a:lstStyle/>
        <a:p>
          <a:r>
            <a:rPr lang="fr-FR" sz="1800" dirty="0"/>
            <a:t>Big data, </a:t>
          </a:r>
          <a:r>
            <a:rPr lang="fr-FR" sz="1800" dirty="0" err="1"/>
            <a:t>from</a:t>
          </a:r>
          <a:r>
            <a:rPr lang="fr-FR" sz="1800" dirty="0"/>
            <a:t> </a:t>
          </a:r>
          <a:r>
            <a:rPr lang="fr-FR" sz="1800" dirty="0" err="1"/>
            <a:t>sensor</a:t>
          </a:r>
          <a:r>
            <a:rPr lang="fr-FR" sz="1800" dirty="0"/>
            <a:t> to cloud</a:t>
          </a:r>
        </a:p>
      </dgm:t>
    </dgm:pt>
    <dgm:pt modelId="{A6ECFC12-06A4-0D4A-8A2A-45BB1BEA6111}" type="parTrans" cxnId="{63943DF6-151D-F740-A9DC-99D87FF4A902}">
      <dgm:prSet/>
      <dgm:spPr/>
      <dgm:t>
        <a:bodyPr/>
        <a:lstStyle/>
        <a:p>
          <a:endParaRPr lang="fr-FR"/>
        </a:p>
      </dgm:t>
    </dgm:pt>
    <dgm:pt modelId="{B9834733-9EF0-4649-AD00-553148561CEF}" type="sibTrans" cxnId="{63943DF6-151D-F740-A9DC-99D87FF4A902}">
      <dgm:prSet/>
      <dgm:spPr/>
      <dgm:t>
        <a:bodyPr/>
        <a:lstStyle/>
        <a:p>
          <a:endParaRPr lang="fr-FR"/>
        </a:p>
      </dgm:t>
    </dgm:pt>
    <dgm:pt modelId="{EE2D9A69-DB4C-46D4-AC28-E310C1894D49}" type="pres">
      <dgm:prSet presAssocID="{05E4F10E-EA72-493D-8CB4-D997863E9B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EDC6FA-5BAC-4F20-A8AD-681B50674DB0}" type="pres">
      <dgm:prSet presAssocID="{3F2D9002-3787-4864-8084-BCC8E1C6FD1B}" presName="centerShape" presStyleLbl="node0" presStyleIdx="0" presStyleCnt="1" custLinFactNeighborX="0" custLinFactNeighborY="137"/>
      <dgm:spPr/>
    </dgm:pt>
    <dgm:pt modelId="{0856D778-B33E-49C9-AD81-B8FA3D1B8081}" type="pres">
      <dgm:prSet presAssocID="{235DF552-0107-4A01-8E4E-EEFAA7B81601}" presName="node" presStyleLbl="node1" presStyleIdx="0" presStyleCnt="4">
        <dgm:presLayoutVars>
          <dgm:bulletEnabled val="1"/>
        </dgm:presLayoutVars>
      </dgm:prSet>
      <dgm:spPr/>
    </dgm:pt>
    <dgm:pt modelId="{D54DDB47-FCC3-416E-909B-C0C35FCF06A8}" type="pres">
      <dgm:prSet presAssocID="{235DF552-0107-4A01-8E4E-EEFAA7B81601}" presName="dummy" presStyleCnt="0"/>
      <dgm:spPr/>
    </dgm:pt>
    <dgm:pt modelId="{6F5D3D86-AE23-48C9-8021-C40E892665D1}" type="pres">
      <dgm:prSet presAssocID="{0DE529B7-625A-49DE-BC97-81E47FED975E}" presName="sibTrans" presStyleLbl="sibTrans2D1" presStyleIdx="0" presStyleCnt="4"/>
      <dgm:spPr/>
    </dgm:pt>
    <dgm:pt modelId="{5AEA752F-1BD2-D448-A338-9CDC2FE6C655}" type="pres">
      <dgm:prSet presAssocID="{6EF9271E-676D-CC45-B2CF-68F6B2136D88}" presName="node" presStyleLbl="node1" presStyleIdx="1" presStyleCnt="4">
        <dgm:presLayoutVars>
          <dgm:bulletEnabled val="1"/>
        </dgm:presLayoutVars>
      </dgm:prSet>
      <dgm:spPr/>
    </dgm:pt>
    <dgm:pt modelId="{9C784114-AE54-EE40-8FDC-AB94A1F844FE}" type="pres">
      <dgm:prSet presAssocID="{6EF9271E-676D-CC45-B2CF-68F6B2136D88}" presName="dummy" presStyleCnt="0"/>
      <dgm:spPr/>
    </dgm:pt>
    <dgm:pt modelId="{711AC797-6529-2E43-BC55-B41F47625B52}" type="pres">
      <dgm:prSet presAssocID="{B608BF34-82B1-8F42-BA16-9C722821E726}" presName="sibTrans" presStyleLbl="sibTrans2D1" presStyleIdx="1" presStyleCnt="4"/>
      <dgm:spPr/>
    </dgm:pt>
    <dgm:pt modelId="{97B644D4-C7FC-7349-A168-1F72DF8E2CEE}" type="pres">
      <dgm:prSet presAssocID="{51C0E9A7-1688-1A4C-AFD9-141374F6AB62}" presName="node" presStyleLbl="node1" presStyleIdx="2" presStyleCnt="4">
        <dgm:presLayoutVars>
          <dgm:bulletEnabled val="1"/>
        </dgm:presLayoutVars>
      </dgm:prSet>
      <dgm:spPr/>
    </dgm:pt>
    <dgm:pt modelId="{AF0154E7-C12D-4C4D-A652-FC51F8FA94F5}" type="pres">
      <dgm:prSet presAssocID="{51C0E9A7-1688-1A4C-AFD9-141374F6AB62}" presName="dummy" presStyleCnt="0"/>
      <dgm:spPr/>
    </dgm:pt>
    <dgm:pt modelId="{42E3A68A-9285-A94A-BB7D-4F53D268A11D}" type="pres">
      <dgm:prSet presAssocID="{E66B4467-898F-1F47-831F-AA793AAE9B9D}" presName="sibTrans" presStyleLbl="sibTrans2D1" presStyleIdx="2" presStyleCnt="4"/>
      <dgm:spPr/>
    </dgm:pt>
    <dgm:pt modelId="{09F298B8-444C-394B-B34F-699DF87ADF9B}" type="pres">
      <dgm:prSet presAssocID="{A420DE3F-547C-EF4C-97FC-E5BEABE12E6A}" presName="node" presStyleLbl="node1" presStyleIdx="3" presStyleCnt="4">
        <dgm:presLayoutVars>
          <dgm:bulletEnabled val="1"/>
        </dgm:presLayoutVars>
      </dgm:prSet>
      <dgm:spPr/>
    </dgm:pt>
    <dgm:pt modelId="{B08AAACE-55FC-9A49-A9C9-706E6B6571D0}" type="pres">
      <dgm:prSet presAssocID="{A420DE3F-547C-EF4C-97FC-E5BEABE12E6A}" presName="dummy" presStyleCnt="0"/>
      <dgm:spPr/>
    </dgm:pt>
    <dgm:pt modelId="{C59C8822-4A19-C642-B12A-FED1DAAD4251}" type="pres">
      <dgm:prSet presAssocID="{B9834733-9EF0-4649-AD00-553148561CEF}" presName="sibTrans" presStyleLbl="sibTrans2D1" presStyleIdx="3" presStyleCnt="4"/>
      <dgm:spPr/>
    </dgm:pt>
  </dgm:ptLst>
  <dgm:cxnLst>
    <dgm:cxn modelId="{E4EFE101-EDCE-404A-83C4-8BA80848901D}" srcId="{05E4F10E-EA72-493D-8CB4-D997863E9B9E}" destId="{3F2D9002-3787-4864-8084-BCC8E1C6FD1B}" srcOrd="0" destOrd="0" parTransId="{3675CECB-4461-4751-93BF-70B422426D89}" sibTransId="{E65050F5-235E-4494-A4CF-2B9C5FAF6EA9}"/>
    <dgm:cxn modelId="{BD4E7A03-7591-AB49-84E5-8EFEBC566449}" type="presOf" srcId="{51C0E9A7-1688-1A4C-AFD9-141374F6AB62}" destId="{97B644D4-C7FC-7349-A168-1F72DF8E2CEE}" srcOrd="0" destOrd="0" presId="urn:microsoft.com/office/officeart/2005/8/layout/radial6"/>
    <dgm:cxn modelId="{C8ACA40E-41AA-4A1A-880A-D0F93327F0E2}" type="presOf" srcId="{0DE529B7-625A-49DE-BC97-81E47FED975E}" destId="{6F5D3D86-AE23-48C9-8021-C40E892665D1}" srcOrd="0" destOrd="0" presId="urn:microsoft.com/office/officeart/2005/8/layout/radial6"/>
    <dgm:cxn modelId="{CB36DB22-0937-8C4F-8419-11491051DBD1}" type="presOf" srcId="{B9834733-9EF0-4649-AD00-553148561CEF}" destId="{C59C8822-4A19-C642-B12A-FED1DAAD4251}" srcOrd="0" destOrd="0" presId="urn:microsoft.com/office/officeart/2005/8/layout/radial6"/>
    <dgm:cxn modelId="{B1511F64-E30C-4D71-A98B-35044266ADE0}" type="presOf" srcId="{05E4F10E-EA72-493D-8CB4-D997863E9B9E}" destId="{EE2D9A69-DB4C-46D4-AC28-E310C1894D49}" srcOrd="0" destOrd="0" presId="urn:microsoft.com/office/officeart/2005/8/layout/radial6"/>
    <dgm:cxn modelId="{566E036D-B74C-427D-9829-812E3A9621F8}" type="presOf" srcId="{235DF552-0107-4A01-8E4E-EEFAA7B81601}" destId="{0856D778-B33E-49C9-AD81-B8FA3D1B8081}" srcOrd="0" destOrd="0" presId="urn:microsoft.com/office/officeart/2005/8/layout/radial6"/>
    <dgm:cxn modelId="{1E96ED6D-5572-264A-807E-0DC9D735D86A}" type="presOf" srcId="{B608BF34-82B1-8F42-BA16-9C722821E726}" destId="{711AC797-6529-2E43-BC55-B41F47625B52}" srcOrd="0" destOrd="0" presId="urn:microsoft.com/office/officeart/2005/8/layout/radial6"/>
    <dgm:cxn modelId="{B4EBAF78-ECAF-48C0-8879-B2159A9E33F7}" srcId="{3F2D9002-3787-4864-8084-BCC8E1C6FD1B}" destId="{235DF552-0107-4A01-8E4E-EEFAA7B81601}" srcOrd="0" destOrd="0" parTransId="{7DE87D80-B1B9-4C53-ABEA-7624E69A539A}" sibTransId="{0DE529B7-625A-49DE-BC97-81E47FED975E}"/>
    <dgm:cxn modelId="{C295478F-4FC4-6F48-A24A-79D419209502}" srcId="{3F2D9002-3787-4864-8084-BCC8E1C6FD1B}" destId="{6EF9271E-676D-CC45-B2CF-68F6B2136D88}" srcOrd="1" destOrd="0" parTransId="{FBF55CA4-C1D8-9E4C-9C5B-6E044102696F}" sibTransId="{B608BF34-82B1-8F42-BA16-9C722821E726}"/>
    <dgm:cxn modelId="{51C23993-948E-8E42-B95A-177D96B5A1F4}" type="presOf" srcId="{6EF9271E-676D-CC45-B2CF-68F6B2136D88}" destId="{5AEA752F-1BD2-D448-A338-9CDC2FE6C655}" srcOrd="0" destOrd="0" presId="urn:microsoft.com/office/officeart/2005/8/layout/radial6"/>
    <dgm:cxn modelId="{143AB7B9-9724-4E9E-9F35-A4BD41427089}" type="presOf" srcId="{3F2D9002-3787-4864-8084-BCC8E1C6FD1B}" destId="{7FEDC6FA-5BAC-4F20-A8AD-681B50674DB0}" srcOrd="0" destOrd="0" presId="urn:microsoft.com/office/officeart/2005/8/layout/radial6"/>
    <dgm:cxn modelId="{376ACCDD-C4C8-094C-BAA8-C63920A7C16D}" type="presOf" srcId="{E66B4467-898F-1F47-831F-AA793AAE9B9D}" destId="{42E3A68A-9285-A94A-BB7D-4F53D268A11D}" srcOrd="0" destOrd="0" presId="urn:microsoft.com/office/officeart/2005/8/layout/radial6"/>
    <dgm:cxn modelId="{5BC747DE-A027-0748-8FD1-FC424F7EB21B}" srcId="{3F2D9002-3787-4864-8084-BCC8E1C6FD1B}" destId="{51C0E9A7-1688-1A4C-AFD9-141374F6AB62}" srcOrd="2" destOrd="0" parTransId="{E30D9BC8-DD3B-3D41-BDE2-D1D0D11D9D73}" sibTransId="{E66B4467-898F-1F47-831F-AA793AAE9B9D}"/>
    <dgm:cxn modelId="{3B9357F3-10C5-6A40-B7F0-96814251DF9F}" type="presOf" srcId="{A420DE3F-547C-EF4C-97FC-E5BEABE12E6A}" destId="{09F298B8-444C-394B-B34F-699DF87ADF9B}" srcOrd="0" destOrd="0" presId="urn:microsoft.com/office/officeart/2005/8/layout/radial6"/>
    <dgm:cxn modelId="{63943DF6-151D-F740-A9DC-99D87FF4A902}" srcId="{3F2D9002-3787-4864-8084-BCC8E1C6FD1B}" destId="{A420DE3F-547C-EF4C-97FC-E5BEABE12E6A}" srcOrd="3" destOrd="0" parTransId="{A6ECFC12-06A4-0D4A-8A2A-45BB1BEA6111}" sibTransId="{B9834733-9EF0-4649-AD00-553148561CEF}"/>
    <dgm:cxn modelId="{48918B6A-21CA-4146-9F74-F836385D864D}" type="presParOf" srcId="{EE2D9A69-DB4C-46D4-AC28-E310C1894D49}" destId="{7FEDC6FA-5BAC-4F20-A8AD-681B50674DB0}" srcOrd="0" destOrd="0" presId="urn:microsoft.com/office/officeart/2005/8/layout/radial6"/>
    <dgm:cxn modelId="{DF739654-A370-48AE-93A3-D74D3CAC6ECF}" type="presParOf" srcId="{EE2D9A69-DB4C-46D4-AC28-E310C1894D49}" destId="{0856D778-B33E-49C9-AD81-B8FA3D1B8081}" srcOrd="1" destOrd="0" presId="urn:microsoft.com/office/officeart/2005/8/layout/radial6"/>
    <dgm:cxn modelId="{C953D96A-FDC3-4D59-B666-A85FC5A32545}" type="presParOf" srcId="{EE2D9A69-DB4C-46D4-AC28-E310C1894D49}" destId="{D54DDB47-FCC3-416E-909B-C0C35FCF06A8}" srcOrd="2" destOrd="0" presId="urn:microsoft.com/office/officeart/2005/8/layout/radial6"/>
    <dgm:cxn modelId="{F5491E90-377D-42B0-89D5-E1BA2A027052}" type="presParOf" srcId="{EE2D9A69-DB4C-46D4-AC28-E310C1894D49}" destId="{6F5D3D86-AE23-48C9-8021-C40E892665D1}" srcOrd="3" destOrd="0" presId="urn:microsoft.com/office/officeart/2005/8/layout/radial6"/>
    <dgm:cxn modelId="{9C15EADE-9436-FB4B-8711-E4FF34E37BF8}" type="presParOf" srcId="{EE2D9A69-DB4C-46D4-AC28-E310C1894D49}" destId="{5AEA752F-1BD2-D448-A338-9CDC2FE6C655}" srcOrd="4" destOrd="0" presId="urn:microsoft.com/office/officeart/2005/8/layout/radial6"/>
    <dgm:cxn modelId="{7F6B6B7F-C569-654F-95D8-A6D1686345E6}" type="presParOf" srcId="{EE2D9A69-DB4C-46D4-AC28-E310C1894D49}" destId="{9C784114-AE54-EE40-8FDC-AB94A1F844FE}" srcOrd="5" destOrd="0" presId="urn:microsoft.com/office/officeart/2005/8/layout/radial6"/>
    <dgm:cxn modelId="{2A15158D-9ADF-AD4D-BFC4-5434A19D48F7}" type="presParOf" srcId="{EE2D9A69-DB4C-46D4-AC28-E310C1894D49}" destId="{711AC797-6529-2E43-BC55-B41F47625B52}" srcOrd="6" destOrd="0" presId="urn:microsoft.com/office/officeart/2005/8/layout/radial6"/>
    <dgm:cxn modelId="{AA78A00C-6E88-3F40-AD1E-EE7D76D0CC30}" type="presParOf" srcId="{EE2D9A69-DB4C-46D4-AC28-E310C1894D49}" destId="{97B644D4-C7FC-7349-A168-1F72DF8E2CEE}" srcOrd="7" destOrd="0" presId="urn:microsoft.com/office/officeart/2005/8/layout/radial6"/>
    <dgm:cxn modelId="{3E4A33BD-97B0-7C42-905A-F8EED8A2962F}" type="presParOf" srcId="{EE2D9A69-DB4C-46D4-AC28-E310C1894D49}" destId="{AF0154E7-C12D-4C4D-A652-FC51F8FA94F5}" srcOrd="8" destOrd="0" presId="urn:microsoft.com/office/officeart/2005/8/layout/radial6"/>
    <dgm:cxn modelId="{D183F4E4-075C-3543-85C3-82823B77AB56}" type="presParOf" srcId="{EE2D9A69-DB4C-46D4-AC28-E310C1894D49}" destId="{42E3A68A-9285-A94A-BB7D-4F53D268A11D}" srcOrd="9" destOrd="0" presId="urn:microsoft.com/office/officeart/2005/8/layout/radial6"/>
    <dgm:cxn modelId="{01AED314-F8A6-794E-B269-FAC5B1AD7C9C}" type="presParOf" srcId="{EE2D9A69-DB4C-46D4-AC28-E310C1894D49}" destId="{09F298B8-444C-394B-B34F-699DF87ADF9B}" srcOrd="10" destOrd="0" presId="urn:microsoft.com/office/officeart/2005/8/layout/radial6"/>
    <dgm:cxn modelId="{CE04B416-3440-9947-9663-14453A01F99A}" type="presParOf" srcId="{EE2D9A69-DB4C-46D4-AC28-E310C1894D49}" destId="{B08AAACE-55FC-9A49-A9C9-706E6B6571D0}" srcOrd="11" destOrd="0" presId="urn:microsoft.com/office/officeart/2005/8/layout/radial6"/>
    <dgm:cxn modelId="{76351373-E718-D844-B5B7-C5AC3E039E82}" type="presParOf" srcId="{EE2D9A69-DB4C-46D4-AC28-E310C1894D49}" destId="{C59C8822-4A19-C642-B12A-FED1DAAD4251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4F10E-EA72-493D-8CB4-D997863E9B9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F2D9002-3787-4864-8084-BCC8E1C6FD1B}">
      <dgm:prSet phldrT="[Texte]" custT="1"/>
      <dgm:spPr/>
      <dgm:t>
        <a:bodyPr/>
        <a:lstStyle/>
        <a:p>
          <a:r>
            <a:rPr lang="fr-FR" sz="1800" baseline="0" dirty="0"/>
            <a:t>Basic science for society</a:t>
          </a:r>
        </a:p>
      </dgm:t>
    </dgm:pt>
    <dgm:pt modelId="{3675CECB-4461-4751-93BF-70B422426D89}" type="parTrans" cxnId="{E4EFE101-EDCE-404A-83C4-8BA80848901D}">
      <dgm:prSet/>
      <dgm:spPr/>
      <dgm:t>
        <a:bodyPr/>
        <a:lstStyle/>
        <a:p>
          <a:endParaRPr lang="fr-FR" sz="1800"/>
        </a:p>
      </dgm:t>
    </dgm:pt>
    <dgm:pt modelId="{E65050F5-235E-4494-A4CF-2B9C5FAF6EA9}" type="sibTrans" cxnId="{E4EFE101-EDCE-404A-83C4-8BA80848901D}">
      <dgm:prSet/>
      <dgm:spPr/>
      <dgm:t>
        <a:bodyPr/>
        <a:lstStyle/>
        <a:p>
          <a:endParaRPr lang="fr-FR" sz="1800"/>
        </a:p>
      </dgm:t>
    </dgm:pt>
    <dgm:pt modelId="{235DF552-0107-4A01-8E4E-EEFAA7B81601}">
      <dgm:prSet phldrT="[Texte]" custT="1"/>
      <dgm:spPr/>
      <dgm:t>
        <a:bodyPr/>
        <a:lstStyle/>
        <a:p>
          <a:r>
            <a:rPr lang="fr-FR" sz="1800" dirty="0"/>
            <a:t>Irradiation / </a:t>
          </a:r>
          <a:r>
            <a:rPr lang="fr-FR" sz="1800" dirty="0" err="1"/>
            <a:t>nuclear</a:t>
          </a:r>
          <a:r>
            <a:rPr lang="fr-FR" sz="1800" dirty="0"/>
            <a:t> </a:t>
          </a:r>
          <a:r>
            <a:rPr lang="fr-FR" sz="1800" dirty="0" err="1"/>
            <a:t>characterization</a:t>
          </a:r>
          <a:endParaRPr lang="fr-FR" sz="1800" dirty="0"/>
        </a:p>
      </dgm:t>
    </dgm:pt>
    <dgm:pt modelId="{7DE87D80-B1B9-4C53-ABEA-7624E69A539A}" type="parTrans" cxnId="{B4EBAF78-ECAF-48C0-8879-B2159A9E33F7}">
      <dgm:prSet/>
      <dgm:spPr/>
      <dgm:t>
        <a:bodyPr/>
        <a:lstStyle/>
        <a:p>
          <a:endParaRPr lang="fr-FR" sz="1800"/>
        </a:p>
      </dgm:t>
    </dgm:pt>
    <dgm:pt modelId="{0DE529B7-625A-49DE-BC97-81E47FED975E}" type="sibTrans" cxnId="{B4EBAF78-ECAF-48C0-8879-B2159A9E33F7}">
      <dgm:prSet/>
      <dgm:spPr/>
      <dgm:t>
        <a:bodyPr/>
        <a:lstStyle/>
        <a:p>
          <a:endParaRPr lang="fr-FR" sz="1800"/>
        </a:p>
      </dgm:t>
    </dgm:pt>
    <dgm:pt modelId="{6EF9271E-676D-CC45-B2CF-68F6B2136D88}">
      <dgm:prSet phldrT="[Texte]" custT="1"/>
      <dgm:spPr/>
      <dgm:t>
        <a:bodyPr/>
        <a:lstStyle/>
        <a:p>
          <a:r>
            <a:rPr lang="fr-FR" sz="1800" dirty="0"/>
            <a:t>Simulation</a:t>
          </a:r>
        </a:p>
      </dgm:t>
    </dgm:pt>
    <dgm:pt modelId="{FBF55CA4-C1D8-9E4C-9C5B-6E044102696F}" type="parTrans" cxnId="{C295478F-4FC4-6F48-A24A-79D419209502}">
      <dgm:prSet/>
      <dgm:spPr/>
      <dgm:t>
        <a:bodyPr/>
        <a:lstStyle/>
        <a:p>
          <a:endParaRPr lang="fr-FR"/>
        </a:p>
      </dgm:t>
    </dgm:pt>
    <dgm:pt modelId="{B608BF34-82B1-8F42-BA16-9C722821E726}" type="sibTrans" cxnId="{C295478F-4FC4-6F48-A24A-79D419209502}">
      <dgm:prSet/>
      <dgm:spPr/>
      <dgm:t>
        <a:bodyPr/>
        <a:lstStyle/>
        <a:p>
          <a:endParaRPr lang="fr-FR"/>
        </a:p>
      </dgm:t>
    </dgm:pt>
    <dgm:pt modelId="{51C0E9A7-1688-1A4C-AFD9-141374F6AB62}">
      <dgm:prSet phldrT="[Texte]" custT="1"/>
      <dgm:spPr/>
      <dgm:t>
        <a:bodyPr/>
        <a:lstStyle/>
        <a:p>
          <a:r>
            <a:rPr lang="fr-FR" sz="1800" dirty="0"/>
            <a:t>Innovative detector design</a:t>
          </a:r>
        </a:p>
      </dgm:t>
    </dgm:pt>
    <dgm:pt modelId="{E30D9BC8-DD3B-3D41-BDE2-D1D0D11D9D73}" type="parTrans" cxnId="{5BC747DE-A027-0748-8FD1-FC424F7EB21B}">
      <dgm:prSet/>
      <dgm:spPr/>
      <dgm:t>
        <a:bodyPr/>
        <a:lstStyle/>
        <a:p>
          <a:endParaRPr lang="fr-FR"/>
        </a:p>
      </dgm:t>
    </dgm:pt>
    <dgm:pt modelId="{E66B4467-898F-1F47-831F-AA793AAE9B9D}" type="sibTrans" cxnId="{5BC747DE-A027-0748-8FD1-FC424F7EB21B}">
      <dgm:prSet/>
      <dgm:spPr/>
      <dgm:t>
        <a:bodyPr/>
        <a:lstStyle/>
        <a:p>
          <a:endParaRPr lang="fr-FR"/>
        </a:p>
      </dgm:t>
    </dgm:pt>
    <dgm:pt modelId="{A420DE3F-547C-EF4C-97FC-E5BEABE12E6A}">
      <dgm:prSet phldrT="[Texte]" custT="1"/>
      <dgm:spPr/>
      <dgm:t>
        <a:bodyPr/>
        <a:lstStyle/>
        <a:p>
          <a:r>
            <a:rPr lang="fr-FR" sz="1800" dirty="0"/>
            <a:t>Big data, </a:t>
          </a:r>
          <a:r>
            <a:rPr lang="fr-FR" sz="1800" dirty="0" err="1"/>
            <a:t>from</a:t>
          </a:r>
          <a:r>
            <a:rPr lang="fr-FR" sz="1800" dirty="0"/>
            <a:t> </a:t>
          </a:r>
          <a:r>
            <a:rPr lang="fr-FR" sz="1800" dirty="0" err="1"/>
            <a:t>sensor</a:t>
          </a:r>
          <a:r>
            <a:rPr lang="fr-FR" sz="1800" dirty="0"/>
            <a:t> to cloud</a:t>
          </a:r>
        </a:p>
      </dgm:t>
    </dgm:pt>
    <dgm:pt modelId="{A6ECFC12-06A4-0D4A-8A2A-45BB1BEA6111}" type="parTrans" cxnId="{63943DF6-151D-F740-A9DC-99D87FF4A902}">
      <dgm:prSet/>
      <dgm:spPr/>
      <dgm:t>
        <a:bodyPr/>
        <a:lstStyle/>
        <a:p>
          <a:endParaRPr lang="fr-FR"/>
        </a:p>
      </dgm:t>
    </dgm:pt>
    <dgm:pt modelId="{B9834733-9EF0-4649-AD00-553148561CEF}" type="sibTrans" cxnId="{63943DF6-151D-F740-A9DC-99D87FF4A902}">
      <dgm:prSet/>
      <dgm:spPr/>
      <dgm:t>
        <a:bodyPr/>
        <a:lstStyle/>
        <a:p>
          <a:endParaRPr lang="fr-FR"/>
        </a:p>
      </dgm:t>
    </dgm:pt>
    <dgm:pt modelId="{EE2D9A69-DB4C-46D4-AC28-E310C1894D49}" type="pres">
      <dgm:prSet presAssocID="{05E4F10E-EA72-493D-8CB4-D997863E9B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EDC6FA-5BAC-4F20-A8AD-681B50674DB0}" type="pres">
      <dgm:prSet presAssocID="{3F2D9002-3787-4864-8084-BCC8E1C6FD1B}" presName="centerShape" presStyleLbl="node0" presStyleIdx="0" presStyleCnt="1" custLinFactNeighborX="0" custLinFactNeighborY="137"/>
      <dgm:spPr/>
    </dgm:pt>
    <dgm:pt modelId="{0856D778-B33E-49C9-AD81-B8FA3D1B8081}" type="pres">
      <dgm:prSet presAssocID="{235DF552-0107-4A01-8E4E-EEFAA7B81601}" presName="node" presStyleLbl="node1" presStyleIdx="0" presStyleCnt="4">
        <dgm:presLayoutVars>
          <dgm:bulletEnabled val="1"/>
        </dgm:presLayoutVars>
      </dgm:prSet>
      <dgm:spPr/>
    </dgm:pt>
    <dgm:pt modelId="{D54DDB47-FCC3-416E-909B-C0C35FCF06A8}" type="pres">
      <dgm:prSet presAssocID="{235DF552-0107-4A01-8E4E-EEFAA7B81601}" presName="dummy" presStyleCnt="0"/>
      <dgm:spPr/>
    </dgm:pt>
    <dgm:pt modelId="{6F5D3D86-AE23-48C9-8021-C40E892665D1}" type="pres">
      <dgm:prSet presAssocID="{0DE529B7-625A-49DE-BC97-81E47FED975E}" presName="sibTrans" presStyleLbl="sibTrans2D1" presStyleIdx="0" presStyleCnt="4"/>
      <dgm:spPr/>
    </dgm:pt>
    <dgm:pt modelId="{5AEA752F-1BD2-D448-A338-9CDC2FE6C655}" type="pres">
      <dgm:prSet presAssocID="{6EF9271E-676D-CC45-B2CF-68F6B2136D88}" presName="node" presStyleLbl="node1" presStyleIdx="1" presStyleCnt="4">
        <dgm:presLayoutVars>
          <dgm:bulletEnabled val="1"/>
        </dgm:presLayoutVars>
      </dgm:prSet>
      <dgm:spPr/>
    </dgm:pt>
    <dgm:pt modelId="{9C784114-AE54-EE40-8FDC-AB94A1F844FE}" type="pres">
      <dgm:prSet presAssocID="{6EF9271E-676D-CC45-B2CF-68F6B2136D88}" presName="dummy" presStyleCnt="0"/>
      <dgm:spPr/>
    </dgm:pt>
    <dgm:pt modelId="{711AC797-6529-2E43-BC55-B41F47625B52}" type="pres">
      <dgm:prSet presAssocID="{B608BF34-82B1-8F42-BA16-9C722821E726}" presName="sibTrans" presStyleLbl="sibTrans2D1" presStyleIdx="1" presStyleCnt="4"/>
      <dgm:spPr/>
    </dgm:pt>
    <dgm:pt modelId="{97B644D4-C7FC-7349-A168-1F72DF8E2CEE}" type="pres">
      <dgm:prSet presAssocID="{51C0E9A7-1688-1A4C-AFD9-141374F6AB62}" presName="node" presStyleLbl="node1" presStyleIdx="2" presStyleCnt="4">
        <dgm:presLayoutVars>
          <dgm:bulletEnabled val="1"/>
        </dgm:presLayoutVars>
      </dgm:prSet>
      <dgm:spPr/>
    </dgm:pt>
    <dgm:pt modelId="{AF0154E7-C12D-4C4D-A652-FC51F8FA94F5}" type="pres">
      <dgm:prSet presAssocID="{51C0E9A7-1688-1A4C-AFD9-141374F6AB62}" presName="dummy" presStyleCnt="0"/>
      <dgm:spPr/>
    </dgm:pt>
    <dgm:pt modelId="{42E3A68A-9285-A94A-BB7D-4F53D268A11D}" type="pres">
      <dgm:prSet presAssocID="{E66B4467-898F-1F47-831F-AA793AAE9B9D}" presName="sibTrans" presStyleLbl="sibTrans2D1" presStyleIdx="2" presStyleCnt="4"/>
      <dgm:spPr/>
    </dgm:pt>
    <dgm:pt modelId="{09F298B8-444C-394B-B34F-699DF87ADF9B}" type="pres">
      <dgm:prSet presAssocID="{A420DE3F-547C-EF4C-97FC-E5BEABE12E6A}" presName="node" presStyleLbl="node1" presStyleIdx="3" presStyleCnt="4">
        <dgm:presLayoutVars>
          <dgm:bulletEnabled val="1"/>
        </dgm:presLayoutVars>
      </dgm:prSet>
      <dgm:spPr/>
    </dgm:pt>
    <dgm:pt modelId="{B08AAACE-55FC-9A49-A9C9-706E6B6571D0}" type="pres">
      <dgm:prSet presAssocID="{A420DE3F-547C-EF4C-97FC-E5BEABE12E6A}" presName="dummy" presStyleCnt="0"/>
      <dgm:spPr/>
    </dgm:pt>
    <dgm:pt modelId="{C59C8822-4A19-C642-B12A-FED1DAAD4251}" type="pres">
      <dgm:prSet presAssocID="{B9834733-9EF0-4649-AD00-553148561CEF}" presName="sibTrans" presStyleLbl="sibTrans2D1" presStyleIdx="3" presStyleCnt="4"/>
      <dgm:spPr/>
    </dgm:pt>
  </dgm:ptLst>
  <dgm:cxnLst>
    <dgm:cxn modelId="{E4EFE101-EDCE-404A-83C4-8BA80848901D}" srcId="{05E4F10E-EA72-493D-8CB4-D997863E9B9E}" destId="{3F2D9002-3787-4864-8084-BCC8E1C6FD1B}" srcOrd="0" destOrd="0" parTransId="{3675CECB-4461-4751-93BF-70B422426D89}" sibTransId="{E65050F5-235E-4494-A4CF-2B9C5FAF6EA9}"/>
    <dgm:cxn modelId="{BD4E7A03-7591-AB49-84E5-8EFEBC566449}" type="presOf" srcId="{51C0E9A7-1688-1A4C-AFD9-141374F6AB62}" destId="{97B644D4-C7FC-7349-A168-1F72DF8E2CEE}" srcOrd="0" destOrd="0" presId="urn:microsoft.com/office/officeart/2005/8/layout/radial6"/>
    <dgm:cxn modelId="{C8ACA40E-41AA-4A1A-880A-D0F93327F0E2}" type="presOf" srcId="{0DE529B7-625A-49DE-BC97-81E47FED975E}" destId="{6F5D3D86-AE23-48C9-8021-C40E892665D1}" srcOrd="0" destOrd="0" presId="urn:microsoft.com/office/officeart/2005/8/layout/radial6"/>
    <dgm:cxn modelId="{CB36DB22-0937-8C4F-8419-11491051DBD1}" type="presOf" srcId="{B9834733-9EF0-4649-AD00-553148561CEF}" destId="{C59C8822-4A19-C642-B12A-FED1DAAD4251}" srcOrd="0" destOrd="0" presId="urn:microsoft.com/office/officeart/2005/8/layout/radial6"/>
    <dgm:cxn modelId="{B1511F64-E30C-4D71-A98B-35044266ADE0}" type="presOf" srcId="{05E4F10E-EA72-493D-8CB4-D997863E9B9E}" destId="{EE2D9A69-DB4C-46D4-AC28-E310C1894D49}" srcOrd="0" destOrd="0" presId="urn:microsoft.com/office/officeart/2005/8/layout/radial6"/>
    <dgm:cxn modelId="{566E036D-B74C-427D-9829-812E3A9621F8}" type="presOf" srcId="{235DF552-0107-4A01-8E4E-EEFAA7B81601}" destId="{0856D778-B33E-49C9-AD81-B8FA3D1B8081}" srcOrd="0" destOrd="0" presId="urn:microsoft.com/office/officeart/2005/8/layout/radial6"/>
    <dgm:cxn modelId="{1E96ED6D-5572-264A-807E-0DC9D735D86A}" type="presOf" srcId="{B608BF34-82B1-8F42-BA16-9C722821E726}" destId="{711AC797-6529-2E43-BC55-B41F47625B52}" srcOrd="0" destOrd="0" presId="urn:microsoft.com/office/officeart/2005/8/layout/radial6"/>
    <dgm:cxn modelId="{B4EBAF78-ECAF-48C0-8879-B2159A9E33F7}" srcId="{3F2D9002-3787-4864-8084-BCC8E1C6FD1B}" destId="{235DF552-0107-4A01-8E4E-EEFAA7B81601}" srcOrd="0" destOrd="0" parTransId="{7DE87D80-B1B9-4C53-ABEA-7624E69A539A}" sibTransId="{0DE529B7-625A-49DE-BC97-81E47FED975E}"/>
    <dgm:cxn modelId="{C295478F-4FC4-6F48-A24A-79D419209502}" srcId="{3F2D9002-3787-4864-8084-BCC8E1C6FD1B}" destId="{6EF9271E-676D-CC45-B2CF-68F6B2136D88}" srcOrd="1" destOrd="0" parTransId="{FBF55CA4-C1D8-9E4C-9C5B-6E044102696F}" sibTransId="{B608BF34-82B1-8F42-BA16-9C722821E726}"/>
    <dgm:cxn modelId="{51C23993-948E-8E42-B95A-177D96B5A1F4}" type="presOf" srcId="{6EF9271E-676D-CC45-B2CF-68F6B2136D88}" destId="{5AEA752F-1BD2-D448-A338-9CDC2FE6C655}" srcOrd="0" destOrd="0" presId="urn:microsoft.com/office/officeart/2005/8/layout/radial6"/>
    <dgm:cxn modelId="{143AB7B9-9724-4E9E-9F35-A4BD41427089}" type="presOf" srcId="{3F2D9002-3787-4864-8084-BCC8E1C6FD1B}" destId="{7FEDC6FA-5BAC-4F20-A8AD-681B50674DB0}" srcOrd="0" destOrd="0" presId="urn:microsoft.com/office/officeart/2005/8/layout/radial6"/>
    <dgm:cxn modelId="{376ACCDD-C4C8-094C-BAA8-C63920A7C16D}" type="presOf" srcId="{E66B4467-898F-1F47-831F-AA793AAE9B9D}" destId="{42E3A68A-9285-A94A-BB7D-4F53D268A11D}" srcOrd="0" destOrd="0" presId="urn:microsoft.com/office/officeart/2005/8/layout/radial6"/>
    <dgm:cxn modelId="{5BC747DE-A027-0748-8FD1-FC424F7EB21B}" srcId="{3F2D9002-3787-4864-8084-BCC8E1C6FD1B}" destId="{51C0E9A7-1688-1A4C-AFD9-141374F6AB62}" srcOrd="2" destOrd="0" parTransId="{E30D9BC8-DD3B-3D41-BDE2-D1D0D11D9D73}" sibTransId="{E66B4467-898F-1F47-831F-AA793AAE9B9D}"/>
    <dgm:cxn modelId="{3B9357F3-10C5-6A40-B7F0-96814251DF9F}" type="presOf" srcId="{A420DE3F-547C-EF4C-97FC-E5BEABE12E6A}" destId="{09F298B8-444C-394B-B34F-699DF87ADF9B}" srcOrd="0" destOrd="0" presId="urn:microsoft.com/office/officeart/2005/8/layout/radial6"/>
    <dgm:cxn modelId="{63943DF6-151D-F740-A9DC-99D87FF4A902}" srcId="{3F2D9002-3787-4864-8084-BCC8E1C6FD1B}" destId="{A420DE3F-547C-EF4C-97FC-E5BEABE12E6A}" srcOrd="3" destOrd="0" parTransId="{A6ECFC12-06A4-0D4A-8A2A-45BB1BEA6111}" sibTransId="{B9834733-9EF0-4649-AD00-553148561CEF}"/>
    <dgm:cxn modelId="{48918B6A-21CA-4146-9F74-F836385D864D}" type="presParOf" srcId="{EE2D9A69-DB4C-46D4-AC28-E310C1894D49}" destId="{7FEDC6FA-5BAC-4F20-A8AD-681B50674DB0}" srcOrd="0" destOrd="0" presId="urn:microsoft.com/office/officeart/2005/8/layout/radial6"/>
    <dgm:cxn modelId="{DF739654-A370-48AE-93A3-D74D3CAC6ECF}" type="presParOf" srcId="{EE2D9A69-DB4C-46D4-AC28-E310C1894D49}" destId="{0856D778-B33E-49C9-AD81-B8FA3D1B8081}" srcOrd="1" destOrd="0" presId="urn:microsoft.com/office/officeart/2005/8/layout/radial6"/>
    <dgm:cxn modelId="{C953D96A-FDC3-4D59-B666-A85FC5A32545}" type="presParOf" srcId="{EE2D9A69-DB4C-46D4-AC28-E310C1894D49}" destId="{D54DDB47-FCC3-416E-909B-C0C35FCF06A8}" srcOrd="2" destOrd="0" presId="urn:microsoft.com/office/officeart/2005/8/layout/radial6"/>
    <dgm:cxn modelId="{F5491E90-377D-42B0-89D5-E1BA2A027052}" type="presParOf" srcId="{EE2D9A69-DB4C-46D4-AC28-E310C1894D49}" destId="{6F5D3D86-AE23-48C9-8021-C40E892665D1}" srcOrd="3" destOrd="0" presId="urn:microsoft.com/office/officeart/2005/8/layout/radial6"/>
    <dgm:cxn modelId="{9C15EADE-9436-FB4B-8711-E4FF34E37BF8}" type="presParOf" srcId="{EE2D9A69-DB4C-46D4-AC28-E310C1894D49}" destId="{5AEA752F-1BD2-D448-A338-9CDC2FE6C655}" srcOrd="4" destOrd="0" presId="urn:microsoft.com/office/officeart/2005/8/layout/radial6"/>
    <dgm:cxn modelId="{7F6B6B7F-C569-654F-95D8-A6D1686345E6}" type="presParOf" srcId="{EE2D9A69-DB4C-46D4-AC28-E310C1894D49}" destId="{9C784114-AE54-EE40-8FDC-AB94A1F844FE}" srcOrd="5" destOrd="0" presId="urn:microsoft.com/office/officeart/2005/8/layout/radial6"/>
    <dgm:cxn modelId="{2A15158D-9ADF-AD4D-BFC4-5434A19D48F7}" type="presParOf" srcId="{EE2D9A69-DB4C-46D4-AC28-E310C1894D49}" destId="{711AC797-6529-2E43-BC55-B41F47625B52}" srcOrd="6" destOrd="0" presId="urn:microsoft.com/office/officeart/2005/8/layout/radial6"/>
    <dgm:cxn modelId="{AA78A00C-6E88-3F40-AD1E-EE7D76D0CC30}" type="presParOf" srcId="{EE2D9A69-DB4C-46D4-AC28-E310C1894D49}" destId="{97B644D4-C7FC-7349-A168-1F72DF8E2CEE}" srcOrd="7" destOrd="0" presId="urn:microsoft.com/office/officeart/2005/8/layout/radial6"/>
    <dgm:cxn modelId="{3E4A33BD-97B0-7C42-905A-F8EED8A2962F}" type="presParOf" srcId="{EE2D9A69-DB4C-46D4-AC28-E310C1894D49}" destId="{AF0154E7-C12D-4C4D-A652-FC51F8FA94F5}" srcOrd="8" destOrd="0" presId="urn:microsoft.com/office/officeart/2005/8/layout/radial6"/>
    <dgm:cxn modelId="{D183F4E4-075C-3543-85C3-82823B77AB56}" type="presParOf" srcId="{EE2D9A69-DB4C-46D4-AC28-E310C1894D49}" destId="{42E3A68A-9285-A94A-BB7D-4F53D268A11D}" srcOrd="9" destOrd="0" presId="urn:microsoft.com/office/officeart/2005/8/layout/radial6"/>
    <dgm:cxn modelId="{01AED314-F8A6-794E-B269-FAC5B1AD7C9C}" type="presParOf" srcId="{EE2D9A69-DB4C-46D4-AC28-E310C1894D49}" destId="{09F298B8-444C-394B-B34F-699DF87ADF9B}" srcOrd="10" destOrd="0" presId="urn:microsoft.com/office/officeart/2005/8/layout/radial6"/>
    <dgm:cxn modelId="{CE04B416-3440-9947-9663-14453A01F99A}" type="presParOf" srcId="{EE2D9A69-DB4C-46D4-AC28-E310C1894D49}" destId="{B08AAACE-55FC-9A49-A9C9-706E6B6571D0}" srcOrd="11" destOrd="0" presId="urn:microsoft.com/office/officeart/2005/8/layout/radial6"/>
    <dgm:cxn modelId="{76351373-E718-D844-B5B7-C5AC3E039E82}" type="presParOf" srcId="{EE2D9A69-DB4C-46D4-AC28-E310C1894D49}" destId="{C59C8822-4A19-C642-B12A-FED1DAAD4251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C8822-4A19-C642-B12A-FED1DAAD4251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A68A-9285-A94A-BB7D-4F53D268A11D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C797-6529-2E43-BC55-B41F47625B52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3D86-AE23-48C9-8021-C40E892665D1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C6FA-5BAC-4F20-A8AD-681B50674DB0}">
      <dsp:nvSpPr>
        <dsp:cNvPr id="0" name=""/>
        <dsp:cNvSpPr/>
      </dsp:nvSpPr>
      <dsp:spPr>
        <a:xfrm>
          <a:off x="4551755" y="1922314"/>
          <a:ext cx="2100809" cy="2100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baseline="0" dirty="0"/>
            <a:t>Basic science for society</a:t>
          </a:r>
        </a:p>
      </dsp:txBody>
      <dsp:txXfrm>
        <a:off x="4859411" y="2229970"/>
        <a:ext cx="1485497" cy="1485497"/>
      </dsp:txXfrm>
    </dsp:sp>
    <dsp:sp modelId="{0856D778-B33E-49C9-AD81-B8FA3D1B8081}">
      <dsp:nvSpPr>
        <dsp:cNvPr id="0" name=""/>
        <dsp:cNvSpPr/>
      </dsp:nvSpPr>
      <dsp:spPr>
        <a:xfrm>
          <a:off x="4866876" y="1248"/>
          <a:ext cx="1470566" cy="1470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Irradiation / </a:t>
          </a:r>
          <a:r>
            <a:rPr lang="fr-FR" sz="1800" kern="1200" dirty="0" err="1"/>
            <a:t>nuclear</a:t>
          </a:r>
          <a:r>
            <a:rPr lang="fr-FR" sz="1800" kern="1200" dirty="0"/>
            <a:t> </a:t>
          </a:r>
          <a:r>
            <a:rPr lang="fr-FR" sz="1800" kern="1200" dirty="0" err="1"/>
            <a:t>characterization</a:t>
          </a:r>
          <a:endParaRPr lang="fr-FR" sz="1800" kern="1200" dirty="0"/>
        </a:p>
      </dsp:txBody>
      <dsp:txXfrm>
        <a:off x="5082235" y="216607"/>
        <a:ext cx="1039848" cy="1039848"/>
      </dsp:txXfrm>
    </dsp:sp>
    <dsp:sp modelId="{5AEA752F-1BD2-D448-A338-9CDC2FE6C655}">
      <dsp:nvSpPr>
        <dsp:cNvPr id="0" name=""/>
        <dsp:cNvSpPr/>
      </dsp:nvSpPr>
      <dsp:spPr>
        <a:xfrm>
          <a:off x="7096954" y="2231325"/>
          <a:ext cx="1470566" cy="14705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Simulation</a:t>
          </a:r>
        </a:p>
      </dsp:txBody>
      <dsp:txXfrm>
        <a:off x="7312313" y="2446684"/>
        <a:ext cx="1039848" cy="1039848"/>
      </dsp:txXfrm>
    </dsp:sp>
    <dsp:sp modelId="{97B644D4-C7FC-7349-A168-1F72DF8E2CEE}">
      <dsp:nvSpPr>
        <dsp:cNvPr id="0" name=""/>
        <dsp:cNvSpPr/>
      </dsp:nvSpPr>
      <dsp:spPr>
        <a:xfrm>
          <a:off x="4866876" y="4461403"/>
          <a:ext cx="1470566" cy="1470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Innovative detector design</a:t>
          </a:r>
        </a:p>
      </dsp:txBody>
      <dsp:txXfrm>
        <a:off x="5082235" y="4676762"/>
        <a:ext cx="1039848" cy="1039848"/>
      </dsp:txXfrm>
    </dsp:sp>
    <dsp:sp modelId="{09F298B8-444C-394B-B34F-699DF87ADF9B}">
      <dsp:nvSpPr>
        <dsp:cNvPr id="0" name=""/>
        <dsp:cNvSpPr/>
      </dsp:nvSpPr>
      <dsp:spPr>
        <a:xfrm>
          <a:off x="2636798" y="2231326"/>
          <a:ext cx="1470566" cy="14705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Big data, </a:t>
          </a:r>
          <a:r>
            <a:rPr lang="fr-FR" sz="1800" kern="1200" dirty="0" err="1"/>
            <a:t>from</a:t>
          </a:r>
          <a:r>
            <a:rPr lang="fr-FR" sz="1800" kern="1200" dirty="0"/>
            <a:t> </a:t>
          </a:r>
          <a:r>
            <a:rPr lang="fr-FR" sz="1800" kern="1200" dirty="0" err="1"/>
            <a:t>sensor</a:t>
          </a:r>
          <a:r>
            <a:rPr lang="fr-FR" sz="1800" kern="1200" dirty="0"/>
            <a:t> to cloud</a:t>
          </a:r>
        </a:p>
      </dsp:txBody>
      <dsp:txXfrm>
        <a:off x="2852157" y="2446685"/>
        <a:ext cx="1039848" cy="1039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C8822-4A19-C642-B12A-FED1DAAD4251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A68A-9285-A94A-BB7D-4F53D268A11D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C797-6529-2E43-BC55-B41F47625B52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3D86-AE23-48C9-8021-C40E892665D1}">
      <dsp:nvSpPr>
        <dsp:cNvPr id="0" name=""/>
        <dsp:cNvSpPr/>
      </dsp:nvSpPr>
      <dsp:spPr>
        <a:xfrm>
          <a:off x="3319141" y="683591"/>
          <a:ext cx="4566036" cy="456603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C6FA-5BAC-4F20-A8AD-681B50674DB0}">
      <dsp:nvSpPr>
        <dsp:cNvPr id="0" name=""/>
        <dsp:cNvSpPr/>
      </dsp:nvSpPr>
      <dsp:spPr>
        <a:xfrm>
          <a:off x="4551755" y="1922314"/>
          <a:ext cx="2100809" cy="2100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baseline="0" dirty="0"/>
            <a:t>Basic science for society</a:t>
          </a:r>
        </a:p>
      </dsp:txBody>
      <dsp:txXfrm>
        <a:off x="4859411" y="2229970"/>
        <a:ext cx="1485497" cy="1485497"/>
      </dsp:txXfrm>
    </dsp:sp>
    <dsp:sp modelId="{0856D778-B33E-49C9-AD81-B8FA3D1B8081}">
      <dsp:nvSpPr>
        <dsp:cNvPr id="0" name=""/>
        <dsp:cNvSpPr/>
      </dsp:nvSpPr>
      <dsp:spPr>
        <a:xfrm>
          <a:off x="4866876" y="1248"/>
          <a:ext cx="1470566" cy="1470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Irradiation / </a:t>
          </a:r>
          <a:r>
            <a:rPr lang="fr-FR" sz="1800" kern="1200" dirty="0" err="1"/>
            <a:t>nuclear</a:t>
          </a:r>
          <a:r>
            <a:rPr lang="fr-FR" sz="1800" kern="1200" dirty="0"/>
            <a:t> </a:t>
          </a:r>
          <a:r>
            <a:rPr lang="fr-FR" sz="1800" kern="1200" dirty="0" err="1"/>
            <a:t>characterization</a:t>
          </a:r>
          <a:endParaRPr lang="fr-FR" sz="1800" kern="1200" dirty="0"/>
        </a:p>
      </dsp:txBody>
      <dsp:txXfrm>
        <a:off x="5082235" y="216607"/>
        <a:ext cx="1039848" cy="1039848"/>
      </dsp:txXfrm>
    </dsp:sp>
    <dsp:sp modelId="{5AEA752F-1BD2-D448-A338-9CDC2FE6C655}">
      <dsp:nvSpPr>
        <dsp:cNvPr id="0" name=""/>
        <dsp:cNvSpPr/>
      </dsp:nvSpPr>
      <dsp:spPr>
        <a:xfrm>
          <a:off x="7096954" y="2231325"/>
          <a:ext cx="1470566" cy="14705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Simulation</a:t>
          </a:r>
        </a:p>
      </dsp:txBody>
      <dsp:txXfrm>
        <a:off x="7312313" y="2446684"/>
        <a:ext cx="1039848" cy="1039848"/>
      </dsp:txXfrm>
    </dsp:sp>
    <dsp:sp modelId="{97B644D4-C7FC-7349-A168-1F72DF8E2CEE}">
      <dsp:nvSpPr>
        <dsp:cNvPr id="0" name=""/>
        <dsp:cNvSpPr/>
      </dsp:nvSpPr>
      <dsp:spPr>
        <a:xfrm>
          <a:off x="4866876" y="4461403"/>
          <a:ext cx="1470566" cy="1470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Innovative detector design</a:t>
          </a:r>
        </a:p>
      </dsp:txBody>
      <dsp:txXfrm>
        <a:off x="5082235" y="4676762"/>
        <a:ext cx="1039848" cy="1039848"/>
      </dsp:txXfrm>
    </dsp:sp>
    <dsp:sp modelId="{09F298B8-444C-394B-B34F-699DF87ADF9B}">
      <dsp:nvSpPr>
        <dsp:cNvPr id="0" name=""/>
        <dsp:cNvSpPr/>
      </dsp:nvSpPr>
      <dsp:spPr>
        <a:xfrm>
          <a:off x="2636798" y="2231326"/>
          <a:ext cx="1470566" cy="14705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Big data, </a:t>
          </a:r>
          <a:r>
            <a:rPr lang="fr-FR" sz="1800" kern="1200" dirty="0" err="1"/>
            <a:t>from</a:t>
          </a:r>
          <a:r>
            <a:rPr lang="fr-FR" sz="1800" kern="1200" dirty="0"/>
            <a:t> </a:t>
          </a:r>
          <a:r>
            <a:rPr lang="fr-FR" sz="1800" kern="1200" dirty="0" err="1"/>
            <a:t>sensor</a:t>
          </a:r>
          <a:r>
            <a:rPr lang="fr-FR" sz="1800" kern="1200" dirty="0"/>
            <a:t> to cloud</a:t>
          </a:r>
        </a:p>
      </dsp:txBody>
      <dsp:txXfrm>
        <a:off x="2852157" y="2446685"/>
        <a:ext cx="1039848" cy="1039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FDC9-B5C8-C54D-8AD1-6FBAA215A409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915F-89C4-144F-A642-AA7E4A9B61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915F-89C4-144F-A642-AA7E4A9B6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915F-89C4-144F-A642-AA7E4A9B6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A918D-DB85-C844-8663-FD1B109A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53CFD2-D3C0-7147-8F37-B5D954BE4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C1CEB9-BB90-2843-A962-8E810532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754705-3C86-2346-9B47-0A379CC9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A70D0-2293-4643-8B5E-D7964B65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023FB-ABA0-4144-A36F-1E02601C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9EAA41-6D5D-924B-AC47-C4D8D20EF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0F1A5-E0B1-2A43-8C4E-00E03FEF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F6340E-813E-7F48-8FAB-C3CB614C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19159-7F42-8445-BD46-690E7B69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5DB54F-7FA4-EB43-AB63-8E0F58C84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D76D7F-835E-9049-8FA2-2B34CDF5A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0D512-1890-494E-863F-CDEB2DFC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5EF03-5CF7-5B43-9AB6-73DA12E2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C9FD5-364C-4941-98FC-0E09F93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C71A5-9090-004D-999D-23C39E79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A917C-87D4-3340-9771-F7B1EFF1A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1F8A11-5B7A-2846-ACD5-33DA04DE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AD970-A3E5-214D-B00A-03CEADEC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FF50C-449F-9744-9353-81510973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30816-4426-F943-9966-5F84175D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A45711-C9DB-4747-BF94-B58222F2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41025-395C-4741-8A66-64CFFFA6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DA8627-EAD5-2244-BB9A-27B42847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8C01D-8F55-CA48-992C-9993A1FC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AA600-EE72-0846-9E75-1FF414E8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6D9CB-F29B-C546-8E28-F3FC3187A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A7ECCE-E97D-1E45-8CEC-C77B20BC3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7D0F28-B4E1-DD47-BF9E-A8E42E03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878BD8-9A0C-AB43-9AE3-50ED91C1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EDDF86-1715-054A-B591-C6F78E73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8411B-7772-DF4D-968E-F70D0424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1CF10-7485-F84F-89A2-365385CCC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6F7111-3AB6-A044-BF32-80A1EC2D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7DDDB5-933D-FA43-B84A-245985657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5AB74C-C25B-A547-9CB8-A618BF7F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BB1BD1-505F-CE41-A12A-73DDDB53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90ED33-D48F-7147-83DE-B11DDDE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4984E2-94C6-DC4A-AE4B-E79FC6DE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93F56-F3CA-6B4A-923C-317974AF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71B4F1-82A9-1F41-807E-EE4756D1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10C8B2-9984-9349-B5DD-EEAFF32C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2266C2-10D4-1B41-9EC1-E2210BE2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0ADDA8-0E3B-544A-B83B-2FAE1036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F2D2BC-FE6E-294C-B991-CEF0C834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2FA670-C121-0840-83B4-5BC0FEB1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09C3A-51D2-8648-AD31-819508A0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342D17-F184-3E4E-80B2-4E07CB2F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AEC97B-B894-724E-869A-015F9EA33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C7EEE0-7FF9-0643-9D7A-465FC96F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F17201-AB1B-E446-8D79-BBC1F013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A4311A-7262-F34D-992D-C0E0BC9E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67B3D-7292-BD4E-BFED-79232B4E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E54512-7DB8-5A42-A045-5FC7FEECB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1A0874-AE37-BE41-B43A-8B1316B9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0AD91-A61A-DF42-9C62-E501C9D6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8A2711-2178-A548-900B-EF14FB59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33BA40-FCE1-1C47-93B5-085B6197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09AF14-FAC5-374A-A83B-7734E80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F088DF-7D6D-804E-BD22-557E34DB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28030-42D3-6F42-B678-7F502A55C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77DD-B8C5-754C-A696-58F497B4675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1EF08-F55B-7044-9707-200F80503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379D1-2B69-0849-936D-F9B7D63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EB25-A581-D04A-A56F-68CE79FCB1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17" Type="http://schemas.openxmlformats.org/officeDocument/2006/relationships/hyperlink" Target="https://pixabay.com/fr/soleil-visage-smiley-ray-34485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62A83151-8131-3342-BEF2-EBCB7ABE4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68547"/>
              </p:ext>
            </p:extLst>
          </p:nvPr>
        </p:nvGraphicFramePr>
        <p:xfrm>
          <a:off x="1295400" y="924781"/>
          <a:ext cx="11204320" cy="593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re 1">
            <a:extLst>
              <a:ext uri="{FF2B5EF4-FFF2-40B4-BE49-F238E27FC236}">
                <a16:creationId xmlns:a16="http://schemas.microsoft.com/office/drawing/2014/main" id="{0524E24D-03A7-AE44-B915-56A8F26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22" y="106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4 pillars of LPCA environment team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6AF301-3A18-D8E8-4181-4E89C47C2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5223" y="966345"/>
            <a:ext cx="2871470" cy="21513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7EA182-293A-CF75-83F1-AA1C5EBBC105}"/>
              </a:ext>
            </a:extLst>
          </p:cNvPr>
          <p:cNvSpPr txBox="1"/>
          <p:nvPr/>
        </p:nvSpPr>
        <p:spPr>
          <a:xfrm>
            <a:off x="1793936" y="966345"/>
            <a:ext cx="291840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Radiological analysis of environmental samples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7CF63D9-E833-8052-AEC3-FAB8466E86D0}"/>
              </a:ext>
            </a:extLst>
          </p:cNvPr>
          <p:cNvGrpSpPr/>
          <p:nvPr/>
        </p:nvGrpSpPr>
        <p:grpSpPr>
          <a:xfrm>
            <a:off x="8737756" y="1875801"/>
            <a:ext cx="3454244" cy="2486095"/>
            <a:chOff x="2015835" y="4371903"/>
            <a:chExt cx="3454244" cy="2486095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730CC726-DB3B-805F-8253-C0C66126E5C7}"/>
                </a:ext>
              </a:extLst>
            </p:cNvPr>
            <p:cNvSpPr/>
            <p:nvPr/>
          </p:nvSpPr>
          <p:spPr>
            <a:xfrm rot="10800000">
              <a:off x="2015835" y="4371903"/>
              <a:ext cx="3454244" cy="2486095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10" descr="Physics">
              <a:extLst>
                <a:ext uri="{FF2B5EF4-FFF2-40B4-BE49-F238E27FC236}">
                  <a16:creationId xmlns:a16="http://schemas.microsoft.com/office/drawing/2014/main" id="{C8A2A27B-15CC-E743-5097-578524D2C6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10760" y="5579919"/>
              <a:ext cx="1264391" cy="33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8" descr="Logo, company name&#10;&#10;Description automatically generated">
              <a:extLst>
                <a:ext uri="{FF2B5EF4-FFF2-40B4-BE49-F238E27FC236}">
                  <a16:creationId xmlns:a16="http://schemas.microsoft.com/office/drawing/2014/main" id="{B1DAA44D-33DF-7732-1EBC-E7C212317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21" b="90873" l="9962" r="89850">
                          <a14:foregroundMark x1="60526" y1="43651" x2="60526" y2="43651"/>
                          <a14:foregroundMark x1="71992" y1="32937" x2="71992" y2="32937"/>
                          <a14:foregroundMark x1="73496" y1="31349" x2="73496" y2="31349"/>
                          <a14:foregroundMark x1="82707" y1="31349" x2="82707" y2="31349"/>
                          <a14:foregroundMark x1="26692" y1="90873" x2="26692" y2="90873"/>
                          <a14:foregroundMark x1="36654" y1="89286" x2="3665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5603" y="4771297"/>
              <a:ext cx="1429425" cy="67709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CBC6C6AE-6A31-A9E5-5335-170701F0CC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9" y="4144630"/>
            <a:ext cx="3290890" cy="248609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C70F7E4-C858-C280-EFC8-6FD91D868D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572" y="4828963"/>
            <a:ext cx="2880000" cy="19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0DBDFC-6FBD-C9FA-B70F-DD98CB542D30}"/>
              </a:ext>
            </a:extLst>
          </p:cNvPr>
          <p:cNvSpPr txBox="1"/>
          <p:nvPr/>
        </p:nvSpPr>
        <p:spPr>
          <a:xfrm>
            <a:off x="9115572" y="6334780"/>
            <a:ext cx="288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radon monitoring in extreme environments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3A447A-C802-CD92-93F6-C615915D2C45}"/>
              </a:ext>
            </a:extLst>
          </p:cNvPr>
          <p:cNvSpPr txBox="1"/>
          <p:nvPr/>
        </p:nvSpPr>
        <p:spPr>
          <a:xfrm>
            <a:off x="692793" y="3851116"/>
            <a:ext cx="3184516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Deployment of sensor networks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E4D5B7-AAE2-B733-5FC0-FB455051BA56}"/>
              </a:ext>
            </a:extLst>
          </p:cNvPr>
          <p:cNvSpPr txBox="1"/>
          <p:nvPr/>
        </p:nvSpPr>
        <p:spPr>
          <a:xfrm>
            <a:off x="8706468" y="1406855"/>
            <a:ext cx="34542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Monte-Carlo simulation from micro to nano-scale of naturally radiative ecosystems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21555D-6CF6-C5C6-F737-456A96ADAEA6}"/>
              </a:ext>
            </a:extLst>
          </p:cNvPr>
          <p:cNvSpPr txBox="1"/>
          <p:nvPr/>
        </p:nvSpPr>
        <p:spPr>
          <a:xfrm>
            <a:off x="110836" y="1324579"/>
            <a:ext cx="1714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full time staff</a:t>
            </a:r>
          </a:p>
          <a:p>
            <a:r>
              <a:rPr lang="en-US" dirty="0"/>
              <a:t>1 post-doc</a:t>
            </a:r>
          </a:p>
          <a:p>
            <a:r>
              <a:rPr lang="en-US" dirty="0"/>
              <a:t>5 PhD student</a:t>
            </a:r>
          </a:p>
          <a:p>
            <a:r>
              <a:rPr lang="en-US" dirty="0"/>
              <a:t>11 FTE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096366-08ED-C64D-2E14-6D764078BD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3929" y="163078"/>
            <a:ext cx="1382400" cy="1080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3E49C37-0DCB-81C8-12E1-BC59BB0ECD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/>
        </p:blipFill>
        <p:spPr>
          <a:xfrm>
            <a:off x="58514" y="121475"/>
            <a:ext cx="961931" cy="540000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34DF55-AED4-F199-9361-02B075DEDF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746952" y="2708116"/>
            <a:ext cx="2286000" cy="2286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7DA2194-1778-DF71-0F90-ACBE8059D334}"/>
              </a:ext>
            </a:extLst>
          </p:cNvPr>
          <p:cNvSpPr txBox="1"/>
          <p:nvPr/>
        </p:nvSpPr>
        <p:spPr>
          <a:xfrm>
            <a:off x="6432006" y="3485993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IN2P3</a:t>
            </a:r>
          </a:p>
          <a:p>
            <a:r>
              <a:rPr lang="en-US" dirty="0"/>
              <a:t>2 </a:t>
            </a:r>
            <a:r>
              <a:rPr lang="en-US" dirty="0" err="1"/>
              <a:t>infinis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ce réservé du contenu 3">
            <a:extLst>
              <a:ext uri="{FF2B5EF4-FFF2-40B4-BE49-F238E27FC236}">
                <a16:creationId xmlns:a16="http://schemas.microsoft.com/office/drawing/2014/main" id="{AF45A4A4-0B90-28EB-6471-F29C04444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60976"/>
              </p:ext>
            </p:extLst>
          </p:nvPr>
        </p:nvGraphicFramePr>
        <p:xfrm>
          <a:off x="1295400" y="703108"/>
          <a:ext cx="11204320" cy="593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1DB9B66C-8358-BC3E-9810-99C9716FE3CE}"/>
              </a:ext>
            </a:extLst>
          </p:cNvPr>
          <p:cNvSpPr txBox="1"/>
          <p:nvPr/>
        </p:nvSpPr>
        <p:spPr>
          <a:xfrm>
            <a:off x="-6080" y="5342943"/>
            <a:ext cx="5049136" cy="15191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current main platforms: </a:t>
            </a:r>
          </a:p>
          <a:p>
            <a:r>
              <a:rPr lang="en-US" dirty="0">
                <a:solidFill>
                  <a:schemeClr val="bg1"/>
                </a:solidFill>
              </a:rPr>
              <a:t>	- PAVIRMA @LPCA</a:t>
            </a:r>
          </a:p>
          <a:p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dirty="0" err="1">
                <a:solidFill>
                  <a:schemeClr val="bg1"/>
                </a:solidFill>
              </a:rPr>
              <a:t>Mesocentre</a:t>
            </a:r>
            <a:r>
              <a:rPr lang="en-US" dirty="0">
                <a:solidFill>
                  <a:schemeClr val="bg1"/>
                </a:solidFill>
              </a:rPr>
              <a:t> Clermont-Auvergne @UCA</a:t>
            </a:r>
          </a:p>
          <a:p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dirty="0" err="1">
                <a:solidFill>
                  <a:schemeClr val="bg1"/>
                </a:solidFill>
              </a:rPr>
              <a:t>Réseau</a:t>
            </a:r>
            <a:r>
              <a:rPr lang="en-US" dirty="0">
                <a:solidFill>
                  <a:schemeClr val="bg1"/>
                </a:solidFill>
              </a:rPr>
              <a:t> Becquerel (IPHC, LP2I, </a:t>
            </a:r>
            <a:r>
              <a:rPr lang="en-US" dirty="0" err="1">
                <a:solidFill>
                  <a:schemeClr val="bg1"/>
                </a:solidFill>
              </a:rPr>
              <a:t>Subatech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- Modane Underground Laboratory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0C776D-38B0-E09C-F195-444DD605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Our main research projects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FCCCEF-5D22-7426-2102-B806332E82AF}"/>
              </a:ext>
            </a:extLst>
          </p:cNvPr>
          <p:cNvSpPr txBox="1"/>
          <p:nvPr/>
        </p:nvSpPr>
        <p:spPr>
          <a:xfrm>
            <a:off x="272985" y="3279612"/>
            <a:ext cx="355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2021-2029 Deploying Anthropocene in situ observatories</a:t>
            </a:r>
          </a:p>
          <a:p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Equipex</a:t>
            </a:r>
            <a:r>
              <a:rPr lang="en-US" dirty="0">
                <a:solidFill>
                  <a:schemeClr val="tx2"/>
                </a:solidFill>
              </a:rPr>
              <a:t>+ TERRA FORMA)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BAB83B-8BDC-AD7F-EF2C-D4F0C32B18C4}"/>
              </a:ext>
            </a:extLst>
          </p:cNvPr>
          <p:cNvSpPr txBox="1"/>
          <p:nvPr/>
        </p:nvSpPr>
        <p:spPr>
          <a:xfrm>
            <a:off x="1343563" y="2261757"/>
            <a:ext cx="3554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2023 – 2028 Deploying intelligent </a:t>
            </a:r>
          </a:p>
          <a:p>
            <a:r>
              <a:rPr lang="en-US" dirty="0">
                <a:solidFill>
                  <a:schemeClr val="tx2"/>
                </a:solidFill>
              </a:rPr>
              <a:t>sensors to monitor water resources </a:t>
            </a:r>
          </a:p>
          <a:p>
            <a:r>
              <a:rPr lang="en-US" dirty="0">
                <a:solidFill>
                  <a:schemeClr val="tx2"/>
                </a:solidFill>
              </a:rPr>
              <a:t>(CPER IDEAL)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9B3306-E209-9E6C-8078-433910A1141B}"/>
              </a:ext>
            </a:extLst>
          </p:cNvPr>
          <p:cNvSpPr txBox="1"/>
          <p:nvPr/>
        </p:nvSpPr>
        <p:spPr>
          <a:xfrm>
            <a:off x="9860054" y="2863339"/>
            <a:ext cx="2331946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2024 - 2028 : natural and anthropic </a:t>
            </a:r>
          </a:p>
          <a:p>
            <a:r>
              <a:rPr lang="en-US" dirty="0">
                <a:solidFill>
                  <a:schemeClr val="tx2"/>
                </a:solidFill>
              </a:rPr>
              <a:t>radioactivity in deep ocean (NODSSUM, RADIOCEAN)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6B5FCC-5626-0085-2EC0-EEDC1910D024}"/>
              </a:ext>
            </a:extLst>
          </p:cNvPr>
          <p:cNvSpPr txBox="1"/>
          <p:nvPr/>
        </p:nvSpPr>
        <p:spPr>
          <a:xfrm>
            <a:off x="2740687" y="1291165"/>
            <a:ext cx="3173313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2025-2030: Monitoring the environmental impact of nuclear power plants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26B22B-AF8E-32AB-57CD-0F7C7B13510B}"/>
              </a:ext>
            </a:extLst>
          </p:cNvPr>
          <p:cNvSpPr txBox="1"/>
          <p:nvPr/>
        </p:nvSpPr>
        <p:spPr>
          <a:xfrm>
            <a:off x="7514525" y="268414"/>
            <a:ext cx="3021981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2024 – 2028: </a:t>
            </a:r>
            <a:r>
              <a:rPr lang="en-US" dirty="0" err="1">
                <a:solidFill>
                  <a:schemeClr val="tx2"/>
                </a:solidFill>
              </a:rPr>
              <a:t>Thermalism</a:t>
            </a:r>
            <a:r>
              <a:rPr lang="en-US" dirty="0">
                <a:solidFill>
                  <a:schemeClr val="tx2"/>
                </a:solidFill>
              </a:rPr>
              <a:t> and </a:t>
            </a:r>
          </a:p>
          <a:p>
            <a:r>
              <a:rPr lang="en-US" dirty="0">
                <a:solidFill>
                  <a:schemeClr val="tx2"/>
                </a:solidFill>
              </a:rPr>
              <a:t>Radioactivity (ZATU)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B226B3-BB74-F86F-24B0-4DF5AAD01B96}"/>
              </a:ext>
            </a:extLst>
          </p:cNvPr>
          <p:cNvSpPr txBox="1"/>
          <p:nvPr/>
        </p:nvSpPr>
        <p:spPr>
          <a:xfrm>
            <a:off x="7896220" y="5721324"/>
            <a:ext cx="3554562" cy="91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2023-2028: Innovative instruments for radon monitoring in extreme environments (ANR SPAGHETTI)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5B5C20-7A62-6E79-4B70-8CEE92DC7AB3}"/>
              </a:ext>
            </a:extLst>
          </p:cNvPr>
          <p:cNvSpPr txBox="1"/>
          <p:nvPr/>
        </p:nvSpPr>
        <p:spPr>
          <a:xfrm>
            <a:off x="8598650" y="1043941"/>
            <a:ext cx="233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Impact of ultralow radioactivity</a:t>
            </a:r>
          </a:p>
          <a:p>
            <a:r>
              <a:rPr lang="en-US" dirty="0">
                <a:solidFill>
                  <a:schemeClr val="tx2"/>
                </a:solidFill>
              </a:rPr>
              <a:t>on biological systems @LSM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91A4D-9F3B-81DF-2683-485E66AE2F9A}"/>
              </a:ext>
            </a:extLst>
          </p:cNvPr>
          <p:cNvSpPr txBox="1"/>
          <p:nvPr/>
        </p:nvSpPr>
        <p:spPr>
          <a:xfrm>
            <a:off x="2648286" y="4560777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2023- : </a:t>
            </a:r>
            <a:r>
              <a:rPr lang="en-US" dirty="0" err="1">
                <a:solidFill>
                  <a:schemeClr val="tx2"/>
                </a:solidFill>
              </a:rPr>
              <a:t>Labcom</a:t>
            </a:r>
            <a:r>
              <a:rPr lang="en-US" dirty="0">
                <a:solidFill>
                  <a:schemeClr val="tx2"/>
                </a:solidFill>
              </a:rPr>
              <a:t> IOTAE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6B8D81-47C5-73FB-8993-9F334C7FA6D3}"/>
              </a:ext>
            </a:extLst>
          </p:cNvPr>
          <p:cNvSpPr/>
          <p:nvPr/>
        </p:nvSpPr>
        <p:spPr>
          <a:xfrm>
            <a:off x="327481" y="1415764"/>
            <a:ext cx="498763" cy="1683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598819-90BD-DB13-4331-5B3613666BA7}"/>
              </a:ext>
            </a:extLst>
          </p:cNvPr>
          <p:cNvSpPr txBox="1"/>
          <p:nvPr/>
        </p:nvSpPr>
        <p:spPr>
          <a:xfrm>
            <a:off x="182930" y="1642312"/>
            <a:ext cx="1265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Led by </a:t>
            </a:r>
            <a:r>
              <a:rPr lang="en-US" sz="1400" dirty="0" err="1"/>
              <a:t>Réseau</a:t>
            </a:r>
            <a:r>
              <a:rPr lang="en-US" sz="1400" dirty="0"/>
              <a:t> </a:t>
            </a:r>
          </a:p>
          <a:p>
            <a:r>
              <a:rPr lang="en-US" sz="1400" dirty="0"/>
              <a:t>Becquerel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1B60E7-B195-69D1-1E7A-DA614E06D25E}"/>
              </a:ext>
            </a:extLst>
          </p:cNvPr>
          <p:cNvSpPr txBox="1"/>
          <p:nvPr/>
        </p:nvSpPr>
        <p:spPr>
          <a:xfrm>
            <a:off x="8826807" y="4657500"/>
            <a:ext cx="3419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2012- : Inverse Monte-Carlo, from </a:t>
            </a:r>
          </a:p>
          <a:p>
            <a:r>
              <a:rPr lang="en-US" dirty="0">
                <a:solidFill>
                  <a:schemeClr val="tx2"/>
                </a:solidFill>
              </a:rPr>
              <a:t>muon tomography to radon </a:t>
            </a:r>
          </a:p>
          <a:p>
            <a:r>
              <a:rPr lang="en-US" dirty="0">
                <a:solidFill>
                  <a:schemeClr val="tx2"/>
                </a:solidFill>
              </a:rPr>
              <a:t>monitoring of active volcanoes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EBCF3B-BE82-1A9E-C23E-0C7FE5293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6129" y="5721324"/>
            <a:ext cx="736600" cy="952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CB2523-577A-D731-48E7-50BFE7E4D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2010" y="126017"/>
            <a:ext cx="1511300" cy="9525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24CD41D-4E06-0156-B7D6-88AB91AFA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0829" y="1454727"/>
            <a:ext cx="1231900" cy="4191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CD02B0-B3BE-EF32-B665-31C19C606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85" y="4181250"/>
            <a:ext cx="1511300" cy="9525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6B5A96-3CAB-0B06-958C-F2A902853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990" y="4198569"/>
            <a:ext cx="736600" cy="952500"/>
          </a:xfrm>
          <a:prstGeom prst="rect">
            <a:avLst/>
          </a:prstGeom>
        </p:spPr>
      </p:pic>
      <p:pic>
        <p:nvPicPr>
          <p:cNvPr id="25" name="Picture 4" descr="Résultat de recherche d'images pour &quot;inrae logo&quot;">
            <a:extLst>
              <a:ext uri="{FF2B5EF4-FFF2-40B4-BE49-F238E27FC236}">
                <a16:creationId xmlns:a16="http://schemas.microsoft.com/office/drawing/2014/main" id="{7A8C3528-004E-71FF-E6DB-EC03C87D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" y="2315406"/>
            <a:ext cx="1250928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EB4090-395A-6654-50CC-F0DD776D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80" y="134769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0BEBB9D-8A29-7FA1-EF28-46A9261C9E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844" y="4967606"/>
            <a:ext cx="1206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28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229</Words>
  <Application>Microsoft Macintosh PowerPoint</Application>
  <PresentationFormat>Grand écran</PresentationFormat>
  <Paragraphs>48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The 4 pillars of LPCA environment team</vt:lpstr>
      <vt:lpstr>Our main research projects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42</cp:revision>
  <dcterms:created xsi:type="dcterms:W3CDTF">2023-04-14T16:36:51Z</dcterms:created>
  <dcterms:modified xsi:type="dcterms:W3CDTF">2024-11-14T10:57:49Z</dcterms:modified>
</cp:coreProperties>
</file>