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61" r:id="rId2"/>
    <p:sldId id="2659" r:id="rId3"/>
    <p:sldId id="2292" r:id="rId4"/>
    <p:sldId id="2293" r:id="rId5"/>
    <p:sldId id="2185" r:id="rId6"/>
    <p:sldId id="2533" r:id="rId7"/>
    <p:sldId id="2450" r:id="rId8"/>
    <p:sldId id="2486" r:id="rId9"/>
    <p:sldId id="2542" r:id="rId10"/>
    <p:sldId id="2198" r:id="rId11"/>
    <p:sldId id="2529" r:id="rId12"/>
    <p:sldId id="2622" r:id="rId13"/>
    <p:sldId id="2575" r:id="rId14"/>
    <p:sldId id="2647" r:id="rId15"/>
    <p:sldId id="2660" r:id="rId16"/>
    <p:sldId id="239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0"/>
    <p:restoredTop sz="96405"/>
  </p:normalViewPr>
  <p:slideViewPr>
    <p:cSldViewPr snapToGrid="0" showGuides="1">
      <p:cViewPr varScale="1">
        <p:scale>
          <a:sx n="131" d="100"/>
          <a:sy n="131" d="100"/>
        </p:scale>
        <p:origin x="184" y="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12B5A-2293-8B47-ACC3-41A3F1A8818B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EAD00-7386-6D4B-9AA0-BE5865B3D2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874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361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892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313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865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553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968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5C9A5-F403-365F-6C18-742A52225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CAF5D9-063C-2625-6EE5-C6DFEB9CD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3A986D-EB33-7C2A-B6F3-6FF784E88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CFE5-BE25-EF4E-B19B-5BF621CDBDE0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8B1FF7-4EB5-7EE3-0360-A9C554C9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72F16B-389A-6B01-DB43-C237A8FD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CDD8-4AB7-DF47-9BA9-63C4BB323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437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5D2A00-28D0-374B-71DB-16E324BC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D787FD-8A4C-DD76-E981-2BA72F7FF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0FC0E4-1222-F615-AEFA-EC48B2D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CFE5-BE25-EF4E-B19B-5BF621CDBDE0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4A4395-8109-F0F5-4800-434A5C14F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09E48F-4D29-C0D7-E363-F0998FCA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CDD8-4AB7-DF47-9BA9-63C4BB323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698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75E69A1-09C4-1252-BA90-C21F9939E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1D96D5-2035-B9F2-2A70-7C00F2FB3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FCE3E0-A8E1-4B9F-0CA5-13E80182A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CFE5-BE25-EF4E-B19B-5BF621CDBDE0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92C376-1A94-A9B9-04F7-07121C0E1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2EEFC-59EA-23B1-77E7-C8CCA1B1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CDD8-4AB7-DF47-9BA9-63C4BB323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4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6499A0-4841-2482-FBF9-C472CA861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ED55D2-185B-8F72-9FF9-7B0F8A829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009240-747E-9F22-722E-F21E5285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CFE5-BE25-EF4E-B19B-5BF621CDBDE0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FFC99C-3442-2428-19BD-5D9A5678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F917EC-FAA6-A0F2-E476-495199F3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CDD8-4AB7-DF47-9BA9-63C4BB323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66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ABB2-C13E-6266-5EE5-0AD4F08F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AF50B4-9BCE-22E0-3AA7-3ADAC0D17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B44124-7B7A-8D6D-ABE9-722872EE6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CFE5-BE25-EF4E-B19B-5BF621CDBDE0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DAEB4-EC93-C2A3-265E-DC3C03FB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D0E039-8DD9-9856-E7E3-488515DF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CDD8-4AB7-DF47-9BA9-63C4BB323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09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A1DF6B-4855-5674-05CF-909C2FB0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B881C7-3483-C5E9-9B04-EC31D0FBF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377159-2FAF-C176-05A9-5225108BC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3321EC-1994-DB7E-9074-0E701E1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CFE5-BE25-EF4E-B19B-5BF621CDBDE0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628922-41B2-1480-29EA-10D25B9DC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34ADD6-2565-D3C5-C30B-A424E175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CDD8-4AB7-DF47-9BA9-63C4BB323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749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83B5BE-AC16-B692-A16D-EB36AE60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0227FB-7735-78C7-92A6-4DB10F2A5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296CC3-D63D-5128-210C-ADF3C9098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A8C9196-2898-8F1C-896F-516896F8E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73E685B-41B9-42AE-BB24-321C5A60A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4CA7B7-3076-5E63-3DB2-4BAAD160B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CFE5-BE25-EF4E-B19B-5BF621CDBDE0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EFB777C-C2FE-8F90-F654-35FE9EEC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092F054-8F95-E616-D5F0-64870001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CDD8-4AB7-DF47-9BA9-63C4BB323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20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E3BFC-B810-A69B-BCB5-468F9747E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08DE7C2-183D-AE57-057B-CCA37D6BD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CFE5-BE25-EF4E-B19B-5BF621CDBDE0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58CC3E-FB89-76C6-0451-CD5826F57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DD2538-B078-B065-CA25-509ED4F7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CDD8-4AB7-DF47-9BA9-63C4BB323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20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CB9853-6B0F-0947-ADEA-565394EEC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CFE5-BE25-EF4E-B19B-5BF621CDBDE0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C37EAE-BD59-84E7-5B32-510065704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A63A99-5282-BEAE-AAA9-EE61EEA5E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CDD8-4AB7-DF47-9BA9-63C4BB323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26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799316-ED17-E496-C873-4FF8BA858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EFB1E4-80FA-3417-FF0B-68133E69E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053704-8FA3-E198-5366-AC2A0A54D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6327CB-EFAA-CD52-9A30-05198691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CFE5-BE25-EF4E-B19B-5BF621CDBDE0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D04612-A26A-9658-E016-772DBD65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F66207-E9CB-9008-FCC0-D9440916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CDD8-4AB7-DF47-9BA9-63C4BB323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2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6FE11C-4733-A167-BDDB-AC8B61101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44160E5-CD59-58D9-A77B-61B102887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EBC569-AEC2-0530-2743-ED32DE7E3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842A3D-F822-3485-C373-E0E2EAE1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CFE5-BE25-EF4E-B19B-5BF621CDBDE0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540637-AAD7-3EF9-B0A9-F1A08CEB8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D6A390-ED93-8251-8E34-15F4E6A9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CDD8-4AB7-DF47-9BA9-63C4BB323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58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377D0FA-0449-89F5-5B62-6A71EC2EF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B19B40-06A2-4415-CB00-0A66CFF2E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1E01B8-B3BE-7D7D-EEDA-33139AE04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CFE5-BE25-EF4E-B19B-5BF621CDBDE0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CD656C-610F-0F9E-DFCE-B96EA881F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8FC833-DF1B-96C4-64E0-5DCE023AF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BCDD8-4AB7-DF47-9BA9-63C4BB3235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7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tiff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voisins.web.cern.ch/fr/international-masterclass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D53B01-EDAF-C2A7-356D-2672EE22F96D}"/>
              </a:ext>
            </a:extLst>
          </p:cNvPr>
          <p:cNvSpPr txBox="1"/>
          <p:nvPr/>
        </p:nvSpPr>
        <p:spPr>
          <a:xfrm>
            <a:off x="3473037" y="2982616"/>
            <a:ext cx="5496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ans dans la vie du LLR</a:t>
            </a:r>
          </a:p>
        </p:txBody>
      </p:sp>
    </p:spTree>
    <p:extLst>
      <p:ext uri="{BB962C8B-B14F-4D97-AF65-F5344CB8AC3E}">
        <p14:creationId xmlns:p14="http://schemas.microsoft.com/office/powerpoint/2010/main" val="554842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B5C7AA-AEE8-134E-B13D-826BEA5E7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14" y="0"/>
            <a:ext cx="958197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79C104-3014-A54C-9AEC-0A1BCCDD55E9}"/>
              </a:ext>
            </a:extLst>
          </p:cNvPr>
          <p:cNvSpPr/>
          <p:nvPr/>
        </p:nvSpPr>
        <p:spPr>
          <a:xfrm>
            <a:off x="3023659" y="1604797"/>
            <a:ext cx="672075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5C3059-7407-BE4B-BF70-1D27629D52A9}"/>
              </a:ext>
            </a:extLst>
          </p:cNvPr>
          <p:cNvSpPr txBox="1"/>
          <p:nvPr/>
        </p:nvSpPr>
        <p:spPr>
          <a:xfrm>
            <a:off x="2927648" y="1508787"/>
            <a:ext cx="86409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83AB46-253B-9C4F-80B5-18A33A25D1BC}"/>
              </a:ext>
            </a:extLst>
          </p:cNvPr>
          <p:cNvSpPr/>
          <p:nvPr/>
        </p:nvSpPr>
        <p:spPr>
          <a:xfrm>
            <a:off x="3791744" y="1412776"/>
            <a:ext cx="1056117" cy="480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E6486D-3138-C143-9B60-49B3652226B9}"/>
              </a:ext>
            </a:extLst>
          </p:cNvPr>
          <p:cNvSpPr txBox="1"/>
          <p:nvPr/>
        </p:nvSpPr>
        <p:spPr>
          <a:xfrm>
            <a:off x="3695734" y="1412777"/>
            <a:ext cx="1075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2023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DE880F-B5DF-394E-BBB4-051088793640}"/>
              </a:ext>
            </a:extLst>
          </p:cNvPr>
          <p:cNvSpPr/>
          <p:nvPr/>
        </p:nvSpPr>
        <p:spPr>
          <a:xfrm>
            <a:off x="9456373" y="6213309"/>
            <a:ext cx="48000" cy="1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759EC9A-0AB0-6C48-8BD6-74D7A14A0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419" y="6324897"/>
            <a:ext cx="144000" cy="4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F35124-1767-884A-A3FF-A94D21D253C2}"/>
              </a:ext>
            </a:extLst>
          </p:cNvPr>
          <p:cNvSpPr/>
          <p:nvPr/>
        </p:nvSpPr>
        <p:spPr>
          <a:xfrm rot="5400000">
            <a:off x="9343463" y="6214797"/>
            <a:ext cx="48000" cy="1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202790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ED6B31E-5092-E548-AEFA-CF160D290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DA1208-D6D5-0641-2748-77F3D76C8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732"/>
            <a:ext cx="3044491" cy="202966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051DDE-F023-7BA7-438B-89D95AE91F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545" b="5620"/>
          <a:stretch/>
        </p:blipFill>
        <p:spPr>
          <a:xfrm>
            <a:off x="7706" y="3913941"/>
            <a:ext cx="3044490" cy="20484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301058E-A66D-35EA-5796-8DC3FCC0C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9660"/>
            <a:ext cx="3052196" cy="202965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93355C0-E22C-E764-F7FC-80A43FBB2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5904" y="2"/>
            <a:ext cx="3028389" cy="201892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4D71CD6-DC4A-17CC-E0CF-92069851C8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80" r="11257" b="22042"/>
          <a:stretch/>
        </p:blipFill>
        <p:spPr>
          <a:xfrm>
            <a:off x="9163609" y="2018927"/>
            <a:ext cx="3020684" cy="242782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78D925-6CAD-2484-1E2B-20F09991A8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488" t="-1" b="25021"/>
          <a:stretch/>
        </p:blipFill>
        <p:spPr>
          <a:xfrm>
            <a:off x="9195121" y="3988941"/>
            <a:ext cx="3020684" cy="19734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DB682AD-44FA-63D2-1A85-EDFA46C48BB1}"/>
              </a:ext>
            </a:extLst>
          </p:cNvPr>
          <p:cNvSpPr txBox="1"/>
          <p:nvPr/>
        </p:nvSpPr>
        <p:spPr>
          <a:xfrm>
            <a:off x="12889282" y="-588723"/>
            <a:ext cx="184731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0721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8C9F4F7-E647-2745-910E-379DB5F59B76}"/>
              </a:ext>
            </a:extLst>
          </p:cNvPr>
          <p:cNvSpPr txBox="1"/>
          <p:nvPr/>
        </p:nvSpPr>
        <p:spPr>
          <a:xfrm>
            <a:off x="169554" y="644691"/>
            <a:ext cx="4331762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cs typeface="Tahoma"/>
              </a:rPr>
              <a:t>Visite du DGDR du CNRS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42C096-92E8-EA45-B73C-C6FD6978D39B}"/>
              </a:ext>
            </a:extLst>
          </p:cNvPr>
          <p:cNvSpPr txBox="1"/>
          <p:nvPr/>
        </p:nvSpPr>
        <p:spPr>
          <a:xfrm>
            <a:off x="93470" y="16456"/>
            <a:ext cx="246574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dirty="0">
                <a:solidFill>
                  <a:schemeClr val="bg1"/>
                </a:solidFill>
                <a:latin typeface="Helvetica" pitchFamily="2" charset="0"/>
              </a:rPr>
              <a:t>16 novembre 2023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819495-C50C-A24A-A1D9-49DB3230B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50" y="1508787"/>
            <a:ext cx="6548679" cy="510315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CCC9FF0-C3DF-9647-800D-F55524283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288" y="120584"/>
            <a:ext cx="4878045" cy="650134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8392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6CF6CF7-E9C9-1347-B1BA-EF821A63D297}"/>
              </a:ext>
            </a:extLst>
          </p:cNvPr>
          <p:cNvSpPr txBox="1"/>
          <p:nvPr/>
        </p:nvSpPr>
        <p:spPr>
          <a:xfrm>
            <a:off x="237621" y="1"/>
            <a:ext cx="1091966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867" dirty="0">
                <a:solidFill>
                  <a:schemeClr val="bg1"/>
                </a:solidFill>
                <a:latin typeface="Lucida Calligraphy" panose="03010101010101010101" pitchFamily="66" charset="77"/>
              </a:rPr>
              <a:t>50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3D93FC-E4AF-4D4B-9087-D158F80B9D56}"/>
              </a:ext>
            </a:extLst>
          </p:cNvPr>
          <p:cNvSpPr txBox="1"/>
          <p:nvPr/>
        </p:nvSpPr>
        <p:spPr>
          <a:xfrm>
            <a:off x="623393" y="736772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Lucida Calligraphy" panose="03010101010101010101" pitchFamily="66" charset="77"/>
              </a:rPr>
              <a:t>ans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19F553-9548-1345-879A-7F8B80E304E8}"/>
              </a:ext>
            </a:extLst>
          </p:cNvPr>
          <p:cNvSpPr txBox="1"/>
          <p:nvPr/>
        </p:nvSpPr>
        <p:spPr>
          <a:xfrm>
            <a:off x="10657210" y="164637"/>
            <a:ext cx="1592103" cy="10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33" dirty="0">
                <a:solidFill>
                  <a:schemeClr val="bg1"/>
                </a:solidFill>
                <a:latin typeface="Lucida Calligraphy" panose="03010101010101010101" pitchFamily="66" charset="77"/>
              </a:rPr>
              <a:t>Courants </a:t>
            </a:r>
          </a:p>
          <a:p>
            <a:pPr algn="ctr"/>
            <a:r>
              <a:rPr lang="fr-FR" sz="2133" dirty="0">
                <a:solidFill>
                  <a:schemeClr val="bg1"/>
                </a:solidFill>
                <a:latin typeface="Lucida Calligraphy" panose="03010101010101010101" pitchFamily="66" charset="77"/>
              </a:rPr>
              <a:t>Neutres</a:t>
            </a:r>
          </a:p>
          <a:p>
            <a:pPr algn="ctr"/>
            <a:r>
              <a:rPr lang="fr-FR" sz="2133" dirty="0">
                <a:solidFill>
                  <a:schemeClr val="bg1"/>
                </a:solidFill>
                <a:latin typeface="Lucida Calligraphy" panose="03010101010101010101" pitchFamily="66" charset="77"/>
              </a:rPr>
              <a:t>(Z</a:t>
            </a:r>
            <a:r>
              <a:rPr lang="fr-FR" sz="2133" baseline="30000" dirty="0">
                <a:solidFill>
                  <a:schemeClr val="bg1"/>
                </a:solidFill>
                <a:latin typeface="Lucida Calligraphy" panose="03010101010101010101" pitchFamily="66" charset="77"/>
              </a:rPr>
              <a:t>0</a:t>
            </a:r>
            <a:r>
              <a:rPr lang="fr-FR" sz="2133" dirty="0">
                <a:solidFill>
                  <a:schemeClr val="bg1"/>
                </a:solidFill>
                <a:latin typeface="Lucida Calligraphy" panose="03010101010101010101" pitchFamily="66" charset="77"/>
              </a:rPr>
              <a:t>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FD7ADE6-FCE7-2143-89D5-23A0EDA3F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510" y="740701"/>
            <a:ext cx="4224469" cy="59731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DB308A-D026-3B4F-8E80-C47AEA20F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15"/>
          <a:stretch/>
        </p:blipFill>
        <p:spPr>
          <a:xfrm>
            <a:off x="6192011" y="713136"/>
            <a:ext cx="3884863" cy="230425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B68417A-03B3-B349-80B4-6EA0AD11D493}"/>
              </a:ext>
            </a:extLst>
          </p:cNvPr>
          <p:cNvSpPr txBox="1"/>
          <p:nvPr/>
        </p:nvSpPr>
        <p:spPr>
          <a:xfrm>
            <a:off x="6480043" y="3305423"/>
            <a:ext cx="86433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67" dirty="0">
                <a:latin typeface="Helvetica" pitchFamily="2" charset="0"/>
                <a:cs typeface="Calibri" panose="020F0502020204030204" pitchFamily="34" charset="0"/>
              </a:rPr>
              <a:t>30/10/2023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BA1B741-6A76-494C-B2CB-02BC1512F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012" y="3123489"/>
            <a:ext cx="3907971" cy="359429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CE9A30F-26A6-EB45-BD78-E2EF432D4B30}"/>
              </a:ext>
            </a:extLst>
          </p:cNvPr>
          <p:cNvSpPr txBox="1"/>
          <p:nvPr/>
        </p:nvSpPr>
        <p:spPr>
          <a:xfrm>
            <a:off x="9264353" y="6501342"/>
            <a:ext cx="78899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67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 pitchFamily="2" charset="0"/>
                <a:cs typeface="Calibri" panose="020F0502020204030204" pitchFamily="34" charset="0"/>
              </a:rPr>
              <a:t>6/12/2023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5237788-6796-E746-8C01-D8153003A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203" y="738895"/>
            <a:ext cx="3609181" cy="1658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121FB30-F0AE-3342-9026-DB616F850B1F}"/>
              </a:ext>
            </a:extLst>
          </p:cNvPr>
          <p:cNvSpPr txBox="1"/>
          <p:nvPr/>
        </p:nvSpPr>
        <p:spPr>
          <a:xfrm>
            <a:off x="6099970" y="2793579"/>
            <a:ext cx="86433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67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 pitchFamily="2" charset="0"/>
                <a:cs typeface="Calibri" panose="020F0502020204030204" pitchFamily="34" charset="0"/>
              </a:rPr>
              <a:t>30/10/2023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4C0E1C4-B224-7A43-A27B-FD191C976CF8}"/>
              </a:ext>
            </a:extLst>
          </p:cNvPr>
          <p:cNvSpPr txBox="1"/>
          <p:nvPr/>
        </p:nvSpPr>
        <p:spPr>
          <a:xfrm>
            <a:off x="5519937" y="-1185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Lucida Calligraphy" panose="03010101010101010101" pitchFamily="66" charset="77"/>
              </a:rPr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2551051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D8CC852-5541-F249-B06E-A8BF3951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6"/>
          <a:stretch/>
        </p:blipFill>
        <p:spPr>
          <a:xfrm>
            <a:off x="5903979" y="1604797"/>
            <a:ext cx="6035912" cy="45826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898C66-1221-5746-81F3-19D1809ED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81" y="1604798"/>
            <a:ext cx="4992555" cy="4547585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389CE6E-EA63-CE4B-9D84-33A6CFAEF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233" y="164637"/>
            <a:ext cx="9313035" cy="129409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2AEC2BA-9DEB-F14F-9A3E-DFB6896459A3}"/>
              </a:ext>
            </a:extLst>
          </p:cNvPr>
          <p:cNvSpPr txBox="1"/>
          <p:nvPr/>
        </p:nvSpPr>
        <p:spPr>
          <a:xfrm>
            <a:off x="10320469" y="6309320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© Ch. </a:t>
            </a:r>
            <a:r>
              <a:rPr lang="fr-FR" sz="1600" dirty="0" err="1">
                <a:solidFill>
                  <a:schemeClr val="bg1"/>
                </a:solidFill>
              </a:rPr>
              <a:t>Thiebaux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442FEB-630B-8D40-BAD7-EBD8DF6F884E}"/>
              </a:ext>
            </a:extLst>
          </p:cNvPr>
          <p:cNvSpPr txBox="1"/>
          <p:nvPr/>
        </p:nvSpPr>
        <p:spPr>
          <a:xfrm>
            <a:off x="359749" y="6273056"/>
            <a:ext cx="1525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Novembre 2023</a:t>
            </a:r>
          </a:p>
        </p:txBody>
      </p:sp>
    </p:spTree>
    <p:extLst>
      <p:ext uri="{BB962C8B-B14F-4D97-AF65-F5344CB8AC3E}">
        <p14:creationId xmlns:p14="http://schemas.microsoft.com/office/powerpoint/2010/main" val="66377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09C68FC-E38D-CE48-A420-C554CFA92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37"/>
          <a:stretch/>
        </p:blipFill>
        <p:spPr>
          <a:xfrm>
            <a:off x="-6465" y="0"/>
            <a:ext cx="2413232" cy="22251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DD3071-1B16-7D49-934F-080761304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180861"/>
            <a:ext cx="4316871" cy="28803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E0AEECE-0343-5E44-AB72-AC18D3F31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439907"/>
            <a:ext cx="3624111" cy="241809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E3224E4-E73C-DB45-95A5-8B5E2727A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585" y="-4035"/>
            <a:ext cx="4199412" cy="280194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0C11F09-B7F8-DB48-A68F-A6C5CF296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0368" y="4485117"/>
            <a:ext cx="1581921" cy="237288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F59AEE2-40F3-A244-9736-F5DA4DE07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043" y="1"/>
            <a:ext cx="5711957" cy="38111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168EC4-0E1E-FA42-B3EB-A2A2CBA12E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9776" y="2180862"/>
            <a:ext cx="5468037" cy="364840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411D6C4-9DE8-8F4A-B56D-2581E7BB5E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1008" y="1700808"/>
            <a:ext cx="4390992" cy="292977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EE6F329-C40B-6347-BDBF-BD06F274C5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5734" y="4568832"/>
            <a:ext cx="3430885" cy="228916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4571E2F-5575-074F-B085-3246A5D87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0096" y="4288181"/>
            <a:ext cx="3814928" cy="25454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D006177-6E43-6E46-9839-8AA796A2CF4C}"/>
              </a:ext>
            </a:extLst>
          </p:cNvPr>
          <p:cNvSpPr txBox="1"/>
          <p:nvPr/>
        </p:nvSpPr>
        <p:spPr>
          <a:xfrm>
            <a:off x="2831637" y="6213310"/>
            <a:ext cx="7072770" cy="461665"/>
          </a:xfrm>
          <a:prstGeom prst="rect">
            <a:avLst/>
          </a:prstGeom>
          <a:solidFill>
            <a:schemeClr val="tx1">
              <a:alpha val="24000"/>
            </a:schemeClr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POT de fin d’année du LLR - 14 Décembre 202</a:t>
            </a:r>
            <a:r>
              <a:rPr lang="fr-F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96069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638F041-C5CC-E44F-E16A-932274C31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22"/>
          <a:stretch/>
        </p:blipFill>
        <p:spPr>
          <a:xfrm>
            <a:off x="0" y="0"/>
            <a:ext cx="12192000" cy="687705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C2E43D5-9C30-242B-6DD6-3B566C3F2D82}"/>
              </a:ext>
            </a:extLst>
          </p:cNvPr>
          <p:cNvSpPr txBox="1"/>
          <p:nvPr/>
        </p:nvSpPr>
        <p:spPr>
          <a:xfrm>
            <a:off x="9419572" y="6488668"/>
            <a:ext cx="263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31 janvier – 2 février 2024</a:t>
            </a:r>
          </a:p>
        </p:txBody>
      </p:sp>
    </p:spTree>
    <p:extLst>
      <p:ext uri="{BB962C8B-B14F-4D97-AF65-F5344CB8AC3E}">
        <p14:creationId xmlns:p14="http://schemas.microsoft.com/office/powerpoint/2010/main" val="418705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0B89CD9-8560-A74F-9A43-E8A7767B5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05" y="0"/>
            <a:ext cx="8060489" cy="35854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C0AB8AE-A8A2-AF45-9EC6-392C83CB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4" y="2702891"/>
            <a:ext cx="6960096" cy="41551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82AE86-753A-3B48-87B9-4B6F069AF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583680"/>
            <a:ext cx="5277748" cy="32743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390808-9218-0448-8669-A59623CA0E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22"/>
          <a:stretch/>
        </p:blipFill>
        <p:spPr>
          <a:xfrm>
            <a:off x="7728181" y="0"/>
            <a:ext cx="4463819" cy="32974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7278DE9-3251-8946-A5E2-D3C237B599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923"/>
          <a:stretch/>
        </p:blipFill>
        <p:spPr>
          <a:xfrm>
            <a:off x="0" y="4634376"/>
            <a:ext cx="2784309" cy="22236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52653E3-AB2A-D84F-BF38-166E4FD455D3}"/>
              </a:ext>
            </a:extLst>
          </p:cNvPr>
          <p:cNvSpPr txBox="1"/>
          <p:nvPr/>
        </p:nvSpPr>
        <p:spPr>
          <a:xfrm>
            <a:off x="4079777" y="6213310"/>
            <a:ext cx="4974439" cy="461665"/>
          </a:xfrm>
          <a:prstGeom prst="rect">
            <a:avLst/>
          </a:prstGeom>
          <a:solidFill>
            <a:schemeClr val="tx1">
              <a:alpha val="24000"/>
            </a:schemeClr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Galette des Rois - 9 Janvier 202</a:t>
            </a:r>
            <a:r>
              <a:rPr lang="fr-F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89816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D96451-8395-3C47-A57C-D18C9A986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4070C1F-AF35-0A4A-8677-6E9F2F269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09" y="5349213"/>
            <a:ext cx="960107" cy="1248139"/>
          </a:xfrm>
          <a:prstGeom prst="rect">
            <a:avLst/>
          </a:prstGeom>
        </p:spPr>
      </p:pic>
      <p:pic>
        <p:nvPicPr>
          <p:cNvPr id="5" name="Image 4">
            <a:hlinkClick r:id="rId4"/>
            <a:extLst>
              <a:ext uri="{FF2B5EF4-FFF2-40B4-BE49-F238E27FC236}">
                <a16:creationId xmlns:a16="http://schemas.microsoft.com/office/drawing/2014/main" id="{890EE5EF-23B3-4D42-9634-6C4AA53AB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9" y="5541235"/>
            <a:ext cx="1152128" cy="115212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AA6D218-AE94-11E2-8929-C9F37528F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6289" y="292215"/>
            <a:ext cx="2900611" cy="193535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2B7FD5-C8CD-50F1-B464-CF3AF4AFD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289" y="2525110"/>
            <a:ext cx="2900613" cy="193535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F468D2-039C-386C-C63F-83889DA7A9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1927" y="4758005"/>
            <a:ext cx="2900613" cy="193535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13671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6C5C687-8BCF-F549-9517-A75250BE5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95" y="43335"/>
            <a:ext cx="10403651" cy="66205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ACE981-570D-4D43-AC96-23170D5B1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149" y="3705254"/>
            <a:ext cx="7937625" cy="5574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73705E-8B0E-CB49-83F6-43C7DCFF6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37" y="4846120"/>
            <a:ext cx="6569802" cy="8532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F5445EE-0A1A-AF4F-B4A2-348F9906C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207774" y="2466508"/>
            <a:ext cx="4918381" cy="37367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6A0CFF1-713E-8D4F-968C-80F9176C5AC7}"/>
              </a:ext>
            </a:extLst>
          </p:cNvPr>
          <p:cNvSpPr txBox="1"/>
          <p:nvPr/>
        </p:nvSpPr>
        <p:spPr>
          <a:xfrm>
            <a:off x="8449036" y="6108218"/>
            <a:ext cx="2490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P. Bruel, D. </a:t>
            </a:r>
            <a:r>
              <a:rPr lang="fr-FR" sz="20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Horan</a:t>
            </a:r>
            <a:endParaRPr lang="fr-FR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8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BCDB95D-C0A7-8C49-8AF9-056496AC4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7" b="1443"/>
          <a:stretch/>
        </p:blipFill>
        <p:spPr>
          <a:xfrm>
            <a:off x="1007534" y="1"/>
            <a:ext cx="10124397" cy="68572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3673C68-0564-C7F2-A7B4-DFD649A792AF}"/>
              </a:ext>
            </a:extLst>
          </p:cNvPr>
          <p:cNvSpPr txBox="1"/>
          <p:nvPr/>
        </p:nvSpPr>
        <p:spPr>
          <a:xfrm>
            <a:off x="5591155" y="5560815"/>
            <a:ext cx="5540776" cy="461665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245 participant(e)s* + 30 accompagnants !</a:t>
            </a:r>
          </a:p>
        </p:txBody>
      </p:sp>
    </p:spTree>
    <p:extLst>
      <p:ext uri="{BB962C8B-B14F-4D97-AF65-F5344CB8AC3E}">
        <p14:creationId xmlns:p14="http://schemas.microsoft.com/office/powerpoint/2010/main" val="2350290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3775025-8BDA-F74C-8832-813176081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2491" y="0"/>
            <a:ext cx="1679509" cy="16795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B80982-17C6-594F-8960-1EF9FC82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358" y="3692312"/>
            <a:ext cx="4561641" cy="31656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4B0813-5746-8B48-8D6B-27A6A591E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339" y="2468893"/>
            <a:ext cx="4761483" cy="345565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BDACA4-098A-7446-A34F-8C401A444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605" y="0"/>
            <a:ext cx="3280880" cy="266091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A6AF8AE-03B7-6F4A-8C2A-4530D63EC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68893"/>
            <a:ext cx="4023048" cy="282555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8506A3E-0FE1-6E40-A11D-CFC3C31F11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2" t="9802" r="13008" b="22310"/>
          <a:stretch/>
        </p:blipFill>
        <p:spPr>
          <a:xfrm>
            <a:off x="1589" y="-1"/>
            <a:ext cx="2542017" cy="137141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B84C058-339F-E148-B6B0-3B47C24285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594" b="9372"/>
          <a:stretch/>
        </p:blipFill>
        <p:spPr>
          <a:xfrm>
            <a:off x="0" y="1124744"/>
            <a:ext cx="2806587" cy="153617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A3AEACB-42D8-3E48-A0D2-9D6BEF4037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04" t="12594" r="16889" b="26127"/>
          <a:stretch/>
        </p:blipFill>
        <p:spPr>
          <a:xfrm>
            <a:off x="5807968" y="5590"/>
            <a:ext cx="4733032" cy="25129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9DFA79-77E8-5849-A774-7DF4494A48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2945"/>
          <a:stretch/>
        </p:blipFill>
        <p:spPr>
          <a:xfrm>
            <a:off x="8604911" y="1604798"/>
            <a:ext cx="3599723" cy="209090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19BFFD1-6EB9-BF4E-8F7C-23E578CE8AF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845" t="12037" r="23882" b="29629"/>
          <a:stretch/>
        </p:blipFill>
        <p:spPr>
          <a:xfrm>
            <a:off x="3573" y="4827424"/>
            <a:ext cx="2823468" cy="203057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7D369CC-0856-D246-8742-9DBB07CC246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996" t="3195" r="21406" b="36842"/>
          <a:stretch/>
        </p:blipFill>
        <p:spPr>
          <a:xfrm>
            <a:off x="7824192" y="2180862"/>
            <a:ext cx="1349739" cy="182443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68ACE2E-962A-124B-868F-CE81F4C675B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398" r="10995" b="33834"/>
          <a:stretch/>
        </p:blipFill>
        <p:spPr>
          <a:xfrm>
            <a:off x="2831637" y="4866832"/>
            <a:ext cx="4896544" cy="199116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9611A90-93DB-4544-8020-10E642F3257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4665" t="12219" r="28428" b="21617"/>
          <a:stretch/>
        </p:blipFill>
        <p:spPr>
          <a:xfrm>
            <a:off x="10472085" y="2564905"/>
            <a:ext cx="1731523" cy="162966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55BD52A-CF64-3F4C-B810-9D69E4D3900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378" t="19549" r="52132" b="9023"/>
          <a:stretch/>
        </p:blipFill>
        <p:spPr>
          <a:xfrm>
            <a:off x="7920203" y="4101075"/>
            <a:ext cx="1404789" cy="194116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111EAE3-296A-7F40-9E30-11BDE5CC9C77}"/>
              </a:ext>
            </a:extLst>
          </p:cNvPr>
          <p:cNvSpPr txBox="1"/>
          <p:nvPr/>
        </p:nvSpPr>
        <p:spPr>
          <a:xfrm>
            <a:off x="4079776" y="6213310"/>
            <a:ext cx="4865434" cy="461665"/>
          </a:xfrm>
          <a:prstGeom prst="rect">
            <a:avLst/>
          </a:prstGeom>
          <a:solidFill>
            <a:schemeClr val="tx1">
              <a:alpha val="24000"/>
            </a:schemeClr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POT d’été du LLR - 22 Juin 202</a:t>
            </a:r>
            <a:r>
              <a:rPr lang="fr-F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3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B8357250-FFBF-B246-BFC2-4BC41D19EEA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6798" r="43353" b="61090"/>
          <a:stretch/>
        </p:blipFill>
        <p:spPr>
          <a:xfrm>
            <a:off x="4873758" y="1106985"/>
            <a:ext cx="1697932" cy="147677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25F4047-773E-BE44-86CA-3C6E61456E2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2031" r="49624" b="29324"/>
          <a:stretch/>
        </p:blipFill>
        <p:spPr>
          <a:xfrm>
            <a:off x="3983765" y="2276872"/>
            <a:ext cx="1088587" cy="16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49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649588A-C464-A841-89C9-3987F4D11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260648"/>
            <a:ext cx="4034659" cy="61172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C164C6-7A0D-9342-A752-88713B8E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980" y="3429000"/>
            <a:ext cx="4707321" cy="29763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5997D41-BA25-514E-A311-C7C95AD9B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979" y="260648"/>
            <a:ext cx="4704523" cy="308390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6B26C2-9AAF-124A-8B5C-FD42576DE248}"/>
              </a:ext>
            </a:extLst>
          </p:cNvPr>
          <p:cNvSpPr txBox="1"/>
          <p:nvPr/>
        </p:nvSpPr>
        <p:spPr>
          <a:xfrm>
            <a:off x="1871531" y="452670"/>
            <a:ext cx="9931693" cy="1405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333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j-lt"/>
              </a:rPr>
              <a:t>Rencontres QGP France 2023</a:t>
            </a:r>
          </a:p>
          <a:p>
            <a:pPr algn="ctr"/>
            <a:r>
              <a:rPr lang="fr-FR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j-lt"/>
              </a:rPr>
              <a:t>Bagnoles de l’Orne   26-29 juin 2023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9FC57C-63CF-324A-BBC1-EB09B2276408}"/>
              </a:ext>
            </a:extLst>
          </p:cNvPr>
          <p:cNvSpPr txBox="1"/>
          <p:nvPr/>
        </p:nvSpPr>
        <p:spPr>
          <a:xfrm>
            <a:off x="8959664" y="6525570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Helvetica" pitchFamily="2" charset="0"/>
              </a:rPr>
              <a:t>~ 50 participant(e)s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F0E5B5-93E8-0445-A775-CEF6D7B6766C}"/>
              </a:ext>
            </a:extLst>
          </p:cNvPr>
          <p:cNvSpPr txBox="1"/>
          <p:nvPr/>
        </p:nvSpPr>
        <p:spPr>
          <a:xfrm rot="16200000">
            <a:off x="-538926" y="1219873"/>
            <a:ext cx="239200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dirty="0">
                <a:solidFill>
                  <a:schemeClr val="bg1"/>
                </a:solidFill>
                <a:latin typeface="Helvetica" pitchFamily="2" charset="0"/>
              </a:rPr>
              <a:t>© Frédéric Fleuret</a:t>
            </a:r>
          </a:p>
        </p:txBody>
      </p:sp>
    </p:spTree>
    <p:extLst>
      <p:ext uri="{BB962C8B-B14F-4D97-AF65-F5344CB8AC3E}">
        <p14:creationId xmlns:p14="http://schemas.microsoft.com/office/powerpoint/2010/main" val="4055451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C3F7595-2762-D942-A212-8F8A6EABB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15" b="4601"/>
          <a:stretch/>
        </p:blipFill>
        <p:spPr>
          <a:xfrm>
            <a:off x="911424" y="-11486"/>
            <a:ext cx="10753195" cy="686948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961974-464B-1249-9D68-75FE7D213559}"/>
              </a:ext>
            </a:extLst>
          </p:cNvPr>
          <p:cNvSpPr txBox="1"/>
          <p:nvPr/>
        </p:nvSpPr>
        <p:spPr>
          <a:xfrm rot="16200000">
            <a:off x="-1853051" y="2977715"/>
            <a:ext cx="463620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dirty="0">
                <a:solidFill>
                  <a:schemeClr val="bg1"/>
                </a:solidFill>
                <a:latin typeface="Helvetica" pitchFamily="2" charset="0"/>
              </a:rPr>
              <a:t>Le « </a:t>
            </a:r>
            <a:r>
              <a:rPr lang="fr-FR" sz="2133" dirty="0" err="1">
                <a:solidFill>
                  <a:schemeClr val="bg1"/>
                </a:solidFill>
                <a:latin typeface="Helvetica" pitchFamily="2" charset="0"/>
              </a:rPr>
              <a:t>before</a:t>
            </a:r>
            <a:r>
              <a:rPr lang="fr-FR" sz="2133" dirty="0">
                <a:solidFill>
                  <a:schemeClr val="bg1"/>
                </a:solidFill>
                <a:latin typeface="Helvetica" pitchFamily="2" charset="0"/>
              </a:rPr>
              <a:t> » des 150 ans de la SFP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8CB847-6D29-E841-8368-49A6FFE48CDE}"/>
              </a:ext>
            </a:extLst>
          </p:cNvPr>
          <p:cNvSpPr txBox="1"/>
          <p:nvPr/>
        </p:nvSpPr>
        <p:spPr>
          <a:xfrm>
            <a:off x="911424" y="6501342"/>
            <a:ext cx="351731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33" dirty="0">
                <a:solidFill>
                  <a:schemeClr val="bg1"/>
                </a:solidFill>
                <a:latin typeface="Helvetica" pitchFamily="2" charset="0"/>
              </a:rPr>
              <a:t>Dimanche 2 juillet 2023 – Cité des Sciences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831029-9425-2D47-8B93-1DCBFBB9F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35" y="2948947"/>
            <a:ext cx="2400267" cy="3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2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8C9F4F7-E647-2745-910E-379DB5F59B76}"/>
              </a:ext>
            </a:extLst>
          </p:cNvPr>
          <p:cNvSpPr txBox="1"/>
          <p:nvPr/>
        </p:nvSpPr>
        <p:spPr>
          <a:xfrm>
            <a:off x="2171351" y="164637"/>
            <a:ext cx="7701274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cs typeface="Tahoma"/>
              </a:rPr>
              <a:t>Visite de la directrice générale </a:t>
            </a:r>
            <a:r>
              <a:rPr lang="fr-FR" sz="2800" u="sng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cs typeface="Tahoma"/>
              </a:rPr>
              <a:t>Laura </a:t>
            </a:r>
            <a:r>
              <a:rPr lang="fr-FR" sz="2800" u="sng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cs typeface="Tahoma"/>
              </a:rPr>
              <a:t>Chaubard</a:t>
            </a:r>
            <a:endParaRPr lang="fr-FR" sz="2800" u="sng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 pitchFamily="2" charset="0"/>
              <a:cs typeface="Tahoma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42C096-92E8-EA45-B73C-C6FD6978D39B}"/>
              </a:ext>
            </a:extLst>
          </p:cNvPr>
          <p:cNvSpPr txBox="1"/>
          <p:nvPr/>
        </p:nvSpPr>
        <p:spPr>
          <a:xfrm>
            <a:off x="93470" y="16456"/>
            <a:ext cx="178125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dirty="0">
                <a:solidFill>
                  <a:schemeClr val="bg1"/>
                </a:solidFill>
                <a:latin typeface="Helvetica" pitchFamily="2" charset="0"/>
              </a:rPr>
              <a:t>28 août 2023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95BB4A-AAB7-7244-9EED-279914DEA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1029329"/>
            <a:ext cx="1144050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491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138</Words>
  <Application>Microsoft Macintosh PowerPoint</Application>
  <PresentationFormat>Grand écran</PresentationFormat>
  <Paragraphs>36</Paragraphs>
  <Slides>16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APPLE CHANCERY</vt:lpstr>
      <vt:lpstr>Arial</vt:lpstr>
      <vt:lpstr>Calibri</vt:lpstr>
      <vt:lpstr>Calibri Light</vt:lpstr>
      <vt:lpstr>Helvetica</vt:lpstr>
      <vt:lpstr>Lucida Calligraphy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7</cp:revision>
  <dcterms:created xsi:type="dcterms:W3CDTF">2024-11-17T11:03:09Z</dcterms:created>
  <dcterms:modified xsi:type="dcterms:W3CDTF">2024-11-18T09:43:11Z</dcterms:modified>
</cp:coreProperties>
</file>