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57" r:id="rId4"/>
    <p:sldId id="261" r:id="rId5"/>
    <p:sldId id="256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E7EF-9CF8-4344-8798-7BB7707A727F}" type="datetimeFigureOut">
              <a:rPr lang="fr-FR" smtClean="0"/>
              <a:t>18/10/2024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E04F-D5C4-4DEE-822D-2EB3838C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9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5BFA3-9D1A-4F6A-929E-2AE8E4A4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29D3C5-859F-4E5A-BD3D-E4E2ECEA0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F1BDB-4623-4610-986C-2CE0F3BB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E658-EC10-4F72-A235-BBDB00DFE32D}" type="datetime1">
              <a:rPr lang="fr-FR" smtClean="0"/>
              <a:t>18/10/2024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D9155-CE78-4365-A21F-BE208B34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9969B-9014-41BB-A0D4-77F25DBC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18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08EA0-02E1-4E7F-B4BE-8FBE20E3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941295-0257-46D2-AAD0-5FC20169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C7BDA7-BAB5-4FE0-B973-9C3E6111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009F-2E68-4321-A49F-51F090A959EC}" type="datetime1">
              <a:rPr lang="fr-FR" smtClean="0"/>
              <a:t>18/10/2024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A3EA48-34DE-4118-9425-9E5F6720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0B241-DDF5-420D-ADEF-5FC9382E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D35162-073D-4EEB-8A59-10195E250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0FF747-113A-47C9-AF4C-136124292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07F7E-0362-4797-91D5-25B134F4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3ABC-FFF6-47F1-BA7B-27B3BC8FE13C}" type="datetime1">
              <a:rPr lang="fr-FR" smtClean="0"/>
              <a:t>18/10/2024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AC893-ECD6-4F19-B8A1-600716A9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FA4B4-171F-4848-8BAC-67FDB054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47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DEA58-0FAA-46D5-AF4C-B2EE252D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1671B-3F43-47C2-BCF5-44863A838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8F0A9-D160-4A96-8D75-F8700915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0F8-A695-49A5-BA90-981291FDD14F}" type="datetime1">
              <a:rPr lang="fr-FR" smtClean="0"/>
              <a:t>18/10/2024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701013-BA95-414F-BB96-9323A0A5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E0A6F-3C52-49F8-922A-3751F166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0ED75-C1C9-40B5-8B86-F2DBD0C8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A12AC4-B940-41C0-B833-83FDE5A2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4A078-15AE-4203-8746-3879799B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13EA-1A28-4B37-926D-0C1DA11DBA1A}" type="datetime1">
              <a:rPr lang="fr-FR" smtClean="0"/>
              <a:t>18/10/2024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E0ABE6-3DA8-4314-B434-9318B191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ED95A4-34D7-4D4C-8CE4-94232BBD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03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3C601-07E4-4433-913F-2B34D07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66E81-7613-4E79-BD25-3FC530B71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96A557-C95F-49D4-97F2-030E439D7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BCD6DB-938A-4E2A-B736-878FE3AC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00E-D22F-4716-AFD0-197B4B0B5D2D}" type="datetime1">
              <a:rPr lang="fr-FR" smtClean="0"/>
              <a:t>18/10/2024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ECAE29-AE55-4570-846D-330F8EB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76503-B068-4C45-838B-02873414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0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65E46-F2BA-4835-B1CD-48272844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7D4CC0-EA79-424A-9F5D-1BA3D3504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F1FEF6-A108-4EAB-9513-8EBC1CD5E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FA4600-8230-4928-AAE1-72DEF3286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CEAD67-146C-4D09-8695-6875736A3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D31D89-2309-4B25-BA16-1EB9B862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38C3-B53C-45A8-B39E-65613CD56B5C}" type="datetime1">
              <a:rPr lang="fr-FR" smtClean="0"/>
              <a:t>18/10/2024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21ED5F-B09E-4992-B29B-17A08BD4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4043A4-2C64-4D42-BAED-003BBCCD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19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F63DD-431B-48D5-B138-7FD54C22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00D80E-46B7-4ABD-942A-C081C947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AF6A-A03C-4180-B312-1E1B6DE97DD3}" type="datetime1">
              <a:rPr lang="fr-FR" smtClean="0"/>
              <a:t>18/10/2024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F5CEA0-6DBE-486D-B67A-510BB6B5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A46B43-3067-407A-BD1C-E7DC831F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0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A3E12C-5526-49FC-BBAF-D590A17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AFE-AC29-472F-9A7C-1D197AB221CB}" type="datetime1">
              <a:rPr lang="fr-FR" smtClean="0"/>
              <a:t>18/10/2024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6F9B8F-DF25-4CB1-8BC4-39B2C46C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6E823-28DF-41EE-A144-04233D05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70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2A60D-980C-48A8-9FE3-142F9CAD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89EA8-710C-4FA1-8423-62BE0B80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6D4BDC-400A-45C6-B0E8-9FEAC5BB9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A3FF28-DBD8-440E-9942-05170340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E38-1740-491F-A69E-B694F16CC939}" type="datetime1">
              <a:rPr lang="fr-FR" smtClean="0"/>
              <a:t>18/10/2024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7765B-3523-4481-A10C-6DACAB4B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4B4F6-AD63-43EA-ABCE-B35892DF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29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DD607-000C-464D-941C-E6063194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DB053F-BA5D-4539-A387-EE7C9DACC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17DFB6-FDC9-476D-8DC1-ED35E908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37D661-519A-4BD8-AA8F-2442F16D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B5DE-3831-42CB-A1E9-5F2F7FD1FE01}" type="datetime1">
              <a:rPr lang="fr-FR" smtClean="0"/>
              <a:t>18/10/2024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D22A41-FAC9-48BC-9841-C172228B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A52C66-187D-47AF-A646-D4785E43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15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EE778D-2710-4A43-A556-51797A7B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CE3055-3BAB-45DB-9599-945715A1F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39073E-D528-447A-A892-D490C51EB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6522-F02F-4709-BB1C-74548800808A}" type="datetime1">
              <a:rPr lang="fr-FR" smtClean="0"/>
              <a:t>18/10/2024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1F5443-68C2-4DA0-8665-B4725225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96C288-7E0B-404C-8833-2DF402CD1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07C9-150B-4B86-AEFA-237BD32B82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4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8C950D-BEF0-41F9-9D75-6847DF6B74C0}"/>
              </a:ext>
            </a:extLst>
          </p:cNvPr>
          <p:cNvSpPr txBox="1"/>
          <p:nvPr/>
        </p:nvSpPr>
        <p:spPr>
          <a:xfrm>
            <a:off x="411480" y="141208"/>
            <a:ext cx="525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Carte 4x4 // : le problème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DA89711-B6F7-4883-9005-0A4C96E7D7F9}"/>
              </a:ext>
            </a:extLst>
          </p:cNvPr>
          <p:cNvCxnSpPr/>
          <p:nvPr/>
        </p:nvCxnSpPr>
        <p:spPr>
          <a:xfrm>
            <a:off x="190500" y="601980"/>
            <a:ext cx="11567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DF9EF14-B84F-49CE-99D1-450C68DCA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7" y="1882466"/>
            <a:ext cx="5068238" cy="30930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F506E9-8D7B-4DAD-B3D7-D68B7A2F8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46" y="1010807"/>
            <a:ext cx="4989493" cy="483638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AB0B7C-D6BB-4748-8332-3EBA3812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3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8C950D-BEF0-41F9-9D75-6847DF6B74C0}"/>
              </a:ext>
            </a:extLst>
          </p:cNvPr>
          <p:cNvSpPr txBox="1"/>
          <p:nvPr/>
        </p:nvSpPr>
        <p:spPr>
          <a:xfrm>
            <a:off x="411480" y="141208"/>
            <a:ext cx="525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Carte 16// : pas de problème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DA89711-B6F7-4883-9005-0A4C96E7D7F9}"/>
              </a:ext>
            </a:extLst>
          </p:cNvPr>
          <p:cNvCxnSpPr/>
          <p:nvPr/>
        </p:nvCxnSpPr>
        <p:spPr>
          <a:xfrm>
            <a:off x="190500" y="601980"/>
            <a:ext cx="11567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B521C5B-97B5-4972-AF27-5EECB3807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1" y="1607820"/>
            <a:ext cx="5426774" cy="33191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21B6DC-A895-481B-9A39-DFFF717B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8" y="1127759"/>
            <a:ext cx="4848131" cy="4423833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D4A1795-DF13-465C-B4B1-03916B87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9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AA3C79-2AC8-40D6-829B-56C782FCF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572320" y="571500"/>
            <a:ext cx="11047360" cy="6286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515F0F-AC8D-42DF-BF5C-88F4E62D6AF6}"/>
              </a:ext>
            </a:extLst>
          </p:cNvPr>
          <p:cNvSpPr txBox="1"/>
          <p:nvPr/>
        </p:nvSpPr>
        <p:spPr>
          <a:xfrm>
            <a:off x="205740" y="121444"/>
            <a:ext cx="357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tentative : pas </a:t>
            </a:r>
            <a:r>
              <a:rPr lang="fr-FR" dirty="0" err="1"/>
              <a:t>fructuese</a:t>
            </a:r>
            <a:r>
              <a:rPr lang="fr-FR" dirty="0"/>
              <a:t>…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CCCB5C-5872-4016-AD16-B194E992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7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BC48C2-FD9C-4ADF-9B11-AB3ACBC6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16330"/>
            <a:ext cx="5810250" cy="4991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E296AE-1240-495D-B2C6-FA30DA4D1C3A}"/>
              </a:ext>
            </a:extLst>
          </p:cNvPr>
          <p:cNvSpPr txBox="1"/>
          <p:nvPr/>
        </p:nvSpPr>
        <p:spPr>
          <a:xfrm>
            <a:off x="205740" y="121444"/>
            <a:ext cx="782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tentative: perçage du PCB pour couper les pistes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93CFBD-F1BB-4B5F-8E23-D43167DC12E8}"/>
              </a:ext>
            </a:extLst>
          </p:cNvPr>
          <p:cNvSpPr txBox="1"/>
          <p:nvPr/>
        </p:nvSpPr>
        <p:spPr>
          <a:xfrm>
            <a:off x="8084820" y="4349621"/>
            <a:ext cx="399288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Meilleure option:</a:t>
            </a:r>
          </a:p>
          <a:p>
            <a:endParaRPr lang="fr-F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Ne pas câbler le connecteur P3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Gratter les pads en bleu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Souder le connecteur P3</a:t>
            </a:r>
          </a:p>
          <a:p>
            <a:pPr>
              <a:spcAft>
                <a:spcPts val="600"/>
              </a:spcAft>
            </a:pPr>
            <a:endParaRPr lang="fr-FR" sz="1000" dirty="0"/>
          </a:p>
          <a:p>
            <a:r>
              <a:rPr lang="fr-FR" dirty="0"/>
              <a:t>(Câbleur contacté, pas sûr que les cartes soient pas déjà câblées)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6502E0-9B11-4761-9C77-CC038DE492E3}"/>
              </a:ext>
            </a:extLst>
          </p:cNvPr>
          <p:cNvSpPr txBox="1"/>
          <p:nvPr/>
        </p:nvSpPr>
        <p:spPr>
          <a:xfrm>
            <a:off x="5829300" y="1169670"/>
            <a:ext cx="59740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Consigne perçage:</a:t>
            </a:r>
          </a:p>
          <a:p>
            <a:endParaRPr lang="fr-FR" b="1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8 trous (aux positions indiquées en bleu)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Foret de 0,6 mm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Sur une profondeur de 1.3 mm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i="1" dirty="0"/>
              <a:t>Il faut rajouter ensuite 4 fils entre les connecteurs P1 et P2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8AEDAD4-6736-489F-B7ED-00252B669DD9}"/>
              </a:ext>
            </a:extLst>
          </p:cNvPr>
          <p:cNvCxnSpPr/>
          <p:nvPr/>
        </p:nvCxnSpPr>
        <p:spPr>
          <a:xfrm>
            <a:off x="190500" y="601980"/>
            <a:ext cx="11567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B7937A-CDF0-4AFB-80B5-CABB8294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51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13FAFC2-1E7C-4725-8D4A-932A529F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00" y="1088958"/>
            <a:ext cx="4763839" cy="46624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416B27-D7F2-4258-8157-329B9666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" y="1122577"/>
            <a:ext cx="4820461" cy="46288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5D3593E-11AC-4817-A3B1-958D5B5643FB}"/>
              </a:ext>
            </a:extLst>
          </p:cNvPr>
          <p:cNvSpPr txBox="1"/>
          <p:nvPr/>
        </p:nvSpPr>
        <p:spPr>
          <a:xfrm>
            <a:off x="205740" y="190500"/>
            <a:ext cx="714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groupes (sur 4): OK en principe (à tester)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C1B77F-DAC4-405E-A431-4101B9595642}"/>
              </a:ext>
            </a:extLst>
          </p:cNvPr>
          <p:cNvSpPr txBox="1"/>
          <p:nvPr/>
        </p:nvSpPr>
        <p:spPr>
          <a:xfrm>
            <a:off x="3047999" y="6306564"/>
            <a:ext cx="835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(2 autres PCB sont HS après tentative de perçage à la main…)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C9D00B1-A363-4569-80FA-137AA70F4904}"/>
              </a:ext>
            </a:extLst>
          </p:cNvPr>
          <p:cNvCxnSpPr/>
          <p:nvPr/>
        </p:nvCxnSpPr>
        <p:spPr>
          <a:xfrm>
            <a:off x="190500" y="601980"/>
            <a:ext cx="11567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88DB09C6-10F0-4F53-9EC7-13CF645D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3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26E318-4BF9-4F79-BD0E-FAA41D6B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0"/>
            <a:ext cx="5810250" cy="4991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BC48C2-FD9C-4ADF-9B11-AB3ACBC62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2" y="110490"/>
            <a:ext cx="5810250" cy="4991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415682-1A67-4EEF-B78E-2883F00D0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9" y="4932139"/>
            <a:ext cx="1890513" cy="1815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51328C-7C71-4E53-AEF2-1477A7F8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84" y="4837762"/>
            <a:ext cx="2064156" cy="2020238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5B1BF8E-EB90-495B-B270-40EFAE43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7C9-150B-4B86-AEFA-237BD32B8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047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128</Words>
  <Application>Microsoft Office PowerPoint</Application>
  <PresentationFormat>Grand écran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$manipe</dc:creator>
  <cp:lastModifiedBy>$manipe</cp:lastModifiedBy>
  <cp:revision>7</cp:revision>
  <dcterms:created xsi:type="dcterms:W3CDTF">2024-10-17T20:49:58Z</dcterms:created>
  <dcterms:modified xsi:type="dcterms:W3CDTF">2024-10-17T22:15:23Z</dcterms:modified>
</cp:coreProperties>
</file>