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eur et date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08990">
              <a:lnSpc>
                <a:spcPct val="100000"/>
              </a:lnSpc>
              <a:spcBef>
                <a:spcPts val="0"/>
              </a:spcBef>
              <a:buSzTx/>
              <a:buNone/>
              <a:defRPr spc="-29" sz="294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Auteur et date</a:t>
            </a:r>
          </a:p>
        </p:txBody>
      </p:sp>
      <p:sp>
        <p:nvSpPr>
          <p:cNvPr id="12" name="Titre de la présentation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Titre de la présentation</a:t>
            </a:r>
          </a:p>
        </p:txBody>
      </p:sp>
      <p:sp>
        <p:nvSpPr>
          <p:cNvPr id="13" name="Texte niveau 1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pPr/>
            <a:r>
              <a:t>Sous-titre de la présentation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Numéro de diapositive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re de diapositiv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100" name="Sous-titre de diapositive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pc="-42" sz="422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101" name="Numéro de diapositive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re de l’agenda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Titre de l’agenda</a:t>
            </a:r>
          </a:p>
        </p:txBody>
      </p:sp>
      <p:sp>
        <p:nvSpPr>
          <p:cNvPr id="109" name="Texte niveau 1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Rubriques de l’agenda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0" name="Sous-titre de l’agenda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pc="-42" sz="422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Sous-titre de l’agenda</a:t>
            </a:r>
          </a:p>
        </p:txBody>
      </p:sp>
      <p:sp>
        <p:nvSpPr>
          <p:cNvPr id="111" name="Numéro de diapositive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écla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e niveau 1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Déclaration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ait impor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Données clés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pc="-42" sz="422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Données clés</a:t>
            </a:r>
          </a:p>
        </p:txBody>
      </p:sp>
      <p:sp>
        <p:nvSpPr>
          <p:cNvPr id="127" name="Texte niveau 1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pc="-42" sz="422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36" name="Texte niveau 1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« Citation notable »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Numéro de diapositive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Mer contre ciel au crépuscule 2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Mer contre ciel au crépuscule 1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Plage et mer au coucher du soleil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Numéro de diapositive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ge et mer au coucher du soleil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Numéro de diapositive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Numéro de diapositive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ge et mer au coucher du soleil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Titre de la présentation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Titre de la présentation</a:t>
            </a:r>
          </a:p>
        </p:txBody>
      </p:sp>
      <p:sp>
        <p:nvSpPr>
          <p:cNvPr id="23" name="Texte niveau 1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pPr/>
            <a:r>
              <a:t>Sous-titre de la présentation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Auteur et date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08990">
              <a:lnSpc>
                <a:spcPct val="100000"/>
              </a:lnSpc>
              <a:spcBef>
                <a:spcPts val="0"/>
              </a:spcBef>
              <a:buSzTx/>
              <a:buNone/>
              <a:defRPr spc="-29" sz="294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Auteur et date</a:t>
            </a:r>
          </a:p>
        </p:txBody>
      </p:sp>
      <p:sp>
        <p:nvSpPr>
          <p:cNvPr id="2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utre 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de diapositive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Titre de diapositive</a:t>
            </a:r>
          </a:p>
        </p:txBody>
      </p:sp>
      <p:sp>
        <p:nvSpPr>
          <p:cNvPr id="33" name="Mer contre ciel au crépuscule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Texte niveau 1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pPr/>
            <a:r>
              <a:t>Sous-titre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re de diapositiv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43" name="Texte niveau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Sous-titre de diapositive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pc="-42" sz="422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4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e niveau 1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Numéro de diapositive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re de diapositive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61" name="Mer contre ciel au crépuscule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Sous-titre de diapositive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pc="-42" sz="422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63" name="Texte niveau 1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Numéro de diapositive"/>
          <p:cNvSpPr txBox="1"/>
          <p:nvPr>
            <p:ph type="sldNum" sz="quarter" idx="2"/>
          </p:nvPr>
        </p:nvSpPr>
        <p:spPr>
          <a:xfrm>
            <a:off x="11993880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, vidéo direct, p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re de diapositive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72" name="Sous-titre de diapositive"/>
          <p:cNvSpPr txBox="1"/>
          <p:nvPr>
            <p:ph type="body" sz="quarter" idx="21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pc="-42" sz="422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73" name="Texte niveau 1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4" name="Numéro de diapositive"/>
          <p:cNvSpPr txBox="1"/>
          <p:nvPr>
            <p:ph type="sldNum" sz="quarter" idx="2"/>
          </p:nvPr>
        </p:nvSpPr>
        <p:spPr>
          <a:xfrm>
            <a:off x="11993880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, vidéo direct, g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re de diapositive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82" name="Sous-titre de diapositive"/>
          <p:cNvSpPr txBox="1"/>
          <p:nvPr>
            <p:ph type="body" sz="quarter" idx="21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pc="-42" sz="422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83" name="Texte niveau 1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4" name="Numéro de diapositive"/>
          <p:cNvSpPr txBox="1"/>
          <p:nvPr>
            <p:ph type="sldNum" sz="quarter" idx="2"/>
          </p:nvPr>
        </p:nvSpPr>
        <p:spPr>
          <a:xfrm>
            <a:off x="11993880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re de section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Titre de section</a:t>
            </a:r>
          </a:p>
        </p:txBody>
      </p:sp>
      <p:sp>
        <p:nvSpPr>
          <p:cNvPr id="92" name="Numéro de diapositive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diapositive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Titre de diapositive</a:t>
            </a:r>
          </a:p>
        </p:txBody>
      </p:sp>
      <p:sp>
        <p:nvSpPr>
          <p:cNvPr id="3" name="Texte niveau 1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11987530" y="12684760"/>
            <a:ext cx="408941" cy="4445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5E5E5E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Lycée Montgrand Marseille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Lycée Montgrand Marseille</a:t>
            </a:r>
          </a:p>
        </p:txBody>
      </p:sp>
      <p:sp>
        <p:nvSpPr>
          <p:cNvPr id="172" name="Introduction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Introduction</a:t>
            </a:r>
          </a:p>
        </p:txBody>
      </p:sp>
      <p:sp>
        <p:nvSpPr>
          <p:cNvPr id="173" name="what are we searching for ?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are we searching for 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What happens in a e+e- collis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happens in a e+e- collisions</a:t>
            </a:r>
          </a:p>
        </p:txBody>
      </p:sp>
      <p:sp>
        <p:nvSpPr>
          <p:cNvPr id="176" name="Frequency of the occurence of different particle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Frequency of the occurence of different particles</a:t>
            </a:r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5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5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p>
                    <m:e>
                      <m:r>
                        <a:rPr xmlns:a="http://schemas.openxmlformats.org/drawingml/2006/main" sz="5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p>
                      <m:r>
                        <a:rPr xmlns:a="http://schemas.openxmlformats.org/drawingml/2006/main" sz="5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sup>
                  </m:sSup>
                  <m:sSup>
                    <m:e>
                      <m:r>
                        <a:rPr xmlns:a="http://schemas.openxmlformats.org/drawingml/2006/main" sz="5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p>
                      <m:r>
                        <a:rPr xmlns:a="http://schemas.openxmlformats.org/drawingml/2006/main" sz="5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</m:sup>
                  </m:sSup>
                  <m:r>
                    <a:rPr xmlns:a="http://schemas.openxmlformats.org/drawingml/2006/main" sz="5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→</m:t>
                  </m:r>
                  <m:r>
                    <a:rPr xmlns:a="http://schemas.openxmlformats.org/drawingml/2006/main" sz="5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5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→</m:t>
                  </m:r>
                  <m:r>
                    <a:rPr xmlns:a="http://schemas.openxmlformats.org/drawingml/2006/main" sz="5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u</m:t>
                  </m:r>
                  <m:r>
                    <a:rPr xmlns:a="http://schemas.openxmlformats.org/drawingml/2006/main" sz="5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u</m:t>
                  </m:r>
                  <m:r>
                    <a:rPr xmlns:a="http://schemas.openxmlformats.org/drawingml/2006/main" sz="5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5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5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5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5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5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5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5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5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5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5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5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5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num>
                    <m:den>
                      <m:r>
                        <a:rPr xmlns:a="http://schemas.openxmlformats.org/drawingml/2006/main" sz="5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den>
                  </m:f>
                  <m:r>
                    <a:rPr xmlns:a="http://schemas.openxmlformats.org/drawingml/2006/main" sz="5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5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5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5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5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5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5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5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e>
                          <m:r>
                            <a:rPr xmlns:a="http://schemas.openxmlformats.org/drawingml/2006/main" sz="5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xmlns:a="http://schemas.openxmlformats.org/drawingml/2006/main" sz="5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e>
                          <m:r>
                            <a:rPr xmlns:a="http://schemas.openxmlformats.org/drawingml/2006/main" sz="5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xmlns:a="http://schemas.openxmlformats.org/drawingml/2006/main" sz="5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</m:sup>
                      </m:sSup>
                      <m:r>
                        <a:rPr xmlns:a="http://schemas.openxmlformats.org/drawingml/2006/main" sz="5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xmlns:a="http://schemas.openxmlformats.org/drawingml/2006/main" sz="5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xmlns:a="http://schemas.openxmlformats.org/drawingml/2006/main" sz="5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xmlns:a="http://schemas.openxmlformats.org/drawingml/2006/main" sz="5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xmlns:a="http://schemas.openxmlformats.org/drawingml/2006/main" sz="5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xmlns:a="http://schemas.openxmlformats.org/drawingml/2006/main" sz="5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xmlns:a="http://schemas.openxmlformats.org/drawingml/2006/main" sz="5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5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5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xmlns:a="http://schemas.openxmlformats.org/drawingml/2006/main" sz="5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5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5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xmlns:a="http://schemas.openxmlformats.org/drawingml/2006/main" sz="5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5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5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r>
                        <a:rPr xmlns:a="http://schemas.openxmlformats.org/drawingml/2006/main" sz="5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5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xmlns:a="http://schemas.openxmlformats.org/drawingml/2006/main" sz="5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xmlns:a="http://schemas.openxmlformats.org/drawingml/2006/main" sz="5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5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5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5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e>
                          <m:r>
                            <a:rPr xmlns:a="http://schemas.openxmlformats.org/drawingml/2006/main" sz="5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xmlns:a="http://schemas.openxmlformats.org/drawingml/2006/main" sz="5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e>
                          <m:r>
                            <a:rPr xmlns:a="http://schemas.openxmlformats.org/drawingml/2006/main" sz="5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xmlns:a="http://schemas.openxmlformats.org/drawingml/2006/main" sz="5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</m:sup>
                      </m:sSup>
                      <m:r>
                        <a:rPr xmlns:a="http://schemas.openxmlformats.org/drawingml/2006/main" sz="5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xmlns:a="http://schemas.openxmlformats.org/drawingml/2006/main" sz="5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xmlns:a="http://schemas.openxmlformats.org/drawingml/2006/main" sz="5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e>
                          <m:r>
                            <a:rPr xmlns:a="http://schemas.openxmlformats.org/drawingml/2006/main" sz="5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  <m:sup>
                          <m:r>
                            <a:rPr xmlns:a="http://schemas.openxmlformats.org/drawingml/2006/main" sz="5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e>
                          <m:r>
                            <a:rPr xmlns:a="http://schemas.openxmlformats.org/drawingml/2006/main" sz="5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  <m:sup>
                          <m:r>
                            <a:rPr xmlns:a="http://schemas.openxmlformats.org/drawingml/2006/main" sz="5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</m:sup>
                      </m:sSup>
                      <m:r>
                        <a:rPr xmlns:a="http://schemas.openxmlformats.org/drawingml/2006/main" sz="5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5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5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5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e>
                          <m:r>
                            <a:rPr xmlns:a="http://schemas.openxmlformats.org/drawingml/2006/main" sz="5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xmlns:a="http://schemas.openxmlformats.org/drawingml/2006/main" sz="5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e>
                          <m:r>
                            <a:rPr xmlns:a="http://schemas.openxmlformats.org/drawingml/2006/main" sz="5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xmlns:a="http://schemas.openxmlformats.org/drawingml/2006/main" sz="5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</m:sup>
                      </m:sSup>
                      <m:r>
                        <a:rPr xmlns:a="http://schemas.openxmlformats.org/drawingml/2006/main" sz="5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xmlns:a="http://schemas.openxmlformats.org/drawingml/2006/main" sz="5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xmlns:a="http://schemas.openxmlformats.org/drawingml/2006/main" sz="5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e>
                          <m:r>
                            <a:rPr xmlns:a="http://schemas.openxmlformats.org/drawingml/2006/main" sz="5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p>
                          <m:r>
                            <a:rPr xmlns:a="http://schemas.openxmlformats.org/drawingml/2006/main" sz="5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e>
                          <m:r>
                            <a:rPr xmlns:a="http://schemas.openxmlformats.org/drawingml/2006/main" sz="5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p>
                          <m:r>
                            <a:rPr xmlns:a="http://schemas.openxmlformats.org/drawingml/2006/main" sz="5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</m:sup>
                      </m:sSup>
                      <m:r>
                        <a:rPr xmlns:a="http://schemas.openxmlformats.org/drawingml/2006/main" sz="5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5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</m:oMath>
              </m:oMathPara>
            </a14:m>
          </a:p>
        </p:txBody>
      </p:sp>
      <p:sp>
        <p:nvSpPr>
          <p:cNvPr id="177" name="Quark color and the R Value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1121663">
              <a:lnSpc>
                <a:spcPct val="80000"/>
              </a:lnSpc>
              <a:defRPr spc="-38" sz="3864">
                <a:latin typeface="+mn-lt"/>
                <a:ea typeface="+mn-ea"/>
                <a:cs typeface="+mn-cs"/>
                <a:sym typeface="Canela Bold"/>
              </a:defRPr>
            </a:lvl1pPr>
          </a:lstStyle>
          <a:p>
            <a:pPr/>
            <a:r>
              <a:t>Quark color and the R Value </a:t>
            </a:r>
          </a:p>
        </p:txBody>
      </p:sp>
      <p:pic>
        <p:nvPicPr>
          <p:cNvPr id="178" name="IMG_0283.heic" descr="IMG_0283.heic"/>
          <p:cNvPicPr>
            <a:picLocks noChangeAspect="1"/>
          </p:cNvPicPr>
          <p:nvPr/>
        </p:nvPicPr>
        <p:blipFill>
          <a:blip r:embed="rId2">
            <a:extLst/>
          </a:blip>
          <a:srcRect l="25562" t="22964" r="24077" b="26676"/>
          <a:stretch>
            <a:fillRect/>
          </a:stretch>
        </p:blipFill>
        <p:spPr>
          <a:xfrm>
            <a:off x="17140057" y="5143480"/>
            <a:ext cx="6378706" cy="4784030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Dessin"/>
          <p:cNvSpPr/>
          <p:nvPr/>
        </p:nvSpPr>
        <p:spPr>
          <a:xfrm>
            <a:off x="13157087" y="6825624"/>
            <a:ext cx="704711" cy="14196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9" h="21456" fill="norm" stroke="1" extrusionOk="0">
                <a:moveTo>
                  <a:pt x="6943" y="203"/>
                </a:moveTo>
                <a:cubicBezTo>
                  <a:pt x="7714" y="51"/>
                  <a:pt x="8486" y="-102"/>
                  <a:pt x="9797" y="89"/>
                </a:cubicBezTo>
                <a:cubicBezTo>
                  <a:pt x="11109" y="280"/>
                  <a:pt x="12960" y="814"/>
                  <a:pt x="14580" y="1615"/>
                </a:cubicBezTo>
                <a:cubicBezTo>
                  <a:pt x="16200" y="2417"/>
                  <a:pt x="17589" y="3485"/>
                  <a:pt x="18360" y="4668"/>
                </a:cubicBezTo>
                <a:cubicBezTo>
                  <a:pt x="19131" y="5851"/>
                  <a:pt x="19286" y="7149"/>
                  <a:pt x="18437" y="8790"/>
                </a:cubicBezTo>
                <a:cubicBezTo>
                  <a:pt x="17589" y="10431"/>
                  <a:pt x="15737" y="12415"/>
                  <a:pt x="12960" y="14285"/>
                </a:cubicBezTo>
                <a:cubicBezTo>
                  <a:pt x="10183" y="16155"/>
                  <a:pt x="6480" y="17911"/>
                  <a:pt x="4320" y="18903"/>
                </a:cubicBezTo>
                <a:cubicBezTo>
                  <a:pt x="2160" y="19895"/>
                  <a:pt x="1543" y="20124"/>
                  <a:pt x="1620" y="20239"/>
                </a:cubicBezTo>
                <a:cubicBezTo>
                  <a:pt x="1697" y="20353"/>
                  <a:pt x="2469" y="20353"/>
                  <a:pt x="3086" y="20200"/>
                </a:cubicBezTo>
                <a:cubicBezTo>
                  <a:pt x="3703" y="20048"/>
                  <a:pt x="4166" y="19743"/>
                  <a:pt x="4243" y="18979"/>
                </a:cubicBezTo>
                <a:cubicBezTo>
                  <a:pt x="4320" y="18216"/>
                  <a:pt x="4011" y="16995"/>
                  <a:pt x="3857" y="15888"/>
                </a:cubicBezTo>
                <a:cubicBezTo>
                  <a:pt x="3703" y="14781"/>
                  <a:pt x="3703" y="13789"/>
                  <a:pt x="3549" y="13102"/>
                </a:cubicBezTo>
                <a:cubicBezTo>
                  <a:pt x="3394" y="12415"/>
                  <a:pt x="3086" y="12034"/>
                  <a:pt x="2700" y="12034"/>
                </a:cubicBezTo>
                <a:cubicBezTo>
                  <a:pt x="2314" y="12034"/>
                  <a:pt x="1851" y="12415"/>
                  <a:pt x="1389" y="13484"/>
                </a:cubicBezTo>
                <a:cubicBezTo>
                  <a:pt x="926" y="14552"/>
                  <a:pt x="463" y="16308"/>
                  <a:pt x="231" y="17567"/>
                </a:cubicBezTo>
                <a:cubicBezTo>
                  <a:pt x="0" y="18827"/>
                  <a:pt x="0" y="19590"/>
                  <a:pt x="0" y="20162"/>
                </a:cubicBezTo>
                <a:cubicBezTo>
                  <a:pt x="0" y="20735"/>
                  <a:pt x="0" y="21116"/>
                  <a:pt x="386" y="21307"/>
                </a:cubicBezTo>
                <a:cubicBezTo>
                  <a:pt x="771" y="21498"/>
                  <a:pt x="1543" y="21498"/>
                  <a:pt x="4089" y="21345"/>
                </a:cubicBezTo>
                <a:cubicBezTo>
                  <a:pt x="6634" y="21193"/>
                  <a:pt x="10954" y="20887"/>
                  <a:pt x="13886" y="20658"/>
                </a:cubicBezTo>
                <a:cubicBezTo>
                  <a:pt x="16817" y="20429"/>
                  <a:pt x="18360" y="20277"/>
                  <a:pt x="19517" y="20200"/>
                </a:cubicBezTo>
                <a:cubicBezTo>
                  <a:pt x="20674" y="20124"/>
                  <a:pt x="21446" y="20124"/>
                  <a:pt x="21523" y="20048"/>
                </a:cubicBezTo>
                <a:cubicBezTo>
                  <a:pt x="21600" y="19971"/>
                  <a:pt x="20983" y="19819"/>
                  <a:pt x="20366" y="19666"/>
                </a:cubicBezTo>
              </a:path>
            </a:pathLst>
          </a:custGeom>
          <a:ln w="129777" cap="rnd">
            <a:solidFill>
              <a:srgbClr val="000000"/>
            </a:solidFill>
          </a:ln>
        </p:spPr>
        <p:txBody>
          <a:bodyPr lIns="0" tIns="0" rIns="0" bIns="0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184" name="Dessin"/>
          <p:cNvGrpSpPr/>
          <p:nvPr/>
        </p:nvGrpSpPr>
        <p:grpSpPr>
          <a:xfrm>
            <a:off x="6431833" y="6596859"/>
            <a:ext cx="2716069" cy="170885"/>
            <a:chOff x="-29022" y="-158950"/>
            <a:chExt cx="2716067" cy="170883"/>
          </a:xfrm>
        </p:grpSpPr>
        <p:sp>
          <p:nvSpPr>
            <p:cNvPr id="180" name="Ligne"/>
            <p:cNvSpPr/>
            <p:nvPr/>
          </p:nvSpPr>
          <p:spPr>
            <a:xfrm>
              <a:off x="-29023" y="-31557"/>
              <a:ext cx="164483" cy="31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419" fill="norm" stroke="1" extrusionOk="0">
                  <a:moveTo>
                    <a:pt x="3804" y="21419"/>
                  </a:moveTo>
                  <a:cubicBezTo>
                    <a:pt x="3464" y="16919"/>
                    <a:pt x="3124" y="12419"/>
                    <a:pt x="3549" y="10169"/>
                  </a:cubicBezTo>
                  <a:cubicBezTo>
                    <a:pt x="3974" y="7919"/>
                    <a:pt x="5165" y="7919"/>
                    <a:pt x="7461" y="9719"/>
                  </a:cubicBezTo>
                  <a:cubicBezTo>
                    <a:pt x="9757" y="11519"/>
                    <a:pt x="13158" y="15119"/>
                    <a:pt x="15454" y="17369"/>
                  </a:cubicBezTo>
                  <a:cubicBezTo>
                    <a:pt x="17750" y="19619"/>
                    <a:pt x="18941" y="20519"/>
                    <a:pt x="19111" y="20519"/>
                  </a:cubicBezTo>
                  <a:cubicBezTo>
                    <a:pt x="19281" y="20519"/>
                    <a:pt x="18431" y="19619"/>
                    <a:pt x="16220" y="18269"/>
                  </a:cubicBezTo>
                  <a:cubicBezTo>
                    <a:pt x="14009" y="16919"/>
                    <a:pt x="10437" y="15119"/>
                    <a:pt x="7886" y="13319"/>
                  </a:cubicBezTo>
                  <a:cubicBezTo>
                    <a:pt x="5335" y="11519"/>
                    <a:pt x="3804" y="9719"/>
                    <a:pt x="3549" y="8819"/>
                  </a:cubicBezTo>
                  <a:cubicBezTo>
                    <a:pt x="3294" y="7919"/>
                    <a:pt x="4314" y="7919"/>
                    <a:pt x="6780" y="8819"/>
                  </a:cubicBezTo>
                  <a:cubicBezTo>
                    <a:pt x="9246" y="9719"/>
                    <a:pt x="13158" y="11519"/>
                    <a:pt x="16050" y="12869"/>
                  </a:cubicBezTo>
                  <a:cubicBezTo>
                    <a:pt x="18941" y="14219"/>
                    <a:pt x="20812" y="15119"/>
                    <a:pt x="21067" y="15569"/>
                  </a:cubicBezTo>
                  <a:cubicBezTo>
                    <a:pt x="21322" y="16019"/>
                    <a:pt x="19961" y="16019"/>
                    <a:pt x="17750" y="15569"/>
                  </a:cubicBezTo>
                  <a:cubicBezTo>
                    <a:pt x="15539" y="15119"/>
                    <a:pt x="12478" y="14219"/>
                    <a:pt x="10182" y="13319"/>
                  </a:cubicBezTo>
                  <a:cubicBezTo>
                    <a:pt x="7886" y="12419"/>
                    <a:pt x="6355" y="11519"/>
                    <a:pt x="6270" y="11069"/>
                  </a:cubicBezTo>
                  <a:cubicBezTo>
                    <a:pt x="6185" y="10619"/>
                    <a:pt x="7546" y="10619"/>
                    <a:pt x="9672" y="10619"/>
                  </a:cubicBezTo>
                  <a:cubicBezTo>
                    <a:pt x="11798" y="10619"/>
                    <a:pt x="14689" y="10619"/>
                    <a:pt x="16560" y="10619"/>
                  </a:cubicBezTo>
                  <a:cubicBezTo>
                    <a:pt x="18431" y="10619"/>
                    <a:pt x="19281" y="10619"/>
                    <a:pt x="19281" y="10169"/>
                  </a:cubicBezTo>
                  <a:cubicBezTo>
                    <a:pt x="19281" y="9719"/>
                    <a:pt x="18431" y="8819"/>
                    <a:pt x="16390" y="7919"/>
                  </a:cubicBezTo>
                  <a:cubicBezTo>
                    <a:pt x="14349" y="7019"/>
                    <a:pt x="11117" y="6119"/>
                    <a:pt x="8736" y="5669"/>
                  </a:cubicBezTo>
                  <a:cubicBezTo>
                    <a:pt x="6355" y="5219"/>
                    <a:pt x="4824" y="5219"/>
                    <a:pt x="4569" y="5219"/>
                  </a:cubicBezTo>
                  <a:cubicBezTo>
                    <a:pt x="4314" y="5219"/>
                    <a:pt x="5335" y="5219"/>
                    <a:pt x="7801" y="5219"/>
                  </a:cubicBezTo>
                  <a:cubicBezTo>
                    <a:pt x="10267" y="5219"/>
                    <a:pt x="14179" y="5219"/>
                    <a:pt x="16560" y="6119"/>
                  </a:cubicBezTo>
                  <a:cubicBezTo>
                    <a:pt x="18941" y="7019"/>
                    <a:pt x="19791" y="8819"/>
                    <a:pt x="19621" y="9269"/>
                  </a:cubicBezTo>
                  <a:cubicBezTo>
                    <a:pt x="19451" y="9719"/>
                    <a:pt x="18261" y="8819"/>
                    <a:pt x="15539" y="7019"/>
                  </a:cubicBezTo>
                  <a:cubicBezTo>
                    <a:pt x="12818" y="5219"/>
                    <a:pt x="8566" y="2519"/>
                    <a:pt x="5930" y="1169"/>
                  </a:cubicBezTo>
                  <a:cubicBezTo>
                    <a:pt x="3294" y="-181"/>
                    <a:pt x="2273" y="-181"/>
                    <a:pt x="2188" y="269"/>
                  </a:cubicBezTo>
                  <a:cubicBezTo>
                    <a:pt x="2103" y="719"/>
                    <a:pt x="2953" y="1619"/>
                    <a:pt x="5845" y="3419"/>
                  </a:cubicBezTo>
                  <a:cubicBezTo>
                    <a:pt x="8736" y="5219"/>
                    <a:pt x="13668" y="7919"/>
                    <a:pt x="16730" y="9719"/>
                  </a:cubicBezTo>
                  <a:cubicBezTo>
                    <a:pt x="19791" y="11519"/>
                    <a:pt x="20982" y="12419"/>
                    <a:pt x="20812" y="12419"/>
                  </a:cubicBezTo>
                  <a:cubicBezTo>
                    <a:pt x="20642" y="12419"/>
                    <a:pt x="19111" y="11519"/>
                    <a:pt x="15709" y="10169"/>
                  </a:cubicBezTo>
                  <a:cubicBezTo>
                    <a:pt x="12308" y="8819"/>
                    <a:pt x="7035" y="7019"/>
                    <a:pt x="3889" y="5669"/>
                  </a:cubicBezTo>
                  <a:cubicBezTo>
                    <a:pt x="742" y="4319"/>
                    <a:pt x="-278" y="3419"/>
                    <a:pt x="62" y="3419"/>
                  </a:cubicBezTo>
                  <a:cubicBezTo>
                    <a:pt x="402" y="3419"/>
                    <a:pt x="2103" y="4319"/>
                    <a:pt x="4824" y="5669"/>
                  </a:cubicBezTo>
                  <a:cubicBezTo>
                    <a:pt x="7546" y="7019"/>
                    <a:pt x="11287" y="8819"/>
                    <a:pt x="11628" y="8819"/>
                  </a:cubicBezTo>
                  <a:cubicBezTo>
                    <a:pt x="11968" y="8819"/>
                    <a:pt x="8906" y="7019"/>
                    <a:pt x="6950" y="5669"/>
                  </a:cubicBezTo>
                  <a:cubicBezTo>
                    <a:pt x="4994" y="4319"/>
                    <a:pt x="4144" y="3419"/>
                    <a:pt x="4229" y="3869"/>
                  </a:cubicBezTo>
                  <a:cubicBezTo>
                    <a:pt x="4314" y="4319"/>
                    <a:pt x="5335" y="6119"/>
                    <a:pt x="6270" y="7469"/>
                  </a:cubicBezTo>
                  <a:cubicBezTo>
                    <a:pt x="7205" y="8819"/>
                    <a:pt x="8056" y="9719"/>
                    <a:pt x="8906" y="106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" name="Ligne"/>
            <p:cNvSpPr/>
            <p:nvPr/>
          </p:nvSpPr>
          <p:spPr>
            <a:xfrm>
              <a:off x="972425" y="-158951"/>
              <a:ext cx="193414" cy="11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300" fill="norm" stroke="1" extrusionOk="0">
                  <a:moveTo>
                    <a:pt x="3811" y="21300"/>
                  </a:moveTo>
                  <a:cubicBezTo>
                    <a:pt x="5562" y="14100"/>
                    <a:pt x="7313" y="6900"/>
                    <a:pt x="9575" y="5700"/>
                  </a:cubicBezTo>
                  <a:cubicBezTo>
                    <a:pt x="11838" y="4500"/>
                    <a:pt x="14611" y="9300"/>
                    <a:pt x="16435" y="11700"/>
                  </a:cubicBezTo>
                  <a:cubicBezTo>
                    <a:pt x="18259" y="14100"/>
                    <a:pt x="19135" y="14100"/>
                    <a:pt x="19938" y="14100"/>
                  </a:cubicBezTo>
                  <a:cubicBezTo>
                    <a:pt x="20740" y="14100"/>
                    <a:pt x="21470" y="14100"/>
                    <a:pt x="19281" y="12900"/>
                  </a:cubicBezTo>
                  <a:cubicBezTo>
                    <a:pt x="17092" y="11700"/>
                    <a:pt x="11983" y="9300"/>
                    <a:pt x="8554" y="8100"/>
                  </a:cubicBezTo>
                  <a:cubicBezTo>
                    <a:pt x="5124" y="6900"/>
                    <a:pt x="3373" y="6900"/>
                    <a:pt x="2059" y="5700"/>
                  </a:cubicBezTo>
                  <a:cubicBezTo>
                    <a:pt x="746" y="4500"/>
                    <a:pt x="-130" y="2100"/>
                    <a:pt x="16" y="900"/>
                  </a:cubicBezTo>
                  <a:cubicBezTo>
                    <a:pt x="162" y="-300"/>
                    <a:pt x="1329" y="-300"/>
                    <a:pt x="4613" y="900"/>
                  </a:cubicBezTo>
                  <a:cubicBezTo>
                    <a:pt x="7897" y="2100"/>
                    <a:pt x="13297" y="4500"/>
                    <a:pt x="16581" y="6900"/>
                  </a:cubicBezTo>
                  <a:cubicBezTo>
                    <a:pt x="19865" y="9300"/>
                    <a:pt x="21032" y="11700"/>
                    <a:pt x="21251" y="11700"/>
                  </a:cubicBezTo>
                  <a:cubicBezTo>
                    <a:pt x="21470" y="11700"/>
                    <a:pt x="20740" y="9300"/>
                    <a:pt x="18770" y="8100"/>
                  </a:cubicBezTo>
                  <a:cubicBezTo>
                    <a:pt x="16800" y="6900"/>
                    <a:pt x="13589" y="6900"/>
                    <a:pt x="10378" y="69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" name="Ligne"/>
            <p:cNvSpPr/>
            <p:nvPr/>
          </p:nvSpPr>
          <p:spPr>
            <a:xfrm>
              <a:off x="1689221" y="-26520"/>
              <a:ext cx="175083" cy="2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7" h="21360" fill="norm" stroke="1" extrusionOk="0">
                  <a:moveTo>
                    <a:pt x="2587" y="18360"/>
                  </a:moveTo>
                  <a:cubicBezTo>
                    <a:pt x="3213" y="15120"/>
                    <a:pt x="3839" y="11880"/>
                    <a:pt x="6187" y="11880"/>
                  </a:cubicBezTo>
                  <a:cubicBezTo>
                    <a:pt x="8535" y="11880"/>
                    <a:pt x="12604" y="15120"/>
                    <a:pt x="15030" y="17280"/>
                  </a:cubicBezTo>
                  <a:cubicBezTo>
                    <a:pt x="17456" y="19440"/>
                    <a:pt x="18239" y="20520"/>
                    <a:pt x="18239" y="21060"/>
                  </a:cubicBezTo>
                  <a:cubicBezTo>
                    <a:pt x="18239" y="21600"/>
                    <a:pt x="17456" y="21600"/>
                    <a:pt x="14639" y="19440"/>
                  </a:cubicBezTo>
                  <a:cubicBezTo>
                    <a:pt x="11822" y="17280"/>
                    <a:pt x="6969" y="12960"/>
                    <a:pt x="3996" y="9720"/>
                  </a:cubicBezTo>
                  <a:cubicBezTo>
                    <a:pt x="1022" y="6480"/>
                    <a:pt x="-74" y="4320"/>
                    <a:pt x="4" y="3240"/>
                  </a:cubicBezTo>
                  <a:cubicBezTo>
                    <a:pt x="83" y="2160"/>
                    <a:pt x="1335" y="2160"/>
                    <a:pt x="3996" y="3240"/>
                  </a:cubicBezTo>
                  <a:cubicBezTo>
                    <a:pt x="6656" y="4320"/>
                    <a:pt x="10726" y="6480"/>
                    <a:pt x="13622" y="8100"/>
                  </a:cubicBezTo>
                  <a:cubicBezTo>
                    <a:pt x="16517" y="9720"/>
                    <a:pt x="18239" y="10800"/>
                    <a:pt x="19491" y="11340"/>
                  </a:cubicBezTo>
                  <a:cubicBezTo>
                    <a:pt x="20743" y="11880"/>
                    <a:pt x="21526" y="11880"/>
                    <a:pt x="19022" y="10260"/>
                  </a:cubicBezTo>
                  <a:cubicBezTo>
                    <a:pt x="16517" y="8640"/>
                    <a:pt x="10726" y="5400"/>
                    <a:pt x="7204" y="3240"/>
                  </a:cubicBezTo>
                  <a:cubicBezTo>
                    <a:pt x="3683" y="1080"/>
                    <a:pt x="2430" y="0"/>
                    <a:pt x="2587" y="0"/>
                  </a:cubicBezTo>
                  <a:cubicBezTo>
                    <a:pt x="2743" y="0"/>
                    <a:pt x="4309" y="1080"/>
                    <a:pt x="5639" y="2700"/>
                  </a:cubicBezTo>
                  <a:cubicBezTo>
                    <a:pt x="6969" y="4320"/>
                    <a:pt x="8065" y="6480"/>
                    <a:pt x="9161" y="86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" name="Ligne"/>
            <p:cNvSpPr/>
            <p:nvPr/>
          </p:nvSpPr>
          <p:spPr>
            <a:xfrm>
              <a:off x="2520813" y="-13757"/>
              <a:ext cx="166233" cy="25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0925" fill="norm" stroke="1" extrusionOk="0">
                  <a:moveTo>
                    <a:pt x="2273" y="11205"/>
                  </a:moveTo>
                  <a:cubicBezTo>
                    <a:pt x="6695" y="12285"/>
                    <a:pt x="11117" y="13365"/>
                    <a:pt x="14009" y="14985"/>
                  </a:cubicBezTo>
                  <a:cubicBezTo>
                    <a:pt x="16900" y="16605"/>
                    <a:pt x="18261" y="18765"/>
                    <a:pt x="19366" y="19845"/>
                  </a:cubicBezTo>
                  <a:cubicBezTo>
                    <a:pt x="20472" y="20925"/>
                    <a:pt x="21322" y="20925"/>
                    <a:pt x="21322" y="20925"/>
                  </a:cubicBezTo>
                  <a:cubicBezTo>
                    <a:pt x="21322" y="20925"/>
                    <a:pt x="20472" y="20925"/>
                    <a:pt x="17410" y="19845"/>
                  </a:cubicBezTo>
                  <a:cubicBezTo>
                    <a:pt x="14349" y="18765"/>
                    <a:pt x="9076" y="16605"/>
                    <a:pt x="5760" y="14985"/>
                  </a:cubicBezTo>
                  <a:cubicBezTo>
                    <a:pt x="2443" y="13365"/>
                    <a:pt x="1083" y="12285"/>
                    <a:pt x="828" y="11205"/>
                  </a:cubicBezTo>
                  <a:cubicBezTo>
                    <a:pt x="572" y="10125"/>
                    <a:pt x="1423" y="9045"/>
                    <a:pt x="3889" y="9585"/>
                  </a:cubicBezTo>
                  <a:cubicBezTo>
                    <a:pt x="6355" y="10125"/>
                    <a:pt x="10437" y="12285"/>
                    <a:pt x="12988" y="13365"/>
                  </a:cubicBezTo>
                  <a:cubicBezTo>
                    <a:pt x="15539" y="14445"/>
                    <a:pt x="16560" y="14445"/>
                    <a:pt x="17495" y="14985"/>
                  </a:cubicBezTo>
                  <a:cubicBezTo>
                    <a:pt x="18431" y="15525"/>
                    <a:pt x="19281" y="16605"/>
                    <a:pt x="19281" y="17145"/>
                  </a:cubicBezTo>
                  <a:cubicBezTo>
                    <a:pt x="19281" y="17685"/>
                    <a:pt x="18431" y="17685"/>
                    <a:pt x="15369" y="14985"/>
                  </a:cubicBezTo>
                  <a:cubicBezTo>
                    <a:pt x="12308" y="12285"/>
                    <a:pt x="7035" y="6885"/>
                    <a:pt x="3889" y="3645"/>
                  </a:cubicBezTo>
                  <a:cubicBezTo>
                    <a:pt x="742" y="405"/>
                    <a:pt x="-278" y="-675"/>
                    <a:pt x="62" y="405"/>
                  </a:cubicBezTo>
                  <a:cubicBezTo>
                    <a:pt x="402" y="1485"/>
                    <a:pt x="2103" y="4725"/>
                    <a:pt x="3209" y="6345"/>
                  </a:cubicBezTo>
                  <a:cubicBezTo>
                    <a:pt x="4314" y="7965"/>
                    <a:pt x="4824" y="7965"/>
                    <a:pt x="5335" y="79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Screenshot 2025-03-11 at 15.11.02.png" descr="Screenshot 2025-03-11 at 15.11.02.pn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955" r="0" b="955"/>
          <a:stretch>
            <a:fillRect/>
          </a:stretch>
        </p:blipFill>
        <p:spPr>
          <a:xfrm>
            <a:off x="15744825" y="7029552"/>
            <a:ext cx="7366000" cy="5410201"/>
          </a:xfrm>
          <a:prstGeom prst="rect">
            <a:avLst/>
          </a:prstGeom>
        </p:spPr>
      </p:pic>
      <p:pic>
        <p:nvPicPr>
          <p:cNvPr id="187" name="Screenshot 2025-03-11 at 15.11.11.png" descr="Screenshot 2025-03-11 at 15.11.11.png"/>
          <p:cNvPicPr>
            <a:picLocks noChangeAspect="1"/>
          </p:cNvPicPr>
          <p:nvPr>
            <p:ph type="pic" idx="22"/>
          </p:nvPr>
        </p:nvPicPr>
        <p:blipFill>
          <a:blip r:embed="rId3">
            <a:extLst/>
          </a:blip>
          <a:srcRect l="0" t="1457" r="0" b="1457"/>
          <a:stretch>
            <a:fillRect/>
          </a:stretch>
        </p:blipFill>
        <p:spPr>
          <a:xfrm>
            <a:off x="15744825" y="1269999"/>
            <a:ext cx="7366000" cy="5410201"/>
          </a:xfrm>
          <a:prstGeom prst="rect">
            <a:avLst/>
          </a:prstGeom>
        </p:spPr>
      </p:pic>
      <p:pic>
        <p:nvPicPr>
          <p:cNvPr id="188" name="Screenshot 2025-03-11 at 15.11.25.png" descr="Screenshot 2025-03-11 at 15.11.25.png"/>
          <p:cNvPicPr>
            <a:picLocks noChangeAspect="1"/>
          </p:cNvPicPr>
          <p:nvPr>
            <p:ph type="pic" idx="23"/>
          </p:nvPr>
        </p:nvPicPr>
        <p:blipFill>
          <a:blip r:embed="rId4">
            <a:extLst/>
          </a:blip>
          <a:srcRect l="2252" t="0" r="2252" b="0"/>
          <a:stretch>
            <a:fillRect/>
          </a:stretch>
        </p:blipFill>
        <p:spPr>
          <a:xfrm>
            <a:off x="1274593" y="1270000"/>
            <a:ext cx="14105107" cy="1116788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creenshot 2025-03-11 at 14.48.14.png" descr="Screenshot 2025-03-11 at 14.48.14.pn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5205153" y="1000132"/>
            <a:ext cx="7366001" cy="4567138"/>
          </a:xfrm>
          <a:prstGeom prst="rect">
            <a:avLst/>
          </a:prstGeom>
        </p:spPr>
      </p:pic>
      <p:pic>
        <p:nvPicPr>
          <p:cNvPr id="191" name="Screenshot 2025-03-11 at 14.48.20.png" descr="Screenshot 2025-03-11 at 14.48.20.png"/>
          <p:cNvPicPr>
            <a:picLocks noChangeAspect="1"/>
          </p:cNvPicPr>
          <p:nvPr>
            <p:ph type="pic" idx="22"/>
          </p:nvPr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7180460" y="6610266"/>
            <a:ext cx="10023195" cy="6236342"/>
          </a:xfrm>
          <a:prstGeom prst="rect">
            <a:avLst/>
          </a:prstGeom>
        </p:spPr>
      </p:pic>
      <p:pic>
        <p:nvPicPr>
          <p:cNvPr id="192" name="Screenshot 2025-03-11 at 14.47.12.png" descr="Screenshot 2025-03-11 at 14.47.12.png"/>
          <p:cNvPicPr>
            <a:picLocks noChangeAspect="1"/>
          </p:cNvPicPr>
          <p:nvPr>
            <p:ph type="pic" idx="23"/>
          </p:nvPr>
        </p:nvPicPr>
        <p:blipFill>
          <a:blip r:embed="rId4">
            <a:extLst/>
          </a:blip>
          <a:srcRect l="0" t="0" r="0" b="0"/>
          <a:stretch>
            <a:fillRect/>
          </a:stretch>
        </p:blipFill>
        <p:spPr>
          <a:xfrm>
            <a:off x="817948" y="738790"/>
            <a:ext cx="14105108" cy="509004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Merci beaucoup 🥖🍷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Merci beaucoup 🥖🍷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