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76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5" r:id="rId12"/>
    <p:sldId id="267" r:id="rId13"/>
    <p:sldId id="272" r:id="rId14"/>
    <p:sldId id="266" r:id="rId15"/>
    <p:sldId id="269" r:id="rId16"/>
    <p:sldId id="273" r:id="rId17"/>
    <p:sldId id="271" r:id="rId18"/>
    <p:sldId id="274" r:id="rId19"/>
    <p:sldId id="27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096"/>
    <a:srgbClr val="FFE6BE"/>
    <a:srgbClr val="232323"/>
    <a:srgbClr val="FF735F"/>
    <a:srgbClr val="E6E6E6"/>
    <a:srgbClr val="EAF7FE"/>
    <a:srgbClr val="FE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7" autoAdjust="0"/>
  </p:normalViewPr>
  <p:slideViewPr>
    <p:cSldViewPr snapToGrid="0">
      <p:cViewPr varScale="1">
        <p:scale>
          <a:sx n="70" d="100"/>
          <a:sy n="70" d="100"/>
        </p:scale>
        <p:origin x="726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4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en-US" sz="1200" b="0" strike="noStrike" spc="-1">
                <a:solidFill>
                  <a:srgbClr val="000000"/>
                </a:solidFill>
                <a:latin typeface="Arial"/>
              </a:defRPr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Évolution du diamètre des particules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00625"/>
          <c:y val="0.160444444444444"/>
          <c:w val="0.72475000000000001"/>
          <c:h val="0.61166666666666702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diam mean in mass (m)</c:v>
                </c:pt>
              </c:strCache>
            </c:strRef>
          </c:tx>
          <c:spPr>
            <a:ln w="25560" cap="rnd">
              <a:solidFill>
                <a:srgbClr val="5B9BD5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361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1.0166666666666699</c:v>
                </c:pt>
                <c:pt idx="62">
                  <c:v>1.0333333333333301</c:v>
                </c:pt>
                <c:pt idx="63">
                  <c:v>1.05</c:v>
                </c:pt>
                <c:pt idx="64">
                  <c:v>1.06666666666667</c:v>
                </c:pt>
                <c:pt idx="65">
                  <c:v>1.0833333333333299</c:v>
                </c:pt>
                <c:pt idx="66">
                  <c:v>1.1000000000000001</c:v>
                </c:pt>
                <c:pt idx="67">
                  <c:v>1.11666666666667</c:v>
                </c:pt>
                <c:pt idx="68">
                  <c:v>1.13333333333333</c:v>
                </c:pt>
                <c:pt idx="69">
                  <c:v>1.1499999999999999</c:v>
                </c:pt>
                <c:pt idx="70">
                  <c:v>1.1666666666666701</c:v>
                </c:pt>
                <c:pt idx="71">
                  <c:v>1.18333333333333</c:v>
                </c:pt>
                <c:pt idx="72">
                  <c:v>1.2</c:v>
                </c:pt>
                <c:pt idx="73">
                  <c:v>1.2166666666666699</c:v>
                </c:pt>
                <c:pt idx="74">
                  <c:v>1.2333333333333301</c:v>
                </c:pt>
                <c:pt idx="75">
                  <c:v>1.25</c:v>
                </c:pt>
                <c:pt idx="76">
                  <c:v>1.2666666666666699</c:v>
                </c:pt>
                <c:pt idx="77">
                  <c:v>1.2833333333333301</c:v>
                </c:pt>
                <c:pt idx="78">
                  <c:v>1.3</c:v>
                </c:pt>
                <c:pt idx="79">
                  <c:v>1.31666666666667</c:v>
                </c:pt>
                <c:pt idx="80">
                  <c:v>1.3333333333333299</c:v>
                </c:pt>
                <c:pt idx="81">
                  <c:v>1.35</c:v>
                </c:pt>
                <c:pt idx="82">
                  <c:v>1.36666666666667</c:v>
                </c:pt>
                <c:pt idx="83">
                  <c:v>1.38333333333333</c:v>
                </c:pt>
                <c:pt idx="84">
                  <c:v>1.4</c:v>
                </c:pt>
                <c:pt idx="85">
                  <c:v>1.4166666666666701</c:v>
                </c:pt>
                <c:pt idx="86">
                  <c:v>1.43333333333333</c:v>
                </c:pt>
                <c:pt idx="87">
                  <c:v>1.45</c:v>
                </c:pt>
                <c:pt idx="88">
                  <c:v>1.4666666666666699</c:v>
                </c:pt>
                <c:pt idx="89">
                  <c:v>1.4833333333333301</c:v>
                </c:pt>
                <c:pt idx="90">
                  <c:v>1.5</c:v>
                </c:pt>
                <c:pt idx="91">
                  <c:v>1.5166666666666699</c:v>
                </c:pt>
                <c:pt idx="92">
                  <c:v>1.5333333333333301</c:v>
                </c:pt>
                <c:pt idx="93">
                  <c:v>1.55</c:v>
                </c:pt>
                <c:pt idx="94">
                  <c:v>1.56666666666667</c:v>
                </c:pt>
                <c:pt idx="95">
                  <c:v>1.5833333333333299</c:v>
                </c:pt>
                <c:pt idx="96">
                  <c:v>1.6</c:v>
                </c:pt>
                <c:pt idx="97">
                  <c:v>1.61666666666667</c:v>
                </c:pt>
                <c:pt idx="98">
                  <c:v>1.63333333333333</c:v>
                </c:pt>
                <c:pt idx="99">
                  <c:v>1.65</c:v>
                </c:pt>
                <c:pt idx="100">
                  <c:v>1.6666666666666701</c:v>
                </c:pt>
                <c:pt idx="101">
                  <c:v>1.68333333333333</c:v>
                </c:pt>
                <c:pt idx="102">
                  <c:v>1.7</c:v>
                </c:pt>
                <c:pt idx="103">
                  <c:v>1.7166666666666699</c:v>
                </c:pt>
                <c:pt idx="104">
                  <c:v>1.7333333333333301</c:v>
                </c:pt>
                <c:pt idx="105">
                  <c:v>1.75</c:v>
                </c:pt>
                <c:pt idx="106">
                  <c:v>1.7666666666666699</c:v>
                </c:pt>
                <c:pt idx="107">
                  <c:v>1.7833333333333301</c:v>
                </c:pt>
                <c:pt idx="108">
                  <c:v>1.8</c:v>
                </c:pt>
                <c:pt idx="109">
                  <c:v>1.81666666666667</c:v>
                </c:pt>
                <c:pt idx="110">
                  <c:v>1.8333333333333299</c:v>
                </c:pt>
                <c:pt idx="111">
                  <c:v>1.85</c:v>
                </c:pt>
                <c:pt idx="112">
                  <c:v>1.86666666666667</c:v>
                </c:pt>
                <c:pt idx="113">
                  <c:v>1.88333333333333</c:v>
                </c:pt>
                <c:pt idx="114">
                  <c:v>1.9</c:v>
                </c:pt>
                <c:pt idx="115">
                  <c:v>1.9166666666666701</c:v>
                </c:pt>
                <c:pt idx="116">
                  <c:v>1.93333333333333</c:v>
                </c:pt>
                <c:pt idx="117">
                  <c:v>1.95</c:v>
                </c:pt>
                <c:pt idx="118">
                  <c:v>1.9666666666666699</c:v>
                </c:pt>
                <c:pt idx="119">
                  <c:v>1.9833333333333301</c:v>
                </c:pt>
                <c:pt idx="120">
                  <c:v>2</c:v>
                </c:pt>
                <c:pt idx="121">
                  <c:v>2.0166666666666702</c:v>
                </c:pt>
                <c:pt idx="122">
                  <c:v>2.0333333333333301</c:v>
                </c:pt>
                <c:pt idx="123">
                  <c:v>2.0499999999999998</c:v>
                </c:pt>
                <c:pt idx="124">
                  <c:v>2.06666666666667</c:v>
                </c:pt>
                <c:pt idx="125">
                  <c:v>2.0833333333333299</c:v>
                </c:pt>
                <c:pt idx="126">
                  <c:v>2.1</c:v>
                </c:pt>
                <c:pt idx="127">
                  <c:v>2.1166666666666698</c:v>
                </c:pt>
                <c:pt idx="128">
                  <c:v>2.1333333333333302</c:v>
                </c:pt>
                <c:pt idx="129">
                  <c:v>2.15</c:v>
                </c:pt>
                <c:pt idx="130">
                  <c:v>2.1666666666666701</c:v>
                </c:pt>
                <c:pt idx="131">
                  <c:v>2.18333333333333</c:v>
                </c:pt>
                <c:pt idx="132">
                  <c:v>2.2000000000000002</c:v>
                </c:pt>
                <c:pt idx="133">
                  <c:v>2.2166666666666699</c:v>
                </c:pt>
                <c:pt idx="134">
                  <c:v>2.2333333333333298</c:v>
                </c:pt>
                <c:pt idx="135">
                  <c:v>2.25</c:v>
                </c:pt>
                <c:pt idx="136">
                  <c:v>2.2666666666666702</c:v>
                </c:pt>
                <c:pt idx="137">
                  <c:v>2.2833333333333301</c:v>
                </c:pt>
                <c:pt idx="138">
                  <c:v>2.2999999999999998</c:v>
                </c:pt>
                <c:pt idx="139">
                  <c:v>2.31666666666667</c:v>
                </c:pt>
                <c:pt idx="140">
                  <c:v>2.3333333333333299</c:v>
                </c:pt>
                <c:pt idx="141">
                  <c:v>2.35</c:v>
                </c:pt>
                <c:pt idx="142">
                  <c:v>2.3666666666666698</c:v>
                </c:pt>
                <c:pt idx="143">
                  <c:v>2.3833333333333302</c:v>
                </c:pt>
                <c:pt idx="144">
                  <c:v>2.4</c:v>
                </c:pt>
                <c:pt idx="145">
                  <c:v>2.4166666666666701</c:v>
                </c:pt>
                <c:pt idx="146">
                  <c:v>2.43333333333333</c:v>
                </c:pt>
                <c:pt idx="147">
                  <c:v>2.4500000000000002</c:v>
                </c:pt>
                <c:pt idx="148">
                  <c:v>2.4666666666666699</c:v>
                </c:pt>
                <c:pt idx="149">
                  <c:v>2.4833333333333298</c:v>
                </c:pt>
                <c:pt idx="150">
                  <c:v>2.5</c:v>
                </c:pt>
                <c:pt idx="151">
                  <c:v>2.5166666666666702</c:v>
                </c:pt>
                <c:pt idx="152">
                  <c:v>2.5333333333333301</c:v>
                </c:pt>
                <c:pt idx="153">
                  <c:v>2.5499999999999998</c:v>
                </c:pt>
                <c:pt idx="154">
                  <c:v>2.56666666666667</c:v>
                </c:pt>
                <c:pt idx="155">
                  <c:v>2.5833333333333299</c:v>
                </c:pt>
                <c:pt idx="156">
                  <c:v>2.6</c:v>
                </c:pt>
                <c:pt idx="157">
                  <c:v>2.6166666666666698</c:v>
                </c:pt>
                <c:pt idx="158">
                  <c:v>2.6333333333333302</c:v>
                </c:pt>
                <c:pt idx="159">
                  <c:v>2.65</c:v>
                </c:pt>
                <c:pt idx="160">
                  <c:v>2.6666666666666701</c:v>
                </c:pt>
                <c:pt idx="161">
                  <c:v>2.68333333333333</c:v>
                </c:pt>
                <c:pt idx="162">
                  <c:v>2.7</c:v>
                </c:pt>
                <c:pt idx="163">
                  <c:v>2.7166666666666699</c:v>
                </c:pt>
                <c:pt idx="164">
                  <c:v>2.7333333333333298</c:v>
                </c:pt>
                <c:pt idx="165">
                  <c:v>2.75</c:v>
                </c:pt>
                <c:pt idx="166">
                  <c:v>2.7666666666666702</c:v>
                </c:pt>
                <c:pt idx="167">
                  <c:v>2.7833333333333301</c:v>
                </c:pt>
                <c:pt idx="168">
                  <c:v>2.8</c:v>
                </c:pt>
                <c:pt idx="169">
                  <c:v>2.81666666666667</c:v>
                </c:pt>
                <c:pt idx="170">
                  <c:v>2.8333333333333299</c:v>
                </c:pt>
                <c:pt idx="171">
                  <c:v>2.85</c:v>
                </c:pt>
                <c:pt idx="172">
                  <c:v>2.8666666666666698</c:v>
                </c:pt>
                <c:pt idx="173">
                  <c:v>2.8833333333333302</c:v>
                </c:pt>
                <c:pt idx="174">
                  <c:v>2.9</c:v>
                </c:pt>
                <c:pt idx="175">
                  <c:v>2.9166666666666701</c:v>
                </c:pt>
                <c:pt idx="176">
                  <c:v>2.93333333333333</c:v>
                </c:pt>
                <c:pt idx="177">
                  <c:v>2.95</c:v>
                </c:pt>
                <c:pt idx="178">
                  <c:v>2.9666666666666699</c:v>
                </c:pt>
                <c:pt idx="179">
                  <c:v>2.9833333333333298</c:v>
                </c:pt>
                <c:pt idx="180">
                  <c:v>3</c:v>
                </c:pt>
                <c:pt idx="181">
                  <c:v>3.0166666666666702</c:v>
                </c:pt>
                <c:pt idx="182">
                  <c:v>3.0333333333333301</c:v>
                </c:pt>
                <c:pt idx="183">
                  <c:v>3.05</c:v>
                </c:pt>
                <c:pt idx="184">
                  <c:v>3.06666666666667</c:v>
                </c:pt>
                <c:pt idx="185">
                  <c:v>3.0833333333333299</c:v>
                </c:pt>
                <c:pt idx="186">
                  <c:v>3.1</c:v>
                </c:pt>
                <c:pt idx="187">
                  <c:v>3.1166666666666698</c:v>
                </c:pt>
                <c:pt idx="188">
                  <c:v>3.1333333333333302</c:v>
                </c:pt>
                <c:pt idx="189">
                  <c:v>3.15</c:v>
                </c:pt>
                <c:pt idx="190">
                  <c:v>3.1666666666666701</c:v>
                </c:pt>
                <c:pt idx="191">
                  <c:v>3.18333333333333</c:v>
                </c:pt>
                <c:pt idx="192">
                  <c:v>3.2</c:v>
                </c:pt>
                <c:pt idx="193">
                  <c:v>3.2166666666666699</c:v>
                </c:pt>
                <c:pt idx="194">
                  <c:v>3.2333333333333298</c:v>
                </c:pt>
                <c:pt idx="195">
                  <c:v>3.25</c:v>
                </c:pt>
                <c:pt idx="196">
                  <c:v>3.2666666666666702</c:v>
                </c:pt>
                <c:pt idx="197">
                  <c:v>3.2833333333333301</c:v>
                </c:pt>
                <c:pt idx="198">
                  <c:v>3.3</c:v>
                </c:pt>
                <c:pt idx="199">
                  <c:v>3.31666666666667</c:v>
                </c:pt>
                <c:pt idx="200">
                  <c:v>3.3333333333333299</c:v>
                </c:pt>
                <c:pt idx="201">
                  <c:v>3.35</c:v>
                </c:pt>
                <c:pt idx="202">
                  <c:v>3.3666666666666698</c:v>
                </c:pt>
                <c:pt idx="203">
                  <c:v>3.3833333333333302</c:v>
                </c:pt>
                <c:pt idx="204">
                  <c:v>3.4</c:v>
                </c:pt>
                <c:pt idx="205">
                  <c:v>3.4166666666666701</c:v>
                </c:pt>
                <c:pt idx="206">
                  <c:v>3.43333333333333</c:v>
                </c:pt>
                <c:pt idx="207">
                  <c:v>3.45</c:v>
                </c:pt>
                <c:pt idx="208">
                  <c:v>3.4666666666666699</c:v>
                </c:pt>
                <c:pt idx="209">
                  <c:v>3.4833333333333298</c:v>
                </c:pt>
                <c:pt idx="210">
                  <c:v>3.5</c:v>
                </c:pt>
                <c:pt idx="211">
                  <c:v>3.5166666666666702</c:v>
                </c:pt>
                <c:pt idx="212">
                  <c:v>3.5333333333333301</c:v>
                </c:pt>
                <c:pt idx="213">
                  <c:v>3.55</c:v>
                </c:pt>
                <c:pt idx="214">
                  <c:v>3.56666666666667</c:v>
                </c:pt>
                <c:pt idx="215">
                  <c:v>3.5833333333333299</c:v>
                </c:pt>
                <c:pt idx="216">
                  <c:v>3.6</c:v>
                </c:pt>
                <c:pt idx="217">
                  <c:v>3.6166666666666698</c:v>
                </c:pt>
                <c:pt idx="218">
                  <c:v>3.6333333333333302</c:v>
                </c:pt>
                <c:pt idx="219">
                  <c:v>3.65</c:v>
                </c:pt>
                <c:pt idx="220">
                  <c:v>3.6666666666666701</c:v>
                </c:pt>
                <c:pt idx="221">
                  <c:v>3.68333333333333</c:v>
                </c:pt>
                <c:pt idx="222">
                  <c:v>3.7</c:v>
                </c:pt>
                <c:pt idx="223">
                  <c:v>3.7166666666666699</c:v>
                </c:pt>
                <c:pt idx="224">
                  <c:v>3.7333333333333298</c:v>
                </c:pt>
                <c:pt idx="225">
                  <c:v>3.75</c:v>
                </c:pt>
                <c:pt idx="226">
                  <c:v>3.7666666666666702</c:v>
                </c:pt>
                <c:pt idx="227">
                  <c:v>3.7833333333333301</c:v>
                </c:pt>
                <c:pt idx="228">
                  <c:v>3.8</c:v>
                </c:pt>
                <c:pt idx="229">
                  <c:v>3.81666666666667</c:v>
                </c:pt>
                <c:pt idx="230">
                  <c:v>3.8333333333333299</c:v>
                </c:pt>
                <c:pt idx="231">
                  <c:v>3.85</c:v>
                </c:pt>
                <c:pt idx="232">
                  <c:v>3.8666666666666698</c:v>
                </c:pt>
                <c:pt idx="233">
                  <c:v>3.8833333333333302</c:v>
                </c:pt>
                <c:pt idx="234">
                  <c:v>3.9</c:v>
                </c:pt>
                <c:pt idx="235">
                  <c:v>3.9166666666666701</c:v>
                </c:pt>
                <c:pt idx="236">
                  <c:v>3.93333333333333</c:v>
                </c:pt>
                <c:pt idx="237">
                  <c:v>3.95</c:v>
                </c:pt>
                <c:pt idx="238">
                  <c:v>3.9666666666666699</c:v>
                </c:pt>
                <c:pt idx="239">
                  <c:v>3.9833333333333298</c:v>
                </c:pt>
                <c:pt idx="240">
                  <c:v>4</c:v>
                </c:pt>
                <c:pt idx="241">
                  <c:v>4.0166666666666702</c:v>
                </c:pt>
                <c:pt idx="242">
                  <c:v>4.0333333333333297</c:v>
                </c:pt>
                <c:pt idx="243">
                  <c:v>4.05</c:v>
                </c:pt>
                <c:pt idx="244">
                  <c:v>4.06666666666667</c:v>
                </c:pt>
                <c:pt idx="245">
                  <c:v>4.0833333333333304</c:v>
                </c:pt>
                <c:pt idx="246">
                  <c:v>4.0999999999999996</c:v>
                </c:pt>
                <c:pt idx="247">
                  <c:v>4.1166666666666698</c:v>
                </c:pt>
                <c:pt idx="248">
                  <c:v>4.1333333333333302</c:v>
                </c:pt>
                <c:pt idx="249">
                  <c:v>4.1500000000000004</c:v>
                </c:pt>
                <c:pt idx="250">
                  <c:v>4.1666666666666696</c:v>
                </c:pt>
                <c:pt idx="251">
                  <c:v>4.18333333333333</c:v>
                </c:pt>
                <c:pt idx="252">
                  <c:v>4.2</c:v>
                </c:pt>
                <c:pt idx="253">
                  <c:v>4.2166666666666703</c:v>
                </c:pt>
                <c:pt idx="254">
                  <c:v>4.2333333333333298</c:v>
                </c:pt>
                <c:pt idx="255">
                  <c:v>4.25</c:v>
                </c:pt>
                <c:pt idx="256">
                  <c:v>4.2666666666666702</c:v>
                </c:pt>
                <c:pt idx="257">
                  <c:v>4.2833333333333297</c:v>
                </c:pt>
                <c:pt idx="258">
                  <c:v>4.3</c:v>
                </c:pt>
                <c:pt idx="259">
                  <c:v>4.31666666666667</c:v>
                </c:pt>
                <c:pt idx="260">
                  <c:v>4.3333333333333304</c:v>
                </c:pt>
                <c:pt idx="261">
                  <c:v>4.3499999999999996</c:v>
                </c:pt>
                <c:pt idx="262">
                  <c:v>4.3666666666666698</c:v>
                </c:pt>
                <c:pt idx="263">
                  <c:v>4.3833333333333302</c:v>
                </c:pt>
                <c:pt idx="264">
                  <c:v>4.4000000000000004</c:v>
                </c:pt>
                <c:pt idx="265">
                  <c:v>4.4166666666666696</c:v>
                </c:pt>
                <c:pt idx="266">
                  <c:v>4.43333333333333</c:v>
                </c:pt>
                <c:pt idx="267">
                  <c:v>4.45</c:v>
                </c:pt>
                <c:pt idx="268">
                  <c:v>4.4666666666666703</c:v>
                </c:pt>
                <c:pt idx="269">
                  <c:v>4.4833333333333298</c:v>
                </c:pt>
                <c:pt idx="270">
                  <c:v>4.5</c:v>
                </c:pt>
                <c:pt idx="271">
                  <c:v>4.5166666666666702</c:v>
                </c:pt>
                <c:pt idx="272">
                  <c:v>4.5333333333333297</c:v>
                </c:pt>
                <c:pt idx="273">
                  <c:v>4.55</c:v>
                </c:pt>
                <c:pt idx="274">
                  <c:v>4.56666666666667</c:v>
                </c:pt>
                <c:pt idx="275">
                  <c:v>4.5833333333333304</c:v>
                </c:pt>
                <c:pt idx="276">
                  <c:v>4.5999999999999996</c:v>
                </c:pt>
                <c:pt idx="277">
                  <c:v>4.6166666666666698</c:v>
                </c:pt>
                <c:pt idx="278">
                  <c:v>4.6333333333333302</c:v>
                </c:pt>
                <c:pt idx="279">
                  <c:v>4.6500000000000004</c:v>
                </c:pt>
                <c:pt idx="280">
                  <c:v>4.6666666666666696</c:v>
                </c:pt>
                <c:pt idx="281">
                  <c:v>4.68333333333333</c:v>
                </c:pt>
                <c:pt idx="282">
                  <c:v>4.7</c:v>
                </c:pt>
                <c:pt idx="283">
                  <c:v>4.7166666666666703</c:v>
                </c:pt>
                <c:pt idx="284">
                  <c:v>4.7333333333333298</c:v>
                </c:pt>
                <c:pt idx="285">
                  <c:v>4.75</c:v>
                </c:pt>
                <c:pt idx="286">
                  <c:v>4.7666666666666702</c:v>
                </c:pt>
                <c:pt idx="287">
                  <c:v>4.7833333333333297</c:v>
                </c:pt>
                <c:pt idx="288">
                  <c:v>4.8</c:v>
                </c:pt>
                <c:pt idx="289">
                  <c:v>4.81666666666667</c:v>
                </c:pt>
                <c:pt idx="290">
                  <c:v>4.8333333333333304</c:v>
                </c:pt>
                <c:pt idx="291">
                  <c:v>4.8499999999999996</c:v>
                </c:pt>
                <c:pt idx="292">
                  <c:v>4.8666666666666698</c:v>
                </c:pt>
                <c:pt idx="293">
                  <c:v>4.8833333333333302</c:v>
                </c:pt>
                <c:pt idx="294">
                  <c:v>4.9000000000000004</c:v>
                </c:pt>
                <c:pt idx="295">
                  <c:v>4.9166666666666696</c:v>
                </c:pt>
                <c:pt idx="296">
                  <c:v>4.93333333333333</c:v>
                </c:pt>
                <c:pt idx="297">
                  <c:v>4.95</c:v>
                </c:pt>
                <c:pt idx="298">
                  <c:v>4.9666666666666703</c:v>
                </c:pt>
                <c:pt idx="299">
                  <c:v>4.9833333333333298</c:v>
                </c:pt>
                <c:pt idx="300">
                  <c:v>5</c:v>
                </c:pt>
                <c:pt idx="301">
                  <c:v>5.0166666666666702</c:v>
                </c:pt>
                <c:pt idx="302">
                  <c:v>5.0333333333333297</c:v>
                </c:pt>
                <c:pt idx="303">
                  <c:v>5.05</c:v>
                </c:pt>
                <c:pt idx="304">
                  <c:v>5.06666666666667</c:v>
                </c:pt>
                <c:pt idx="305">
                  <c:v>5.0833333333333304</c:v>
                </c:pt>
                <c:pt idx="306">
                  <c:v>5.0999999999999996</c:v>
                </c:pt>
                <c:pt idx="307">
                  <c:v>5.1166666666666698</c:v>
                </c:pt>
                <c:pt idx="308">
                  <c:v>5.1333333333333302</c:v>
                </c:pt>
                <c:pt idx="309">
                  <c:v>5.15</c:v>
                </c:pt>
                <c:pt idx="310">
                  <c:v>5.1666666666666696</c:v>
                </c:pt>
                <c:pt idx="311">
                  <c:v>5.18333333333333</c:v>
                </c:pt>
                <c:pt idx="312">
                  <c:v>5.2</c:v>
                </c:pt>
                <c:pt idx="313">
                  <c:v>5.2166666666666703</c:v>
                </c:pt>
                <c:pt idx="314">
                  <c:v>5.2333333333333298</c:v>
                </c:pt>
                <c:pt idx="315">
                  <c:v>5.25</c:v>
                </c:pt>
                <c:pt idx="316">
                  <c:v>5.2666666666666702</c:v>
                </c:pt>
                <c:pt idx="317">
                  <c:v>5.2833333333333297</c:v>
                </c:pt>
                <c:pt idx="318">
                  <c:v>5.3</c:v>
                </c:pt>
                <c:pt idx="319">
                  <c:v>5.31666666666667</c:v>
                </c:pt>
                <c:pt idx="320">
                  <c:v>5.3333333333333304</c:v>
                </c:pt>
                <c:pt idx="321">
                  <c:v>5.35</c:v>
                </c:pt>
                <c:pt idx="322">
                  <c:v>5.3666666666666698</c:v>
                </c:pt>
                <c:pt idx="323">
                  <c:v>5.3833333333333302</c:v>
                </c:pt>
                <c:pt idx="324">
                  <c:v>5.4</c:v>
                </c:pt>
                <c:pt idx="325">
                  <c:v>5.4166666666666696</c:v>
                </c:pt>
                <c:pt idx="326">
                  <c:v>5.43333333333333</c:v>
                </c:pt>
                <c:pt idx="327">
                  <c:v>5.45</c:v>
                </c:pt>
                <c:pt idx="328">
                  <c:v>5.4666666666666703</c:v>
                </c:pt>
                <c:pt idx="329">
                  <c:v>5.4833333333333298</c:v>
                </c:pt>
                <c:pt idx="330">
                  <c:v>5.5</c:v>
                </c:pt>
                <c:pt idx="331">
                  <c:v>5.5166666666666702</c:v>
                </c:pt>
                <c:pt idx="332">
                  <c:v>5.5333333333333297</c:v>
                </c:pt>
                <c:pt idx="333">
                  <c:v>5.55</c:v>
                </c:pt>
                <c:pt idx="334">
                  <c:v>5.56666666666667</c:v>
                </c:pt>
                <c:pt idx="335">
                  <c:v>5.5833333333333304</c:v>
                </c:pt>
                <c:pt idx="336">
                  <c:v>5.6</c:v>
                </c:pt>
                <c:pt idx="337">
                  <c:v>5.6166666666666698</c:v>
                </c:pt>
                <c:pt idx="338">
                  <c:v>5.6333333333333302</c:v>
                </c:pt>
                <c:pt idx="339">
                  <c:v>5.65</c:v>
                </c:pt>
                <c:pt idx="340">
                  <c:v>5.6666666666666696</c:v>
                </c:pt>
                <c:pt idx="341">
                  <c:v>5.68333333333333</c:v>
                </c:pt>
                <c:pt idx="342">
                  <c:v>5.7</c:v>
                </c:pt>
                <c:pt idx="343">
                  <c:v>5.7166666666666703</c:v>
                </c:pt>
                <c:pt idx="344">
                  <c:v>5.7333333333333298</c:v>
                </c:pt>
                <c:pt idx="345">
                  <c:v>5.75</c:v>
                </c:pt>
                <c:pt idx="346">
                  <c:v>5.7666666666666702</c:v>
                </c:pt>
                <c:pt idx="347">
                  <c:v>5.7833333333333297</c:v>
                </c:pt>
                <c:pt idx="348">
                  <c:v>5.8</c:v>
                </c:pt>
                <c:pt idx="349">
                  <c:v>5.81666666666667</c:v>
                </c:pt>
                <c:pt idx="350">
                  <c:v>5.8333333333333304</c:v>
                </c:pt>
                <c:pt idx="351">
                  <c:v>5.85</c:v>
                </c:pt>
                <c:pt idx="352">
                  <c:v>5.8666666666666698</c:v>
                </c:pt>
                <c:pt idx="353">
                  <c:v>5.8833333333333302</c:v>
                </c:pt>
                <c:pt idx="354">
                  <c:v>5.9</c:v>
                </c:pt>
                <c:pt idx="355">
                  <c:v>5.9166666666666696</c:v>
                </c:pt>
                <c:pt idx="356">
                  <c:v>5.93333333333333</c:v>
                </c:pt>
                <c:pt idx="357">
                  <c:v>5.95</c:v>
                </c:pt>
                <c:pt idx="358">
                  <c:v>5.9666666666666703</c:v>
                </c:pt>
                <c:pt idx="359">
                  <c:v>5.9833333333333298</c:v>
                </c:pt>
                <c:pt idx="360">
                  <c:v>6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361"/>
                <c:pt idx="0">
                  <c:v>10</c:v>
                </c:pt>
                <c:pt idx="1">
                  <c:v>9.6855895196506605</c:v>
                </c:pt>
                <c:pt idx="2">
                  <c:v>9.4410480349345001</c:v>
                </c:pt>
                <c:pt idx="3">
                  <c:v>9.2314410480349292</c:v>
                </c:pt>
                <c:pt idx="4">
                  <c:v>9.0480349344978208</c:v>
                </c:pt>
                <c:pt idx="5">
                  <c:v>8.8820960698690001</c:v>
                </c:pt>
                <c:pt idx="6">
                  <c:v>8.7423580786026207</c:v>
                </c:pt>
                <c:pt idx="7">
                  <c:v>8.6043668122270702</c:v>
                </c:pt>
                <c:pt idx="8">
                  <c:v>8.4803493449781708</c:v>
                </c:pt>
                <c:pt idx="9">
                  <c:v>8.36593886462882</c:v>
                </c:pt>
                <c:pt idx="10">
                  <c:v>8.2585152838428009</c:v>
                </c:pt>
                <c:pt idx="11">
                  <c:v>8.1580786026200904</c:v>
                </c:pt>
                <c:pt idx="12">
                  <c:v>8.0637554585152795</c:v>
                </c:pt>
                <c:pt idx="13">
                  <c:v>7.9746724890829697</c:v>
                </c:pt>
                <c:pt idx="14">
                  <c:v>7.8899563318777304</c:v>
                </c:pt>
                <c:pt idx="15">
                  <c:v>7.8096069868995599</c:v>
                </c:pt>
                <c:pt idx="16">
                  <c:v>7.7327510917030597</c:v>
                </c:pt>
                <c:pt idx="17">
                  <c:v>7.6602620087336204</c:v>
                </c:pt>
                <c:pt idx="18">
                  <c:v>7.5903930131004396</c:v>
                </c:pt>
                <c:pt idx="19">
                  <c:v>7.5231441048034897</c:v>
                </c:pt>
                <c:pt idx="20">
                  <c:v>7.4593886462882102</c:v>
                </c:pt>
                <c:pt idx="21">
                  <c:v>7.3973799126637596</c:v>
                </c:pt>
                <c:pt idx="22">
                  <c:v>7.3379912663755498</c:v>
                </c:pt>
                <c:pt idx="23">
                  <c:v>7.2803493449781698</c:v>
                </c:pt>
                <c:pt idx="24">
                  <c:v>7.2253275109170296</c:v>
                </c:pt>
                <c:pt idx="25">
                  <c:v>7.1720524017467202</c:v>
                </c:pt>
                <c:pt idx="26">
                  <c:v>7.1205240174672504</c:v>
                </c:pt>
                <c:pt idx="27">
                  <c:v>7.0698689956331897</c:v>
                </c:pt>
                <c:pt idx="28">
                  <c:v>7.0218340611353698</c:v>
                </c:pt>
                <c:pt idx="29">
                  <c:v>6.9746724890829697</c:v>
                </c:pt>
                <c:pt idx="30">
                  <c:v>6.9292576419214003</c:v>
                </c:pt>
                <c:pt idx="31">
                  <c:v>6.88471615720524</c:v>
                </c:pt>
                <c:pt idx="32">
                  <c:v>6.8419213973799096</c:v>
                </c:pt>
                <c:pt idx="33">
                  <c:v>6.8</c:v>
                </c:pt>
                <c:pt idx="34">
                  <c:v>6.7589519650655001</c:v>
                </c:pt>
                <c:pt idx="35">
                  <c:v>6.7196506550218302</c:v>
                </c:pt>
                <c:pt idx="36">
                  <c:v>6.6803493449781701</c:v>
                </c:pt>
                <c:pt idx="37">
                  <c:v>6.6427947598253301</c:v>
                </c:pt>
                <c:pt idx="38">
                  <c:v>6.6061135371179001</c:v>
                </c:pt>
                <c:pt idx="39">
                  <c:v>6.5703056768558996</c:v>
                </c:pt>
                <c:pt idx="40">
                  <c:v>6.5344978165938903</c:v>
                </c:pt>
                <c:pt idx="41">
                  <c:v>6.5004366812227099</c:v>
                </c:pt>
                <c:pt idx="42">
                  <c:v>6.4672489082969404</c:v>
                </c:pt>
                <c:pt idx="43">
                  <c:v>6.4340611353711799</c:v>
                </c:pt>
                <c:pt idx="44">
                  <c:v>6.4017467248908302</c:v>
                </c:pt>
                <c:pt idx="45">
                  <c:v>6.3703056768559003</c:v>
                </c:pt>
                <c:pt idx="46">
                  <c:v>6.3397379912663796</c:v>
                </c:pt>
                <c:pt idx="47">
                  <c:v>6.3091703056768598</c:v>
                </c:pt>
                <c:pt idx="48">
                  <c:v>6.2803493449781698</c:v>
                </c:pt>
                <c:pt idx="49">
                  <c:v>6.25065502183406</c:v>
                </c:pt>
                <c:pt idx="50">
                  <c:v>6.2227074235807898</c:v>
                </c:pt>
                <c:pt idx="51">
                  <c:v>6.1947598253275098</c:v>
                </c:pt>
                <c:pt idx="52">
                  <c:v>6.1676855895196496</c:v>
                </c:pt>
                <c:pt idx="53">
                  <c:v>6.1406113537117903</c:v>
                </c:pt>
                <c:pt idx="54">
                  <c:v>6.11441048034935</c:v>
                </c:pt>
                <c:pt idx="55">
                  <c:v>6.0882096069868998</c:v>
                </c:pt>
                <c:pt idx="56">
                  <c:v>6.0628820960698704</c:v>
                </c:pt>
                <c:pt idx="57">
                  <c:v>6.03755458515284</c:v>
                </c:pt>
                <c:pt idx="58">
                  <c:v>6.0131004366812197</c:v>
                </c:pt>
                <c:pt idx="59">
                  <c:v>5.9886462882096101</c:v>
                </c:pt>
                <c:pt idx="60">
                  <c:v>5.9650655021834096</c:v>
                </c:pt>
                <c:pt idx="61">
                  <c:v>5.94148471615721</c:v>
                </c:pt>
                <c:pt idx="62">
                  <c:v>5.9187772925764204</c:v>
                </c:pt>
                <c:pt idx="63">
                  <c:v>5.8960698689956299</c:v>
                </c:pt>
                <c:pt idx="64">
                  <c:v>5.8742358078602601</c:v>
                </c:pt>
                <c:pt idx="65">
                  <c:v>5.8515283842794803</c:v>
                </c:pt>
                <c:pt idx="66">
                  <c:v>5.8305676855895197</c:v>
                </c:pt>
                <c:pt idx="67">
                  <c:v>5.8087336244541499</c:v>
                </c:pt>
                <c:pt idx="68">
                  <c:v>5.7877729257641901</c:v>
                </c:pt>
                <c:pt idx="69">
                  <c:v>5.7676855895196502</c:v>
                </c:pt>
                <c:pt idx="70">
                  <c:v>5.7467248908296904</c:v>
                </c:pt>
                <c:pt idx="71">
                  <c:v>5.7266375545851496</c:v>
                </c:pt>
                <c:pt idx="72">
                  <c:v>5.7074235807860303</c:v>
                </c:pt>
                <c:pt idx="73">
                  <c:v>5.6882096069869004</c:v>
                </c:pt>
                <c:pt idx="74">
                  <c:v>5.6689956331877696</c:v>
                </c:pt>
                <c:pt idx="75">
                  <c:v>5.6497816593886503</c:v>
                </c:pt>
                <c:pt idx="76">
                  <c:v>5.6305676855895204</c:v>
                </c:pt>
                <c:pt idx="77">
                  <c:v>5.6122270742358102</c:v>
                </c:pt>
                <c:pt idx="78">
                  <c:v>5.5938864628821001</c:v>
                </c:pt>
                <c:pt idx="79">
                  <c:v>5.5764192139738</c:v>
                </c:pt>
                <c:pt idx="80">
                  <c:v>5.5589519650654999</c:v>
                </c:pt>
                <c:pt idx="81">
                  <c:v>5.5414847161572096</c:v>
                </c:pt>
                <c:pt idx="82">
                  <c:v>5.5240174672489104</c:v>
                </c:pt>
                <c:pt idx="83">
                  <c:v>5.5065502183406103</c:v>
                </c:pt>
                <c:pt idx="84">
                  <c:v>5.48995633187773</c:v>
                </c:pt>
                <c:pt idx="85">
                  <c:v>5.4733624454148497</c:v>
                </c:pt>
                <c:pt idx="86">
                  <c:v>5.4567685589519703</c:v>
                </c:pt>
                <c:pt idx="87">
                  <c:v>5.4401746724890803</c:v>
                </c:pt>
                <c:pt idx="88">
                  <c:v>5.4244541484716198</c:v>
                </c:pt>
                <c:pt idx="89">
                  <c:v>5.4087336244541504</c:v>
                </c:pt>
                <c:pt idx="90">
                  <c:v>5.3930131004366801</c:v>
                </c:pt>
                <c:pt idx="91">
                  <c:v>5.3772925764192099</c:v>
                </c:pt>
                <c:pt idx="92">
                  <c:v>5.3624454148471603</c:v>
                </c:pt>
                <c:pt idx="93">
                  <c:v>5.34672489082969</c:v>
                </c:pt>
                <c:pt idx="94">
                  <c:v>5.3318777292576396</c:v>
                </c:pt>
                <c:pt idx="95">
                  <c:v>5.31703056768559</c:v>
                </c:pt>
                <c:pt idx="96">
                  <c:v>5.3021834061135404</c:v>
                </c:pt>
                <c:pt idx="97">
                  <c:v>5.2882096069869</c:v>
                </c:pt>
                <c:pt idx="98">
                  <c:v>5.2742358078602596</c:v>
                </c:pt>
                <c:pt idx="99">
                  <c:v>5.25938864628821</c:v>
                </c:pt>
                <c:pt idx="100">
                  <c:v>5.2454148471615696</c:v>
                </c:pt>
                <c:pt idx="101">
                  <c:v>5.23144104803493</c:v>
                </c:pt>
                <c:pt idx="102">
                  <c:v>5.2183406113537103</c:v>
                </c:pt>
                <c:pt idx="103">
                  <c:v>5.2043668122270699</c:v>
                </c:pt>
                <c:pt idx="104">
                  <c:v>5.1912663755458501</c:v>
                </c:pt>
                <c:pt idx="105">
                  <c:v>5.1781659388646304</c:v>
                </c:pt>
                <c:pt idx="106">
                  <c:v>5.16419213973799</c:v>
                </c:pt>
                <c:pt idx="107">
                  <c:v>5.1519650655021803</c:v>
                </c:pt>
                <c:pt idx="108">
                  <c:v>5.1388646288209596</c:v>
                </c:pt>
                <c:pt idx="109">
                  <c:v>5.1257641921397399</c:v>
                </c:pt>
                <c:pt idx="110">
                  <c:v>5.1135371179039302</c:v>
                </c:pt>
                <c:pt idx="111">
                  <c:v>5.1004366812227104</c:v>
                </c:pt>
                <c:pt idx="112">
                  <c:v>5.0882096069868998</c:v>
                </c:pt>
                <c:pt idx="113">
                  <c:v>5.0759825327510901</c:v>
                </c:pt>
                <c:pt idx="114">
                  <c:v>5.0637554585152804</c:v>
                </c:pt>
                <c:pt idx="115">
                  <c:v>5.0515283842794796</c:v>
                </c:pt>
                <c:pt idx="116">
                  <c:v>5.0401746724890799</c:v>
                </c:pt>
                <c:pt idx="117">
                  <c:v>5.0279475982532702</c:v>
                </c:pt>
                <c:pt idx="118">
                  <c:v>5.0165938864628803</c:v>
                </c:pt>
                <c:pt idx="119">
                  <c:v>5.0043668122270697</c:v>
                </c:pt>
                <c:pt idx="120">
                  <c:v>4.9930131004366798</c:v>
                </c:pt>
                <c:pt idx="121">
                  <c:v>4.9816593886462899</c:v>
                </c:pt>
                <c:pt idx="122">
                  <c:v>4.9703056768558902</c:v>
                </c:pt>
                <c:pt idx="123">
                  <c:v>4.9589519650655003</c:v>
                </c:pt>
                <c:pt idx="124">
                  <c:v>4.9484716157205204</c:v>
                </c:pt>
                <c:pt idx="125">
                  <c:v>4.9371179039301296</c:v>
                </c:pt>
                <c:pt idx="126">
                  <c:v>4.9266375545851497</c:v>
                </c:pt>
                <c:pt idx="127">
                  <c:v>4.9152838427947598</c:v>
                </c:pt>
                <c:pt idx="128">
                  <c:v>4.9048034934497799</c:v>
                </c:pt>
                <c:pt idx="129">
                  <c:v>4.8943231441048001</c:v>
                </c:pt>
                <c:pt idx="130">
                  <c:v>4.8838427947598202</c:v>
                </c:pt>
                <c:pt idx="131">
                  <c:v>4.8733624454148501</c:v>
                </c:pt>
                <c:pt idx="132">
                  <c:v>4.8628820960698702</c:v>
                </c:pt>
                <c:pt idx="133">
                  <c:v>4.8524017467248903</c:v>
                </c:pt>
                <c:pt idx="134">
                  <c:v>4.8427947598253303</c:v>
                </c:pt>
                <c:pt idx="135">
                  <c:v>4.8323144104803504</c:v>
                </c:pt>
                <c:pt idx="136">
                  <c:v>4.8218340611353696</c:v>
                </c:pt>
                <c:pt idx="137">
                  <c:v>4.8122270742358104</c:v>
                </c:pt>
                <c:pt idx="138">
                  <c:v>4.8026200873362503</c:v>
                </c:pt>
                <c:pt idx="139">
                  <c:v>4.7930131004366796</c:v>
                </c:pt>
                <c:pt idx="140">
                  <c:v>4.7825327510916997</c:v>
                </c:pt>
                <c:pt idx="141">
                  <c:v>4.7729257641921397</c:v>
                </c:pt>
                <c:pt idx="142">
                  <c:v>4.7633187772925796</c:v>
                </c:pt>
                <c:pt idx="143">
                  <c:v>4.7545851528384304</c:v>
                </c:pt>
                <c:pt idx="144">
                  <c:v>4.7449781659388703</c:v>
                </c:pt>
                <c:pt idx="145">
                  <c:v>4.7353711790392996</c:v>
                </c:pt>
                <c:pt idx="146">
                  <c:v>4.7266375545851496</c:v>
                </c:pt>
                <c:pt idx="147">
                  <c:v>4.7170305676855904</c:v>
                </c:pt>
                <c:pt idx="148">
                  <c:v>4.7082969432314403</c:v>
                </c:pt>
                <c:pt idx="149">
                  <c:v>4.6986899563318802</c:v>
                </c:pt>
                <c:pt idx="150">
                  <c:v>4.6899563318777302</c:v>
                </c:pt>
                <c:pt idx="151">
                  <c:v>4.6812227074235802</c:v>
                </c:pt>
                <c:pt idx="152">
                  <c:v>4.6724890829694301</c:v>
                </c:pt>
                <c:pt idx="153">
                  <c:v>4.6637554585152801</c:v>
                </c:pt>
                <c:pt idx="154">
                  <c:v>4.6550218340611398</c:v>
                </c:pt>
                <c:pt idx="155">
                  <c:v>4.6462882096069897</c:v>
                </c:pt>
                <c:pt idx="156">
                  <c:v>4.6375545851528397</c:v>
                </c:pt>
                <c:pt idx="157">
                  <c:v>4.6288209606986896</c:v>
                </c:pt>
                <c:pt idx="158">
                  <c:v>4.6200873362445396</c:v>
                </c:pt>
                <c:pt idx="159">
                  <c:v>4.6122270742358102</c:v>
                </c:pt>
                <c:pt idx="160">
                  <c:v>4.6034934497816602</c:v>
                </c:pt>
                <c:pt idx="161">
                  <c:v>4.59563318777293</c:v>
                </c:pt>
                <c:pt idx="162">
                  <c:v>4.5868995633187799</c:v>
                </c:pt>
                <c:pt idx="163">
                  <c:v>4.5790393013100399</c:v>
                </c:pt>
                <c:pt idx="164">
                  <c:v>4.5703056768558996</c:v>
                </c:pt>
                <c:pt idx="165">
                  <c:v>4.5624454148471596</c:v>
                </c:pt>
                <c:pt idx="166">
                  <c:v>4.5545851528384302</c:v>
                </c:pt>
                <c:pt idx="167">
                  <c:v>4.5467248908296902</c:v>
                </c:pt>
                <c:pt idx="168">
                  <c:v>4.53886462882096</c:v>
                </c:pt>
                <c:pt idx="169">
                  <c:v>4.5310043668122297</c:v>
                </c:pt>
                <c:pt idx="170">
                  <c:v>4.5231441048034897</c:v>
                </c:pt>
                <c:pt idx="171">
                  <c:v>4.5152838427947604</c:v>
                </c:pt>
                <c:pt idx="172">
                  <c:v>4.5074235807860301</c:v>
                </c:pt>
                <c:pt idx="173">
                  <c:v>4.4995633187772901</c:v>
                </c:pt>
                <c:pt idx="174">
                  <c:v>4.4925764192139699</c:v>
                </c:pt>
                <c:pt idx="175">
                  <c:v>4.4847161572052396</c:v>
                </c:pt>
                <c:pt idx="176">
                  <c:v>4.4777292576419203</c:v>
                </c:pt>
                <c:pt idx="177">
                  <c:v>4.4698689956331901</c:v>
                </c:pt>
                <c:pt idx="178">
                  <c:v>4.4628820960698699</c:v>
                </c:pt>
                <c:pt idx="179">
                  <c:v>4.4550218340611396</c:v>
                </c:pt>
                <c:pt idx="180">
                  <c:v>4.4480349344978203</c:v>
                </c:pt>
                <c:pt idx="181">
                  <c:v>4.4401746724890803</c:v>
                </c:pt>
                <c:pt idx="182">
                  <c:v>4.4331877729257601</c:v>
                </c:pt>
                <c:pt idx="183">
                  <c:v>4.4262008733624496</c:v>
                </c:pt>
                <c:pt idx="184">
                  <c:v>4.4192139737991303</c:v>
                </c:pt>
                <c:pt idx="185">
                  <c:v>4.4122270742358101</c:v>
                </c:pt>
                <c:pt idx="186">
                  <c:v>4.4052401746724899</c:v>
                </c:pt>
                <c:pt idx="187">
                  <c:v>4.3982532751091696</c:v>
                </c:pt>
                <c:pt idx="188">
                  <c:v>4.3912663755458503</c:v>
                </c:pt>
                <c:pt idx="189">
                  <c:v>4.3842794759825301</c:v>
                </c:pt>
                <c:pt idx="190">
                  <c:v>4.3772925764192099</c:v>
                </c:pt>
                <c:pt idx="191">
                  <c:v>4.3703056768559003</c:v>
                </c:pt>
                <c:pt idx="192">
                  <c:v>4.3633187772925801</c:v>
                </c:pt>
                <c:pt idx="193">
                  <c:v>4.3563318777292599</c:v>
                </c:pt>
                <c:pt idx="194">
                  <c:v>4.3502183406113497</c:v>
                </c:pt>
                <c:pt idx="195">
                  <c:v>4.3432314410480402</c:v>
                </c:pt>
                <c:pt idx="196">
                  <c:v>4.33711790393013</c:v>
                </c:pt>
                <c:pt idx="197">
                  <c:v>4.3301310043668098</c:v>
                </c:pt>
                <c:pt idx="198">
                  <c:v>4.3231441048034904</c:v>
                </c:pt>
                <c:pt idx="199">
                  <c:v>4.31703056768559</c:v>
                </c:pt>
                <c:pt idx="200">
                  <c:v>4.3109170305676896</c:v>
                </c:pt>
                <c:pt idx="201">
                  <c:v>4.3039301310043703</c:v>
                </c:pt>
                <c:pt idx="202">
                  <c:v>4.2978165938864601</c:v>
                </c:pt>
                <c:pt idx="203">
                  <c:v>4.2917030567685597</c:v>
                </c:pt>
                <c:pt idx="204">
                  <c:v>4.2847161572052403</c:v>
                </c:pt>
                <c:pt idx="205">
                  <c:v>4.2786026200873399</c:v>
                </c:pt>
                <c:pt idx="206">
                  <c:v>4.2724890829694298</c:v>
                </c:pt>
                <c:pt idx="207">
                  <c:v>4.2663755458515302</c:v>
                </c:pt>
                <c:pt idx="208">
                  <c:v>4.26026200873362</c:v>
                </c:pt>
                <c:pt idx="209">
                  <c:v>4.2541484716157196</c:v>
                </c:pt>
                <c:pt idx="210">
                  <c:v>4.2480349344978201</c:v>
                </c:pt>
                <c:pt idx="211">
                  <c:v>4.2419213973799099</c:v>
                </c:pt>
                <c:pt idx="212">
                  <c:v>4.2358078602620104</c:v>
                </c:pt>
                <c:pt idx="213">
                  <c:v>4.2296943231441002</c:v>
                </c:pt>
                <c:pt idx="214">
                  <c:v>4.2235807860261998</c:v>
                </c:pt>
                <c:pt idx="215">
                  <c:v>4.2174672489083003</c:v>
                </c:pt>
                <c:pt idx="216">
                  <c:v>4.2113537117903901</c:v>
                </c:pt>
                <c:pt idx="217">
                  <c:v>4.2061135371178997</c:v>
                </c:pt>
                <c:pt idx="218">
                  <c:v>4.2</c:v>
                </c:pt>
                <c:pt idx="219">
                  <c:v>4.1938864628820998</c:v>
                </c:pt>
                <c:pt idx="220">
                  <c:v>4.1886462882096103</c:v>
                </c:pt>
                <c:pt idx="221">
                  <c:v>4.1825327510917001</c:v>
                </c:pt>
                <c:pt idx="222">
                  <c:v>4.1764192139737997</c:v>
                </c:pt>
                <c:pt idx="223">
                  <c:v>4.1711790393013102</c:v>
                </c:pt>
                <c:pt idx="224">
                  <c:v>4.1650655021834098</c:v>
                </c:pt>
                <c:pt idx="225">
                  <c:v>4.1598253275109203</c:v>
                </c:pt>
                <c:pt idx="226">
                  <c:v>4.1537117903930101</c:v>
                </c:pt>
                <c:pt idx="227">
                  <c:v>4.1484716157205197</c:v>
                </c:pt>
                <c:pt idx="228">
                  <c:v>4.1432314410480302</c:v>
                </c:pt>
                <c:pt idx="229">
                  <c:v>4.1371179039301298</c:v>
                </c:pt>
                <c:pt idx="230">
                  <c:v>4.1318777292576403</c:v>
                </c:pt>
                <c:pt idx="231">
                  <c:v>4.1266375545851499</c:v>
                </c:pt>
                <c:pt idx="232">
                  <c:v>4.1205240174672504</c:v>
                </c:pt>
                <c:pt idx="233">
                  <c:v>4.11528384279476</c:v>
                </c:pt>
                <c:pt idx="234">
                  <c:v>4.1100436681222696</c:v>
                </c:pt>
                <c:pt idx="235">
                  <c:v>4.1048034934497801</c:v>
                </c:pt>
                <c:pt idx="236">
                  <c:v>4.0995633187772897</c:v>
                </c:pt>
                <c:pt idx="237">
                  <c:v>4.0943231441048002</c:v>
                </c:pt>
                <c:pt idx="238">
                  <c:v>4.0890829694323099</c:v>
                </c:pt>
                <c:pt idx="239">
                  <c:v>4.0838427947598301</c:v>
                </c:pt>
                <c:pt idx="240">
                  <c:v>4.0786026200873398</c:v>
                </c:pt>
                <c:pt idx="241">
                  <c:v>4.0733624454148503</c:v>
                </c:pt>
                <c:pt idx="242">
                  <c:v>4.0681222707423599</c:v>
                </c:pt>
                <c:pt idx="243">
                  <c:v>4.0628820960698704</c:v>
                </c:pt>
                <c:pt idx="244">
                  <c:v>4.05764192139738</c:v>
                </c:pt>
                <c:pt idx="245">
                  <c:v>4.0524017467248896</c:v>
                </c:pt>
                <c:pt idx="246">
                  <c:v>4.0471615720524001</c:v>
                </c:pt>
                <c:pt idx="247">
                  <c:v>4.0419213973799097</c:v>
                </c:pt>
                <c:pt idx="248">
                  <c:v>4.0366812227074202</c:v>
                </c:pt>
                <c:pt idx="249">
                  <c:v>4.0323144104803497</c:v>
                </c:pt>
                <c:pt idx="250">
                  <c:v>4.0270742358078602</c:v>
                </c:pt>
                <c:pt idx="251">
                  <c:v>4.0218340611353698</c:v>
                </c:pt>
                <c:pt idx="252">
                  <c:v>4.0174672489083001</c:v>
                </c:pt>
                <c:pt idx="253">
                  <c:v>4.0122270742358097</c:v>
                </c:pt>
                <c:pt idx="254">
                  <c:v>4.0069868995633202</c:v>
                </c:pt>
                <c:pt idx="255">
                  <c:v>4.0026200873362399</c:v>
                </c:pt>
                <c:pt idx="256">
                  <c:v>3.9973799126637601</c:v>
                </c:pt>
                <c:pt idx="257">
                  <c:v>3.9930131004366798</c:v>
                </c:pt>
                <c:pt idx="258">
                  <c:v>3.9877729257641898</c:v>
                </c:pt>
                <c:pt idx="259">
                  <c:v>3.9834061135371202</c:v>
                </c:pt>
                <c:pt idx="260">
                  <c:v>3.9781659388646302</c:v>
                </c:pt>
                <c:pt idx="261">
                  <c:v>3.9737991266375499</c:v>
                </c:pt>
                <c:pt idx="262">
                  <c:v>3.9685589519650701</c:v>
                </c:pt>
                <c:pt idx="263">
                  <c:v>3.9641921397379898</c:v>
                </c:pt>
                <c:pt idx="264">
                  <c:v>3.9598253275109201</c:v>
                </c:pt>
                <c:pt idx="265">
                  <c:v>3.9545851528384302</c:v>
                </c:pt>
                <c:pt idx="266">
                  <c:v>3.9502183406113498</c:v>
                </c:pt>
                <c:pt idx="267">
                  <c:v>3.9458515283842801</c:v>
                </c:pt>
                <c:pt idx="268">
                  <c:v>3.9406113537117902</c:v>
                </c:pt>
                <c:pt idx="269">
                  <c:v>3.93624454148472</c:v>
                </c:pt>
                <c:pt idx="270">
                  <c:v>3.9318777292576401</c:v>
                </c:pt>
                <c:pt idx="271">
                  <c:v>3.92751091703057</c:v>
                </c:pt>
                <c:pt idx="272">
                  <c:v>3.92227074235808</c:v>
                </c:pt>
                <c:pt idx="273">
                  <c:v>3.9179039301310001</c:v>
                </c:pt>
                <c:pt idx="274">
                  <c:v>3.91353711790393</c:v>
                </c:pt>
                <c:pt idx="275">
                  <c:v>3.9091703056768599</c:v>
                </c:pt>
                <c:pt idx="276">
                  <c:v>3.9048034934497799</c:v>
                </c:pt>
                <c:pt idx="277">
                  <c:v>3.9004366812227098</c:v>
                </c:pt>
                <c:pt idx="278">
                  <c:v>3.8960698689956299</c:v>
                </c:pt>
                <c:pt idx="279">
                  <c:v>3.8917030567685602</c:v>
                </c:pt>
                <c:pt idx="280">
                  <c:v>3.8873362445414901</c:v>
                </c:pt>
                <c:pt idx="281">
                  <c:v>3.8829694323144102</c:v>
                </c:pt>
                <c:pt idx="282">
                  <c:v>3.87860262008734</c:v>
                </c:pt>
                <c:pt idx="283">
                  <c:v>3.8742358078602601</c:v>
                </c:pt>
                <c:pt idx="284">
                  <c:v>3.86986899563319</c:v>
                </c:pt>
                <c:pt idx="285">
                  <c:v>3.8655021834061101</c:v>
                </c:pt>
                <c:pt idx="286">
                  <c:v>3.8611353711790399</c:v>
                </c:pt>
                <c:pt idx="287">
                  <c:v>3.85676855895196</c:v>
                </c:pt>
                <c:pt idx="288">
                  <c:v>3.8524017467248899</c:v>
                </c:pt>
                <c:pt idx="289">
                  <c:v>3.8489082969432298</c:v>
                </c:pt>
                <c:pt idx="290">
                  <c:v>3.8445414847161601</c:v>
                </c:pt>
                <c:pt idx="291">
                  <c:v>3.8401746724890802</c:v>
                </c:pt>
                <c:pt idx="292">
                  <c:v>3.83580786026201</c:v>
                </c:pt>
                <c:pt idx="293">
                  <c:v>3.8323144104803499</c:v>
                </c:pt>
                <c:pt idx="294">
                  <c:v>3.82794759825327</c:v>
                </c:pt>
                <c:pt idx="295">
                  <c:v>3.8235807860261999</c:v>
                </c:pt>
                <c:pt idx="296">
                  <c:v>3.8192139737991302</c:v>
                </c:pt>
                <c:pt idx="297">
                  <c:v>3.8157205240174701</c:v>
                </c:pt>
                <c:pt idx="298">
                  <c:v>3.8113537117903902</c:v>
                </c:pt>
                <c:pt idx="299">
                  <c:v>3.80698689956332</c:v>
                </c:pt>
                <c:pt idx="300">
                  <c:v>3.8034934497816599</c:v>
                </c:pt>
                <c:pt idx="301">
                  <c:v>3.79912663755458</c:v>
                </c:pt>
                <c:pt idx="302">
                  <c:v>3.7956331877729301</c:v>
                </c:pt>
                <c:pt idx="303">
                  <c:v>3.7912663755458502</c:v>
                </c:pt>
                <c:pt idx="304">
                  <c:v>3.7877729257641901</c:v>
                </c:pt>
                <c:pt idx="305">
                  <c:v>3.78340611353712</c:v>
                </c:pt>
                <c:pt idx="306">
                  <c:v>3.7799126637554599</c:v>
                </c:pt>
                <c:pt idx="307">
                  <c:v>3.77554585152838</c:v>
                </c:pt>
                <c:pt idx="308">
                  <c:v>3.7720524017467199</c:v>
                </c:pt>
                <c:pt idx="309">
                  <c:v>3.7676855895196502</c:v>
                </c:pt>
                <c:pt idx="310">
                  <c:v>3.7641921397379901</c:v>
                </c:pt>
                <c:pt idx="311">
                  <c:v>3.7598253275109199</c:v>
                </c:pt>
                <c:pt idx="312">
                  <c:v>3.7563318777292598</c:v>
                </c:pt>
                <c:pt idx="313">
                  <c:v>3.7519650655021799</c:v>
                </c:pt>
                <c:pt idx="314">
                  <c:v>3.7484716157205198</c:v>
                </c:pt>
                <c:pt idx="315">
                  <c:v>3.7449781659388601</c:v>
                </c:pt>
                <c:pt idx="316">
                  <c:v>3.74061135371179</c:v>
                </c:pt>
                <c:pt idx="317">
                  <c:v>3.7371179039301299</c:v>
                </c:pt>
                <c:pt idx="318">
                  <c:v>3.7336244541484702</c:v>
                </c:pt>
                <c:pt idx="319">
                  <c:v>3.7292576419214001</c:v>
                </c:pt>
                <c:pt idx="320">
                  <c:v>3.72576419213974</c:v>
                </c:pt>
                <c:pt idx="321">
                  <c:v>3.7222707423580799</c:v>
                </c:pt>
                <c:pt idx="322">
                  <c:v>3.7187772925764202</c:v>
                </c:pt>
                <c:pt idx="323">
                  <c:v>3.7144104803493501</c:v>
                </c:pt>
                <c:pt idx="324">
                  <c:v>3.71091703056769</c:v>
                </c:pt>
                <c:pt idx="325">
                  <c:v>3.7074235807860298</c:v>
                </c:pt>
                <c:pt idx="326">
                  <c:v>3.7039301310043702</c:v>
                </c:pt>
                <c:pt idx="327">
                  <c:v>3.7004366812227101</c:v>
                </c:pt>
                <c:pt idx="328">
                  <c:v>3.69694323144105</c:v>
                </c:pt>
                <c:pt idx="329">
                  <c:v>3.6925764192139701</c:v>
                </c:pt>
                <c:pt idx="330">
                  <c:v>3.68908296943231</c:v>
                </c:pt>
                <c:pt idx="331">
                  <c:v>3.6855895196506601</c:v>
                </c:pt>
                <c:pt idx="332">
                  <c:v>3.682096069869</c:v>
                </c:pt>
                <c:pt idx="333">
                  <c:v>3.6786026200873398</c:v>
                </c:pt>
                <c:pt idx="334">
                  <c:v>3.6751091703056802</c:v>
                </c:pt>
                <c:pt idx="335">
                  <c:v>3.6716157205240201</c:v>
                </c:pt>
                <c:pt idx="336">
                  <c:v>3.66812227074236</c:v>
                </c:pt>
                <c:pt idx="337">
                  <c:v>3.6646288209606999</c:v>
                </c:pt>
                <c:pt idx="338">
                  <c:v>3.6611353711790402</c:v>
                </c:pt>
                <c:pt idx="339">
                  <c:v>3.6576419213973801</c:v>
                </c:pt>
                <c:pt idx="340">
                  <c:v>3.65414847161572</c:v>
                </c:pt>
                <c:pt idx="341">
                  <c:v>3.6506550218340599</c:v>
                </c:pt>
                <c:pt idx="342">
                  <c:v>3.6471615720524002</c:v>
                </c:pt>
                <c:pt idx="343">
                  <c:v>3.6436681222707401</c:v>
                </c:pt>
                <c:pt idx="344">
                  <c:v>3.64017467248908</c:v>
                </c:pt>
                <c:pt idx="345">
                  <c:v>3.6366812227074199</c:v>
                </c:pt>
                <c:pt idx="346">
                  <c:v>3.6331877729257598</c:v>
                </c:pt>
                <c:pt idx="347">
                  <c:v>3.6305676855895199</c:v>
                </c:pt>
                <c:pt idx="348">
                  <c:v>3.6270742358078598</c:v>
                </c:pt>
                <c:pt idx="349">
                  <c:v>3.6235807860262002</c:v>
                </c:pt>
                <c:pt idx="350">
                  <c:v>3.62008733624454</c:v>
                </c:pt>
                <c:pt idx="351">
                  <c:v>3.6165938864628799</c:v>
                </c:pt>
                <c:pt idx="352">
                  <c:v>3.6131004366812198</c:v>
                </c:pt>
                <c:pt idx="353">
                  <c:v>3.61048034934498</c:v>
                </c:pt>
                <c:pt idx="354">
                  <c:v>3.6069868995633199</c:v>
                </c:pt>
                <c:pt idx="355">
                  <c:v>3.6034934497816602</c:v>
                </c:pt>
                <c:pt idx="356">
                  <c:v>3.6</c:v>
                </c:pt>
                <c:pt idx="357">
                  <c:v>3.59650655021834</c:v>
                </c:pt>
                <c:pt idx="358">
                  <c:v>3.5938864628821001</c:v>
                </c:pt>
                <c:pt idx="359">
                  <c:v>3.59039301310044</c:v>
                </c:pt>
                <c:pt idx="360">
                  <c:v>3.5868995633187799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5E-4117-9287-537513EAC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10205"/>
        <c:axId val="65875529"/>
      </c:scatterChart>
      <c:valAx>
        <c:axId val="77010205"/>
        <c:scaling>
          <c:orientation val="minMax"/>
          <c:max val="6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lang="fr-FR"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r>
                  <a:rPr lang="fr-FR" sz="1000" b="0" strike="noStrike" spc="-1">
                    <a:solidFill>
                      <a:srgbClr val="000000"/>
                    </a:solidFill>
                    <a:latin typeface="Arial"/>
                  </a:rPr>
                  <a:t>Temps depuis le rejet (h)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000000"/>
                </a:solidFill>
                <a:latin typeface="Arial"/>
              </a:defRPr>
            </a:pPr>
            <a:endParaRPr lang="fr-FR"/>
          </a:p>
        </c:txPr>
        <c:crossAx val="65875529"/>
        <c:crosses val="autoZero"/>
        <c:crossBetween val="midCat"/>
        <c:majorUnit val="2"/>
      </c:valAx>
      <c:valAx>
        <c:axId val="65875529"/>
        <c:scaling>
          <c:orientation val="minMax"/>
          <c:max val="10"/>
          <c:min val="3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fr-FR"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r>
                  <a:rPr lang="fr-FR" sz="1000" b="0" strike="noStrike" spc="-1">
                    <a:solidFill>
                      <a:srgbClr val="000000"/>
                    </a:solidFill>
                    <a:latin typeface="Arial"/>
                  </a:rPr>
                  <a:t>Dimamètre moyen en masse (µm)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0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000000"/>
                </a:solidFill>
                <a:latin typeface="Arial"/>
              </a:defRPr>
            </a:pPr>
            <a:endParaRPr lang="fr-FR"/>
          </a:p>
        </c:txPr>
        <c:crossAx val="77010205"/>
        <c:crosses val="autoZero"/>
        <c:crossBetween val="midCat"/>
        <c:majorUnit val="2"/>
      </c:valAx>
      <c:spPr>
        <a:noFill/>
        <a:ln w="0">
          <a:noFill/>
        </a:ln>
      </c:spPr>
    </c:plotArea>
    <c:plotVisOnly val="1"/>
    <c:dispBlanksAs val="gap"/>
    <c:showDLblsOverMax val="1"/>
  </c:chart>
  <c:spPr>
    <a:solidFill>
      <a:srgbClr val="FFFFFF"/>
    </a:solidFill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fr-FR" sz="1200" b="0" strike="noStrike" spc="-1">
                <a:solidFill>
                  <a:srgbClr val="000000"/>
                </a:solidFill>
                <a:latin typeface="Arial"/>
              </a:defRPr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Part des particules déposées en fonction de la granulométrie initiale</a:t>
            </a:r>
          </a:p>
        </c:rich>
      </c:tx>
      <c:layout>
        <c:manualLayout>
          <c:xMode val="edge"/>
          <c:yMode val="edge"/>
          <c:x val="0.135670883554139"/>
          <c:y val="6.0366713681241198E-2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199999999999999"/>
          <c:y val="0.294333333333333"/>
          <c:w val="0.78018750000000003"/>
          <c:h val="0.53500000000000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0.1 µm</c:v>
                </c:pt>
              </c:strCache>
            </c:strRef>
          </c:tx>
          <c:spPr>
            <a:ln w="19080" cap="rnd">
              <a:solidFill>
                <a:srgbClr val="FF000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1000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1.0166666666666699</c:v>
                </c:pt>
                <c:pt idx="62">
                  <c:v>1.0333333333333301</c:v>
                </c:pt>
                <c:pt idx="63">
                  <c:v>1.05</c:v>
                </c:pt>
                <c:pt idx="64">
                  <c:v>1.06666666666667</c:v>
                </c:pt>
                <c:pt idx="65">
                  <c:v>1.0833333333333299</c:v>
                </c:pt>
                <c:pt idx="66">
                  <c:v>1.1000000000000001</c:v>
                </c:pt>
                <c:pt idx="67">
                  <c:v>1.11666666666667</c:v>
                </c:pt>
                <c:pt idx="68">
                  <c:v>1.13333333333333</c:v>
                </c:pt>
                <c:pt idx="69">
                  <c:v>1.1499999999999999</c:v>
                </c:pt>
                <c:pt idx="70">
                  <c:v>1.1666666666666701</c:v>
                </c:pt>
                <c:pt idx="71">
                  <c:v>1.18333333333333</c:v>
                </c:pt>
                <c:pt idx="72">
                  <c:v>1.2</c:v>
                </c:pt>
                <c:pt idx="73">
                  <c:v>1.2166666666666699</c:v>
                </c:pt>
                <c:pt idx="74">
                  <c:v>1.2333333333333301</c:v>
                </c:pt>
                <c:pt idx="75">
                  <c:v>1.25</c:v>
                </c:pt>
                <c:pt idx="76">
                  <c:v>1.2666666666666699</c:v>
                </c:pt>
                <c:pt idx="77">
                  <c:v>1.2833333333333301</c:v>
                </c:pt>
                <c:pt idx="78">
                  <c:v>1.3</c:v>
                </c:pt>
                <c:pt idx="79">
                  <c:v>1.31666666666667</c:v>
                </c:pt>
                <c:pt idx="80">
                  <c:v>1.3333333333333299</c:v>
                </c:pt>
                <c:pt idx="81">
                  <c:v>1.35</c:v>
                </c:pt>
                <c:pt idx="82">
                  <c:v>1.36666666666667</c:v>
                </c:pt>
                <c:pt idx="83">
                  <c:v>1.38333333333333</c:v>
                </c:pt>
                <c:pt idx="84">
                  <c:v>1.4</c:v>
                </c:pt>
                <c:pt idx="85">
                  <c:v>1.4166666666666701</c:v>
                </c:pt>
                <c:pt idx="86">
                  <c:v>1.43333333333333</c:v>
                </c:pt>
                <c:pt idx="87">
                  <c:v>1.45</c:v>
                </c:pt>
                <c:pt idx="88">
                  <c:v>1.4666666666666699</c:v>
                </c:pt>
                <c:pt idx="89">
                  <c:v>1.4833333333333301</c:v>
                </c:pt>
                <c:pt idx="90">
                  <c:v>1.5</c:v>
                </c:pt>
                <c:pt idx="91">
                  <c:v>1.5166666666666699</c:v>
                </c:pt>
                <c:pt idx="92">
                  <c:v>1.5333333333333301</c:v>
                </c:pt>
                <c:pt idx="93">
                  <c:v>1.55</c:v>
                </c:pt>
                <c:pt idx="94">
                  <c:v>1.56666666666667</c:v>
                </c:pt>
                <c:pt idx="95">
                  <c:v>1.5833333333333299</c:v>
                </c:pt>
                <c:pt idx="96">
                  <c:v>1.6</c:v>
                </c:pt>
                <c:pt idx="97">
                  <c:v>1.61666666666667</c:v>
                </c:pt>
                <c:pt idx="98">
                  <c:v>1.63333333333333</c:v>
                </c:pt>
                <c:pt idx="99">
                  <c:v>1.65</c:v>
                </c:pt>
                <c:pt idx="100">
                  <c:v>1.6666666666666701</c:v>
                </c:pt>
                <c:pt idx="101">
                  <c:v>1.68333333333333</c:v>
                </c:pt>
                <c:pt idx="102">
                  <c:v>1.7</c:v>
                </c:pt>
                <c:pt idx="103">
                  <c:v>1.7166666666666699</c:v>
                </c:pt>
                <c:pt idx="104">
                  <c:v>1.7333333333333301</c:v>
                </c:pt>
                <c:pt idx="105">
                  <c:v>1.75</c:v>
                </c:pt>
                <c:pt idx="106">
                  <c:v>1.7666666666666699</c:v>
                </c:pt>
                <c:pt idx="107">
                  <c:v>1.7833333333333301</c:v>
                </c:pt>
                <c:pt idx="108">
                  <c:v>1.8</c:v>
                </c:pt>
                <c:pt idx="109">
                  <c:v>1.81666666666667</c:v>
                </c:pt>
                <c:pt idx="110">
                  <c:v>1.8333333333333299</c:v>
                </c:pt>
                <c:pt idx="111">
                  <c:v>1.85</c:v>
                </c:pt>
                <c:pt idx="112">
                  <c:v>1.86666666666667</c:v>
                </c:pt>
                <c:pt idx="113">
                  <c:v>1.88333333333333</c:v>
                </c:pt>
                <c:pt idx="114">
                  <c:v>1.9</c:v>
                </c:pt>
                <c:pt idx="115">
                  <c:v>1.9166666666666701</c:v>
                </c:pt>
                <c:pt idx="116">
                  <c:v>1.93333333333333</c:v>
                </c:pt>
                <c:pt idx="117">
                  <c:v>1.95</c:v>
                </c:pt>
                <c:pt idx="118">
                  <c:v>1.9666666666666699</c:v>
                </c:pt>
                <c:pt idx="119">
                  <c:v>1.9833333333333301</c:v>
                </c:pt>
                <c:pt idx="120">
                  <c:v>2</c:v>
                </c:pt>
                <c:pt idx="121">
                  <c:v>2.0166666666666702</c:v>
                </c:pt>
                <c:pt idx="122">
                  <c:v>2.0333333333333301</c:v>
                </c:pt>
                <c:pt idx="123">
                  <c:v>2.0499999999999998</c:v>
                </c:pt>
                <c:pt idx="124">
                  <c:v>2.06666666666667</c:v>
                </c:pt>
                <c:pt idx="125">
                  <c:v>2.0833333333333299</c:v>
                </c:pt>
                <c:pt idx="126">
                  <c:v>2.1</c:v>
                </c:pt>
                <c:pt idx="127">
                  <c:v>2.1166666666666698</c:v>
                </c:pt>
                <c:pt idx="128">
                  <c:v>2.1333333333333302</c:v>
                </c:pt>
                <c:pt idx="129">
                  <c:v>2.15</c:v>
                </c:pt>
                <c:pt idx="130">
                  <c:v>2.1666666666666701</c:v>
                </c:pt>
                <c:pt idx="131">
                  <c:v>2.18333333333333</c:v>
                </c:pt>
                <c:pt idx="132">
                  <c:v>2.2000000000000002</c:v>
                </c:pt>
                <c:pt idx="133">
                  <c:v>2.2166666666666699</c:v>
                </c:pt>
                <c:pt idx="134">
                  <c:v>2.2333333333333298</c:v>
                </c:pt>
                <c:pt idx="135">
                  <c:v>2.25</c:v>
                </c:pt>
                <c:pt idx="136">
                  <c:v>2.2666666666666702</c:v>
                </c:pt>
                <c:pt idx="137">
                  <c:v>2.2833333333333301</c:v>
                </c:pt>
                <c:pt idx="138">
                  <c:v>2.2999999999999998</c:v>
                </c:pt>
                <c:pt idx="139">
                  <c:v>2.31666666666667</c:v>
                </c:pt>
                <c:pt idx="140">
                  <c:v>2.3333333333333299</c:v>
                </c:pt>
                <c:pt idx="141">
                  <c:v>2.35</c:v>
                </c:pt>
                <c:pt idx="142">
                  <c:v>2.3666666666666698</c:v>
                </c:pt>
                <c:pt idx="143">
                  <c:v>2.3833333333333302</c:v>
                </c:pt>
                <c:pt idx="144">
                  <c:v>2.4</c:v>
                </c:pt>
                <c:pt idx="145">
                  <c:v>2.4166666666666701</c:v>
                </c:pt>
                <c:pt idx="146">
                  <c:v>2.43333333333333</c:v>
                </c:pt>
                <c:pt idx="147">
                  <c:v>2.4500000000000002</c:v>
                </c:pt>
                <c:pt idx="148">
                  <c:v>2.4666666666666699</c:v>
                </c:pt>
                <c:pt idx="149">
                  <c:v>2.4833333333333298</c:v>
                </c:pt>
                <c:pt idx="150">
                  <c:v>2.5</c:v>
                </c:pt>
                <c:pt idx="151">
                  <c:v>2.5166666666666702</c:v>
                </c:pt>
                <c:pt idx="152">
                  <c:v>2.5333333333333301</c:v>
                </c:pt>
                <c:pt idx="153">
                  <c:v>2.5499999999999998</c:v>
                </c:pt>
                <c:pt idx="154">
                  <c:v>2.56666666666667</c:v>
                </c:pt>
                <c:pt idx="155">
                  <c:v>2.5833333333333299</c:v>
                </c:pt>
                <c:pt idx="156">
                  <c:v>2.6</c:v>
                </c:pt>
                <c:pt idx="157">
                  <c:v>2.6166666666666698</c:v>
                </c:pt>
                <c:pt idx="158">
                  <c:v>2.6333333333333302</c:v>
                </c:pt>
                <c:pt idx="159">
                  <c:v>2.65</c:v>
                </c:pt>
                <c:pt idx="160">
                  <c:v>2.6666666666666701</c:v>
                </c:pt>
                <c:pt idx="161">
                  <c:v>2.68333333333333</c:v>
                </c:pt>
                <c:pt idx="162">
                  <c:v>2.7</c:v>
                </c:pt>
                <c:pt idx="163">
                  <c:v>2.7166666666666699</c:v>
                </c:pt>
                <c:pt idx="164">
                  <c:v>2.7333333333333298</c:v>
                </c:pt>
                <c:pt idx="165">
                  <c:v>2.75</c:v>
                </c:pt>
                <c:pt idx="166">
                  <c:v>2.7666666666666702</c:v>
                </c:pt>
                <c:pt idx="167">
                  <c:v>2.7833333333333301</c:v>
                </c:pt>
                <c:pt idx="168">
                  <c:v>2.8</c:v>
                </c:pt>
                <c:pt idx="169">
                  <c:v>2.81666666666667</c:v>
                </c:pt>
                <c:pt idx="170">
                  <c:v>2.8333333333333299</c:v>
                </c:pt>
                <c:pt idx="171">
                  <c:v>2.85</c:v>
                </c:pt>
                <c:pt idx="172">
                  <c:v>2.8666666666666698</c:v>
                </c:pt>
                <c:pt idx="173">
                  <c:v>2.8833333333333302</c:v>
                </c:pt>
                <c:pt idx="174">
                  <c:v>2.9</c:v>
                </c:pt>
                <c:pt idx="175">
                  <c:v>2.9166666666666701</c:v>
                </c:pt>
                <c:pt idx="176">
                  <c:v>2.93333333333333</c:v>
                </c:pt>
                <c:pt idx="177">
                  <c:v>2.95</c:v>
                </c:pt>
                <c:pt idx="178">
                  <c:v>2.9666666666666699</c:v>
                </c:pt>
                <c:pt idx="179">
                  <c:v>2.9833333333333298</c:v>
                </c:pt>
                <c:pt idx="180">
                  <c:v>3</c:v>
                </c:pt>
                <c:pt idx="181">
                  <c:v>3.0166666666666702</c:v>
                </c:pt>
                <c:pt idx="182">
                  <c:v>3.0333333333333301</c:v>
                </c:pt>
                <c:pt idx="183">
                  <c:v>3.05</c:v>
                </c:pt>
                <c:pt idx="184">
                  <c:v>3.06666666666667</c:v>
                </c:pt>
                <c:pt idx="185">
                  <c:v>3.0833333333333299</c:v>
                </c:pt>
                <c:pt idx="186">
                  <c:v>3.1</c:v>
                </c:pt>
                <c:pt idx="187">
                  <c:v>3.1166666666666698</c:v>
                </c:pt>
                <c:pt idx="188">
                  <c:v>3.1333333333333302</c:v>
                </c:pt>
                <c:pt idx="189">
                  <c:v>3.15</c:v>
                </c:pt>
                <c:pt idx="190">
                  <c:v>3.1666666666666701</c:v>
                </c:pt>
                <c:pt idx="191">
                  <c:v>3.18333333333333</c:v>
                </c:pt>
                <c:pt idx="192">
                  <c:v>3.2</c:v>
                </c:pt>
                <c:pt idx="193">
                  <c:v>3.2166666666666699</c:v>
                </c:pt>
                <c:pt idx="194">
                  <c:v>3.2333333333333298</c:v>
                </c:pt>
                <c:pt idx="195">
                  <c:v>3.25</c:v>
                </c:pt>
                <c:pt idx="196">
                  <c:v>3.2666666666666702</c:v>
                </c:pt>
                <c:pt idx="197">
                  <c:v>3.2833333333333301</c:v>
                </c:pt>
                <c:pt idx="198">
                  <c:v>3.3</c:v>
                </c:pt>
                <c:pt idx="199">
                  <c:v>3.31666666666667</c:v>
                </c:pt>
                <c:pt idx="200">
                  <c:v>3.3333333333333299</c:v>
                </c:pt>
                <c:pt idx="201">
                  <c:v>3.35</c:v>
                </c:pt>
                <c:pt idx="202">
                  <c:v>3.3666666666666698</c:v>
                </c:pt>
                <c:pt idx="203">
                  <c:v>3.3833333333333302</c:v>
                </c:pt>
                <c:pt idx="204">
                  <c:v>3.4</c:v>
                </c:pt>
                <c:pt idx="205">
                  <c:v>3.4166666666666701</c:v>
                </c:pt>
                <c:pt idx="206">
                  <c:v>3.43333333333333</c:v>
                </c:pt>
                <c:pt idx="207">
                  <c:v>3.45</c:v>
                </c:pt>
                <c:pt idx="208">
                  <c:v>3.4666666666666699</c:v>
                </c:pt>
                <c:pt idx="209">
                  <c:v>3.4833333333333298</c:v>
                </c:pt>
                <c:pt idx="210">
                  <c:v>3.5</c:v>
                </c:pt>
                <c:pt idx="211">
                  <c:v>3.5166666666666702</c:v>
                </c:pt>
                <c:pt idx="212">
                  <c:v>3.5333333333333301</c:v>
                </c:pt>
                <c:pt idx="213">
                  <c:v>3.55</c:v>
                </c:pt>
                <c:pt idx="214">
                  <c:v>3.56666666666667</c:v>
                </c:pt>
                <c:pt idx="215">
                  <c:v>3.5833333333333299</c:v>
                </c:pt>
                <c:pt idx="216">
                  <c:v>3.6</c:v>
                </c:pt>
                <c:pt idx="217">
                  <c:v>3.6166666666666698</c:v>
                </c:pt>
                <c:pt idx="218">
                  <c:v>3.6333333333333302</c:v>
                </c:pt>
                <c:pt idx="219">
                  <c:v>3.65</c:v>
                </c:pt>
                <c:pt idx="220">
                  <c:v>3.6666666666666701</c:v>
                </c:pt>
                <c:pt idx="221">
                  <c:v>3.68333333333333</c:v>
                </c:pt>
                <c:pt idx="222">
                  <c:v>3.7</c:v>
                </c:pt>
                <c:pt idx="223">
                  <c:v>3.7166666666666699</c:v>
                </c:pt>
                <c:pt idx="224">
                  <c:v>3.7333333333333298</c:v>
                </c:pt>
                <c:pt idx="225">
                  <c:v>3.75</c:v>
                </c:pt>
                <c:pt idx="226">
                  <c:v>3.7666666666666702</c:v>
                </c:pt>
                <c:pt idx="227">
                  <c:v>3.7833333333333301</c:v>
                </c:pt>
                <c:pt idx="228">
                  <c:v>3.8</c:v>
                </c:pt>
                <c:pt idx="229">
                  <c:v>3.81666666666667</c:v>
                </c:pt>
                <c:pt idx="230">
                  <c:v>3.8333333333333299</c:v>
                </c:pt>
                <c:pt idx="231">
                  <c:v>3.85</c:v>
                </c:pt>
                <c:pt idx="232">
                  <c:v>3.8666666666666698</c:v>
                </c:pt>
                <c:pt idx="233">
                  <c:v>3.8833333333333302</c:v>
                </c:pt>
                <c:pt idx="234">
                  <c:v>3.9</c:v>
                </c:pt>
                <c:pt idx="235">
                  <c:v>3.9166666666666701</c:v>
                </c:pt>
                <c:pt idx="236">
                  <c:v>3.93333333333333</c:v>
                </c:pt>
                <c:pt idx="237">
                  <c:v>3.95</c:v>
                </c:pt>
                <c:pt idx="238">
                  <c:v>3.9666666666666699</c:v>
                </c:pt>
                <c:pt idx="239">
                  <c:v>3.9833333333333298</c:v>
                </c:pt>
                <c:pt idx="240">
                  <c:v>4</c:v>
                </c:pt>
                <c:pt idx="241">
                  <c:v>4.0166666666666702</c:v>
                </c:pt>
                <c:pt idx="242">
                  <c:v>4.0333333333333297</c:v>
                </c:pt>
                <c:pt idx="243">
                  <c:v>4.05</c:v>
                </c:pt>
                <c:pt idx="244">
                  <c:v>4.06666666666667</c:v>
                </c:pt>
                <c:pt idx="245">
                  <c:v>4.0833333333333304</c:v>
                </c:pt>
                <c:pt idx="246">
                  <c:v>4.0999999999999996</c:v>
                </c:pt>
                <c:pt idx="247">
                  <c:v>4.1166666666666698</c:v>
                </c:pt>
                <c:pt idx="248">
                  <c:v>4.1333333333333302</c:v>
                </c:pt>
                <c:pt idx="249">
                  <c:v>4.1500000000000004</c:v>
                </c:pt>
                <c:pt idx="250">
                  <c:v>4.1666666666666696</c:v>
                </c:pt>
                <c:pt idx="251">
                  <c:v>4.18333333333333</c:v>
                </c:pt>
                <c:pt idx="252">
                  <c:v>4.2</c:v>
                </c:pt>
                <c:pt idx="253">
                  <c:v>4.2166666666666703</c:v>
                </c:pt>
                <c:pt idx="254">
                  <c:v>4.2333333333333298</c:v>
                </c:pt>
                <c:pt idx="255">
                  <c:v>4.25</c:v>
                </c:pt>
                <c:pt idx="256">
                  <c:v>4.2666666666666702</c:v>
                </c:pt>
                <c:pt idx="257">
                  <c:v>4.2833333333333297</c:v>
                </c:pt>
                <c:pt idx="258">
                  <c:v>4.3</c:v>
                </c:pt>
                <c:pt idx="259">
                  <c:v>4.31666666666667</c:v>
                </c:pt>
                <c:pt idx="260">
                  <c:v>4.3333333333333304</c:v>
                </c:pt>
                <c:pt idx="261">
                  <c:v>4.3499999999999996</c:v>
                </c:pt>
                <c:pt idx="262">
                  <c:v>4.3666666666666698</c:v>
                </c:pt>
                <c:pt idx="263">
                  <c:v>4.3833333333333302</c:v>
                </c:pt>
                <c:pt idx="264">
                  <c:v>4.4000000000000004</c:v>
                </c:pt>
                <c:pt idx="265">
                  <c:v>4.4166666666666696</c:v>
                </c:pt>
                <c:pt idx="266">
                  <c:v>4.43333333333333</c:v>
                </c:pt>
                <c:pt idx="267">
                  <c:v>4.45</c:v>
                </c:pt>
                <c:pt idx="268">
                  <c:v>4.4666666666666703</c:v>
                </c:pt>
                <c:pt idx="269">
                  <c:v>4.4833333333333298</c:v>
                </c:pt>
                <c:pt idx="270">
                  <c:v>4.5</c:v>
                </c:pt>
                <c:pt idx="271">
                  <c:v>4.5166666666666702</c:v>
                </c:pt>
                <c:pt idx="272">
                  <c:v>4.5333333333333297</c:v>
                </c:pt>
                <c:pt idx="273">
                  <c:v>4.55</c:v>
                </c:pt>
                <c:pt idx="274">
                  <c:v>4.56666666666667</c:v>
                </c:pt>
                <c:pt idx="275">
                  <c:v>4.5833333333333304</c:v>
                </c:pt>
                <c:pt idx="276">
                  <c:v>4.5999999999999996</c:v>
                </c:pt>
                <c:pt idx="277">
                  <c:v>4.6166666666666698</c:v>
                </c:pt>
                <c:pt idx="278">
                  <c:v>4.6333333333333302</c:v>
                </c:pt>
                <c:pt idx="279">
                  <c:v>4.6500000000000004</c:v>
                </c:pt>
                <c:pt idx="280">
                  <c:v>4.6666666666666696</c:v>
                </c:pt>
                <c:pt idx="281">
                  <c:v>4.68333333333333</c:v>
                </c:pt>
                <c:pt idx="282">
                  <c:v>4.7</c:v>
                </c:pt>
                <c:pt idx="283">
                  <c:v>4.7166666666666703</c:v>
                </c:pt>
                <c:pt idx="284">
                  <c:v>4.7333333333333298</c:v>
                </c:pt>
                <c:pt idx="285">
                  <c:v>4.75</c:v>
                </c:pt>
                <c:pt idx="286">
                  <c:v>4.7666666666666702</c:v>
                </c:pt>
                <c:pt idx="287">
                  <c:v>4.7833333333333297</c:v>
                </c:pt>
                <c:pt idx="288">
                  <c:v>4.8</c:v>
                </c:pt>
                <c:pt idx="289">
                  <c:v>4.81666666666667</c:v>
                </c:pt>
                <c:pt idx="290">
                  <c:v>4.8333333333333304</c:v>
                </c:pt>
                <c:pt idx="291">
                  <c:v>4.8499999999999996</c:v>
                </c:pt>
                <c:pt idx="292">
                  <c:v>4.8666666666666698</c:v>
                </c:pt>
                <c:pt idx="293">
                  <c:v>4.8833333333333302</c:v>
                </c:pt>
                <c:pt idx="294">
                  <c:v>4.9000000000000004</c:v>
                </c:pt>
                <c:pt idx="295">
                  <c:v>4.9166666666666696</c:v>
                </c:pt>
                <c:pt idx="296">
                  <c:v>4.93333333333333</c:v>
                </c:pt>
                <c:pt idx="297">
                  <c:v>4.95</c:v>
                </c:pt>
                <c:pt idx="298">
                  <c:v>4.9666666666666703</c:v>
                </c:pt>
                <c:pt idx="299">
                  <c:v>4.9833333333333298</c:v>
                </c:pt>
                <c:pt idx="300">
                  <c:v>5</c:v>
                </c:pt>
                <c:pt idx="301">
                  <c:v>5.0166666666666702</c:v>
                </c:pt>
                <c:pt idx="302">
                  <c:v>5.0333333333333297</c:v>
                </c:pt>
                <c:pt idx="303">
                  <c:v>5.05</c:v>
                </c:pt>
                <c:pt idx="304">
                  <c:v>5.06666666666667</c:v>
                </c:pt>
                <c:pt idx="305">
                  <c:v>5.0833333333333304</c:v>
                </c:pt>
                <c:pt idx="306">
                  <c:v>5.0999999999999996</c:v>
                </c:pt>
                <c:pt idx="307">
                  <c:v>5.1166666666666698</c:v>
                </c:pt>
                <c:pt idx="308">
                  <c:v>5.1333333333333302</c:v>
                </c:pt>
                <c:pt idx="309">
                  <c:v>5.15</c:v>
                </c:pt>
                <c:pt idx="310">
                  <c:v>5.1666666666666696</c:v>
                </c:pt>
                <c:pt idx="311">
                  <c:v>5.18333333333333</c:v>
                </c:pt>
                <c:pt idx="312">
                  <c:v>5.2</c:v>
                </c:pt>
                <c:pt idx="313">
                  <c:v>5.2166666666666703</c:v>
                </c:pt>
                <c:pt idx="314">
                  <c:v>5.2333333333333298</c:v>
                </c:pt>
                <c:pt idx="315">
                  <c:v>5.25</c:v>
                </c:pt>
                <c:pt idx="316">
                  <c:v>5.2666666666666702</c:v>
                </c:pt>
                <c:pt idx="317">
                  <c:v>5.2833333333333297</c:v>
                </c:pt>
                <c:pt idx="318">
                  <c:v>5.3</c:v>
                </c:pt>
                <c:pt idx="319">
                  <c:v>5.31666666666667</c:v>
                </c:pt>
                <c:pt idx="320">
                  <c:v>5.3333333333333304</c:v>
                </c:pt>
                <c:pt idx="321">
                  <c:v>5.35</c:v>
                </c:pt>
                <c:pt idx="322">
                  <c:v>5.3666666666666698</c:v>
                </c:pt>
                <c:pt idx="323">
                  <c:v>5.3833333333333302</c:v>
                </c:pt>
                <c:pt idx="324">
                  <c:v>5.4</c:v>
                </c:pt>
                <c:pt idx="325">
                  <c:v>5.4166666666666696</c:v>
                </c:pt>
                <c:pt idx="326">
                  <c:v>5.43333333333333</c:v>
                </c:pt>
                <c:pt idx="327">
                  <c:v>5.45</c:v>
                </c:pt>
                <c:pt idx="328">
                  <c:v>5.4666666666666703</c:v>
                </c:pt>
                <c:pt idx="329">
                  <c:v>5.4833333333333298</c:v>
                </c:pt>
                <c:pt idx="330">
                  <c:v>5.5</c:v>
                </c:pt>
                <c:pt idx="331">
                  <c:v>5.5166666666666702</c:v>
                </c:pt>
                <c:pt idx="332">
                  <c:v>5.5333333333333297</c:v>
                </c:pt>
                <c:pt idx="333">
                  <c:v>5.55</c:v>
                </c:pt>
                <c:pt idx="334">
                  <c:v>5.56666666666667</c:v>
                </c:pt>
                <c:pt idx="335">
                  <c:v>5.5833333333333304</c:v>
                </c:pt>
                <c:pt idx="336">
                  <c:v>5.6</c:v>
                </c:pt>
                <c:pt idx="337">
                  <c:v>5.6166666666666698</c:v>
                </c:pt>
                <c:pt idx="338">
                  <c:v>5.6333333333333302</c:v>
                </c:pt>
                <c:pt idx="339">
                  <c:v>5.65</c:v>
                </c:pt>
                <c:pt idx="340">
                  <c:v>5.6666666666666696</c:v>
                </c:pt>
                <c:pt idx="341">
                  <c:v>5.68333333333333</c:v>
                </c:pt>
                <c:pt idx="342">
                  <c:v>5.7</c:v>
                </c:pt>
                <c:pt idx="343">
                  <c:v>5.7166666666666703</c:v>
                </c:pt>
                <c:pt idx="344">
                  <c:v>5.7333333333333298</c:v>
                </c:pt>
                <c:pt idx="345">
                  <c:v>5.75</c:v>
                </c:pt>
                <c:pt idx="346">
                  <c:v>5.7666666666666702</c:v>
                </c:pt>
                <c:pt idx="347">
                  <c:v>5.7833333333333297</c:v>
                </c:pt>
                <c:pt idx="348">
                  <c:v>5.8</c:v>
                </c:pt>
                <c:pt idx="349">
                  <c:v>5.81666666666667</c:v>
                </c:pt>
                <c:pt idx="350">
                  <c:v>5.8333333333333304</c:v>
                </c:pt>
                <c:pt idx="351">
                  <c:v>5.85</c:v>
                </c:pt>
                <c:pt idx="352">
                  <c:v>5.8666666666666698</c:v>
                </c:pt>
                <c:pt idx="353">
                  <c:v>5.8833333333333302</c:v>
                </c:pt>
                <c:pt idx="354">
                  <c:v>5.9</c:v>
                </c:pt>
                <c:pt idx="355">
                  <c:v>5.9166666666666696</c:v>
                </c:pt>
                <c:pt idx="356">
                  <c:v>5.93333333333333</c:v>
                </c:pt>
                <c:pt idx="357">
                  <c:v>5.95</c:v>
                </c:pt>
                <c:pt idx="358">
                  <c:v>5.9666666666666703</c:v>
                </c:pt>
                <c:pt idx="359">
                  <c:v>5.9833333333333298</c:v>
                </c:pt>
                <c:pt idx="360">
                  <c:v>6</c:v>
                </c:pt>
                <c:pt idx="361">
                  <c:v>6.0166666666666702</c:v>
                </c:pt>
                <c:pt idx="362">
                  <c:v>6.0333333333333297</c:v>
                </c:pt>
                <c:pt idx="363">
                  <c:v>6.05</c:v>
                </c:pt>
                <c:pt idx="364">
                  <c:v>6.06666666666667</c:v>
                </c:pt>
                <c:pt idx="365">
                  <c:v>6.0833333333333304</c:v>
                </c:pt>
                <c:pt idx="366">
                  <c:v>6.1</c:v>
                </c:pt>
                <c:pt idx="367">
                  <c:v>6.1166666666666698</c:v>
                </c:pt>
                <c:pt idx="368">
                  <c:v>6.1333333333333302</c:v>
                </c:pt>
                <c:pt idx="369">
                  <c:v>6.15</c:v>
                </c:pt>
                <c:pt idx="370">
                  <c:v>6.1666666666666696</c:v>
                </c:pt>
                <c:pt idx="371">
                  <c:v>6.18333333333333</c:v>
                </c:pt>
                <c:pt idx="372">
                  <c:v>6.2</c:v>
                </c:pt>
                <c:pt idx="373">
                  <c:v>6.2166666666666703</c:v>
                </c:pt>
                <c:pt idx="374">
                  <c:v>6.2333333333333298</c:v>
                </c:pt>
                <c:pt idx="375">
                  <c:v>6.25</c:v>
                </c:pt>
                <c:pt idx="376">
                  <c:v>6.2666666666666702</c:v>
                </c:pt>
                <c:pt idx="377">
                  <c:v>6.2833333333333297</c:v>
                </c:pt>
                <c:pt idx="378">
                  <c:v>6.3</c:v>
                </c:pt>
                <c:pt idx="379">
                  <c:v>6.31666666666667</c:v>
                </c:pt>
                <c:pt idx="380">
                  <c:v>6.3333333333333304</c:v>
                </c:pt>
                <c:pt idx="381">
                  <c:v>6.35</c:v>
                </c:pt>
                <c:pt idx="382">
                  <c:v>6.3666666666666698</c:v>
                </c:pt>
                <c:pt idx="383">
                  <c:v>6.3833333333333302</c:v>
                </c:pt>
                <c:pt idx="384">
                  <c:v>6.4</c:v>
                </c:pt>
                <c:pt idx="385">
                  <c:v>6.4166666666666696</c:v>
                </c:pt>
                <c:pt idx="386">
                  <c:v>6.43333333333333</c:v>
                </c:pt>
                <c:pt idx="387">
                  <c:v>6.45</c:v>
                </c:pt>
                <c:pt idx="388">
                  <c:v>6.4666666666666703</c:v>
                </c:pt>
                <c:pt idx="389">
                  <c:v>6.4833333333333298</c:v>
                </c:pt>
                <c:pt idx="390">
                  <c:v>6.5</c:v>
                </c:pt>
                <c:pt idx="391">
                  <c:v>6.5166666666666702</c:v>
                </c:pt>
                <c:pt idx="392">
                  <c:v>6.5333333333333297</c:v>
                </c:pt>
                <c:pt idx="393">
                  <c:v>6.55</c:v>
                </c:pt>
                <c:pt idx="394">
                  <c:v>6.56666666666667</c:v>
                </c:pt>
                <c:pt idx="395">
                  <c:v>6.5833333333333304</c:v>
                </c:pt>
                <c:pt idx="396">
                  <c:v>6.6</c:v>
                </c:pt>
                <c:pt idx="397">
                  <c:v>6.6166666666666698</c:v>
                </c:pt>
                <c:pt idx="398">
                  <c:v>6.6333333333333302</c:v>
                </c:pt>
                <c:pt idx="399">
                  <c:v>6.65</c:v>
                </c:pt>
                <c:pt idx="400">
                  <c:v>6.6666666666666696</c:v>
                </c:pt>
                <c:pt idx="401">
                  <c:v>6.68333333333333</c:v>
                </c:pt>
                <c:pt idx="402">
                  <c:v>6.7</c:v>
                </c:pt>
                <c:pt idx="403">
                  <c:v>6.7166666666666703</c:v>
                </c:pt>
                <c:pt idx="404">
                  <c:v>6.7333333333333298</c:v>
                </c:pt>
                <c:pt idx="405">
                  <c:v>6.75</c:v>
                </c:pt>
                <c:pt idx="406">
                  <c:v>6.7666666666666702</c:v>
                </c:pt>
                <c:pt idx="407">
                  <c:v>6.7833333333333297</c:v>
                </c:pt>
                <c:pt idx="408">
                  <c:v>6.8</c:v>
                </c:pt>
                <c:pt idx="409">
                  <c:v>6.81666666666667</c:v>
                </c:pt>
                <c:pt idx="410">
                  <c:v>6.8333333333333304</c:v>
                </c:pt>
                <c:pt idx="411">
                  <c:v>6.85</c:v>
                </c:pt>
                <c:pt idx="412">
                  <c:v>6.8666666666666698</c:v>
                </c:pt>
                <c:pt idx="413">
                  <c:v>6.8833333333333302</c:v>
                </c:pt>
                <c:pt idx="414">
                  <c:v>6.9</c:v>
                </c:pt>
                <c:pt idx="415">
                  <c:v>6.9166666666666696</c:v>
                </c:pt>
                <c:pt idx="416">
                  <c:v>6.93333333333333</c:v>
                </c:pt>
                <c:pt idx="417">
                  <c:v>6.95</c:v>
                </c:pt>
                <c:pt idx="418">
                  <c:v>6.9666666666666703</c:v>
                </c:pt>
                <c:pt idx="419">
                  <c:v>6.9833333333333298</c:v>
                </c:pt>
                <c:pt idx="420">
                  <c:v>7</c:v>
                </c:pt>
                <c:pt idx="421">
                  <c:v>7.0166666666666702</c:v>
                </c:pt>
                <c:pt idx="422">
                  <c:v>7.0333333333333297</c:v>
                </c:pt>
                <c:pt idx="423">
                  <c:v>7.05</c:v>
                </c:pt>
                <c:pt idx="424">
                  <c:v>7.06666666666667</c:v>
                </c:pt>
                <c:pt idx="425">
                  <c:v>7.0833333333333304</c:v>
                </c:pt>
                <c:pt idx="426">
                  <c:v>7.1</c:v>
                </c:pt>
                <c:pt idx="427">
                  <c:v>7.1166666666666698</c:v>
                </c:pt>
                <c:pt idx="428">
                  <c:v>7.1333333333333302</c:v>
                </c:pt>
                <c:pt idx="429">
                  <c:v>7.15</c:v>
                </c:pt>
                <c:pt idx="430">
                  <c:v>7.1666666666666696</c:v>
                </c:pt>
                <c:pt idx="431">
                  <c:v>7.18333333333333</c:v>
                </c:pt>
                <c:pt idx="432">
                  <c:v>7.2</c:v>
                </c:pt>
                <c:pt idx="433">
                  <c:v>7.2166666666666703</c:v>
                </c:pt>
                <c:pt idx="434">
                  <c:v>7.2333333333333298</c:v>
                </c:pt>
                <c:pt idx="435">
                  <c:v>7.25</c:v>
                </c:pt>
                <c:pt idx="436">
                  <c:v>7.2666666666666702</c:v>
                </c:pt>
                <c:pt idx="437">
                  <c:v>7.2833333333333297</c:v>
                </c:pt>
                <c:pt idx="438">
                  <c:v>7.3</c:v>
                </c:pt>
                <c:pt idx="439">
                  <c:v>7.31666666666667</c:v>
                </c:pt>
                <c:pt idx="440">
                  <c:v>7.3333333333333304</c:v>
                </c:pt>
                <c:pt idx="441">
                  <c:v>7.35</c:v>
                </c:pt>
                <c:pt idx="442">
                  <c:v>7.3666666666666698</c:v>
                </c:pt>
                <c:pt idx="443">
                  <c:v>7.3833333333333302</c:v>
                </c:pt>
                <c:pt idx="444">
                  <c:v>7.4</c:v>
                </c:pt>
                <c:pt idx="445">
                  <c:v>7.4166666666666696</c:v>
                </c:pt>
                <c:pt idx="446">
                  <c:v>7.43333333333333</c:v>
                </c:pt>
                <c:pt idx="447">
                  <c:v>7.45</c:v>
                </c:pt>
                <c:pt idx="448">
                  <c:v>7.4666666666666703</c:v>
                </c:pt>
                <c:pt idx="449">
                  <c:v>7.4833333333333298</c:v>
                </c:pt>
                <c:pt idx="450">
                  <c:v>7.5</c:v>
                </c:pt>
                <c:pt idx="451">
                  <c:v>7.5166666666666702</c:v>
                </c:pt>
                <c:pt idx="452">
                  <c:v>7.5333333333333297</c:v>
                </c:pt>
                <c:pt idx="453">
                  <c:v>7.55</c:v>
                </c:pt>
                <c:pt idx="454">
                  <c:v>7.56666666666667</c:v>
                </c:pt>
                <c:pt idx="455">
                  <c:v>7.5833333333333304</c:v>
                </c:pt>
                <c:pt idx="456">
                  <c:v>7.6</c:v>
                </c:pt>
                <c:pt idx="457">
                  <c:v>7.6166666666666698</c:v>
                </c:pt>
                <c:pt idx="458">
                  <c:v>7.6333333333333302</c:v>
                </c:pt>
                <c:pt idx="459">
                  <c:v>7.65</c:v>
                </c:pt>
                <c:pt idx="460">
                  <c:v>7.6666666666666696</c:v>
                </c:pt>
                <c:pt idx="461">
                  <c:v>7.68333333333333</c:v>
                </c:pt>
                <c:pt idx="462">
                  <c:v>7.7</c:v>
                </c:pt>
                <c:pt idx="463">
                  <c:v>7.7166666666666703</c:v>
                </c:pt>
                <c:pt idx="464">
                  <c:v>7.7333333333333298</c:v>
                </c:pt>
                <c:pt idx="465">
                  <c:v>7.75</c:v>
                </c:pt>
                <c:pt idx="466">
                  <c:v>7.7666666666666702</c:v>
                </c:pt>
                <c:pt idx="467">
                  <c:v>7.7833333333333297</c:v>
                </c:pt>
                <c:pt idx="468">
                  <c:v>7.8</c:v>
                </c:pt>
                <c:pt idx="469">
                  <c:v>7.81666666666667</c:v>
                </c:pt>
                <c:pt idx="470">
                  <c:v>7.8333333333333304</c:v>
                </c:pt>
                <c:pt idx="471">
                  <c:v>7.85</c:v>
                </c:pt>
                <c:pt idx="472">
                  <c:v>7.8666666666666698</c:v>
                </c:pt>
                <c:pt idx="473">
                  <c:v>7.8833333333333302</c:v>
                </c:pt>
                <c:pt idx="474">
                  <c:v>7.9</c:v>
                </c:pt>
                <c:pt idx="475">
                  <c:v>7.9166666666666696</c:v>
                </c:pt>
                <c:pt idx="476">
                  <c:v>7.93333333333333</c:v>
                </c:pt>
                <c:pt idx="477">
                  <c:v>7.95</c:v>
                </c:pt>
                <c:pt idx="478">
                  <c:v>7.9666666666666703</c:v>
                </c:pt>
                <c:pt idx="479">
                  <c:v>7.9833333333333298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8.0333333333333297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8.0833333333333304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8.1333333333333293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</c:v>
                </c:pt>
                <c:pt idx="492">
                  <c:v>8.1999999999999993</c:v>
                </c:pt>
                <c:pt idx="493">
                  <c:v>8.2166666666666703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8.2833333333333297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8.3333333333333304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8.3833333333333293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8.4833333333333307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8.5333333333333297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8.5833333333333304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8.6333333333333293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</c:v>
                </c:pt>
                <c:pt idx="522">
                  <c:v>8.6999999999999993</c:v>
                </c:pt>
                <c:pt idx="523">
                  <c:v>8.7166666666666703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8.7833333333333297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8.8333333333333304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8.8833333333333293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8.9833333333333307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9.0333333333333297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9.0833333333333304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9.1333333333333293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</c:v>
                </c:pt>
                <c:pt idx="552">
                  <c:v>9.1999999999999993</c:v>
                </c:pt>
                <c:pt idx="553">
                  <c:v>9.2166666666666703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9.2833333333333297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9.3333333333333304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9.3833333333333293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9.4833333333333307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9.5333333333333297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9.5833333333333304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9.6333333333333293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</c:v>
                </c:pt>
                <c:pt idx="582">
                  <c:v>9.6999999999999993</c:v>
                </c:pt>
                <c:pt idx="583">
                  <c:v>9.7166666666666703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9.7833333333333297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9.8333333333333304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9.8833333333333293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9.9833333333333307</c:v>
                </c:pt>
                <c:pt idx="600">
                  <c:v>10</c:v>
                </c:pt>
                <c:pt idx="601">
                  <c:v>10.016666666666699</c:v>
                </c:pt>
                <c:pt idx="602">
                  <c:v>10.033333333333299</c:v>
                </c:pt>
                <c:pt idx="603">
                  <c:v>10.050000000000001</c:v>
                </c:pt>
                <c:pt idx="604">
                  <c:v>10.0666666666667</c:v>
                </c:pt>
                <c:pt idx="605">
                  <c:v>10.0833333333333</c:v>
                </c:pt>
                <c:pt idx="606">
                  <c:v>10.1</c:v>
                </c:pt>
                <c:pt idx="607">
                  <c:v>10.116666666666699</c:v>
                </c:pt>
                <c:pt idx="608">
                  <c:v>10.133333333333301</c:v>
                </c:pt>
                <c:pt idx="609">
                  <c:v>10.15</c:v>
                </c:pt>
                <c:pt idx="610">
                  <c:v>10.1666666666667</c:v>
                </c:pt>
                <c:pt idx="611">
                  <c:v>10.1833333333333</c:v>
                </c:pt>
                <c:pt idx="612">
                  <c:v>10.199999999999999</c:v>
                </c:pt>
                <c:pt idx="613">
                  <c:v>10.216666666666701</c:v>
                </c:pt>
                <c:pt idx="614">
                  <c:v>10.233333333333301</c:v>
                </c:pt>
                <c:pt idx="615">
                  <c:v>10.25</c:v>
                </c:pt>
                <c:pt idx="616">
                  <c:v>10.266666666666699</c:v>
                </c:pt>
                <c:pt idx="617">
                  <c:v>10.283333333333299</c:v>
                </c:pt>
                <c:pt idx="618">
                  <c:v>10.3</c:v>
                </c:pt>
                <c:pt idx="619">
                  <c:v>10.3166666666667</c:v>
                </c:pt>
                <c:pt idx="620">
                  <c:v>10.3333333333333</c:v>
                </c:pt>
                <c:pt idx="621">
                  <c:v>10.35</c:v>
                </c:pt>
                <c:pt idx="622">
                  <c:v>10.366666666666699</c:v>
                </c:pt>
                <c:pt idx="623">
                  <c:v>10.383333333333301</c:v>
                </c:pt>
                <c:pt idx="624">
                  <c:v>10.4</c:v>
                </c:pt>
                <c:pt idx="625">
                  <c:v>10.4166666666667</c:v>
                </c:pt>
                <c:pt idx="626">
                  <c:v>10.4333333333333</c:v>
                </c:pt>
                <c:pt idx="627">
                  <c:v>10.45</c:v>
                </c:pt>
                <c:pt idx="628">
                  <c:v>10.466666666666701</c:v>
                </c:pt>
                <c:pt idx="629">
                  <c:v>10.483333333333301</c:v>
                </c:pt>
                <c:pt idx="630">
                  <c:v>10.5</c:v>
                </c:pt>
                <c:pt idx="631">
                  <c:v>10.516666666666699</c:v>
                </c:pt>
                <c:pt idx="632">
                  <c:v>10.533333333333299</c:v>
                </c:pt>
                <c:pt idx="633">
                  <c:v>10.55</c:v>
                </c:pt>
                <c:pt idx="634">
                  <c:v>10.5666666666667</c:v>
                </c:pt>
                <c:pt idx="635">
                  <c:v>10.5833333333333</c:v>
                </c:pt>
                <c:pt idx="636">
                  <c:v>10.6</c:v>
                </c:pt>
                <c:pt idx="637">
                  <c:v>10.616666666666699</c:v>
                </c:pt>
                <c:pt idx="638">
                  <c:v>10.633333333333301</c:v>
                </c:pt>
                <c:pt idx="639">
                  <c:v>10.65</c:v>
                </c:pt>
                <c:pt idx="640">
                  <c:v>10.6666666666667</c:v>
                </c:pt>
                <c:pt idx="641">
                  <c:v>10.6833333333333</c:v>
                </c:pt>
                <c:pt idx="642">
                  <c:v>10.7</c:v>
                </c:pt>
                <c:pt idx="643">
                  <c:v>10.716666666666701</c:v>
                </c:pt>
                <c:pt idx="644">
                  <c:v>10.733333333333301</c:v>
                </c:pt>
                <c:pt idx="645">
                  <c:v>10.75</c:v>
                </c:pt>
                <c:pt idx="646">
                  <c:v>10.766666666666699</c:v>
                </c:pt>
                <c:pt idx="647">
                  <c:v>10.783333333333299</c:v>
                </c:pt>
                <c:pt idx="648">
                  <c:v>10.8</c:v>
                </c:pt>
                <c:pt idx="649">
                  <c:v>10.8166666666667</c:v>
                </c:pt>
                <c:pt idx="650">
                  <c:v>10.8333333333333</c:v>
                </c:pt>
                <c:pt idx="651">
                  <c:v>10.85</c:v>
                </c:pt>
                <c:pt idx="652">
                  <c:v>10.866666666666699</c:v>
                </c:pt>
                <c:pt idx="653">
                  <c:v>10.883333333333301</c:v>
                </c:pt>
                <c:pt idx="654">
                  <c:v>10.9</c:v>
                </c:pt>
                <c:pt idx="655">
                  <c:v>10.9166666666667</c:v>
                </c:pt>
                <c:pt idx="656">
                  <c:v>10.9333333333333</c:v>
                </c:pt>
                <c:pt idx="657">
                  <c:v>10.95</c:v>
                </c:pt>
                <c:pt idx="658">
                  <c:v>10.966666666666701</c:v>
                </c:pt>
                <c:pt idx="659">
                  <c:v>10.983333333333301</c:v>
                </c:pt>
                <c:pt idx="660">
                  <c:v>11</c:v>
                </c:pt>
                <c:pt idx="661">
                  <c:v>11.016666666666699</c:v>
                </c:pt>
                <c:pt idx="662">
                  <c:v>11.033333333333299</c:v>
                </c:pt>
                <c:pt idx="663">
                  <c:v>11.05</c:v>
                </c:pt>
                <c:pt idx="664">
                  <c:v>11.0666666666667</c:v>
                </c:pt>
                <c:pt idx="665">
                  <c:v>11.0833333333333</c:v>
                </c:pt>
                <c:pt idx="666">
                  <c:v>11.1</c:v>
                </c:pt>
                <c:pt idx="667">
                  <c:v>11.116666666666699</c:v>
                </c:pt>
                <c:pt idx="668">
                  <c:v>11.133333333333301</c:v>
                </c:pt>
                <c:pt idx="669">
                  <c:v>11.15</c:v>
                </c:pt>
                <c:pt idx="670">
                  <c:v>11.1666666666667</c:v>
                </c:pt>
                <c:pt idx="671">
                  <c:v>11.1833333333333</c:v>
                </c:pt>
                <c:pt idx="672">
                  <c:v>11.2</c:v>
                </c:pt>
                <c:pt idx="673">
                  <c:v>11.216666666666701</c:v>
                </c:pt>
                <c:pt idx="674">
                  <c:v>11.233333333333301</c:v>
                </c:pt>
                <c:pt idx="675">
                  <c:v>11.25</c:v>
                </c:pt>
                <c:pt idx="676">
                  <c:v>11.266666666666699</c:v>
                </c:pt>
                <c:pt idx="677">
                  <c:v>11.283333333333299</c:v>
                </c:pt>
                <c:pt idx="678">
                  <c:v>11.3</c:v>
                </c:pt>
                <c:pt idx="679">
                  <c:v>11.3166666666667</c:v>
                </c:pt>
                <c:pt idx="680">
                  <c:v>11.3333333333333</c:v>
                </c:pt>
                <c:pt idx="681">
                  <c:v>11.35</c:v>
                </c:pt>
                <c:pt idx="682">
                  <c:v>11.366666666666699</c:v>
                </c:pt>
                <c:pt idx="683">
                  <c:v>11.383333333333301</c:v>
                </c:pt>
                <c:pt idx="684">
                  <c:v>11.4</c:v>
                </c:pt>
                <c:pt idx="685">
                  <c:v>11.4166666666667</c:v>
                </c:pt>
                <c:pt idx="686">
                  <c:v>11.4333333333333</c:v>
                </c:pt>
                <c:pt idx="687">
                  <c:v>11.45</c:v>
                </c:pt>
                <c:pt idx="688">
                  <c:v>11.466666666666701</c:v>
                </c:pt>
                <c:pt idx="689">
                  <c:v>11.483333333333301</c:v>
                </c:pt>
                <c:pt idx="690">
                  <c:v>11.5</c:v>
                </c:pt>
                <c:pt idx="691">
                  <c:v>11.516666666666699</c:v>
                </c:pt>
                <c:pt idx="692">
                  <c:v>11.533333333333299</c:v>
                </c:pt>
                <c:pt idx="693">
                  <c:v>11.55</c:v>
                </c:pt>
                <c:pt idx="694">
                  <c:v>11.5666666666667</c:v>
                </c:pt>
                <c:pt idx="695">
                  <c:v>11.5833333333333</c:v>
                </c:pt>
                <c:pt idx="696">
                  <c:v>11.6</c:v>
                </c:pt>
                <c:pt idx="697">
                  <c:v>11.616666666666699</c:v>
                </c:pt>
                <c:pt idx="698">
                  <c:v>11.633333333333301</c:v>
                </c:pt>
                <c:pt idx="699">
                  <c:v>11.65</c:v>
                </c:pt>
                <c:pt idx="700">
                  <c:v>11.6666666666667</c:v>
                </c:pt>
                <c:pt idx="701">
                  <c:v>11.6833333333333</c:v>
                </c:pt>
                <c:pt idx="702">
                  <c:v>11.7</c:v>
                </c:pt>
                <c:pt idx="703">
                  <c:v>11.716666666666701</c:v>
                </c:pt>
                <c:pt idx="704">
                  <c:v>11.733333333333301</c:v>
                </c:pt>
                <c:pt idx="705">
                  <c:v>11.75</c:v>
                </c:pt>
                <c:pt idx="706">
                  <c:v>11.766666666666699</c:v>
                </c:pt>
                <c:pt idx="707">
                  <c:v>11.783333333333299</c:v>
                </c:pt>
                <c:pt idx="708">
                  <c:v>11.8</c:v>
                </c:pt>
                <c:pt idx="709">
                  <c:v>11.8166666666667</c:v>
                </c:pt>
                <c:pt idx="710">
                  <c:v>11.8333333333333</c:v>
                </c:pt>
                <c:pt idx="711">
                  <c:v>11.85</c:v>
                </c:pt>
                <c:pt idx="712">
                  <c:v>11.866666666666699</c:v>
                </c:pt>
                <c:pt idx="713">
                  <c:v>11.883333333333301</c:v>
                </c:pt>
                <c:pt idx="714">
                  <c:v>11.9</c:v>
                </c:pt>
                <c:pt idx="715">
                  <c:v>11.9166666666667</c:v>
                </c:pt>
                <c:pt idx="716">
                  <c:v>11.9333333333333</c:v>
                </c:pt>
                <c:pt idx="717">
                  <c:v>11.95</c:v>
                </c:pt>
                <c:pt idx="718">
                  <c:v>11.966666666666701</c:v>
                </c:pt>
                <c:pt idx="719">
                  <c:v>11.983333333333301</c:v>
                </c:pt>
                <c:pt idx="720">
                  <c:v>12</c:v>
                </c:pt>
                <c:pt idx="721">
                  <c:v>12.016666666666699</c:v>
                </c:pt>
                <c:pt idx="722">
                  <c:v>12.033333333333299</c:v>
                </c:pt>
                <c:pt idx="723">
                  <c:v>12.05</c:v>
                </c:pt>
                <c:pt idx="724">
                  <c:v>12.0666666666667</c:v>
                </c:pt>
                <c:pt idx="725">
                  <c:v>12.0833333333333</c:v>
                </c:pt>
                <c:pt idx="726">
                  <c:v>12.1</c:v>
                </c:pt>
                <c:pt idx="727">
                  <c:v>12.116666666666699</c:v>
                </c:pt>
                <c:pt idx="728">
                  <c:v>12.133333333333301</c:v>
                </c:pt>
                <c:pt idx="729">
                  <c:v>12.15</c:v>
                </c:pt>
                <c:pt idx="730">
                  <c:v>12.1666666666667</c:v>
                </c:pt>
                <c:pt idx="731">
                  <c:v>12.1833333333333</c:v>
                </c:pt>
                <c:pt idx="732">
                  <c:v>12.2</c:v>
                </c:pt>
                <c:pt idx="733">
                  <c:v>12.216666666666701</c:v>
                </c:pt>
                <c:pt idx="734">
                  <c:v>12.233333333333301</c:v>
                </c:pt>
                <c:pt idx="735">
                  <c:v>12.25</c:v>
                </c:pt>
                <c:pt idx="736">
                  <c:v>12.266666666666699</c:v>
                </c:pt>
                <c:pt idx="737">
                  <c:v>12.283333333333299</c:v>
                </c:pt>
                <c:pt idx="738">
                  <c:v>12.3</c:v>
                </c:pt>
                <c:pt idx="739">
                  <c:v>12.3166666666667</c:v>
                </c:pt>
                <c:pt idx="740">
                  <c:v>12.3333333333333</c:v>
                </c:pt>
                <c:pt idx="741">
                  <c:v>12.35</c:v>
                </c:pt>
                <c:pt idx="742">
                  <c:v>12.366666666666699</c:v>
                </c:pt>
                <c:pt idx="743">
                  <c:v>12.383333333333301</c:v>
                </c:pt>
                <c:pt idx="744">
                  <c:v>12.4</c:v>
                </c:pt>
                <c:pt idx="745">
                  <c:v>12.4166666666667</c:v>
                </c:pt>
                <c:pt idx="746">
                  <c:v>12.4333333333333</c:v>
                </c:pt>
                <c:pt idx="747">
                  <c:v>12.45</c:v>
                </c:pt>
                <c:pt idx="748">
                  <c:v>12.466666666666701</c:v>
                </c:pt>
                <c:pt idx="749">
                  <c:v>12.483333333333301</c:v>
                </c:pt>
                <c:pt idx="750">
                  <c:v>12.5</c:v>
                </c:pt>
                <c:pt idx="751">
                  <c:v>12.516666666666699</c:v>
                </c:pt>
                <c:pt idx="752">
                  <c:v>12.533333333333299</c:v>
                </c:pt>
                <c:pt idx="753">
                  <c:v>12.55</c:v>
                </c:pt>
                <c:pt idx="754">
                  <c:v>12.5666666666667</c:v>
                </c:pt>
                <c:pt idx="755">
                  <c:v>12.5833333333333</c:v>
                </c:pt>
                <c:pt idx="756">
                  <c:v>12.6</c:v>
                </c:pt>
                <c:pt idx="757">
                  <c:v>12.616666666666699</c:v>
                </c:pt>
                <c:pt idx="758">
                  <c:v>12.633333333333301</c:v>
                </c:pt>
                <c:pt idx="759">
                  <c:v>12.65</c:v>
                </c:pt>
                <c:pt idx="760">
                  <c:v>12.6666666666667</c:v>
                </c:pt>
                <c:pt idx="761">
                  <c:v>12.6833333333333</c:v>
                </c:pt>
                <c:pt idx="762">
                  <c:v>12.7</c:v>
                </c:pt>
                <c:pt idx="763">
                  <c:v>12.716666666666701</c:v>
                </c:pt>
                <c:pt idx="764">
                  <c:v>12.733333333333301</c:v>
                </c:pt>
                <c:pt idx="765">
                  <c:v>12.75</c:v>
                </c:pt>
                <c:pt idx="766">
                  <c:v>12.766666666666699</c:v>
                </c:pt>
                <c:pt idx="767">
                  <c:v>12.783333333333299</c:v>
                </c:pt>
                <c:pt idx="768">
                  <c:v>12.8</c:v>
                </c:pt>
                <c:pt idx="769">
                  <c:v>12.8166666666667</c:v>
                </c:pt>
                <c:pt idx="770">
                  <c:v>12.8333333333333</c:v>
                </c:pt>
                <c:pt idx="771">
                  <c:v>12.85</c:v>
                </c:pt>
                <c:pt idx="772">
                  <c:v>12.866666666666699</c:v>
                </c:pt>
                <c:pt idx="773">
                  <c:v>12.883333333333301</c:v>
                </c:pt>
                <c:pt idx="774">
                  <c:v>12.9</c:v>
                </c:pt>
                <c:pt idx="775">
                  <c:v>12.9166666666667</c:v>
                </c:pt>
                <c:pt idx="776">
                  <c:v>12.9333333333333</c:v>
                </c:pt>
                <c:pt idx="777">
                  <c:v>12.95</c:v>
                </c:pt>
                <c:pt idx="778">
                  <c:v>12.966666666666701</c:v>
                </c:pt>
                <c:pt idx="779">
                  <c:v>12.983333333333301</c:v>
                </c:pt>
                <c:pt idx="780">
                  <c:v>13</c:v>
                </c:pt>
                <c:pt idx="781">
                  <c:v>13.016666666666699</c:v>
                </c:pt>
                <c:pt idx="782">
                  <c:v>13.033333333333299</c:v>
                </c:pt>
                <c:pt idx="783">
                  <c:v>13.05</c:v>
                </c:pt>
                <c:pt idx="784">
                  <c:v>13.0666666666667</c:v>
                </c:pt>
                <c:pt idx="785">
                  <c:v>13.0833333333333</c:v>
                </c:pt>
                <c:pt idx="786">
                  <c:v>13.1</c:v>
                </c:pt>
                <c:pt idx="787">
                  <c:v>13.116666666666699</c:v>
                </c:pt>
                <c:pt idx="788">
                  <c:v>13.133333333333301</c:v>
                </c:pt>
                <c:pt idx="789">
                  <c:v>13.15</c:v>
                </c:pt>
                <c:pt idx="790">
                  <c:v>13.1666666666667</c:v>
                </c:pt>
                <c:pt idx="791">
                  <c:v>13.1833333333333</c:v>
                </c:pt>
                <c:pt idx="792">
                  <c:v>13.2</c:v>
                </c:pt>
                <c:pt idx="793">
                  <c:v>13.216666666666701</c:v>
                </c:pt>
                <c:pt idx="794">
                  <c:v>13.233333333333301</c:v>
                </c:pt>
                <c:pt idx="795">
                  <c:v>13.25</c:v>
                </c:pt>
                <c:pt idx="796">
                  <c:v>13.266666666666699</c:v>
                </c:pt>
                <c:pt idx="797">
                  <c:v>13.283333333333299</c:v>
                </c:pt>
                <c:pt idx="798">
                  <c:v>13.3</c:v>
                </c:pt>
                <c:pt idx="799">
                  <c:v>13.3166666666667</c:v>
                </c:pt>
                <c:pt idx="800">
                  <c:v>13.3333333333333</c:v>
                </c:pt>
                <c:pt idx="801">
                  <c:v>13.35</c:v>
                </c:pt>
                <c:pt idx="802">
                  <c:v>13.366666666666699</c:v>
                </c:pt>
                <c:pt idx="803">
                  <c:v>13.383333333333301</c:v>
                </c:pt>
                <c:pt idx="804">
                  <c:v>13.4</c:v>
                </c:pt>
                <c:pt idx="805">
                  <c:v>13.4166666666667</c:v>
                </c:pt>
                <c:pt idx="806">
                  <c:v>13.4333333333333</c:v>
                </c:pt>
                <c:pt idx="807">
                  <c:v>13.45</c:v>
                </c:pt>
                <c:pt idx="808">
                  <c:v>13.466666666666701</c:v>
                </c:pt>
                <c:pt idx="809">
                  <c:v>13.483333333333301</c:v>
                </c:pt>
                <c:pt idx="810">
                  <c:v>13.5</c:v>
                </c:pt>
                <c:pt idx="811">
                  <c:v>13.516666666666699</c:v>
                </c:pt>
                <c:pt idx="812">
                  <c:v>13.533333333333299</c:v>
                </c:pt>
                <c:pt idx="813">
                  <c:v>13.55</c:v>
                </c:pt>
                <c:pt idx="814">
                  <c:v>13.5666666666667</c:v>
                </c:pt>
                <c:pt idx="815">
                  <c:v>13.5833333333333</c:v>
                </c:pt>
                <c:pt idx="816">
                  <c:v>13.6</c:v>
                </c:pt>
                <c:pt idx="817">
                  <c:v>13.616666666666699</c:v>
                </c:pt>
                <c:pt idx="818">
                  <c:v>13.633333333333301</c:v>
                </c:pt>
                <c:pt idx="819">
                  <c:v>13.65</c:v>
                </c:pt>
                <c:pt idx="820">
                  <c:v>13.6666666666667</c:v>
                </c:pt>
                <c:pt idx="821">
                  <c:v>13.6833333333333</c:v>
                </c:pt>
                <c:pt idx="822">
                  <c:v>13.7</c:v>
                </c:pt>
                <c:pt idx="823">
                  <c:v>13.716666666666701</c:v>
                </c:pt>
                <c:pt idx="824">
                  <c:v>13.733333333333301</c:v>
                </c:pt>
                <c:pt idx="825">
                  <c:v>13.75</c:v>
                </c:pt>
                <c:pt idx="826">
                  <c:v>13.766666666666699</c:v>
                </c:pt>
                <c:pt idx="827">
                  <c:v>13.783333333333299</c:v>
                </c:pt>
                <c:pt idx="828">
                  <c:v>13.8</c:v>
                </c:pt>
                <c:pt idx="829">
                  <c:v>13.8166666666667</c:v>
                </c:pt>
                <c:pt idx="830">
                  <c:v>13.8333333333333</c:v>
                </c:pt>
                <c:pt idx="831">
                  <c:v>13.85</c:v>
                </c:pt>
                <c:pt idx="832">
                  <c:v>13.866666666666699</c:v>
                </c:pt>
                <c:pt idx="833">
                  <c:v>13.883333333333301</c:v>
                </c:pt>
                <c:pt idx="834">
                  <c:v>13.9</c:v>
                </c:pt>
                <c:pt idx="835">
                  <c:v>13.9166666666667</c:v>
                </c:pt>
                <c:pt idx="836">
                  <c:v>13.9333333333333</c:v>
                </c:pt>
                <c:pt idx="837">
                  <c:v>13.95</c:v>
                </c:pt>
                <c:pt idx="838">
                  <c:v>13.966666666666701</c:v>
                </c:pt>
                <c:pt idx="839">
                  <c:v>13.983333333333301</c:v>
                </c:pt>
                <c:pt idx="840">
                  <c:v>14</c:v>
                </c:pt>
                <c:pt idx="841">
                  <c:v>14.016666666666699</c:v>
                </c:pt>
                <c:pt idx="842">
                  <c:v>14.033333333333299</c:v>
                </c:pt>
                <c:pt idx="843">
                  <c:v>14.05</c:v>
                </c:pt>
                <c:pt idx="844">
                  <c:v>14.0666666666667</c:v>
                </c:pt>
                <c:pt idx="845">
                  <c:v>14.0833333333333</c:v>
                </c:pt>
                <c:pt idx="846">
                  <c:v>14.1</c:v>
                </c:pt>
                <c:pt idx="847">
                  <c:v>14.116666666666699</c:v>
                </c:pt>
                <c:pt idx="848">
                  <c:v>14.133333333333301</c:v>
                </c:pt>
                <c:pt idx="849">
                  <c:v>14.15</c:v>
                </c:pt>
                <c:pt idx="850">
                  <c:v>14.1666666666667</c:v>
                </c:pt>
                <c:pt idx="851">
                  <c:v>14.1833333333333</c:v>
                </c:pt>
                <c:pt idx="852">
                  <c:v>14.2</c:v>
                </c:pt>
                <c:pt idx="853">
                  <c:v>14.216666666666701</c:v>
                </c:pt>
                <c:pt idx="854">
                  <c:v>14.233333333333301</c:v>
                </c:pt>
                <c:pt idx="855">
                  <c:v>14.25</c:v>
                </c:pt>
                <c:pt idx="856">
                  <c:v>14.266666666666699</c:v>
                </c:pt>
                <c:pt idx="857">
                  <c:v>14.283333333333299</c:v>
                </c:pt>
                <c:pt idx="858">
                  <c:v>14.3</c:v>
                </c:pt>
                <c:pt idx="859">
                  <c:v>14.3166666666667</c:v>
                </c:pt>
                <c:pt idx="860">
                  <c:v>14.3333333333333</c:v>
                </c:pt>
                <c:pt idx="861">
                  <c:v>14.35</c:v>
                </c:pt>
                <c:pt idx="862">
                  <c:v>14.366666666666699</c:v>
                </c:pt>
                <c:pt idx="863">
                  <c:v>14.383333333333301</c:v>
                </c:pt>
                <c:pt idx="864">
                  <c:v>14.4</c:v>
                </c:pt>
                <c:pt idx="865">
                  <c:v>14.4166666666667</c:v>
                </c:pt>
                <c:pt idx="866">
                  <c:v>14.4333333333333</c:v>
                </c:pt>
                <c:pt idx="867">
                  <c:v>14.45</c:v>
                </c:pt>
                <c:pt idx="868">
                  <c:v>14.466666666666701</c:v>
                </c:pt>
                <c:pt idx="869">
                  <c:v>14.483333333333301</c:v>
                </c:pt>
                <c:pt idx="870">
                  <c:v>14.5</c:v>
                </c:pt>
                <c:pt idx="871">
                  <c:v>14.516666666666699</c:v>
                </c:pt>
                <c:pt idx="872">
                  <c:v>14.533333333333299</c:v>
                </c:pt>
                <c:pt idx="873">
                  <c:v>14.55</c:v>
                </c:pt>
                <c:pt idx="874">
                  <c:v>14.5666666666667</c:v>
                </c:pt>
                <c:pt idx="875">
                  <c:v>14.5833333333333</c:v>
                </c:pt>
                <c:pt idx="876">
                  <c:v>14.6</c:v>
                </c:pt>
                <c:pt idx="877">
                  <c:v>14.616666666666699</c:v>
                </c:pt>
                <c:pt idx="878">
                  <c:v>14.633333333333301</c:v>
                </c:pt>
                <c:pt idx="879">
                  <c:v>14.65</c:v>
                </c:pt>
                <c:pt idx="880">
                  <c:v>14.6666666666667</c:v>
                </c:pt>
                <c:pt idx="881">
                  <c:v>14.6833333333333</c:v>
                </c:pt>
                <c:pt idx="882">
                  <c:v>14.7</c:v>
                </c:pt>
                <c:pt idx="883">
                  <c:v>14.716666666666701</c:v>
                </c:pt>
                <c:pt idx="884">
                  <c:v>14.733333333333301</c:v>
                </c:pt>
                <c:pt idx="885">
                  <c:v>14.75</c:v>
                </c:pt>
                <c:pt idx="886">
                  <c:v>14.766666666666699</c:v>
                </c:pt>
                <c:pt idx="887">
                  <c:v>14.783333333333299</c:v>
                </c:pt>
                <c:pt idx="888">
                  <c:v>14.8</c:v>
                </c:pt>
                <c:pt idx="889">
                  <c:v>14.8166666666667</c:v>
                </c:pt>
                <c:pt idx="890">
                  <c:v>14.8333333333333</c:v>
                </c:pt>
                <c:pt idx="891">
                  <c:v>14.85</c:v>
                </c:pt>
                <c:pt idx="892">
                  <c:v>14.866666666666699</c:v>
                </c:pt>
                <c:pt idx="893">
                  <c:v>14.883333333333301</c:v>
                </c:pt>
                <c:pt idx="894">
                  <c:v>14.9</c:v>
                </c:pt>
                <c:pt idx="895">
                  <c:v>14.9166666666667</c:v>
                </c:pt>
                <c:pt idx="896">
                  <c:v>14.9333333333333</c:v>
                </c:pt>
                <c:pt idx="897">
                  <c:v>14.95</c:v>
                </c:pt>
                <c:pt idx="898">
                  <c:v>14.966666666666701</c:v>
                </c:pt>
                <c:pt idx="899">
                  <c:v>14.983333333333301</c:v>
                </c:pt>
                <c:pt idx="900">
                  <c:v>15</c:v>
                </c:pt>
                <c:pt idx="901">
                  <c:v>15.016666666666699</c:v>
                </c:pt>
                <c:pt idx="902">
                  <c:v>15.033333333333299</c:v>
                </c:pt>
                <c:pt idx="903">
                  <c:v>15.05</c:v>
                </c:pt>
                <c:pt idx="904">
                  <c:v>15.0666666666667</c:v>
                </c:pt>
                <c:pt idx="905">
                  <c:v>15.0833333333333</c:v>
                </c:pt>
                <c:pt idx="906">
                  <c:v>15.1</c:v>
                </c:pt>
                <c:pt idx="907">
                  <c:v>15.116666666666699</c:v>
                </c:pt>
                <c:pt idx="908">
                  <c:v>15.133333333333301</c:v>
                </c:pt>
                <c:pt idx="909">
                  <c:v>15.15</c:v>
                </c:pt>
                <c:pt idx="910">
                  <c:v>15.1666666666667</c:v>
                </c:pt>
                <c:pt idx="911">
                  <c:v>15.1833333333333</c:v>
                </c:pt>
                <c:pt idx="912">
                  <c:v>15.2</c:v>
                </c:pt>
                <c:pt idx="913">
                  <c:v>15.216666666666701</c:v>
                </c:pt>
                <c:pt idx="914">
                  <c:v>15.233333333333301</c:v>
                </c:pt>
                <c:pt idx="915">
                  <c:v>15.25</c:v>
                </c:pt>
                <c:pt idx="916">
                  <c:v>15.266666666666699</c:v>
                </c:pt>
                <c:pt idx="917">
                  <c:v>15.283333333333299</c:v>
                </c:pt>
                <c:pt idx="918">
                  <c:v>15.3</c:v>
                </c:pt>
                <c:pt idx="919">
                  <c:v>15.3166666666667</c:v>
                </c:pt>
                <c:pt idx="920">
                  <c:v>15.3333333333333</c:v>
                </c:pt>
                <c:pt idx="921">
                  <c:v>15.35</c:v>
                </c:pt>
                <c:pt idx="922">
                  <c:v>15.366666666666699</c:v>
                </c:pt>
                <c:pt idx="923">
                  <c:v>15.383333333333301</c:v>
                </c:pt>
                <c:pt idx="924">
                  <c:v>15.4</c:v>
                </c:pt>
                <c:pt idx="925">
                  <c:v>15.4166666666667</c:v>
                </c:pt>
                <c:pt idx="926">
                  <c:v>15.4333333333333</c:v>
                </c:pt>
                <c:pt idx="927">
                  <c:v>15.45</c:v>
                </c:pt>
                <c:pt idx="928">
                  <c:v>15.466666666666701</c:v>
                </c:pt>
                <c:pt idx="929">
                  <c:v>15.483333333333301</c:v>
                </c:pt>
                <c:pt idx="930">
                  <c:v>15.5</c:v>
                </c:pt>
                <c:pt idx="931">
                  <c:v>15.516666666666699</c:v>
                </c:pt>
                <c:pt idx="932">
                  <c:v>15.533333333333299</c:v>
                </c:pt>
                <c:pt idx="933">
                  <c:v>15.55</c:v>
                </c:pt>
                <c:pt idx="934">
                  <c:v>15.5666666666667</c:v>
                </c:pt>
                <c:pt idx="935">
                  <c:v>15.5833333333333</c:v>
                </c:pt>
                <c:pt idx="936">
                  <c:v>15.6</c:v>
                </c:pt>
                <c:pt idx="937">
                  <c:v>15.616666666666699</c:v>
                </c:pt>
                <c:pt idx="938">
                  <c:v>15.633333333333301</c:v>
                </c:pt>
                <c:pt idx="939">
                  <c:v>15.65</c:v>
                </c:pt>
                <c:pt idx="940">
                  <c:v>15.6666666666667</c:v>
                </c:pt>
                <c:pt idx="941">
                  <c:v>15.6833333333333</c:v>
                </c:pt>
                <c:pt idx="942">
                  <c:v>15.7</c:v>
                </c:pt>
                <c:pt idx="943">
                  <c:v>15.716666666666701</c:v>
                </c:pt>
                <c:pt idx="944">
                  <c:v>15.733333333333301</c:v>
                </c:pt>
                <c:pt idx="945">
                  <c:v>15.75</c:v>
                </c:pt>
                <c:pt idx="946">
                  <c:v>15.766666666666699</c:v>
                </c:pt>
                <c:pt idx="947">
                  <c:v>15.783333333333299</c:v>
                </c:pt>
                <c:pt idx="948">
                  <c:v>15.8</c:v>
                </c:pt>
                <c:pt idx="949">
                  <c:v>15.8166666666667</c:v>
                </c:pt>
                <c:pt idx="950">
                  <c:v>15.8333333333333</c:v>
                </c:pt>
                <c:pt idx="951">
                  <c:v>15.85</c:v>
                </c:pt>
                <c:pt idx="952">
                  <c:v>15.866666666666699</c:v>
                </c:pt>
                <c:pt idx="953">
                  <c:v>15.883333333333301</c:v>
                </c:pt>
                <c:pt idx="954">
                  <c:v>15.9</c:v>
                </c:pt>
                <c:pt idx="955">
                  <c:v>15.9166666666667</c:v>
                </c:pt>
                <c:pt idx="956">
                  <c:v>15.9333333333333</c:v>
                </c:pt>
                <c:pt idx="957">
                  <c:v>15.95</c:v>
                </c:pt>
                <c:pt idx="958">
                  <c:v>15.966666666666701</c:v>
                </c:pt>
                <c:pt idx="959">
                  <c:v>15.983333333333301</c:v>
                </c:pt>
                <c:pt idx="960">
                  <c:v>16</c:v>
                </c:pt>
                <c:pt idx="961">
                  <c:v>16.016666666666701</c:v>
                </c:pt>
                <c:pt idx="962">
                  <c:v>16.033333333333299</c:v>
                </c:pt>
                <c:pt idx="963">
                  <c:v>16.05</c:v>
                </c:pt>
                <c:pt idx="964">
                  <c:v>16.066666666666698</c:v>
                </c:pt>
                <c:pt idx="965">
                  <c:v>16.0833333333333</c:v>
                </c:pt>
                <c:pt idx="966">
                  <c:v>16.100000000000001</c:v>
                </c:pt>
                <c:pt idx="967">
                  <c:v>16.116666666666699</c:v>
                </c:pt>
                <c:pt idx="968">
                  <c:v>16.133333333333301</c:v>
                </c:pt>
                <c:pt idx="969">
                  <c:v>16.149999999999999</c:v>
                </c:pt>
                <c:pt idx="970">
                  <c:v>16.1666666666667</c:v>
                </c:pt>
                <c:pt idx="971">
                  <c:v>16.183333333333302</c:v>
                </c:pt>
                <c:pt idx="972">
                  <c:v>16.2</c:v>
                </c:pt>
                <c:pt idx="973">
                  <c:v>16.216666666666701</c:v>
                </c:pt>
                <c:pt idx="974">
                  <c:v>16.233333333333299</c:v>
                </c:pt>
                <c:pt idx="975">
                  <c:v>16.25</c:v>
                </c:pt>
                <c:pt idx="976">
                  <c:v>16.266666666666701</c:v>
                </c:pt>
                <c:pt idx="977">
                  <c:v>16.283333333333299</c:v>
                </c:pt>
                <c:pt idx="978">
                  <c:v>16.3</c:v>
                </c:pt>
                <c:pt idx="979">
                  <c:v>16.316666666666698</c:v>
                </c:pt>
                <c:pt idx="980">
                  <c:v>16.3333333333333</c:v>
                </c:pt>
                <c:pt idx="981">
                  <c:v>16.350000000000001</c:v>
                </c:pt>
                <c:pt idx="982">
                  <c:v>16.366666666666699</c:v>
                </c:pt>
                <c:pt idx="983">
                  <c:v>16.383333333333301</c:v>
                </c:pt>
                <c:pt idx="984">
                  <c:v>16.399999999999999</c:v>
                </c:pt>
                <c:pt idx="985">
                  <c:v>16.4166666666667</c:v>
                </c:pt>
                <c:pt idx="986">
                  <c:v>16.433333333333302</c:v>
                </c:pt>
                <c:pt idx="987">
                  <c:v>16.45</c:v>
                </c:pt>
                <c:pt idx="988">
                  <c:v>16.466666666666701</c:v>
                </c:pt>
                <c:pt idx="989">
                  <c:v>16.483333333333299</c:v>
                </c:pt>
                <c:pt idx="990">
                  <c:v>16.5</c:v>
                </c:pt>
                <c:pt idx="991">
                  <c:v>16.516666666666701</c:v>
                </c:pt>
                <c:pt idx="992">
                  <c:v>16.533333333333299</c:v>
                </c:pt>
                <c:pt idx="993">
                  <c:v>16.55</c:v>
                </c:pt>
                <c:pt idx="994">
                  <c:v>16.566666666666698</c:v>
                </c:pt>
                <c:pt idx="995">
                  <c:v>16.5833333333333</c:v>
                </c:pt>
                <c:pt idx="996">
                  <c:v>16.600000000000001</c:v>
                </c:pt>
                <c:pt idx="997">
                  <c:v>16.616666666666699</c:v>
                </c:pt>
                <c:pt idx="998">
                  <c:v>16.633333333333301</c:v>
                </c:pt>
                <c:pt idx="999">
                  <c:v>16.649999999999999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000"/>
                <c:pt idx="0">
                  <c:v>0</c:v>
                </c:pt>
                <c:pt idx="1">
                  <c:v>2.3166422551688199E-4</c:v>
                </c:pt>
                <c:pt idx="2">
                  <c:v>4.6326439172498401E-4</c:v>
                </c:pt>
                <c:pt idx="3">
                  <c:v>6.94800521798124E-4</c:v>
                </c:pt>
                <c:pt idx="4">
                  <c:v>9.2627263889801903E-4</c:v>
                </c:pt>
                <c:pt idx="5">
                  <c:v>1.1576807661742899E-3</c:v>
                </c:pt>
                <c:pt idx="6">
                  <c:v>1.3890249267645E-3</c:v>
                </c:pt>
                <c:pt idx="7">
                  <c:v>1.6203051437941199E-3</c:v>
                </c:pt>
                <c:pt idx="8">
                  <c:v>1.8515214403765599E-3</c:v>
                </c:pt>
                <c:pt idx="9">
                  <c:v>2.0826738396131899E-3</c:v>
                </c:pt>
                <c:pt idx="10">
                  <c:v>2.3137623645933299E-3</c:v>
                </c:pt>
                <c:pt idx="11">
                  <c:v>2.5447870383942701E-3</c:v>
                </c:pt>
                <c:pt idx="12">
                  <c:v>2.7757478840812798E-3</c:v>
                </c:pt>
                <c:pt idx="13">
                  <c:v>3.0066449247076201E-3</c:v>
                </c:pt>
                <c:pt idx="14">
                  <c:v>3.23747818331454E-3</c:v>
                </c:pt>
                <c:pt idx="15">
                  <c:v>3.4682476829312899E-3</c:v>
                </c:pt>
                <c:pt idx="16">
                  <c:v>3.6989534465751701E-3</c:v>
                </c:pt>
                <c:pt idx="17">
                  <c:v>3.9295954972514702E-3</c:v>
                </c:pt>
                <c:pt idx="18">
                  <c:v>4.1601738579535204E-3</c:v>
                </c:pt>
                <c:pt idx="19">
                  <c:v>4.3906885516627097E-3</c:v>
                </c:pt>
                <c:pt idx="20">
                  <c:v>4.6211396013484899E-3</c:v>
                </c:pt>
                <c:pt idx="21">
                  <c:v>4.8515270299683399E-3</c:v>
                </c:pt>
                <c:pt idx="22">
                  <c:v>5.0818508604678599E-3</c:v>
                </c:pt>
                <c:pt idx="23">
                  <c:v>5.3121111157806997E-3</c:v>
                </c:pt>
                <c:pt idx="24">
                  <c:v>5.5423078188286201E-3</c:v>
                </c:pt>
                <c:pt idx="25">
                  <c:v>5.7724409925214697E-3</c:v>
                </c:pt>
                <c:pt idx="26">
                  <c:v>6.0025106597572202E-3</c:v>
                </c:pt>
                <c:pt idx="27">
                  <c:v>6.2325168434219699E-3</c:v>
                </c:pt>
                <c:pt idx="28">
                  <c:v>6.4624595663899196E-3</c:v>
                </c:pt>
                <c:pt idx="29">
                  <c:v>6.6923388515234602E-3</c:v>
                </c:pt>
                <c:pt idx="30">
                  <c:v>6.9221547216730796E-3</c:v>
                </c:pt>
                <c:pt idx="31">
                  <c:v>7.1519071996774698E-3</c:v>
                </c:pt>
                <c:pt idx="32">
                  <c:v>7.3815963083634596E-3</c:v>
                </c:pt>
                <c:pt idx="33">
                  <c:v>7.6112220705460698E-3</c:v>
                </c:pt>
                <c:pt idx="34">
                  <c:v>7.8407845090285207E-3</c:v>
                </c:pt>
                <c:pt idx="35">
                  <c:v>8.0702836466021999E-3</c:v>
                </c:pt>
                <c:pt idx="36">
                  <c:v>8.2997195060467294E-3</c:v>
                </c:pt>
                <c:pt idx="37">
                  <c:v>8.5290921101299402E-3</c:v>
                </c:pt>
                <c:pt idx="38">
                  <c:v>8.7584014816078706E-3</c:v>
                </c:pt>
                <c:pt idx="39">
                  <c:v>8.9876476432248307E-3</c:v>
                </c:pt>
                <c:pt idx="40">
                  <c:v>9.2168306177133306E-3</c:v>
                </c:pt>
                <c:pt idx="41">
                  <c:v>9.4459504277941801E-3</c:v>
                </c:pt>
                <c:pt idx="42">
                  <c:v>9.6750070961764099E-3</c:v>
                </c:pt>
                <c:pt idx="43">
                  <c:v>9.9040006455573398E-3</c:v>
                </c:pt>
                <c:pt idx="44">
                  <c:v>1.01329310986225E-2</c:v>
                </c:pt>
                <c:pt idx="45">
                  <c:v>1.0361798478046001E-2</c:v>
                </c:pt>
                <c:pt idx="46">
                  <c:v>1.05906028064898E-2</c:v>
                </c:pt>
                <c:pt idx="47">
                  <c:v>1.08193441066046E-2</c:v>
                </c:pt>
                <c:pt idx="48">
                  <c:v>1.1048022401028999E-2</c:v>
                </c:pt>
                <c:pt idx="49">
                  <c:v>1.1276637712390399E-2</c:v>
                </c:pt>
                <c:pt idx="50">
                  <c:v>1.15051900633041E-2</c:v>
                </c:pt>
                <c:pt idx="51">
                  <c:v>1.1733679476373901E-2</c:v>
                </c:pt>
                <c:pt idx="52">
                  <c:v>1.19621059741922E-2</c:v>
                </c:pt>
                <c:pt idx="53">
                  <c:v>1.21904695793394E-2</c:v>
                </c:pt>
                <c:pt idx="54">
                  <c:v>1.24187703143844E-2</c:v>
                </c:pt>
                <c:pt idx="55">
                  <c:v>1.2647008201884699E-2</c:v>
                </c:pt>
                <c:pt idx="56">
                  <c:v>1.2875183264385699E-2</c:v>
                </c:pt>
                <c:pt idx="57">
                  <c:v>1.31032955244218E-2</c:v>
                </c:pt>
                <c:pt idx="58">
                  <c:v>1.33313450045154E-2</c:v>
                </c:pt>
                <c:pt idx="59">
                  <c:v>1.3559331727177401E-2</c:v>
                </c:pt>
                <c:pt idx="60">
                  <c:v>1.3787255714907101E-2</c:v>
                </c:pt>
                <c:pt idx="61">
                  <c:v>1.40151169901925E-2</c:v>
                </c:pt>
                <c:pt idx="62">
                  <c:v>1.4242915575509701E-2</c:v>
                </c:pt>
                <c:pt idx="63">
                  <c:v>1.4470651493323401E-2</c:v>
                </c:pt>
                <c:pt idx="64">
                  <c:v>1.46983247660868E-2</c:v>
                </c:pt>
                <c:pt idx="65">
                  <c:v>1.49259354162416E-2</c:v>
                </c:pt>
                <c:pt idx="66">
                  <c:v>1.51534834662179E-2</c:v>
                </c:pt>
                <c:pt idx="67">
                  <c:v>1.5380968938434301E-2</c:v>
                </c:pt>
                <c:pt idx="68">
                  <c:v>1.5608391855297801E-2</c:v>
                </c:pt>
                <c:pt idx="69">
                  <c:v>1.58357522392043E-2</c:v>
                </c:pt>
                <c:pt idx="70">
                  <c:v>1.60630501125377E-2</c:v>
                </c:pt>
                <c:pt idx="71">
                  <c:v>1.6290285497670799E-2</c:v>
                </c:pt>
                <c:pt idx="72">
                  <c:v>1.6517458416964802E-2</c:v>
                </c:pt>
                <c:pt idx="73">
                  <c:v>1.6744568892769499E-2</c:v>
                </c:pt>
                <c:pt idx="74">
                  <c:v>1.69716169474231E-2</c:v>
                </c:pt>
                <c:pt idx="75">
                  <c:v>1.7198602603252601E-2</c:v>
                </c:pt>
                <c:pt idx="76">
                  <c:v>1.7425525882573401E-2</c:v>
                </c:pt>
                <c:pt idx="77">
                  <c:v>1.7652386807689501E-2</c:v>
                </c:pt>
                <c:pt idx="78">
                  <c:v>1.7879185400893598E-2</c:v>
                </c:pt>
                <c:pt idx="79">
                  <c:v>1.8105921684467001E-2</c:v>
                </c:pt>
                <c:pt idx="80">
                  <c:v>1.8332595680679301E-2</c:v>
                </c:pt>
                <c:pt idx="81">
                  <c:v>1.8559207411789201E-2</c:v>
                </c:pt>
                <c:pt idx="82">
                  <c:v>1.87857569000437E-2</c:v>
                </c:pt>
                <c:pt idx="83">
                  <c:v>1.90122441676784E-2</c:v>
                </c:pt>
                <c:pt idx="84">
                  <c:v>1.9238669236917801E-2</c:v>
                </c:pt>
                <c:pt idx="85">
                  <c:v>1.9465032129974899E-2</c:v>
                </c:pt>
                <c:pt idx="86">
                  <c:v>1.9691332869051299E-2</c:v>
                </c:pt>
                <c:pt idx="87">
                  <c:v>1.9917571476337399E-2</c:v>
                </c:pt>
                <c:pt idx="88">
                  <c:v>2.0143747974012301E-2</c:v>
                </c:pt>
                <c:pt idx="89">
                  <c:v>2.0369862384243601E-2</c:v>
                </c:pt>
                <c:pt idx="90">
                  <c:v>2.05959147291877E-2</c:v>
                </c:pt>
                <c:pt idx="91">
                  <c:v>2.0821905030989799E-2</c:v>
                </c:pt>
                <c:pt idx="92">
                  <c:v>2.1047833311783799E-2</c:v>
                </c:pt>
                <c:pt idx="93">
                  <c:v>2.1273699593692099E-2</c:v>
                </c:pt>
                <c:pt idx="94">
                  <c:v>2.1499503898825999E-2</c:v>
                </c:pt>
                <c:pt idx="95">
                  <c:v>2.17252462492857E-2</c:v>
                </c:pt>
                <c:pt idx="96">
                  <c:v>2.1950926667159799E-2</c:v>
                </c:pt>
                <c:pt idx="97">
                  <c:v>2.21765451745259E-2</c:v>
                </c:pt>
                <c:pt idx="98">
                  <c:v>2.24021017934504E-2</c:v>
                </c:pt>
                <c:pt idx="99">
                  <c:v>2.2627596545988199E-2</c:v>
                </c:pt>
                <c:pt idx="100">
                  <c:v>2.28530294541834E-2</c:v>
                </c:pt>
                <c:pt idx="101">
                  <c:v>2.3078400540068399E-2</c:v>
                </c:pt>
                <c:pt idx="102">
                  <c:v>2.3303709825664799E-2</c:v>
                </c:pt>
                <c:pt idx="103">
                  <c:v>2.3528957332982901E-2</c:v>
                </c:pt>
                <c:pt idx="104">
                  <c:v>2.3754143084021798E-2</c:v>
                </c:pt>
                <c:pt idx="105">
                  <c:v>2.3979267100769301E-2</c:v>
                </c:pt>
                <c:pt idx="106">
                  <c:v>2.4204329405202299E-2</c:v>
                </c:pt>
                <c:pt idx="107">
                  <c:v>2.4429330019286301E-2</c:v>
                </c:pt>
                <c:pt idx="108">
                  <c:v>2.4654268964975801E-2</c:v>
                </c:pt>
                <c:pt idx="109">
                  <c:v>2.48791462642142E-2</c:v>
                </c:pt>
                <c:pt idx="110">
                  <c:v>2.5103961938933501E-2</c:v>
                </c:pt>
                <c:pt idx="111">
                  <c:v>2.5328716011054901E-2</c:v>
                </c:pt>
                <c:pt idx="112">
                  <c:v>2.5553408502488301E-2</c:v>
                </c:pt>
                <c:pt idx="113">
                  <c:v>2.5778039435132599E-2</c:v>
                </c:pt>
                <c:pt idx="114">
                  <c:v>2.6002608830875601E-2</c:v>
                </c:pt>
                <c:pt idx="115">
                  <c:v>2.6227116711593799E-2</c:v>
                </c:pt>
                <c:pt idx="116">
                  <c:v>2.6451563099152999E-2</c:v>
                </c:pt>
                <c:pt idx="117">
                  <c:v>2.66759480154076E-2</c:v>
                </c:pt>
                <c:pt idx="118">
                  <c:v>2.6900271482201098E-2</c:v>
                </c:pt>
                <c:pt idx="119">
                  <c:v>2.7124533521365901E-2</c:v>
                </c:pt>
                <c:pt idx="120">
                  <c:v>2.73487341547234E-2</c:v>
                </c:pt>
                <c:pt idx="121">
                  <c:v>2.75728734040839E-2</c:v>
                </c:pt>
                <c:pt idx="122">
                  <c:v>2.7796951291246701E-2</c:v>
                </c:pt>
                <c:pt idx="123">
                  <c:v>2.8020967838000101E-2</c:v>
                </c:pt>
                <c:pt idx="124">
                  <c:v>2.8244923066121301E-2</c:v>
                </c:pt>
                <c:pt idx="125">
                  <c:v>2.84688169973768E-2</c:v>
                </c:pt>
                <c:pt idx="126">
                  <c:v>2.8692649653521699E-2</c:v>
                </c:pt>
                <c:pt idx="127">
                  <c:v>2.8916421056300299E-2</c:v>
                </c:pt>
                <c:pt idx="128">
                  <c:v>2.9140131227445999E-2</c:v>
                </c:pt>
                <c:pt idx="129">
                  <c:v>2.9363780188681101E-2</c:v>
                </c:pt>
                <c:pt idx="130">
                  <c:v>2.9587367961717001E-2</c:v>
                </c:pt>
                <c:pt idx="131">
                  <c:v>2.9810894568254101E-2</c:v>
                </c:pt>
                <c:pt idx="132">
                  <c:v>3.0034360029981999E-2</c:v>
                </c:pt>
                <c:pt idx="133">
                  <c:v>3.0257764368579201E-2</c:v>
                </c:pt>
                <c:pt idx="134">
                  <c:v>3.04811076057134E-2</c:v>
                </c:pt>
                <c:pt idx="135">
                  <c:v>3.0704389763041198E-2</c:v>
                </c:pt>
                <c:pt idx="136">
                  <c:v>3.0927610862208601E-2</c:v>
                </c:pt>
                <c:pt idx="137">
                  <c:v>3.1150770924850298E-2</c:v>
                </c:pt>
                <c:pt idx="138">
                  <c:v>3.1373869972590403E-2</c:v>
                </c:pt>
                <c:pt idx="139">
                  <c:v>3.1596908027042098E-2</c:v>
                </c:pt>
                <c:pt idx="140">
                  <c:v>3.1819885109807697E-2</c:v>
                </c:pt>
                <c:pt idx="141">
                  <c:v>3.2042801242478401E-2</c:v>
                </c:pt>
                <c:pt idx="142">
                  <c:v>3.2265656446634802E-2</c:v>
                </c:pt>
                <c:pt idx="143">
                  <c:v>3.2488450743846702E-2</c:v>
                </c:pt>
                <c:pt idx="144">
                  <c:v>3.2711184155672701E-2</c:v>
                </c:pt>
                <c:pt idx="145">
                  <c:v>3.2933856703661099E-2</c:v>
                </c:pt>
                <c:pt idx="146">
                  <c:v>3.3156468409348799E-2</c:v>
                </c:pt>
                <c:pt idx="147">
                  <c:v>3.3379019294262298E-2</c:v>
                </c:pt>
                <c:pt idx="148">
                  <c:v>3.3601509379917099E-2</c:v>
                </c:pt>
                <c:pt idx="149">
                  <c:v>3.3823938687818002E-2</c:v>
                </c:pt>
                <c:pt idx="150">
                  <c:v>3.4046307239458798E-2</c:v>
                </c:pt>
                <c:pt idx="151">
                  <c:v>3.42686150563229E-2</c:v>
                </c:pt>
                <c:pt idx="152">
                  <c:v>3.4490862159882403E-2</c:v>
                </c:pt>
                <c:pt idx="153">
                  <c:v>3.4713048571599098E-2</c:v>
                </c:pt>
                <c:pt idx="154">
                  <c:v>3.4935174312923901E-2</c:v>
                </c:pt>
                <c:pt idx="155">
                  <c:v>3.5157239405296699E-2</c:v>
                </c:pt>
                <c:pt idx="156">
                  <c:v>3.5379243870147098E-2</c:v>
                </c:pt>
                <c:pt idx="157">
                  <c:v>3.5601187728893403E-2</c:v>
                </c:pt>
                <c:pt idx="158">
                  <c:v>3.5823071002943803E-2</c:v>
                </c:pt>
                <c:pt idx="159">
                  <c:v>3.6044893713695299E-2</c:v>
                </c:pt>
                <c:pt idx="160">
                  <c:v>3.6266655882534499E-2</c:v>
                </c:pt>
                <c:pt idx="161">
                  <c:v>3.6488357530836901E-2</c:v>
                </c:pt>
                <c:pt idx="162">
                  <c:v>3.6709998679967798E-2</c:v>
                </c:pt>
                <c:pt idx="163">
                  <c:v>3.6931579351281399E-2</c:v>
                </c:pt>
                <c:pt idx="164">
                  <c:v>3.7153099566121499E-2</c:v>
                </c:pt>
                <c:pt idx="165">
                  <c:v>3.7374559345820998E-2</c:v>
                </c:pt>
                <c:pt idx="166">
                  <c:v>3.7595958711702397E-2</c:v>
                </c:pt>
                <c:pt idx="167">
                  <c:v>3.7817297685077203E-2</c:v>
                </c:pt>
                <c:pt idx="168">
                  <c:v>3.8038576287246703E-2</c:v>
                </c:pt>
                <c:pt idx="169">
                  <c:v>3.8259794539501103E-2</c:v>
                </c:pt>
                <c:pt idx="170">
                  <c:v>3.8480952463120097E-2</c:v>
                </c:pt>
                <c:pt idx="171">
                  <c:v>3.87020500793731E-2</c:v>
                </c:pt>
                <c:pt idx="172">
                  <c:v>3.8923087409518498E-2</c:v>
                </c:pt>
                <c:pt idx="173">
                  <c:v>3.9144064474804202E-2</c:v>
                </c:pt>
                <c:pt idx="174">
                  <c:v>3.9364981296467497E-2</c:v>
                </c:pt>
                <c:pt idx="175">
                  <c:v>3.95858378957352E-2</c:v>
                </c:pt>
                <c:pt idx="176">
                  <c:v>3.9806634293823501E-2</c:v>
                </c:pt>
                <c:pt idx="177">
                  <c:v>4.0027370511937797E-2</c:v>
                </c:pt>
                <c:pt idx="178">
                  <c:v>4.0248046571273302E-2</c:v>
                </c:pt>
                <c:pt idx="179">
                  <c:v>4.0468662493014201E-2</c:v>
                </c:pt>
                <c:pt idx="180">
                  <c:v>4.0689218298334599E-2</c:v>
                </c:pt>
                <c:pt idx="181">
                  <c:v>4.0909714008397803E-2</c:v>
                </c:pt>
                <c:pt idx="182">
                  <c:v>4.1130149644356503E-2</c:v>
                </c:pt>
                <c:pt idx="183">
                  <c:v>4.1350525227352997E-2</c:v>
                </c:pt>
                <c:pt idx="184">
                  <c:v>4.1570840778519101E-2</c:v>
                </c:pt>
                <c:pt idx="185">
                  <c:v>4.1791096318976102E-2</c:v>
                </c:pt>
                <c:pt idx="186">
                  <c:v>4.2011291869834697E-2</c:v>
                </c:pt>
                <c:pt idx="187">
                  <c:v>4.2231427452194999E-2</c:v>
                </c:pt>
                <c:pt idx="188">
                  <c:v>4.2451503087146902E-2</c:v>
                </c:pt>
                <c:pt idx="189">
                  <c:v>4.2671518795769602E-2</c:v>
                </c:pt>
                <c:pt idx="190">
                  <c:v>4.2891474599132E-2</c:v>
                </c:pt>
                <c:pt idx="191">
                  <c:v>4.3111370518292197E-2</c:v>
                </c:pt>
                <c:pt idx="192">
                  <c:v>4.33312065742983E-2</c:v>
                </c:pt>
                <c:pt idx="193">
                  <c:v>4.35509827881876E-2</c:v>
                </c:pt>
                <c:pt idx="194">
                  <c:v>4.3770699180987097E-2</c:v>
                </c:pt>
                <c:pt idx="195">
                  <c:v>4.3990355773713297E-2</c:v>
                </c:pt>
                <c:pt idx="196">
                  <c:v>4.4209952587372398E-2</c:v>
                </c:pt>
                <c:pt idx="197">
                  <c:v>4.4429489642959903E-2</c:v>
                </c:pt>
                <c:pt idx="198">
                  <c:v>4.4648966961461298E-2</c:v>
                </c:pt>
                <c:pt idx="199">
                  <c:v>4.48683845638514E-2</c:v>
                </c:pt>
                <c:pt idx="200">
                  <c:v>4.5087742471094601E-2</c:v>
                </c:pt>
                <c:pt idx="201">
                  <c:v>4.5307040704145103E-2</c:v>
                </c:pt>
                <c:pt idx="202">
                  <c:v>4.5526279283946501E-2</c:v>
                </c:pt>
                <c:pt idx="203">
                  <c:v>4.5745458231432203E-2</c:v>
                </c:pt>
                <c:pt idx="204">
                  <c:v>4.5964577567525103E-2</c:v>
                </c:pt>
                <c:pt idx="205">
                  <c:v>4.6183637313137897E-2</c:v>
                </c:pt>
                <c:pt idx="206">
                  <c:v>4.6402637489172803E-2</c:v>
                </c:pt>
                <c:pt idx="207">
                  <c:v>4.6621578116521803E-2</c:v>
                </c:pt>
                <c:pt idx="208">
                  <c:v>4.6840459216066402E-2</c:v>
                </c:pt>
                <c:pt idx="209">
                  <c:v>4.7059280808677897E-2</c:v>
                </c:pt>
                <c:pt idx="210">
                  <c:v>4.7278042915217103E-2</c:v>
                </c:pt>
                <c:pt idx="211">
                  <c:v>4.7496745556534797E-2</c:v>
                </c:pt>
                <c:pt idx="212">
                  <c:v>4.77153887534712E-2</c:v>
                </c:pt>
                <c:pt idx="213">
                  <c:v>4.7933972526856397E-2</c:v>
                </c:pt>
                <c:pt idx="214">
                  <c:v>4.8152496897510097E-2</c:v>
                </c:pt>
                <c:pt idx="215">
                  <c:v>4.8370961886241702E-2</c:v>
                </c:pt>
                <c:pt idx="216">
                  <c:v>4.8589367513850498E-2</c:v>
                </c:pt>
                <c:pt idx="217">
                  <c:v>4.8807713801125301E-2</c:v>
                </c:pt>
                <c:pt idx="218">
                  <c:v>4.90260007688448E-2</c:v>
                </c:pt>
                <c:pt idx="219">
                  <c:v>4.9244228437777399E-2</c:v>
                </c:pt>
                <c:pt idx="220">
                  <c:v>4.9462396828681199E-2</c:v>
                </c:pt>
                <c:pt idx="221">
                  <c:v>4.9680505962304201E-2</c:v>
                </c:pt>
                <c:pt idx="222">
                  <c:v>4.9898555859383999E-2</c:v>
                </c:pt>
                <c:pt idx="223">
                  <c:v>5.0116546540648198E-2</c:v>
                </c:pt>
                <c:pt idx="224">
                  <c:v>5.03344780268139E-2</c:v>
                </c:pt>
                <c:pt idx="225">
                  <c:v>5.0552350338588299E-2</c:v>
                </c:pt>
                <c:pt idx="226">
                  <c:v>5.0770163496668103E-2</c:v>
                </c:pt>
                <c:pt idx="227">
                  <c:v>5.0987917521740103E-2</c:v>
                </c:pt>
                <c:pt idx="228">
                  <c:v>5.1205612434480699E-2</c:v>
                </c:pt>
                <c:pt idx="229">
                  <c:v>5.1423248255556102E-2</c:v>
                </c:pt>
                <c:pt idx="230">
                  <c:v>5.1640825005622698E-2</c:v>
                </c:pt>
                <c:pt idx="231">
                  <c:v>5.1858342705326202E-2</c:v>
                </c:pt>
                <c:pt idx="232">
                  <c:v>5.2075801375302599E-2</c:v>
                </c:pt>
                <c:pt idx="233">
                  <c:v>5.2293201036177503E-2</c:v>
                </c:pt>
                <c:pt idx="234">
                  <c:v>5.2510541708566401E-2</c:v>
                </c:pt>
                <c:pt idx="235">
                  <c:v>5.2727823413074699E-2</c:v>
                </c:pt>
                <c:pt idx="236">
                  <c:v>5.2945046170297702E-2</c:v>
                </c:pt>
                <c:pt idx="237">
                  <c:v>5.3162210000820602E-2</c:v>
                </c:pt>
                <c:pt idx="238">
                  <c:v>5.3379314925218399E-2</c:v>
                </c:pt>
                <c:pt idx="239">
                  <c:v>5.3596360964056101E-2</c:v>
                </c:pt>
                <c:pt idx="240">
                  <c:v>5.3813348137888399E-2</c:v>
                </c:pt>
                <c:pt idx="241">
                  <c:v>5.4030276467260302E-2</c:v>
                </c:pt>
                <c:pt idx="242">
                  <c:v>5.4247145972706301E-2</c:v>
                </c:pt>
                <c:pt idx="243">
                  <c:v>5.4463956674751103E-2</c:v>
                </c:pt>
                <c:pt idx="244">
                  <c:v>5.4680708593909201E-2</c:v>
                </c:pt>
                <c:pt idx="245">
                  <c:v>5.48974017506852E-2</c:v>
                </c:pt>
                <c:pt idx="246">
                  <c:v>5.51140361655734E-2</c:v>
                </c:pt>
                <c:pt idx="247">
                  <c:v>5.5330611859058298E-2</c:v>
                </c:pt>
                <c:pt idx="248">
                  <c:v>5.5547128851614197E-2</c:v>
                </c:pt>
                <c:pt idx="249">
                  <c:v>5.57635871637054E-2</c:v>
                </c:pt>
                <c:pt idx="250">
                  <c:v>5.5979986815786302E-2</c:v>
                </c:pt>
                <c:pt idx="251">
                  <c:v>5.6196327828301203E-2</c:v>
                </c:pt>
                <c:pt idx="252">
                  <c:v>5.6412610221684402E-2</c:v>
                </c:pt>
                <c:pt idx="253">
                  <c:v>5.6628834016360097E-2</c:v>
                </c:pt>
                <c:pt idx="254">
                  <c:v>5.68449992327427E-2</c:v>
                </c:pt>
                <c:pt idx="255">
                  <c:v>5.7061105891236502E-2</c:v>
                </c:pt>
                <c:pt idx="256">
                  <c:v>5.7277154012235799E-2</c:v>
                </c:pt>
                <c:pt idx="257">
                  <c:v>5.7493143616125002E-2</c:v>
                </c:pt>
                <c:pt idx="258">
                  <c:v>5.7709074723278499E-2</c:v>
                </c:pt>
                <c:pt idx="259">
                  <c:v>5.7924947354060702E-2</c:v>
                </c:pt>
                <c:pt idx="260">
                  <c:v>5.8140761528826197E-2</c:v>
                </c:pt>
                <c:pt idx="261">
                  <c:v>5.83565172679196E-2</c:v>
                </c:pt>
                <c:pt idx="262">
                  <c:v>5.8572214591675303E-2</c:v>
                </c:pt>
                <c:pt idx="263">
                  <c:v>5.87878535204183E-2</c:v>
                </c:pt>
                <c:pt idx="264">
                  <c:v>5.9003434074463103E-2</c:v>
                </c:pt>
                <c:pt idx="265">
                  <c:v>5.9218956274114803E-2</c:v>
                </c:pt>
                <c:pt idx="266">
                  <c:v>5.9434420139668299E-2</c:v>
                </c:pt>
                <c:pt idx="267">
                  <c:v>5.9649825691408601E-2</c:v>
                </c:pt>
                <c:pt idx="268">
                  <c:v>5.9865172949610898E-2</c:v>
                </c:pt>
                <c:pt idx="269">
                  <c:v>6.0080461934540502E-2</c:v>
                </c:pt>
                <c:pt idx="270">
                  <c:v>6.0295692666452801E-2</c:v>
                </c:pt>
                <c:pt idx="271">
                  <c:v>6.0510865165593501E-2</c:v>
                </c:pt>
                <c:pt idx="272">
                  <c:v>6.0725979452198001E-2</c:v>
                </c:pt>
                <c:pt idx="273">
                  <c:v>6.0941035546492398E-2</c:v>
                </c:pt>
                <c:pt idx="274">
                  <c:v>6.11560334686925E-2</c:v>
                </c:pt>
                <c:pt idx="275">
                  <c:v>6.1370973239004603E-2</c:v>
                </c:pt>
                <c:pt idx="276">
                  <c:v>6.1585854877624899E-2</c:v>
                </c:pt>
                <c:pt idx="277">
                  <c:v>6.1800678404739899E-2</c:v>
                </c:pt>
                <c:pt idx="278">
                  <c:v>6.2015443840526201E-2</c:v>
                </c:pt>
                <c:pt idx="279">
                  <c:v>6.2230151205150797E-2</c:v>
                </c:pt>
                <c:pt idx="280">
                  <c:v>6.2444800518770702E-2</c:v>
                </c:pt>
                <c:pt idx="281">
                  <c:v>6.2659391801533001E-2</c:v>
                </c:pt>
                <c:pt idx="282">
                  <c:v>6.2873925073575296E-2</c:v>
                </c:pt>
                <c:pt idx="283">
                  <c:v>6.3088400355025206E-2</c:v>
                </c:pt>
                <c:pt idx="284">
                  <c:v>6.3302817666000696E-2</c:v>
                </c:pt>
                <c:pt idx="285">
                  <c:v>6.3517177026609806E-2</c:v>
                </c:pt>
                <c:pt idx="286">
                  <c:v>6.3731478456950902E-2</c:v>
                </c:pt>
                <c:pt idx="287">
                  <c:v>6.3945721977112596E-2</c:v>
                </c:pt>
                <c:pt idx="288">
                  <c:v>6.4159907607173799E-2</c:v>
                </c:pt>
                <c:pt idx="289">
                  <c:v>6.43740353672035E-2</c:v>
                </c:pt>
                <c:pt idx="290">
                  <c:v>6.4588105277261207E-2</c:v>
                </c:pt>
                <c:pt idx="291">
                  <c:v>6.4802117357396494E-2</c:v>
                </c:pt>
                <c:pt idx="292">
                  <c:v>6.5016071627649399E-2</c:v>
                </c:pt>
                <c:pt idx="293">
                  <c:v>6.5229968108049902E-2</c:v>
                </c:pt>
                <c:pt idx="294">
                  <c:v>6.5443806818618805E-2</c:v>
                </c:pt>
                <c:pt idx="295">
                  <c:v>6.56575877793667E-2</c:v>
                </c:pt>
                <c:pt idx="296">
                  <c:v>6.5871311010294697E-2</c:v>
                </c:pt>
                <c:pt idx="297">
                  <c:v>6.6084976531394404E-2</c:v>
                </c:pt>
                <c:pt idx="298">
                  <c:v>6.6298584362647406E-2</c:v>
                </c:pt>
                <c:pt idx="299">
                  <c:v>6.6512134524025796E-2</c:v>
                </c:pt>
                <c:pt idx="300">
                  <c:v>6.6725627035491994E-2</c:v>
                </c:pt>
                <c:pt idx="301">
                  <c:v>6.6939061916998902E-2</c:v>
                </c:pt>
                <c:pt idx="302">
                  <c:v>6.7152439188489399E-2</c:v>
                </c:pt>
                <c:pt idx="303">
                  <c:v>6.7365758869896999E-2</c:v>
                </c:pt>
                <c:pt idx="304">
                  <c:v>6.7579020981145696E-2</c:v>
                </c:pt>
                <c:pt idx="305">
                  <c:v>6.7792225542149406E-2</c:v>
                </c:pt>
                <c:pt idx="306">
                  <c:v>6.8005372572812806E-2</c:v>
                </c:pt>
                <c:pt idx="307">
                  <c:v>6.8218462093030896E-2</c:v>
                </c:pt>
                <c:pt idx="308">
                  <c:v>6.8431494122688993E-2</c:v>
                </c:pt>
                <c:pt idx="309">
                  <c:v>6.8644468681662796E-2</c:v>
                </c:pt>
                <c:pt idx="310">
                  <c:v>6.8857385789818495E-2</c:v>
                </c:pt>
                <c:pt idx="311">
                  <c:v>6.90702454670125E-2</c:v>
                </c:pt>
                <c:pt idx="312">
                  <c:v>6.9283047733091796E-2</c:v>
                </c:pt>
                <c:pt idx="313">
                  <c:v>6.9495792607893903E-2</c:v>
                </c:pt>
                <c:pt idx="314">
                  <c:v>6.9708480111246501E-2</c:v>
                </c:pt>
                <c:pt idx="315">
                  <c:v>6.9921110262968003E-2</c:v>
                </c:pt>
                <c:pt idx="316">
                  <c:v>7.0133683082866993E-2</c:v>
                </c:pt>
                <c:pt idx="317">
                  <c:v>7.0346198590742606E-2</c:v>
                </c:pt>
                <c:pt idx="318">
                  <c:v>7.0558656806384401E-2</c:v>
                </c:pt>
                <c:pt idx="319">
                  <c:v>7.0771057749572694E-2</c:v>
                </c:pt>
                <c:pt idx="320">
                  <c:v>7.0983401440077795E-2</c:v>
                </c:pt>
                <c:pt idx="321">
                  <c:v>7.11956878976608E-2</c:v>
                </c:pt>
                <c:pt idx="322">
                  <c:v>7.1407917142073105E-2</c:v>
                </c:pt>
                <c:pt idx="323">
                  <c:v>7.1620089193056805E-2</c:v>
                </c:pt>
                <c:pt idx="324">
                  <c:v>7.1832204070344505E-2</c:v>
                </c:pt>
                <c:pt idx="325">
                  <c:v>7.2044261793658998E-2</c:v>
                </c:pt>
                <c:pt idx="326">
                  <c:v>7.2256262382713904E-2</c:v>
                </c:pt>
                <c:pt idx="327">
                  <c:v>7.2468205857213197E-2</c:v>
                </c:pt>
                <c:pt idx="328">
                  <c:v>7.2680092236851498E-2</c:v>
                </c:pt>
                <c:pt idx="329">
                  <c:v>7.2891921541313895E-2</c:v>
                </c:pt>
                <c:pt idx="330">
                  <c:v>7.3103693790276106E-2</c:v>
                </c:pt>
                <c:pt idx="331">
                  <c:v>7.3315409003404095E-2</c:v>
                </c:pt>
                <c:pt idx="332">
                  <c:v>7.3527067200354707E-2</c:v>
                </c:pt>
                <c:pt idx="333">
                  <c:v>7.3738668400775101E-2</c:v>
                </c:pt>
                <c:pt idx="334">
                  <c:v>7.3950212624303402E-2</c:v>
                </c:pt>
                <c:pt idx="335">
                  <c:v>7.4161699890567701E-2</c:v>
                </c:pt>
                <c:pt idx="336">
                  <c:v>7.4373130219187206E-2</c:v>
                </c:pt>
                <c:pt idx="337">
                  <c:v>7.4584503629771495E-2</c:v>
                </c:pt>
                <c:pt idx="338">
                  <c:v>7.4795820141920599E-2</c:v>
                </c:pt>
                <c:pt idx="339">
                  <c:v>7.5007079775225499E-2</c:v>
                </c:pt>
                <c:pt idx="340">
                  <c:v>7.5218282549267407E-2</c:v>
                </c:pt>
                <c:pt idx="341">
                  <c:v>7.5429428483618499E-2</c:v>
                </c:pt>
                <c:pt idx="342">
                  <c:v>7.5640517597841198E-2</c:v>
                </c:pt>
                <c:pt idx="343">
                  <c:v>7.5851549911488805E-2</c:v>
                </c:pt>
                <c:pt idx="344">
                  <c:v>7.6062525444105203E-2</c:v>
                </c:pt>
                <c:pt idx="345">
                  <c:v>7.6273444215224903E-2</c:v>
                </c:pt>
                <c:pt idx="346">
                  <c:v>7.6484306244373093E-2</c:v>
                </c:pt>
                <c:pt idx="347">
                  <c:v>7.6695111551065495E-2</c:v>
                </c:pt>
                <c:pt idx="348">
                  <c:v>7.69058601548087E-2</c:v>
                </c:pt>
                <c:pt idx="349">
                  <c:v>7.7116552075099695E-2</c:v>
                </c:pt>
                <c:pt idx="350">
                  <c:v>7.7327187331426406E-2</c:v>
                </c:pt>
                <c:pt idx="351">
                  <c:v>7.7537765943267195E-2</c:v>
                </c:pt>
                <c:pt idx="352">
                  <c:v>7.7748287930091295E-2</c:v>
                </c:pt>
                <c:pt idx="353">
                  <c:v>7.79587533113585E-2</c:v>
                </c:pt>
                <c:pt idx="354">
                  <c:v>7.8169162106519502E-2</c:v>
                </c:pt>
                <c:pt idx="355">
                  <c:v>7.8379514335015402E-2</c:v>
                </c:pt>
                <c:pt idx="356">
                  <c:v>7.8589810016278197E-2</c:v>
                </c:pt>
                <c:pt idx="357">
                  <c:v>7.8800049169730602E-2</c:v>
                </c:pt>
                <c:pt idx="358">
                  <c:v>7.90102318147861E-2</c:v>
                </c:pt>
                <c:pt idx="359">
                  <c:v>7.9220357970848601E-2</c:v>
                </c:pt>
                <c:pt idx="360">
                  <c:v>7.9430427657313299E-2</c:v>
                </c:pt>
                <c:pt idx="361">
                  <c:v>7.9640440893565506E-2</c:v>
                </c:pt>
                <c:pt idx="362">
                  <c:v>7.9850397698981807E-2</c:v>
                </c:pt>
                <c:pt idx="363">
                  <c:v>8.0060298092929194E-2</c:v>
                </c:pt>
                <c:pt idx="364">
                  <c:v>8.0270142094765601E-2</c:v>
                </c:pt>
                <c:pt idx="365">
                  <c:v>8.0479929723839702E-2</c:v>
                </c:pt>
                <c:pt idx="366">
                  <c:v>8.0689660999490806E-2</c:v>
                </c:pt>
                <c:pt idx="367">
                  <c:v>8.0899335941049297E-2</c:v>
                </c:pt>
                <c:pt idx="368">
                  <c:v>8.1108954567836095E-2</c:v>
                </c:pt>
                <c:pt idx="369">
                  <c:v>8.1318516899162904E-2</c:v>
                </c:pt>
                <c:pt idx="370">
                  <c:v>8.1528022954332494E-2</c:v>
                </c:pt>
                <c:pt idx="371">
                  <c:v>8.1737472752638193E-2</c:v>
                </c:pt>
                <c:pt idx="372">
                  <c:v>8.19468663133643E-2</c:v>
                </c:pt>
                <c:pt idx="373">
                  <c:v>8.2156203655785603E-2</c:v>
                </c:pt>
                <c:pt idx="374">
                  <c:v>8.2365484799168207E-2</c:v>
                </c:pt>
                <c:pt idx="375">
                  <c:v>8.2574709762768705E-2</c:v>
                </c:pt>
                <c:pt idx="376">
                  <c:v>8.2783878565834704E-2</c:v>
                </c:pt>
                <c:pt idx="377">
                  <c:v>8.2992991227604507E-2</c:v>
                </c:pt>
                <c:pt idx="378">
                  <c:v>8.3202047767307497E-2</c:v>
                </c:pt>
                <c:pt idx="379">
                  <c:v>8.3411048204163604E-2</c:v>
                </c:pt>
                <c:pt idx="380">
                  <c:v>8.3619992557383893E-2</c:v>
                </c:pt>
                <c:pt idx="381">
                  <c:v>8.3828880846170101E-2</c:v>
                </c:pt>
                <c:pt idx="382">
                  <c:v>8.4037713089714999E-2</c:v>
                </c:pt>
                <c:pt idx="383">
                  <c:v>8.4246489307202299E-2</c:v>
                </c:pt>
                <c:pt idx="384">
                  <c:v>8.4455209517806301E-2</c:v>
                </c:pt>
                <c:pt idx="385">
                  <c:v>8.4663873740692397E-2</c:v>
                </c:pt>
                <c:pt idx="386">
                  <c:v>8.4872481995016999E-2</c:v>
                </c:pt>
                <c:pt idx="387">
                  <c:v>8.5081034299927194E-2</c:v>
                </c:pt>
                <c:pt idx="388">
                  <c:v>8.5289530674561201E-2</c:v>
                </c:pt>
                <c:pt idx="389">
                  <c:v>8.5497971138047996E-2</c:v>
                </c:pt>
                <c:pt idx="390">
                  <c:v>8.5706355709507395E-2</c:v>
                </c:pt>
                <c:pt idx="391">
                  <c:v>8.5914684408050598E-2</c:v>
                </c:pt>
                <c:pt idx="392">
                  <c:v>8.61229572527792E-2</c:v>
                </c:pt>
                <c:pt idx="393">
                  <c:v>8.6331174262786095E-2</c:v>
                </c:pt>
                <c:pt idx="394">
                  <c:v>8.6539335457154906E-2</c:v>
                </c:pt>
                <c:pt idx="395">
                  <c:v>8.6747440854960597E-2</c:v>
                </c:pt>
                <c:pt idx="396">
                  <c:v>8.6955490475268502E-2</c:v>
                </c:pt>
                <c:pt idx="397">
                  <c:v>8.7163484337135402E-2</c:v>
                </c:pt>
                <c:pt idx="398">
                  <c:v>8.7371422459608994E-2</c:v>
                </c:pt>
                <c:pt idx="399">
                  <c:v>8.7579304861727797E-2</c:v>
                </c:pt>
                <c:pt idx="400">
                  <c:v>8.7787131562521506E-2</c:v>
                </c:pt>
                <c:pt idx="401">
                  <c:v>8.7994902581010503E-2</c:v>
                </c:pt>
                <c:pt idx="402">
                  <c:v>8.8202617936206498E-2</c:v>
                </c:pt>
                <c:pt idx="403">
                  <c:v>8.8410277647112095E-2</c:v>
                </c:pt>
                <c:pt idx="404">
                  <c:v>8.8617881732721004E-2</c:v>
                </c:pt>
                <c:pt idx="405">
                  <c:v>8.8825430212017595E-2</c:v>
                </c:pt>
                <c:pt idx="406">
                  <c:v>8.9032923103977799E-2</c:v>
                </c:pt>
                <c:pt idx="407">
                  <c:v>8.9240360427568305E-2</c:v>
                </c:pt>
                <c:pt idx="408">
                  <c:v>8.9447742201746699E-2</c:v>
                </c:pt>
                <c:pt idx="409">
                  <c:v>8.9655068445461894E-2</c:v>
                </c:pt>
                <c:pt idx="410">
                  <c:v>8.9862339177653794E-2</c:v>
                </c:pt>
                <c:pt idx="411">
                  <c:v>9.0069554417253103E-2</c:v>
                </c:pt>
                <c:pt idx="412">
                  <c:v>9.0276714183182005E-2</c:v>
                </c:pt>
                <c:pt idx="413">
                  <c:v>9.0483818494353399E-2</c:v>
                </c:pt>
                <c:pt idx="414">
                  <c:v>9.0690867369671496E-2</c:v>
                </c:pt>
                <c:pt idx="415">
                  <c:v>9.0897860828031293E-2</c:v>
                </c:pt>
                <c:pt idx="416">
                  <c:v>9.1104798888319405E-2</c:v>
                </c:pt>
                <c:pt idx="417">
                  <c:v>9.1311681569412995E-2</c:v>
                </c:pt>
                <c:pt idx="418">
                  <c:v>9.1518508890180705E-2</c:v>
                </c:pt>
                <c:pt idx="419">
                  <c:v>9.1725280869482007E-2</c:v>
                </c:pt>
                <c:pt idx="420">
                  <c:v>9.1931997526167597E-2</c:v>
                </c:pt>
                <c:pt idx="421">
                  <c:v>9.2138658879079405E-2</c:v>
                </c:pt>
                <c:pt idx="422">
                  <c:v>9.2345264947050407E-2</c:v>
                </c:pt>
                <c:pt idx="423">
                  <c:v>9.2551815748904601E-2</c:v>
                </c:pt>
                <c:pt idx="424">
                  <c:v>9.2758311303457297E-2</c:v>
                </c:pt>
                <c:pt idx="425">
                  <c:v>9.2964751629514897E-2</c:v>
                </c:pt>
                <c:pt idx="426">
                  <c:v>9.3171136745874794E-2</c:v>
                </c:pt>
                <c:pt idx="427">
                  <c:v>9.3377466671325807E-2</c:v>
                </c:pt>
                <c:pt idx="428">
                  <c:v>9.3583741424647801E-2</c:v>
                </c:pt>
                <c:pt idx="429">
                  <c:v>9.3789961024611707E-2</c:v>
                </c:pt>
                <c:pt idx="430">
                  <c:v>9.3996125489979807E-2</c:v>
                </c:pt>
                <c:pt idx="431">
                  <c:v>9.4202234839505405E-2</c:v>
                </c:pt>
                <c:pt idx="432">
                  <c:v>9.4408289091932995E-2</c:v>
                </c:pt>
                <c:pt idx="433">
                  <c:v>9.4614288265998506E-2</c:v>
                </c:pt>
                <c:pt idx="434">
                  <c:v>9.4820232380428804E-2</c:v>
                </c:pt>
                <c:pt idx="435">
                  <c:v>9.5026121453942E-2</c:v>
                </c:pt>
                <c:pt idx="436">
                  <c:v>9.5231955505247601E-2</c:v>
                </c:pt>
                <c:pt idx="437">
                  <c:v>9.5437734553045994E-2</c:v>
                </c:pt>
                <c:pt idx="438">
                  <c:v>9.5643458616029201E-2</c:v>
                </c:pt>
                <c:pt idx="439">
                  <c:v>9.5849127712880205E-2</c:v>
                </c:pt>
                <c:pt idx="440">
                  <c:v>9.6054741862273196E-2</c:v>
                </c:pt>
                <c:pt idx="441">
                  <c:v>9.6260301082873798E-2</c:v>
                </c:pt>
                <c:pt idx="442">
                  <c:v>9.6465805393338794E-2</c:v>
                </c:pt>
                <c:pt idx="443">
                  <c:v>9.6671254812316101E-2</c:v>
                </c:pt>
                <c:pt idx="444">
                  <c:v>9.6876649358445102E-2</c:v>
                </c:pt>
                <c:pt idx="445">
                  <c:v>9.7081989050356199E-2</c:v>
                </c:pt>
                <c:pt idx="446">
                  <c:v>9.7287273906671398E-2</c:v>
                </c:pt>
                <c:pt idx="447">
                  <c:v>9.74925039460037E-2</c:v>
                </c:pt>
                <c:pt idx="448">
                  <c:v>9.7697679186957501E-2</c:v>
                </c:pt>
                <c:pt idx="449">
                  <c:v>9.7902799648128397E-2</c:v>
                </c:pt>
                <c:pt idx="450">
                  <c:v>9.8107865348103396E-2</c:v>
                </c:pt>
                <c:pt idx="451">
                  <c:v>9.8312876305460803E-2</c:v>
                </c:pt>
                <c:pt idx="452">
                  <c:v>9.8517832538770098E-2</c:v>
                </c:pt>
                <c:pt idx="453">
                  <c:v>9.8722734066592197E-2</c:v>
                </c:pt>
                <c:pt idx="454">
                  <c:v>9.8927580907479398E-2</c:v>
                </c:pt>
                <c:pt idx="455">
                  <c:v>9.9132373079975106E-2</c:v>
                </c:pt>
                <c:pt idx="456">
                  <c:v>9.9337110602614298E-2</c:v>
                </c:pt>
                <c:pt idx="457">
                  <c:v>9.9541793493922906E-2</c:v>
                </c:pt>
                <c:pt idx="458">
                  <c:v>9.9746421772418797E-2</c:v>
                </c:pt>
                <c:pt idx="459">
                  <c:v>9.9950995456610597E-2</c:v>
                </c:pt>
                <c:pt idx="460">
                  <c:v>0.10015551456499799</c:v>
                </c:pt>
                <c:pt idx="461">
                  <c:v>0.100359979116074</c:v>
                </c:pt>
                <c:pt idx="462">
                  <c:v>0.100564389128321</c:v>
                </c:pt>
                <c:pt idx="463">
                  <c:v>0.100768744620213</c:v>
                </c:pt>
                <c:pt idx="464">
                  <c:v>0.100973045610216</c:v>
                </c:pt>
                <c:pt idx="465">
                  <c:v>0.101177292116786</c:v>
                </c:pt>
                <c:pt idx="466">
                  <c:v>0.101381484158373</c:v>
                </c:pt>
                <c:pt idx="467">
                  <c:v>0.101585621753417</c:v>
                </c:pt>
                <c:pt idx="468">
                  <c:v>0.101789704920348</c:v>
                </c:pt>
                <c:pt idx="469">
                  <c:v>0.101993733677589</c:v>
                </c:pt>
                <c:pt idx="470">
                  <c:v>0.10219770804355401</c:v>
                </c:pt>
                <c:pt idx="471">
                  <c:v>0.10240162803665</c:v>
                </c:pt>
                <c:pt idx="472">
                  <c:v>0.102605493675272</c:v>
                </c:pt>
                <c:pt idx="473">
                  <c:v>0.10280930497781</c:v>
                </c:pt>
                <c:pt idx="474">
                  <c:v>0.103013061962642</c:v>
                </c:pt>
                <c:pt idx="475">
                  <c:v>0.103216764648141</c:v>
                </c:pt>
                <c:pt idx="476">
                  <c:v>0.103420413052668</c:v>
                </c:pt>
                <c:pt idx="477">
                  <c:v>0.103624007194579</c:v>
                </c:pt>
                <c:pt idx="478">
                  <c:v>0.103827547092218</c:v>
                </c:pt>
                <c:pt idx="479">
                  <c:v>0.104031032763923</c:v>
                </c:pt>
                <c:pt idx="480">
                  <c:v>0.104234464228022</c:v>
                </c:pt>
                <c:pt idx="481">
                  <c:v>0.104437841502836</c:v>
                </c:pt>
                <c:pt idx="482">
                  <c:v>0.104641164606675</c:v>
                </c:pt>
                <c:pt idx="483">
                  <c:v>0.10484443355784299</c:v>
                </c:pt>
                <c:pt idx="484">
                  <c:v>0.105047648374635</c:v>
                </c:pt>
                <c:pt idx="485">
                  <c:v>0.105250809075335</c:v>
                </c:pt>
                <c:pt idx="486">
                  <c:v>0.105453915678223</c:v>
                </c:pt>
                <c:pt idx="487">
                  <c:v>0.105656968201566</c:v>
                </c:pt>
                <c:pt idx="488">
                  <c:v>0.105859966663625</c:v>
                </c:pt>
                <c:pt idx="489">
                  <c:v>0.10606291108265201</c:v>
                </c:pt>
                <c:pt idx="490">
                  <c:v>0.10626580147689101</c:v>
                </c:pt>
                <c:pt idx="491">
                  <c:v>0.106468637864577</c:v>
                </c:pt>
                <c:pt idx="492">
                  <c:v>0.106671420263937</c:v>
                </c:pt>
                <c:pt idx="493">
                  <c:v>0.106874148693188</c:v>
                </c:pt>
                <c:pt idx="494">
                  <c:v>0.107076823170541</c:v>
                </c:pt>
                <c:pt idx="495">
                  <c:v>0.107279443714196</c:v>
                </c:pt>
                <c:pt idx="496">
                  <c:v>0.107482010342346</c:v>
                </c:pt>
                <c:pt idx="497">
                  <c:v>0.107684523073177</c:v>
                </c:pt>
                <c:pt idx="498">
                  <c:v>0.107886981924863</c:v>
                </c:pt>
                <c:pt idx="499">
                  <c:v>0.108089386915573</c:v>
                </c:pt>
                <c:pt idx="500">
                  <c:v>0.10829173806346599</c:v>
                </c:pt>
                <c:pt idx="501">
                  <c:v>0.108494035386691</c:v>
                </c:pt>
                <c:pt idx="502">
                  <c:v>0.10869627890339301</c:v>
                </c:pt>
                <c:pt idx="503">
                  <c:v>0.10889846863170401</c:v>
                </c:pt>
                <c:pt idx="504">
                  <c:v>0.109100604589749</c:v>
                </c:pt>
                <c:pt idx="505">
                  <c:v>0.109302686795648</c:v>
                </c:pt>
                <c:pt idx="506">
                  <c:v>0.10950471526750701</c:v>
                </c:pt>
                <c:pt idx="507">
                  <c:v>0.10970669002342701</c:v>
                </c:pt>
                <c:pt idx="508">
                  <c:v>0.109908611081501</c:v>
                </c:pt>
                <c:pt idx="509">
                  <c:v>0.11011047845981201</c:v>
                </c:pt>
                <c:pt idx="510">
                  <c:v>0.110312292176435</c:v>
                </c:pt>
                <c:pt idx="511">
                  <c:v>0.110514052249438</c:v>
                </c:pt>
                <c:pt idx="512">
                  <c:v>0.110715758696878</c:v>
                </c:pt>
                <c:pt idx="513">
                  <c:v>0.110917411536807</c:v>
                </c:pt>
                <c:pt idx="514">
                  <c:v>0.11111901078726499</c:v>
                </c:pt>
                <c:pt idx="515">
                  <c:v>0.111320556466287</c:v>
                </c:pt>
                <c:pt idx="516">
                  <c:v>0.111522048591898</c:v>
                </c:pt>
                <c:pt idx="517">
                  <c:v>0.111723487182114</c:v>
                </c:pt>
                <c:pt idx="518">
                  <c:v>0.111924872254945</c:v>
                </c:pt>
                <c:pt idx="519">
                  <c:v>0.112126203828391</c:v>
                </c:pt>
                <c:pt idx="520">
                  <c:v>0.11232748192044301</c:v>
                </c:pt>
                <c:pt idx="521">
                  <c:v>0.11252870654908501</c:v>
                </c:pt>
                <c:pt idx="522">
                  <c:v>0.112729877732294</c:v>
                </c:pt>
                <c:pt idx="523">
                  <c:v>0.11293099548803499</c:v>
                </c:pt>
                <c:pt idx="524">
                  <c:v>0.113132059834267</c:v>
                </c:pt>
                <c:pt idx="525">
                  <c:v>0.113333070788943</c:v>
                </c:pt>
                <c:pt idx="526">
                  <c:v>0.113534028370002</c:v>
                </c:pt>
                <c:pt idx="527">
                  <c:v>0.11373493259538001</c:v>
                </c:pt>
                <c:pt idx="528">
                  <c:v>0.113935783483003</c:v>
                </c:pt>
                <c:pt idx="529">
                  <c:v>0.114136581050787</c:v>
                </c:pt>
                <c:pt idx="530">
                  <c:v>0.11433732531664199</c:v>
                </c:pt>
                <c:pt idx="531">
                  <c:v>0.11453801629847001</c:v>
                </c:pt>
                <c:pt idx="532">
                  <c:v>0.114738654014162</c:v>
                </c:pt>
                <c:pt idx="533">
                  <c:v>0.11493923848160401</c:v>
                </c:pt>
                <c:pt idx="534">
                  <c:v>0.115139769718671</c:v>
                </c:pt>
                <c:pt idx="535">
                  <c:v>0.115340247743232</c:v>
                </c:pt>
                <c:pt idx="536">
                  <c:v>0.115540672573147</c:v>
                </c:pt>
                <c:pt idx="537">
                  <c:v>0.11574104422626801</c:v>
                </c:pt>
                <c:pt idx="538">
                  <c:v>0.11594136272043699</c:v>
                </c:pt>
                <c:pt idx="539">
                  <c:v>0.11614162807349</c:v>
                </c:pt>
                <c:pt idx="540">
                  <c:v>0.11634184030325399</c:v>
                </c:pt>
                <c:pt idx="541">
                  <c:v>0.116541999427549</c:v>
                </c:pt>
                <c:pt idx="542">
                  <c:v>0.116742105464184</c:v>
                </c:pt>
                <c:pt idx="543">
                  <c:v>0.11694215843096201</c:v>
                </c:pt>
                <c:pt idx="544">
                  <c:v>0.117142158345678</c:v>
                </c:pt>
                <c:pt idx="545">
                  <c:v>0.117342105226117</c:v>
                </c:pt>
                <c:pt idx="546">
                  <c:v>0.117541999090059</c:v>
                </c:pt>
                <c:pt idx="547">
                  <c:v>0.117741839955272</c:v>
                </c:pt>
                <c:pt idx="548">
                  <c:v>0.117941627839518</c:v>
                </c:pt>
                <c:pt idx="549">
                  <c:v>0.118141362760551</c:v>
                </c:pt>
                <c:pt idx="550">
                  <c:v>0.11834104473611599</c:v>
                </c:pt>
                <c:pt idx="551">
                  <c:v>0.118540673783951</c:v>
                </c:pt>
                <c:pt idx="552">
                  <c:v>0.118740249921784</c:v>
                </c:pt>
                <c:pt idx="553">
                  <c:v>0.118939773167337</c:v>
                </c:pt>
                <c:pt idx="554">
                  <c:v>0.119139243538323</c:v>
                </c:pt>
                <c:pt idx="555">
                  <c:v>0.119338661052446</c:v>
                </c:pt>
                <c:pt idx="556">
                  <c:v>0.119538025727404</c:v>
                </c:pt>
                <c:pt idx="557">
                  <c:v>0.11973733758088401</c:v>
                </c:pt>
                <c:pt idx="558">
                  <c:v>0.11993659663056699</c:v>
                </c:pt>
                <c:pt idx="559">
                  <c:v>0.120135802894125</c:v>
                </c:pt>
                <c:pt idx="560">
                  <c:v>0.12033495638922399</c:v>
                </c:pt>
                <c:pt idx="561">
                  <c:v>0.120534057133518</c:v>
                </c:pt>
                <c:pt idx="562">
                  <c:v>0.120733105144657</c:v>
                </c:pt>
                <c:pt idx="563">
                  <c:v>0.12093210044027999</c:v>
                </c:pt>
                <c:pt idx="564">
                  <c:v>0.121131043038019</c:v>
                </c:pt>
                <c:pt idx="565">
                  <c:v>0.121329932955499</c:v>
                </c:pt>
                <c:pt idx="566">
                  <c:v>0.12152877021033399</c:v>
                </c:pt>
                <c:pt idx="567">
                  <c:v>0.121727554820134</c:v>
                </c:pt>
                <c:pt idx="568">
                  <c:v>0.12192628680249699</c:v>
                </c:pt>
                <c:pt idx="569">
                  <c:v>0.122124966175016</c:v>
                </c:pt>
                <c:pt idx="570">
                  <c:v>0.12232359295527399</c:v>
                </c:pt>
                <c:pt idx="571">
                  <c:v>0.122522167160847</c:v>
                </c:pt>
                <c:pt idx="572">
                  <c:v>0.12272068880930199</c:v>
                </c:pt>
                <c:pt idx="573">
                  <c:v>0.1229191579182</c:v>
                </c:pt>
                <c:pt idx="574">
                  <c:v>0.123117574505091</c:v>
                </c:pt>
                <c:pt idx="575">
                  <c:v>0.12331593858752</c:v>
                </c:pt>
                <c:pt idx="576">
                  <c:v>0.12351425018302201</c:v>
                </c:pt>
                <c:pt idx="577">
                  <c:v>0.123712509309125</c:v>
                </c:pt>
                <c:pt idx="578">
                  <c:v>0.123910715983349</c:v>
                </c:pt>
                <c:pt idx="579">
                  <c:v>0.12410887022320399</c:v>
                </c:pt>
                <c:pt idx="580">
                  <c:v>0.12430697204619499</c:v>
                </c:pt>
                <c:pt idx="581">
                  <c:v>0.124505021469817</c:v>
                </c:pt>
                <c:pt idx="582">
                  <c:v>0.124703018511558</c:v>
                </c:pt>
                <c:pt idx="583">
                  <c:v>0.124900963188899</c:v>
                </c:pt>
                <c:pt idx="584">
                  <c:v>0.12509885551930999</c:v>
                </c:pt>
                <c:pt idx="585">
                  <c:v>0.12529669552025499</c:v>
                </c:pt>
                <c:pt idx="586">
                  <c:v>0.12549448320919099</c:v>
                </c:pt>
                <c:pt idx="587">
                  <c:v>0.125692218603565</c:v>
                </c:pt>
                <c:pt idx="588">
                  <c:v>0.12588990172081699</c:v>
                </c:pt>
                <c:pt idx="589">
                  <c:v>0.12608753257838001</c:v>
                </c:pt>
                <c:pt idx="590">
                  <c:v>0.126285111193677</c:v>
                </c:pt>
                <c:pt idx="591">
                  <c:v>0.12648263758412501</c:v>
                </c:pt>
                <c:pt idx="592">
                  <c:v>0.12668011176713101</c:v>
                </c:pt>
                <c:pt idx="593">
                  <c:v>0.126877533760098</c:v>
                </c:pt>
                <c:pt idx="594">
                  <c:v>0.12707490358041601</c:v>
                </c:pt>
                <c:pt idx="595">
                  <c:v>0.12727222124547</c:v>
                </c:pt>
                <c:pt idx="596">
                  <c:v>0.127469486772638</c:v>
                </c:pt>
                <c:pt idx="597">
                  <c:v>0.127666700179287</c:v>
                </c:pt>
                <c:pt idx="598">
                  <c:v>0.12786386148277901</c:v>
                </c:pt>
                <c:pt idx="599">
                  <c:v>0.12806097070046699</c:v>
                </c:pt>
                <c:pt idx="600">
                  <c:v>0.12825802784969501</c:v>
                </c:pt>
                <c:pt idx="601">
                  <c:v>0.128455032947802</c:v>
                </c:pt>
                <c:pt idx="602">
                  <c:v>0.128651986012116</c:v>
                </c:pt>
                <c:pt idx="603">
                  <c:v>0.12884888705995901</c:v>
                </c:pt>
                <c:pt idx="604">
                  <c:v>0.129045736108645</c:v>
                </c:pt>
                <c:pt idx="605">
                  <c:v>0.12924253317547901</c:v>
                </c:pt>
                <c:pt idx="606">
                  <c:v>0.129439278277759</c:v>
                </c:pt>
                <c:pt idx="607">
                  <c:v>0.129635971432776</c:v>
                </c:pt>
                <c:pt idx="608">
                  <c:v>0.12983261265781201</c:v>
                </c:pt>
                <c:pt idx="609">
                  <c:v>0.13002920197014101</c:v>
                </c:pt>
                <c:pt idx="610">
                  <c:v>0.130225739387029</c:v>
                </c:pt>
                <c:pt idx="611">
                  <c:v>0.13042222492573699</c:v>
                </c:pt>
                <c:pt idx="612">
                  <c:v>0.13061865860351399</c:v>
                </c:pt>
                <c:pt idx="613">
                  <c:v>0.130815040437604</c:v>
                </c:pt>
                <c:pt idx="614">
                  <c:v>0.131011370445241</c:v>
                </c:pt>
                <c:pt idx="615">
                  <c:v>0.131207648643655</c:v>
                </c:pt>
                <c:pt idx="616">
                  <c:v>0.13140387505006401</c:v>
                </c:pt>
                <c:pt idx="617">
                  <c:v>0.13160004968167999</c:v>
                </c:pt>
                <c:pt idx="618">
                  <c:v>0.131796172555708</c:v>
                </c:pt>
                <c:pt idx="619">
                  <c:v>0.13199224368934401</c:v>
                </c:pt>
                <c:pt idx="620">
                  <c:v>0.13218826309977699</c:v>
                </c:pt>
                <c:pt idx="621">
                  <c:v>0.13238423080418699</c:v>
                </c:pt>
                <c:pt idx="622">
                  <c:v>0.132580146819747</c:v>
                </c:pt>
                <c:pt idx="623">
                  <c:v>0.132776011163624</c:v>
                </c:pt>
                <c:pt idx="624">
                  <c:v>0.13297182385297299</c:v>
                </c:pt>
                <c:pt idx="625">
                  <c:v>0.13316758490494701</c:v>
                </c:pt>
                <c:pt idx="626">
                  <c:v>0.13336329433668501</c:v>
                </c:pt>
                <c:pt idx="627">
                  <c:v>0.13355895216532301</c:v>
                </c:pt>
                <c:pt idx="628">
                  <c:v>0.133754558407987</c:v>
                </c:pt>
                <c:pt idx="629">
                  <c:v>0.133950113081796</c:v>
                </c:pt>
                <c:pt idx="630">
                  <c:v>0.13414561620386201</c:v>
                </c:pt>
                <c:pt idx="631">
                  <c:v>0.13434106779128699</c:v>
                </c:pt>
                <c:pt idx="632">
                  <c:v>0.13453646786116699</c:v>
                </c:pt>
                <c:pt idx="633">
                  <c:v>0.13473181643059001</c:v>
                </c:pt>
                <c:pt idx="634">
                  <c:v>0.134927113516637</c:v>
                </c:pt>
                <c:pt idx="635">
                  <c:v>0.13512235913638099</c:v>
                </c:pt>
                <c:pt idx="636">
                  <c:v>0.135317553306885</c:v>
                </c:pt>
                <c:pt idx="637">
                  <c:v>0.13551269604520699</c:v>
                </c:pt>
                <c:pt idx="638">
                  <c:v>0.135707787368397</c:v>
                </c:pt>
                <c:pt idx="639">
                  <c:v>0.13590282729349601</c:v>
                </c:pt>
                <c:pt idx="640">
                  <c:v>0.13609781583753899</c:v>
                </c:pt>
                <c:pt idx="641">
                  <c:v>0.136292753017552</c:v>
                </c:pt>
                <c:pt idx="642">
                  <c:v>0.13648763885055401</c:v>
                </c:pt>
                <c:pt idx="643">
                  <c:v>0.13668247335355599</c:v>
                </c:pt>
                <c:pt idx="644">
                  <c:v>0.136877256543562</c:v>
                </c:pt>
                <c:pt idx="645">
                  <c:v>0.13707198843756599</c:v>
                </c:pt>
                <c:pt idx="646">
                  <c:v>0.13726666905255799</c:v>
                </c:pt>
                <c:pt idx="647">
                  <c:v>0.13746129840551799</c:v>
                </c:pt>
                <c:pt idx="648">
                  <c:v>0.13765587651341901</c:v>
                </c:pt>
                <c:pt idx="649">
                  <c:v>0.13785040339322599</c:v>
                </c:pt>
                <c:pt idx="650">
                  <c:v>0.138044879061897</c:v>
                </c:pt>
                <c:pt idx="651">
                  <c:v>0.138239303536382</c:v>
                </c:pt>
                <c:pt idx="652">
                  <c:v>0.13843367683362301</c:v>
                </c:pt>
                <c:pt idx="653">
                  <c:v>0.138627998970555</c:v>
                </c:pt>
                <c:pt idx="654">
                  <c:v>0.13882226996410399</c:v>
                </c:pt>
                <c:pt idx="655">
                  <c:v>0.139016489831192</c:v>
                </c:pt>
                <c:pt idx="656">
                  <c:v>0.139210658588729</c:v>
                </c:pt>
                <c:pt idx="657">
                  <c:v>0.13940477625362099</c:v>
                </c:pt>
                <c:pt idx="658">
                  <c:v>0.139598842842763</c:v>
                </c:pt>
                <c:pt idx="659">
                  <c:v>0.139792858373045</c:v>
                </c:pt>
                <c:pt idx="660">
                  <c:v>0.139986822861349</c:v>
                </c:pt>
                <c:pt idx="661">
                  <c:v>0.140180736324548</c:v>
                </c:pt>
                <c:pt idx="662">
                  <c:v>0.14037459877951</c:v>
                </c:pt>
                <c:pt idx="663">
                  <c:v>0.14056841024309299</c:v>
                </c:pt>
                <c:pt idx="664">
                  <c:v>0.140762170732148</c:v>
                </c:pt>
                <c:pt idx="665">
                  <c:v>0.14095588026351899</c:v>
                </c:pt>
                <c:pt idx="666">
                  <c:v>0.14114953885404299</c:v>
                </c:pt>
                <c:pt idx="667">
                  <c:v>0.141343146520548</c:v>
                </c:pt>
                <c:pt idx="668">
                  <c:v>0.14153670327985499</c:v>
                </c:pt>
                <c:pt idx="669">
                  <c:v>0.14173020914877901</c:v>
                </c:pt>
                <c:pt idx="670">
                  <c:v>0.141923664144124</c:v>
                </c:pt>
                <c:pt idx="671">
                  <c:v>0.14211706828269</c:v>
                </c:pt>
                <c:pt idx="672">
                  <c:v>0.142310421581268</c:v>
                </c:pt>
                <c:pt idx="673">
                  <c:v>0.142503724056641</c:v>
                </c:pt>
                <c:pt idx="674">
                  <c:v>0.14269697572558501</c:v>
                </c:pt>
                <c:pt idx="675">
                  <c:v>0.142890176604869</c:v>
                </c:pt>
                <c:pt idx="676">
                  <c:v>0.14308332671125301</c:v>
                </c:pt>
                <c:pt idx="677">
                  <c:v>0.14327642606149199</c:v>
                </c:pt>
                <c:pt idx="678">
                  <c:v>0.14346947467233101</c:v>
                </c:pt>
                <c:pt idx="679">
                  <c:v>0.14366247256050901</c:v>
                </c:pt>
                <c:pt idx="680">
                  <c:v>0.14385541974275601</c:v>
                </c:pt>
                <c:pt idx="681">
                  <c:v>0.144048316235797</c:v>
                </c:pt>
                <c:pt idx="682">
                  <c:v>0.14424116205634799</c:v>
                </c:pt>
                <c:pt idx="683">
                  <c:v>0.14443395722111699</c:v>
                </c:pt>
                <c:pt idx="684">
                  <c:v>0.144626701746804</c:v>
                </c:pt>
                <c:pt idx="685">
                  <c:v>0.14481939565010499</c:v>
                </c:pt>
                <c:pt idx="686">
                  <c:v>0.14501203894770601</c:v>
                </c:pt>
                <c:pt idx="687">
                  <c:v>0.145204631656284</c:v>
                </c:pt>
                <c:pt idx="688">
                  <c:v>0.14539717379251099</c:v>
                </c:pt>
                <c:pt idx="689">
                  <c:v>0.14558966537305201</c:v>
                </c:pt>
                <c:pt idx="690">
                  <c:v>0.14578210641456299</c:v>
                </c:pt>
                <c:pt idx="691">
                  <c:v>0.14597449693369199</c:v>
                </c:pt>
                <c:pt idx="692">
                  <c:v>0.14616683694708199</c:v>
                </c:pt>
                <c:pt idx="693">
                  <c:v>0.14635912647136601</c:v>
                </c:pt>
                <c:pt idx="694">
                  <c:v>0.14655136552317199</c:v>
                </c:pt>
                <c:pt idx="695">
                  <c:v>0.14674355411911899</c:v>
                </c:pt>
                <c:pt idx="696">
                  <c:v>0.14693569227581799</c:v>
                </c:pt>
                <c:pt idx="697">
                  <c:v>0.147127780009875</c:v>
                </c:pt>
                <c:pt idx="698">
                  <c:v>0.14731981733788599</c:v>
                </c:pt>
                <c:pt idx="699">
                  <c:v>0.14751180427644101</c:v>
                </c:pt>
                <c:pt idx="700">
                  <c:v>0.14770374084212301</c:v>
                </c:pt>
                <c:pt idx="701">
                  <c:v>0.147895627051506</c:v>
                </c:pt>
                <c:pt idx="702">
                  <c:v>0.14808746292115901</c:v>
                </c:pt>
                <c:pt idx="703">
                  <c:v>0.14827924846764101</c:v>
                </c:pt>
                <c:pt idx="704">
                  <c:v>0.148470983707505</c:v>
                </c:pt>
                <c:pt idx="705">
                  <c:v>0.14866266865729699</c:v>
                </c:pt>
                <c:pt idx="706">
                  <c:v>0.14885430333355501</c:v>
                </c:pt>
                <c:pt idx="707">
                  <c:v>0.149045887752809</c:v>
                </c:pt>
                <c:pt idx="708">
                  <c:v>0.14923742193158401</c:v>
                </c:pt>
                <c:pt idx="709">
                  <c:v>0.14942890588639501</c:v>
                </c:pt>
                <c:pt idx="710">
                  <c:v>0.14962033963375099</c:v>
                </c:pt>
                <c:pt idx="711">
                  <c:v>0.14981172319015301</c:v>
                </c:pt>
                <c:pt idx="712">
                  <c:v>0.15000305657209601</c:v>
                </c:pt>
                <c:pt idx="713">
                  <c:v>0.150194339796066</c:v>
                </c:pt>
                <c:pt idx="714">
                  <c:v>0.15038557287854201</c:v>
                </c:pt>
                <c:pt idx="715">
                  <c:v>0.150576755835997</c:v>
                </c:pt>
                <c:pt idx="716">
                  <c:v>0.15076788868489599</c:v>
                </c:pt>
                <c:pt idx="717">
                  <c:v>0.15095897144169601</c:v>
                </c:pt>
                <c:pt idx="718">
                  <c:v>0.15115000412284599</c:v>
                </c:pt>
                <c:pt idx="719">
                  <c:v>0.15134098674479099</c:v>
                </c:pt>
                <c:pt idx="720">
                  <c:v>0.15153191932396501</c:v>
                </c:pt>
                <c:pt idx="721">
                  <c:v>0.15172280187679699</c:v>
                </c:pt>
                <c:pt idx="722">
                  <c:v>0.15191363441970801</c:v>
                </c:pt>
                <c:pt idx="723">
                  <c:v>0.15210441696911201</c:v>
                </c:pt>
                <c:pt idx="724">
                  <c:v>0.15229514954141399</c:v>
                </c:pt>
                <c:pt idx="725">
                  <c:v>0.15248583215301501</c:v>
                </c:pt>
                <c:pt idx="726">
                  <c:v>0.152676464820305</c:v>
                </c:pt>
                <c:pt idx="727">
                  <c:v>0.15286704755967001</c:v>
                </c:pt>
                <c:pt idx="728">
                  <c:v>0.15305758038748801</c:v>
                </c:pt>
                <c:pt idx="729">
                  <c:v>0.153248063320127</c:v>
                </c:pt>
                <c:pt idx="730">
                  <c:v>0.15343849637395099</c:v>
                </c:pt>
                <c:pt idx="731">
                  <c:v>0.15362887956531601</c:v>
                </c:pt>
                <c:pt idx="732">
                  <c:v>0.15381921291056999</c:v>
                </c:pt>
                <c:pt idx="733">
                  <c:v>0.15400949642605399</c:v>
                </c:pt>
                <c:pt idx="734">
                  <c:v>0.15419973012810201</c:v>
                </c:pt>
                <c:pt idx="735">
                  <c:v>0.154389914033041</c:v>
                </c:pt>
                <c:pt idx="736">
                  <c:v>0.15458004815719001</c:v>
                </c:pt>
                <c:pt idx="737">
                  <c:v>0.154770132516861</c:v>
                </c:pt>
                <c:pt idx="738">
                  <c:v>0.15496016712836</c:v>
                </c:pt>
                <c:pt idx="739">
                  <c:v>0.15515015200798299</c:v>
                </c:pt>
                <c:pt idx="740">
                  <c:v>0.15534008717202299</c:v>
                </c:pt>
                <c:pt idx="741">
                  <c:v>0.15552997263676199</c:v>
                </c:pt>
                <c:pt idx="742">
                  <c:v>0.15571980841847599</c:v>
                </c:pt>
                <c:pt idx="743">
                  <c:v>0.155909594533435</c:v>
                </c:pt>
                <c:pt idx="744">
                  <c:v>0.15609933099789999</c:v>
                </c:pt>
                <c:pt idx="745">
                  <c:v>0.15628901782812599</c:v>
                </c:pt>
                <c:pt idx="746">
                  <c:v>0.15647865504035999</c:v>
                </c:pt>
                <c:pt idx="747">
                  <c:v>0.156668242650843</c:v>
                </c:pt>
                <c:pt idx="748">
                  <c:v>0.156857780675808</c:v>
                </c:pt>
                <c:pt idx="749">
                  <c:v>0.15704726913148001</c:v>
                </c:pt>
                <c:pt idx="750">
                  <c:v>0.15723670803407899</c:v>
                </c:pt>
                <c:pt idx="751">
                  <c:v>0.157426097399816</c:v>
                </c:pt>
                <c:pt idx="752">
                  <c:v>0.15761543724489599</c:v>
                </c:pt>
                <c:pt idx="753">
                  <c:v>0.157804727585516</c:v>
                </c:pt>
                <c:pt idx="754">
                  <c:v>0.15799396843786601</c:v>
                </c:pt>
                <c:pt idx="755">
                  <c:v>0.15818315981813</c:v>
                </c:pt>
                <c:pt idx="756">
                  <c:v>0.15837230174248201</c:v>
                </c:pt>
                <c:pt idx="757">
                  <c:v>0.15856139422709301</c:v>
                </c:pt>
                <c:pt idx="758">
                  <c:v>0.15875043728812299</c:v>
                </c:pt>
                <c:pt idx="759">
                  <c:v>0.15893943094172799</c:v>
                </c:pt>
                <c:pt idx="760">
                  <c:v>0.15912837520405401</c:v>
                </c:pt>
                <c:pt idx="761">
                  <c:v>0.159317270091242</c:v>
                </c:pt>
                <c:pt idx="762">
                  <c:v>0.15950611561942599</c:v>
                </c:pt>
                <c:pt idx="763">
                  <c:v>0.15969491180473</c:v>
                </c:pt>
                <c:pt idx="764">
                  <c:v>0.159883658663276</c:v>
                </c:pt>
                <c:pt idx="765">
                  <c:v>0.16007235621117299</c:v>
                </c:pt>
                <c:pt idx="766">
                  <c:v>0.16026100446452801</c:v>
                </c:pt>
                <c:pt idx="767">
                  <c:v>0.16044960343943801</c:v>
                </c:pt>
                <c:pt idx="768">
                  <c:v>0.16063815315199301</c:v>
                </c:pt>
                <c:pt idx="769">
                  <c:v>0.160826653618277</c:v>
                </c:pt>
                <c:pt idx="770">
                  <c:v>0.16101510485436701</c:v>
                </c:pt>
                <c:pt idx="771">
                  <c:v>0.161203506876332</c:v>
                </c:pt>
                <c:pt idx="772">
                  <c:v>0.16139185970023501</c:v>
                </c:pt>
                <c:pt idx="773">
                  <c:v>0.16158016334212999</c:v>
                </c:pt>
                <c:pt idx="774">
                  <c:v>0.161768417818067</c:v>
                </c:pt>
                <c:pt idx="775">
                  <c:v>0.16195662314408599</c:v>
                </c:pt>
                <c:pt idx="776">
                  <c:v>0.16214477933622201</c:v>
                </c:pt>
                <c:pt idx="777">
                  <c:v>0.162332886410501</c:v>
                </c:pt>
                <c:pt idx="778">
                  <c:v>0.16252094438294401</c:v>
                </c:pt>
                <c:pt idx="779">
                  <c:v>0.162708953269564</c:v>
                </c:pt>
                <c:pt idx="780">
                  <c:v>0.162896913086367</c:v>
                </c:pt>
                <c:pt idx="781">
                  <c:v>0.163084823849352</c:v>
                </c:pt>
                <c:pt idx="782">
                  <c:v>0.163272685574511</c:v>
                </c:pt>
                <c:pt idx="783">
                  <c:v>0.16346049827782899</c:v>
                </c:pt>
                <c:pt idx="784">
                  <c:v>0.16364826197528301</c:v>
                </c:pt>
                <c:pt idx="785">
                  <c:v>0.163835976682846</c:v>
                </c:pt>
                <c:pt idx="786">
                  <c:v>0.16402364241648101</c:v>
                </c:pt>
                <c:pt idx="787">
                  <c:v>0.16421125919214399</c:v>
                </c:pt>
                <c:pt idx="788">
                  <c:v>0.16439882702578601</c:v>
                </c:pt>
                <c:pt idx="789">
                  <c:v>0.16458634593335</c:v>
                </c:pt>
                <c:pt idx="790">
                  <c:v>0.16477381593077201</c:v>
                </c:pt>
                <c:pt idx="791">
                  <c:v>0.16496123703398</c:v>
                </c:pt>
                <c:pt idx="792">
                  <c:v>0.16514860925889799</c:v>
                </c:pt>
                <c:pt idx="793">
                  <c:v>0.165335932621439</c:v>
                </c:pt>
                <c:pt idx="794">
                  <c:v>0.16552320713751201</c:v>
                </c:pt>
                <c:pt idx="795">
                  <c:v>0.165710432823019</c:v>
                </c:pt>
                <c:pt idx="796">
                  <c:v>0.165897609693853</c:v>
                </c:pt>
                <c:pt idx="797">
                  <c:v>0.16608473776590199</c:v>
                </c:pt>
                <c:pt idx="798">
                  <c:v>0.16627181705504501</c:v>
                </c:pt>
                <c:pt idx="799">
                  <c:v>0.16645884757715701</c:v>
                </c:pt>
                <c:pt idx="800">
                  <c:v>0.16664582934810401</c:v>
                </c:pt>
                <c:pt idx="801">
                  <c:v>0.166832762383744</c:v>
                </c:pt>
                <c:pt idx="802">
                  <c:v>0.167019646699931</c:v>
                </c:pt>
                <c:pt idx="803">
                  <c:v>0.16720648231251001</c:v>
                </c:pt>
                <c:pt idx="804">
                  <c:v>0.16739326923732101</c:v>
                </c:pt>
                <c:pt idx="805">
                  <c:v>0.167580007490194</c:v>
                </c:pt>
                <c:pt idx="806">
                  <c:v>0.16776669708695399</c:v>
                </c:pt>
                <c:pt idx="807">
                  <c:v>0.167953338043419</c:v>
                </c:pt>
                <c:pt idx="808">
                  <c:v>0.16813993037540201</c:v>
                </c:pt>
                <c:pt idx="809">
                  <c:v>0.16832647409870399</c:v>
                </c:pt>
                <c:pt idx="810">
                  <c:v>0.16851296922912401</c:v>
                </c:pt>
                <c:pt idx="811">
                  <c:v>0.16869941578245201</c:v>
                </c:pt>
                <c:pt idx="812">
                  <c:v>0.16888581377447201</c:v>
                </c:pt>
                <c:pt idx="813">
                  <c:v>0.16907216322096</c:v>
                </c:pt>
                <c:pt idx="814">
                  <c:v>0.169258464137685</c:v>
                </c:pt>
                <c:pt idx="815">
                  <c:v>0.16944471654041099</c:v>
                </c:pt>
                <c:pt idx="816">
                  <c:v>0.169630920444893</c:v>
                </c:pt>
                <c:pt idx="817">
                  <c:v>0.16981707586688</c:v>
                </c:pt>
                <c:pt idx="818">
                  <c:v>0.17000318282211499</c:v>
                </c:pt>
                <c:pt idx="819">
                  <c:v>0.17018924132633301</c:v>
                </c:pt>
                <c:pt idx="820">
                  <c:v>0.170375251395262</c:v>
                </c:pt>
                <c:pt idx="821">
                  <c:v>0.17056121304462299</c:v>
                </c:pt>
                <c:pt idx="822">
                  <c:v>0.170747126290133</c:v>
                </c:pt>
                <c:pt idx="823">
                  <c:v>0.17093299114749799</c:v>
                </c:pt>
                <c:pt idx="824">
                  <c:v>0.17111880763241899</c:v>
                </c:pt>
                <c:pt idx="825">
                  <c:v>0.17130457576059199</c:v>
                </c:pt>
                <c:pt idx="826">
                  <c:v>0.17149029554770201</c:v>
                </c:pt>
                <c:pt idx="827">
                  <c:v>0.171675967009431</c:v>
                </c:pt>
                <c:pt idx="828">
                  <c:v>0.171861590161453</c:v>
                </c:pt>
                <c:pt idx="829">
                  <c:v>0.17204716501943401</c:v>
                </c:pt>
                <c:pt idx="830">
                  <c:v>0.17223269159903501</c:v>
                </c:pt>
                <c:pt idx="831">
                  <c:v>0.172418169915909</c:v>
                </c:pt>
                <c:pt idx="832">
                  <c:v>0.17260359998570199</c:v>
                </c:pt>
                <c:pt idx="833">
                  <c:v>0.172788981824054</c:v>
                </c:pt>
                <c:pt idx="834">
                  <c:v>0.172974315446598</c:v>
                </c:pt>
                <c:pt idx="835">
                  <c:v>0.17315960086896001</c:v>
                </c:pt>
                <c:pt idx="836">
                  <c:v>0.17334483810675899</c:v>
                </c:pt>
                <c:pt idx="837">
                  <c:v>0.173530027175608</c:v>
                </c:pt>
                <c:pt idx="838">
                  <c:v>0.17371516809111301</c:v>
                </c:pt>
                <c:pt idx="839">
                  <c:v>0.173900260868872</c:v>
                </c:pt>
                <c:pt idx="840">
                  <c:v>0.17408530552447801</c:v>
                </c:pt>
                <c:pt idx="841">
                  <c:v>0.17427030207351701</c:v>
                </c:pt>
                <c:pt idx="842">
                  <c:v>0.17445525053156599</c:v>
                </c:pt>
                <c:pt idx="843">
                  <c:v>0.17464015091419699</c:v>
                </c:pt>
                <c:pt idx="844">
                  <c:v>0.174825003236977</c:v>
                </c:pt>
                <c:pt idx="845">
                  <c:v>0.175009807515463</c:v>
                </c:pt>
                <c:pt idx="846">
                  <c:v>0.17519456376520601</c:v>
                </c:pt>
                <c:pt idx="847">
                  <c:v>0.17537927200175299</c:v>
                </c:pt>
                <c:pt idx="848">
                  <c:v>0.17556393224064001</c:v>
                </c:pt>
                <c:pt idx="849">
                  <c:v>0.17574854449739999</c:v>
                </c:pt>
                <c:pt idx="850">
                  <c:v>0.175933108787556</c:v>
                </c:pt>
                <c:pt idx="851">
                  <c:v>0.17611762512662801</c:v>
                </c:pt>
                <c:pt idx="852">
                  <c:v>0.17630209353012499</c:v>
                </c:pt>
                <c:pt idx="853">
                  <c:v>0.176486514013554</c:v>
                </c:pt>
                <c:pt idx="854">
                  <c:v>0.17667088659241001</c:v>
                </c:pt>
                <c:pt idx="855">
                  <c:v>0.17685521128218601</c:v>
                </c:pt>
                <c:pt idx="856">
                  <c:v>0.177039488098366</c:v>
                </c:pt>
                <c:pt idx="857">
                  <c:v>0.177223717056428</c:v>
                </c:pt>
                <c:pt idx="858">
                  <c:v>0.17740789817184199</c:v>
                </c:pt>
                <c:pt idx="859">
                  <c:v>0.17759203146007299</c:v>
                </c:pt>
                <c:pt idx="860">
                  <c:v>0.17777611693657799</c:v>
                </c:pt>
                <c:pt idx="861">
                  <c:v>0.177960154616809</c:v>
                </c:pt>
                <c:pt idx="862">
                  <c:v>0.178144144516209</c:v>
                </c:pt>
                <c:pt idx="863">
                  <c:v>0.17832808665021599</c:v>
                </c:pt>
                <c:pt idx="864">
                  <c:v>0.17851198103426</c:v>
                </c:pt>
                <c:pt idx="865">
                  <c:v>0.17869582768376699</c:v>
                </c:pt>
                <c:pt idx="866">
                  <c:v>0.17887962661415299</c:v>
                </c:pt>
                <c:pt idx="867">
                  <c:v>0.17906337784083001</c:v>
                </c:pt>
                <c:pt idx="868">
                  <c:v>0.17924708137920101</c:v>
                </c:pt>
                <c:pt idx="869">
                  <c:v>0.17943073724466399</c:v>
                </c:pt>
                <c:pt idx="870">
                  <c:v>0.17961434545261001</c:v>
                </c:pt>
                <c:pt idx="871">
                  <c:v>0.17979790601842399</c:v>
                </c:pt>
                <c:pt idx="872">
                  <c:v>0.17998141895748199</c:v>
                </c:pt>
                <c:pt idx="873">
                  <c:v>0.18016488428515501</c:v>
                </c:pt>
                <c:pt idx="874">
                  <c:v>0.18034830201680899</c:v>
                </c:pt>
                <c:pt idx="875">
                  <c:v>0.180531672167801</c:v>
                </c:pt>
                <c:pt idx="876">
                  <c:v>0.18071499475348199</c:v>
                </c:pt>
                <c:pt idx="877">
                  <c:v>0.18089826978919499</c:v>
                </c:pt>
                <c:pt idx="878">
                  <c:v>0.18108149729028</c:v>
                </c:pt>
                <c:pt idx="879">
                  <c:v>0.18126467727206699</c:v>
                </c:pt>
                <c:pt idx="880">
                  <c:v>0.18144780974988101</c:v>
                </c:pt>
                <c:pt idx="881">
                  <c:v>0.18163089473903901</c:v>
                </c:pt>
                <c:pt idx="882">
                  <c:v>0.18181393225485401</c:v>
                </c:pt>
                <c:pt idx="883">
                  <c:v>0.18199692231263001</c:v>
                </c:pt>
                <c:pt idx="884">
                  <c:v>0.182179864927665</c:v>
                </c:pt>
                <c:pt idx="885">
                  <c:v>0.18236276011525099</c:v>
                </c:pt>
                <c:pt idx="886">
                  <c:v>0.18254560789067201</c:v>
                </c:pt>
                <c:pt idx="887">
                  <c:v>0.182728408269208</c:v>
                </c:pt>
                <c:pt idx="888">
                  <c:v>0.18291116126613</c:v>
                </c:pt>
                <c:pt idx="889">
                  <c:v>0.18309386689670301</c:v>
                </c:pt>
                <c:pt idx="890">
                  <c:v>0.18327652517618601</c:v>
                </c:pt>
                <c:pt idx="891">
                  <c:v>0.183459136119831</c:v>
                </c:pt>
                <c:pt idx="892">
                  <c:v>0.183641699742883</c:v>
                </c:pt>
                <c:pt idx="893">
                  <c:v>0.183824216060583</c:v>
                </c:pt>
                <c:pt idx="894">
                  <c:v>0.18400668508816101</c:v>
                </c:pt>
                <c:pt idx="895">
                  <c:v>0.184189106840845</c:v>
                </c:pt>
                <c:pt idx="896">
                  <c:v>0.184371481333853</c:v>
                </c:pt>
                <c:pt idx="897">
                  <c:v>0.184553808582398</c:v>
                </c:pt>
                <c:pt idx="898">
                  <c:v>0.184736088601687</c:v>
                </c:pt>
                <c:pt idx="899">
                  <c:v>0.184918321406919</c:v>
                </c:pt>
                <c:pt idx="900">
                  <c:v>0.18510050701328701</c:v>
                </c:pt>
                <c:pt idx="901">
                  <c:v>0.185282645435978</c:v>
                </c:pt>
                <c:pt idx="902">
                  <c:v>0.18546473669017299</c:v>
                </c:pt>
                <c:pt idx="903">
                  <c:v>0.18564678079104399</c:v>
                </c:pt>
                <c:pt idx="904">
                  <c:v>0.185828777753759</c:v>
                </c:pt>
                <c:pt idx="905">
                  <c:v>0.186010727593479</c:v>
                </c:pt>
                <c:pt idx="906">
                  <c:v>0.18619263032535699</c:v>
                </c:pt>
                <c:pt idx="907">
                  <c:v>0.18637448596454201</c:v>
                </c:pt>
                <c:pt idx="908">
                  <c:v>0.186556294526174</c:v>
                </c:pt>
                <c:pt idx="909">
                  <c:v>0.18673805602538801</c:v>
                </c:pt>
                <c:pt idx="910">
                  <c:v>0.18691977047731101</c:v>
                </c:pt>
                <c:pt idx="911">
                  <c:v>0.18710143789706701</c:v>
                </c:pt>
                <c:pt idx="912">
                  <c:v>0.18728305829976899</c:v>
                </c:pt>
                <c:pt idx="913">
                  <c:v>0.18746463170052599</c:v>
                </c:pt>
                <c:pt idx="914">
                  <c:v>0.18764615811444099</c:v>
                </c:pt>
                <c:pt idx="915">
                  <c:v>0.187827637556609</c:v>
                </c:pt>
                <c:pt idx="916">
                  <c:v>0.188009070042119</c:v>
                </c:pt>
                <c:pt idx="917">
                  <c:v>0.18819045558605499</c:v>
                </c:pt>
                <c:pt idx="918">
                  <c:v>0.18837179420349201</c:v>
                </c:pt>
                <c:pt idx="919">
                  <c:v>0.18855308590950001</c:v>
                </c:pt>
                <c:pt idx="920">
                  <c:v>0.188734330719143</c:v>
                </c:pt>
                <c:pt idx="921">
                  <c:v>0.18891552864747699</c:v>
                </c:pt>
                <c:pt idx="922">
                  <c:v>0.18909667970955399</c:v>
                </c:pt>
                <c:pt idx="923">
                  <c:v>0.189277783920416</c:v>
                </c:pt>
                <c:pt idx="924">
                  <c:v>0.18945884129510199</c:v>
                </c:pt>
                <c:pt idx="925">
                  <c:v>0.18963985184864399</c:v>
                </c:pt>
                <c:pt idx="926">
                  <c:v>0.18982081559606401</c:v>
                </c:pt>
                <c:pt idx="927">
                  <c:v>0.19000173255238301</c:v>
                </c:pt>
                <c:pt idx="928">
                  <c:v>0.19018260273261101</c:v>
                </c:pt>
                <c:pt idx="929">
                  <c:v>0.190363426151754</c:v>
                </c:pt>
                <c:pt idx="930">
                  <c:v>0.19054420282481199</c:v>
                </c:pt>
                <c:pt idx="931">
                  <c:v>0.19072493276677699</c:v>
                </c:pt>
                <c:pt idx="932">
                  <c:v>0.190905615992634</c:v>
                </c:pt>
                <c:pt idx="933">
                  <c:v>0.191086252517365</c:v>
                </c:pt>
                <c:pt idx="934">
                  <c:v>0.19126684235594199</c:v>
                </c:pt>
                <c:pt idx="935">
                  <c:v>0.19144738552333301</c:v>
                </c:pt>
                <c:pt idx="936">
                  <c:v>0.19162788203449699</c:v>
                </c:pt>
                <c:pt idx="937">
                  <c:v>0.19180833190439001</c:v>
                </c:pt>
                <c:pt idx="938">
                  <c:v>0.191988735147959</c:v>
                </c:pt>
                <c:pt idx="939">
                  <c:v>0.19216909178014499</c:v>
                </c:pt>
                <c:pt idx="940">
                  <c:v>0.192349401815885</c:v>
                </c:pt>
                <c:pt idx="941">
                  <c:v>0.19252966527010501</c:v>
                </c:pt>
                <c:pt idx="942">
                  <c:v>0.19270988215772999</c:v>
                </c:pt>
                <c:pt idx="943">
                  <c:v>0.192890052493674</c:v>
                </c:pt>
                <c:pt idx="944">
                  <c:v>0.19307017629284701</c:v>
                </c:pt>
                <c:pt idx="945">
                  <c:v>0.19325025357015399</c:v>
                </c:pt>
                <c:pt idx="946">
                  <c:v>0.19343028434048901</c:v>
                </c:pt>
                <c:pt idx="947">
                  <c:v>0.193610268618745</c:v>
                </c:pt>
                <c:pt idx="948">
                  <c:v>0.19379020641980599</c:v>
                </c:pt>
                <c:pt idx="949">
                  <c:v>0.19397009775854801</c:v>
                </c:pt>
                <c:pt idx="950">
                  <c:v>0.194149942649845</c:v>
                </c:pt>
                <c:pt idx="951">
                  <c:v>0.19432974110855999</c:v>
                </c:pt>
                <c:pt idx="952">
                  <c:v>0.19450949314955299</c:v>
                </c:pt>
                <c:pt idx="953">
                  <c:v>0.19468919878767599</c:v>
                </c:pt>
                <c:pt idx="954">
                  <c:v>0.19486885803777601</c:v>
                </c:pt>
                <c:pt idx="955">
                  <c:v>0.19504847091469199</c:v>
                </c:pt>
                <c:pt idx="956">
                  <c:v>0.19522803743325801</c:v>
                </c:pt>
                <c:pt idx="957">
                  <c:v>0.195407557608302</c:v>
                </c:pt>
                <c:pt idx="958">
                  <c:v>0.19558703145464401</c:v>
                </c:pt>
                <c:pt idx="959">
                  <c:v>0.19576645898709799</c:v>
                </c:pt>
                <c:pt idx="960">
                  <c:v>0.19594584022047401</c:v>
                </c:pt>
                <c:pt idx="961">
                  <c:v>0.19612517516957301</c:v>
                </c:pt>
                <c:pt idx="962">
                  <c:v>0.19630446384919101</c:v>
                </c:pt>
                <c:pt idx="963">
                  <c:v>0.19648370627411699</c:v>
                </c:pt>
                <c:pt idx="964">
                  <c:v>0.19666290245913501</c:v>
                </c:pt>
                <c:pt idx="965">
                  <c:v>0.196842052419021</c:v>
                </c:pt>
                <c:pt idx="966">
                  <c:v>0.19702115616854701</c:v>
                </c:pt>
                <c:pt idx="967">
                  <c:v>0.19720021372247601</c:v>
                </c:pt>
                <c:pt idx="968">
                  <c:v>0.19737922509556599</c:v>
                </c:pt>
                <c:pt idx="969">
                  <c:v>0.19755819030256899</c:v>
                </c:pt>
                <c:pt idx="970">
                  <c:v>0.19773710935823199</c:v>
                </c:pt>
                <c:pt idx="971">
                  <c:v>0.19791598227729201</c:v>
                </c:pt>
                <c:pt idx="972">
                  <c:v>0.19809480907448301</c:v>
                </c:pt>
                <c:pt idx="973">
                  <c:v>0.19827358976453199</c:v>
                </c:pt>
                <c:pt idx="974">
                  <c:v>0.19845232436215901</c:v>
                </c:pt>
                <c:pt idx="975">
                  <c:v>0.19863101288207899</c:v>
                </c:pt>
                <c:pt idx="976">
                  <c:v>0.198809655338999</c:v>
                </c:pt>
                <c:pt idx="977">
                  <c:v>0.198988251747621</c:v>
                </c:pt>
                <c:pt idx="978">
                  <c:v>0.19916680212264101</c:v>
                </c:pt>
                <c:pt idx="979">
                  <c:v>0.19934530647874901</c:v>
                </c:pt>
                <c:pt idx="980">
                  <c:v>0.199523764830626</c:v>
                </c:pt>
                <c:pt idx="981">
                  <c:v>0.19970217719295</c:v>
                </c:pt>
                <c:pt idx="982">
                  <c:v>0.19988054358039201</c:v>
                </c:pt>
                <c:pt idx="983">
                  <c:v>0.20005886400761599</c:v>
                </c:pt>
                <c:pt idx="984">
                  <c:v>0.20023713848927999</c:v>
                </c:pt>
                <c:pt idx="985">
                  <c:v>0.20041536704003701</c:v>
                </c:pt>
                <c:pt idx="986">
                  <c:v>0.200593549674531</c:v>
                </c:pt>
                <c:pt idx="987">
                  <c:v>0.200771686407403</c:v>
                </c:pt>
                <c:pt idx="988">
                  <c:v>0.200949777253286</c:v>
                </c:pt>
                <c:pt idx="989">
                  <c:v>0.201127822226807</c:v>
                </c:pt>
                <c:pt idx="990">
                  <c:v>0.20130582134258701</c:v>
                </c:pt>
                <c:pt idx="991">
                  <c:v>0.201483774615241</c:v>
                </c:pt>
                <c:pt idx="992">
                  <c:v>0.20166168205937701</c:v>
                </c:pt>
                <c:pt idx="993">
                  <c:v>0.201839543689598</c:v>
                </c:pt>
                <c:pt idx="994">
                  <c:v>0.20201735952050001</c:v>
                </c:pt>
                <c:pt idx="995">
                  <c:v>0.20219512956667399</c:v>
                </c:pt>
                <c:pt idx="996">
                  <c:v>0.20237285384270301</c:v>
                </c:pt>
                <c:pt idx="997">
                  <c:v>0.202550532363165</c:v>
                </c:pt>
                <c:pt idx="998">
                  <c:v>0.20272816514263101</c:v>
                </c:pt>
                <c:pt idx="999">
                  <c:v>0.20290575219566701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B1-439C-AFB9-B007750B3FEF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1 µm</c:v>
                </c:pt>
              </c:strCache>
            </c:strRef>
          </c:tx>
          <c:spPr>
            <a:ln w="19080" cap="rnd">
              <a:solidFill>
                <a:srgbClr val="FFC00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1000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1.0166666666666699</c:v>
                </c:pt>
                <c:pt idx="62">
                  <c:v>1.0333333333333301</c:v>
                </c:pt>
                <c:pt idx="63">
                  <c:v>1.05</c:v>
                </c:pt>
                <c:pt idx="64">
                  <c:v>1.06666666666667</c:v>
                </c:pt>
                <c:pt idx="65">
                  <c:v>1.0833333333333299</c:v>
                </c:pt>
                <c:pt idx="66">
                  <c:v>1.1000000000000001</c:v>
                </c:pt>
                <c:pt idx="67">
                  <c:v>1.11666666666667</c:v>
                </c:pt>
                <c:pt idx="68">
                  <c:v>1.13333333333333</c:v>
                </c:pt>
                <c:pt idx="69">
                  <c:v>1.1499999999999999</c:v>
                </c:pt>
                <c:pt idx="70">
                  <c:v>1.1666666666666701</c:v>
                </c:pt>
                <c:pt idx="71">
                  <c:v>1.18333333333333</c:v>
                </c:pt>
                <c:pt idx="72">
                  <c:v>1.2</c:v>
                </c:pt>
                <c:pt idx="73">
                  <c:v>1.2166666666666699</c:v>
                </c:pt>
                <c:pt idx="74">
                  <c:v>1.2333333333333301</c:v>
                </c:pt>
                <c:pt idx="75">
                  <c:v>1.25</c:v>
                </c:pt>
                <c:pt idx="76">
                  <c:v>1.2666666666666699</c:v>
                </c:pt>
                <c:pt idx="77">
                  <c:v>1.2833333333333301</c:v>
                </c:pt>
                <c:pt idx="78">
                  <c:v>1.3</c:v>
                </c:pt>
                <c:pt idx="79">
                  <c:v>1.31666666666667</c:v>
                </c:pt>
                <c:pt idx="80">
                  <c:v>1.3333333333333299</c:v>
                </c:pt>
                <c:pt idx="81">
                  <c:v>1.35</c:v>
                </c:pt>
                <c:pt idx="82">
                  <c:v>1.36666666666667</c:v>
                </c:pt>
                <c:pt idx="83">
                  <c:v>1.38333333333333</c:v>
                </c:pt>
                <c:pt idx="84">
                  <c:v>1.4</c:v>
                </c:pt>
                <c:pt idx="85">
                  <c:v>1.4166666666666701</c:v>
                </c:pt>
                <c:pt idx="86">
                  <c:v>1.43333333333333</c:v>
                </c:pt>
                <c:pt idx="87">
                  <c:v>1.45</c:v>
                </c:pt>
                <c:pt idx="88">
                  <c:v>1.4666666666666699</c:v>
                </c:pt>
                <c:pt idx="89">
                  <c:v>1.4833333333333301</c:v>
                </c:pt>
                <c:pt idx="90">
                  <c:v>1.5</c:v>
                </c:pt>
                <c:pt idx="91">
                  <c:v>1.5166666666666699</c:v>
                </c:pt>
                <c:pt idx="92">
                  <c:v>1.5333333333333301</c:v>
                </c:pt>
                <c:pt idx="93">
                  <c:v>1.55</c:v>
                </c:pt>
                <c:pt idx="94">
                  <c:v>1.56666666666667</c:v>
                </c:pt>
                <c:pt idx="95">
                  <c:v>1.5833333333333299</c:v>
                </c:pt>
                <c:pt idx="96">
                  <c:v>1.6</c:v>
                </c:pt>
                <c:pt idx="97">
                  <c:v>1.61666666666667</c:v>
                </c:pt>
                <c:pt idx="98">
                  <c:v>1.63333333333333</c:v>
                </c:pt>
                <c:pt idx="99">
                  <c:v>1.65</c:v>
                </c:pt>
                <c:pt idx="100">
                  <c:v>1.6666666666666701</c:v>
                </c:pt>
                <c:pt idx="101">
                  <c:v>1.68333333333333</c:v>
                </c:pt>
                <c:pt idx="102">
                  <c:v>1.7</c:v>
                </c:pt>
                <c:pt idx="103">
                  <c:v>1.7166666666666699</c:v>
                </c:pt>
                <c:pt idx="104">
                  <c:v>1.7333333333333301</c:v>
                </c:pt>
                <c:pt idx="105">
                  <c:v>1.75</c:v>
                </c:pt>
                <c:pt idx="106">
                  <c:v>1.7666666666666699</c:v>
                </c:pt>
                <c:pt idx="107">
                  <c:v>1.7833333333333301</c:v>
                </c:pt>
                <c:pt idx="108">
                  <c:v>1.8</c:v>
                </c:pt>
                <c:pt idx="109">
                  <c:v>1.81666666666667</c:v>
                </c:pt>
                <c:pt idx="110">
                  <c:v>1.8333333333333299</c:v>
                </c:pt>
                <c:pt idx="111">
                  <c:v>1.85</c:v>
                </c:pt>
                <c:pt idx="112">
                  <c:v>1.86666666666667</c:v>
                </c:pt>
                <c:pt idx="113">
                  <c:v>1.88333333333333</c:v>
                </c:pt>
                <c:pt idx="114">
                  <c:v>1.9</c:v>
                </c:pt>
                <c:pt idx="115">
                  <c:v>1.9166666666666701</c:v>
                </c:pt>
                <c:pt idx="116">
                  <c:v>1.93333333333333</c:v>
                </c:pt>
                <c:pt idx="117">
                  <c:v>1.95</c:v>
                </c:pt>
                <c:pt idx="118">
                  <c:v>1.9666666666666699</c:v>
                </c:pt>
                <c:pt idx="119">
                  <c:v>1.9833333333333301</c:v>
                </c:pt>
                <c:pt idx="120">
                  <c:v>2</c:v>
                </c:pt>
                <c:pt idx="121">
                  <c:v>2.0166666666666702</c:v>
                </c:pt>
                <c:pt idx="122">
                  <c:v>2.0333333333333301</c:v>
                </c:pt>
                <c:pt idx="123">
                  <c:v>2.0499999999999998</c:v>
                </c:pt>
                <c:pt idx="124">
                  <c:v>2.06666666666667</c:v>
                </c:pt>
                <c:pt idx="125">
                  <c:v>2.0833333333333299</c:v>
                </c:pt>
                <c:pt idx="126">
                  <c:v>2.1</c:v>
                </c:pt>
                <c:pt idx="127">
                  <c:v>2.1166666666666698</c:v>
                </c:pt>
                <c:pt idx="128">
                  <c:v>2.1333333333333302</c:v>
                </c:pt>
                <c:pt idx="129">
                  <c:v>2.15</c:v>
                </c:pt>
                <c:pt idx="130">
                  <c:v>2.1666666666666701</c:v>
                </c:pt>
                <c:pt idx="131">
                  <c:v>2.18333333333333</c:v>
                </c:pt>
                <c:pt idx="132">
                  <c:v>2.2000000000000002</c:v>
                </c:pt>
                <c:pt idx="133">
                  <c:v>2.2166666666666699</c:v>
                </c:pt>
                <c:pt idx="134">
                  <c:v>2.2333333333333298</c:v>
                </c:pt>
                <c:pt idx="135">
                  <c:v>2.25</c:v>
                </c:pt>
                <c:pt idx="136">
                  <c:v>2.2666666666666702</c:v>
                </c:pt>
                <c:pt idx="137">
                  <c:v>2.2833333333333301</c:v>
                </c:pt>
                <c:pt idx="138">
                  <c:v>2.2999999999999998</c:v>
                </c:pt>
                <c:pt idx="139">
                  <c:v>2.31666666666667</c:v>
                </c:pt>
                <c:pt idx="140">
                  <c:v>2.3333333333333299</c:v>
                </c:pt>
                <c:pt idx="141">
                  <c:v>2.35</c:v>
                </c:pt>
                <c:pt idx="142">
                  <c:v>2.3666666666666698</c:v>
                </c:pt>
                <c:pt idx="143">
                  <c:v>2.3833333333333302</c:v>
                </c:pt>
                <c:pt idx="144">
                  <c:v>2.4</c:v>
                </c:pt>
                <c:pt idx="145">
                  <c:v>2.4166666666666701</c:v>
                </c:pt>
                <c:pt idx="146">
                  <c:v>2.43333333333333</c:v>
                </c:pt>
                <c:pt idx="147">
                  <c:v>2.4500000000000002</c:v>
                </c:pt>
                <c:pt idx="148">
                  <c:v>2.4666666666666699</c:v>
                </c:pt>
                <c:pt idx="149">
                  <c:v>2.4833333333333298</c:v>
                </c:pt>
                <c:pt idx="150">
                  <c:v>2.5</c:v>
                </c:pt>
                <c:pt idx="151">
                  <c:v>2.5166666666666702</c:v>
                </c:pt>
                <c:pt idx="152">
                  <c:v>2.5333333333333301</c:v>
                </c:pt>
                <c:pt idx="153">
                  <c:v>2.5499999999999998</c:v>
                </c:pt>
                <c:pt idx="154">
                  <c:v>2.56666666666667</c:v>
                </c:pt>
                <c:pt idx="155">
                  <c:v>2.5833333333333299</c:v>
                </c:pt>
                <c:pt idx="156">
                  <c:v>2.6</c:v>
                </c:pt>
                <c:pt idx="157">
                  <c:v>2.6166666666666698</c:v>
                </c:pt>
                <c:pt idx="158">
                  <c:v>2.6333333333333302</c:v>
                </c:pt>
                <c:pt idx="159">
                  <c:v>2.65</c:v>
                </c:pt>
                <c:pt idx="160">
                  <c:v>2.6666666666666701</c:v>
                </c:pt>
                <c:pt idx="161">
                  <c:v>2.68333333333333</c:v>
                </c:pt>
                <c:pt idx="162">
                  <c:v>2.7</c:v>
                </c:pt>
                <c:pt idx="163">
                  <c:v>2.7166666666666699</c:v>
                </c:pt>
                <c:pt idx="164">
                  <c:v>2.7333333333333298</c:v>
                </c:pt>
                <c:pt idx="165">
                  <c:v>2.75</c:v>
                </c:pt>
                <c:pt idx="166">
                  <c:v>2.7666666666666702</c:v>
                </c:pt>
                <c:pt idx="167">
                  <c:v>2.7833333333333301</c:v>
                </c:pt>
                <c:pt idx="168">
                  <c:v>2.8</c:v>
                </c:pt>
                <c:pt idx="169">
                  <c:v>2.81666666666667</c:v>
                </c:pt>
                <c:pt idx="170">
                  <c:v>2.8333333333333299</c:v>
                </c:pt>
                <c:pt idx="171">
                  <c:v>2.85</c:v>
                </c:pt>
                <c:pt idx="172">
                  <c:v>2.8666666666666698</c:v>
                </c:pt>
                <c:pt idx="173">
                  <c:v>2.8833333333333302</c:v>
                </c:pt>
                <c:pt idx="174">
                  <c:v>2.9</c:v>
                </c:pt>
                <c:pt idx="175">
                  <c:v>2.9166666666666701</c:v>
                </c:pt>
                <c:pt idx="176">
                  <c:v>2.93333333333333</c:v>
                </c:pt>
                <c:pt idx="177">
                  <c:v>2.95</c:v>
                </c:pt>
                <c:pt idx="178">
                  <c:v>2.9666666666666699</c:v>
                </c:pt>
                <c:pt idx="179">
                  <c:v>2.9833333333333298</c:v>
                </c:pt>
                <c:pt idx="180">
                  <c:v>3</c:v>
                </c:pt>
                <c:pt idx="181">
                  <c:v>3.0166666666666702</c:v>
                </c:pt>
                <c:pt idx="182">
                  <c:v>3.0333333333333301</c:v>
                </c:pt>
                <c:pt idx="183">
                  <c:v>3.05</c:v>
                </c:pt>
                <c:pt idx="184">
                  <c:v>3.06666666666667</c:v>
                </c:pt>
                <c:pt idx="185">
                  <c:v>3.0833333333333299</c:v>
                </c:pt>
                <c:pt idx="186">
                  <c:v>3.1</c:v>
                </c:pt>
                <c:pt idx="187">
                  <c:v>3.1166666666666698</c:v>
                </c:pt>
                <c:pt idx="188">
                  <c:v>3.1333333333333302</c:v>
                </c:pt>
                <c:pt idx="189">
                  <c:v>3.15</c:v>
                </c:pt>
                <c:pt idx="190">
                  <c:v>3.1666666666666701</c:v>
                </c:pt>
                <c:pt idx="191">
                  <c:v>3.18333333333333</c:v>
                </c:pt>
                <c:pt idx="192">
                  <c:v>3.2</c:v>
                </c:pt>
                <c:pt idx="193">
                  <c:v>3.2166666666666699</c:v>
                </c:pt>
                <c:pt idx="194">
                  <c:v>3.2333333333333298</c:v>
                </c:pt>
                <c:pt idx="195">
                  <c:v>3.25</c:v>
                </c:pt>
                <c:pt idx="196">
                  <c:v>3.2666666666666702</c:v>
                </c:pt>
                <c:pt idx="197">
                  <c:v>3.2833333333333301</c:v>
                </c:pt>
                <c:pt idx="198">
                  <c:v>3.3</c:v>
                </c:pt>
                <c:pt idx="199">
                  <c:v>3.31666666666667</c:v>
                </c:pt>
                <c:pt idx="200">
                  <c:v>3.3333333333333299</c:v>
                </c:pt>
                <c:pt idx="201">
                  <c:v>3.35</c:v>
                </c:pt>
                <c:pt idx="202">
                  <c:v>3.3666666666666698</c:v>
                </c:pt>
                <c:pt idx="203">
                  <c:v>3.3833333333333302</c:v>
                </c:pt>
                <c:pt idx="204">
                  <c:v>3.4</c:v>
                </c:pt>
                <c:pt idx="205">
                  <c:v>3.4166666666666701</c:v>
                </c:pt>
                <c:pt idx="206">
                  <c:v>3.43333333333333</c:v>
                </c:pt>
                <c:pt idx="207">
                  <c:v>3.45</c:v>
                </c:pt>
                <c:pt idx="208">
                  <c:v>3.4666666666666699</c:v>
                </c:pt>
                <c:pt idx="209">
                  <c:v>3.4833333333333298</c:v>
                </c:pt>
                <c:pt idx="210">
                  <c:v>3.5</c:v>
                </c:pt>
                <c:pt idx="211">
                  <c:v>3.5166666666666702</c:v>
                </c:pt>
                <c:pt idx="212">
                  <c:v>3.5333333333333301</c:v>
                </c:pt>
                <c:pt idx="213">
                  <c:v>3.55</c:v>
                </c:pt>
                <c:pt idx="214">
                  <c:v>3.56666666666667</c:v>
                </c:pt>
                <c:pt idx="215">
                  <c:v>3.5833333333333299</c:v>
                </c:pt>
                <c:pt idx="216">
                  <c:v>3.6</c:v>
                </c:pt>
                <c:pt idx="217">
                  <c:v>3.6166666666666698</c:v>
                </c:pt>
                <c:pt idx="218">
                  <c:v>3.6333333333333302</c:v>
                </c:pt>
                <c:pt idx="219">
                  <c:v>3.65</c:v>
                </c:pt>
                <c:pt idx="220">
                  <c:v>3.6666666666666701</c:v>
                </c:pt>
                <c:pt idx="221">
                  <c:v>3.68333333333333</c:v>
                </c:pt>
                <c:pt idx="222">
                  <c:v>3.7</c:v>
                </c:pt>
                <c:pt idx="223">
                  <c:v>3.7166666666666699</c:v>
                </c:pt>
                <c:pt idx="224">
                  <c:v>3.7333333333333298</c:v>
                </c:pt>
                <c:pt idx="225">
                  <c:v>3.75</c:v>
                </c:pt>
                <c:pt idx="226">
                  <c:v>3.7666666666666702</c:v>
                </c:pt>
                <c:pt idx="227">
                  <c:v>3.7833333333333301</c:v>
                </c:pt>
                <c:pt idx="228">
                  <c:v>3.8</c:v>
                </c:pt>
                <c:pt idx="229">
                  <c:v>3.81666666666667</c:v>
                </c:pt>
                <c:pt idx="230">
                  <c:v>3.8333333333333299</c:v>
                </c:pt>
                <c:pt idx="231">
                  <c:v>3.85</c:v>
                </c:pt>
                <c:pt idx="232">
                  <c:v>3.8666666666666698</c:v>
                </c:pt>
                <c:pt idx="233">
                  <c:v>3.8833333333333302</c:v>
                </c:pt>
                <c:pt idx="234">
                  <c:v>3.9</c:v>
                </c:pt>
                <c:pt idx="235">
                  <c:v>3.9166666666666701</c:v>
                </c:pt>
                <c:pt idx="236">
                  <c:v>3.93333333333333</c:v>
                </c:pt>
                <c:pt idx="237">
                  <c:v>3.95</c:v>
                </c:pt>
                <c:pt idx="238">
                  <c:v>3.9666666666666699</c:v>
                </c:pt>
                <c:pt idx="239">
                  <c:v>3.9833333333333298</c:v>
                </c:pt>
                <c:pt idx="240">
                  <c:v>4</c:v>
                </c:pt>
                <c:pt idx="241">
                  <c:v>4.0166666666666702</c:v>
                </c:pt>
                <c:pt idx="242">
                  <c:v>4.0333333333333297</c:v>
                </c:pt>
                <c:pt idx="243">
                  <c:v>4.05</c:v>
                </c:pt>
                <c:pt idx="244">
                  <c:v>4.06666666666667</c:v>
                </c:pt>
                <c:pt idx="245">
                  <c:v>4.0833333333333304</c:v>
                </c:pt>
                <c:pt idx="246">
                  <c:v>4.0999999999999996</c:v>
                </c:pt>
                <c:pt idx="247">
                  <c:v>4.1166666666666698</c:v>
                </c:pt>
                <c:pt idx="248">
                  <c:v>4.1333333333333302</c:v>
                </c:pt>
                <c:pt idx="249">
                  <c:v>4.1500000000000004</c:v>
                </c:pt>
                <c:pt idx="250">
                  <c:v>4.1666666666666696</c:v>
                </c:pt>
                <c:pt idx="251">
                  <c:v>4.18333333333333</c:v>
                </c:pt>
                <c:pt idx="252">
                  <c:v>4.2</c:v>
                </c:pt>
                <c:pt idx="253">
                  <c:v>4.2166666666666703</c:v>
                </c:pt>
                <c:pt idx="254">
                  <c:v>4.2333333333333298</c:v>
                </c:pt>
                <c:pt idx="255">
                  <c:v>4.25</c:v>
                </c:pt>
                <c:pt idx="256">
                  <c:v>4.2666666666666702</c:v>
                </c:pt>
                <c:pt idx="257">
                  <c:v>4.2833333333333297</c:v>
                </c:pt>
                <c:pt idx="258">
                  <c:v>4.3</c:v>
                </c:pt>
                <c:pt idx="259">
                  <c:v>4.31666666666667</c:v>
                </c:pt>
                <c:pt idx="260">
                  <c:v>4.3333333333333304</c:v>
                </c:pt>
                <c:pt idx="261">
                  <c:v>4.3499999999999996</c:v>
                </c:pt>
                <c:pt idx="262">
                  <c:v>4.3666666666666698</c:v>
                </c:pt>
                <c:pt idx="263">
                  <c:v>4.3833333333333302</c:v>
                </c:pt>
                <c:pt idx="264">
                  <c:v>4.4000000000000004</c:v>
                </c:pt>
                <c:pt idx="265">
                  <c:v>4.4166666666666696</c:v>
                </c:pt>
                <c:pt idx="266">
                  <c:v>4.43333333333333</c:v>
                </c:pt>
                <c:pt idx="267">
                  <c:v>4.45</c:v>
                </c:pt>
                <c:pt idx="268">
                  <c:v>4.4666666666666703</c:v>
                </c:pt>
                <c:pt idx="269">
                  <c:v>4.4833333333333298</c:v>
                </c:pt>
                <c:pt idx="270">
                  <c:v>4.5</c:v>
                </c:pt>
                <c:pt idx="271">
                  <c:v>4.5166666666666702</c:v>
                </c:pt>
                <c:pt idx="272">
                  <c:v>4.5333333333333297</c:v>
                </c:pt>
                <c:pt idx="273">
                  <c:v>4.55</c:v>
                </c:pt>
                <c:pt idx="274">
                  <c:v>4.56666666666667</c:v>
                </c:pt>
                <c:pt idx="275">
                  <c:v>4.5833333333333304</c:v>
                </c:pt>
                <c:pt idx="276">
                  <c:v>4.5999999999999996</c:v>
                </c:pt>
                <c:pt idx="277">
                  <c:v>4.6166666666666698</c:v>
                </c:pt>
                <c:pt idx="278">
                  <c:v>4.6333333333333302</c:v>
                </c:pt>
                <c:pt idx="279">
                  <c:v>4.6500000000000004</c:v>
                </c:pt>
                <c:pt idx="280">
                  <c:v>4.6666666666666696</c:v>
                </c:pt>
                <c:pt idx="281">
                  <c:v>4.68333333333333</c:v>
                </c:pt>
                <c:pt idx="282">
                  <c:v>4.7</c:v>
                </c:pt>
                <c:pt idx="283">
                  <c:v>4.7166666666666703</c:v>
                </c:pt>
                <c:pt idx="284">
                  <c:v>4.7333333333333298</c:v>
                </c:pt>
                <c:pt idx="285">
                  <c:v>4.75</c:v>
                </c:pt>
                <c:pt idx="286">
                  <c:v>4.7666666666666702</c:v>
                </c:pt>
                <c:pt idx="287">
                  <c:v>4.7833333333333297</c:v>
                </c:pt>
                <c:pt idx="288">
                  <c:v>4.8</c:v>
                </c:pt>
                <c:pt idx="289">
                  <c:v>4.81666666666667</c:v>
                </c:pt>
                <c:pt idx="290">
                  <c:v>4.8333333333333304</c:v>
                </c:pt>
                <c:pt idx="291">
                  <c:v>4.8499999999999996</c:v>
                </c:pt>
                <c:pt idx="292">
                  <c:v>4.8666666666666698</c:v>
                </c:pt>
                <c:pt idx="293">
                  <c:v>4.8833333333333302</c:v>
                </c:pt>
                <c:pt idx="294">
                  <c:v>4.9000000000000004</c:v>
                </c:pt>
                <c:pt idx="295">
                  <c:v>4.9166666666666696</c:v>
                </c:pt>
                <c:pt idx="296">
                  <c:v>4.93333333333333</c:v>
                </c:pt>
                <c:pt idx="297">
                  <c:v>4.95</c:v>
                </c:pt>
                <c:pt idx="298">
                  <c:v>4.9666666666666703</c:v>
                </c:pt>
                <c:pt idx="299">
                  <c:v>4.9833333333333298</c:v>
                </c:pt>
                <c:pt idx="300">
                  <c:v>5</c:v>
                </c:pt>
                <c:pt idx="301">
                  <c:v>5.0166666666666702</c:v>
                </c:pt>
                <c:pt idx="302">
                  <c:v>5.0333333333333297</c:v>
                </c:pt>
                <c:pt idx="303">
                  <c:v>5.05</c:v>
                </c:pt>
                <c:pt idx="304">
                  <c:v>5.06666666666667</c:v>
                </c:pt>
                <c:pt idx="305">
                  <c:v>5.0833333333333304</c:v>
                </c:pt>
                <c:pt idx="306">
                  <c:v>5.0999999999999996</c:v>
                </c:pt>
                <c:pt idx="307">
                  <c:v>5.1166666666666698</c:v>
                </c:pt>
                <c:pt idx="308">
                  <c:v>5.1333333333333302</c:v>
                </c:pt>
                <c:pt idx="309">
                  <c:v>5.15</c:v>
                </c:pt>
                <c:pt idx="310">
                  <c:v>5.1666666666666696</c:v>
                </c:pt>
                <c:pt idx="311">
                  <c:v>5.18333333333333</c:v>
                </c:pt>
                <c:pt idx="312">
                  <c:v>5.2</c:v>
                </c:pt>
                <c:pt idx="313">
                  <c:v>5.2166666666666703</c:v>
                </c:pt>
                <c:pt idx="314">
                  <c:v>5.2333333333333298</c:v>
                </c:pt>
                <c:pt idx="315">
                  <c:v>5.25</c:v>
                </c:pt>
                <c:pt idx="316">
                  <c:v>5.2666666666666702</c:v>
                </c:pt>
                <c:pt idx="317">
                  <c:v>5.2833333333333297</c:v>
                </c:pt>
                <c:pt idx="318">
                  <c:v>5.3</c:v>
                </c:pt>
                <c:pt idx="319">
                  <c:v>5.31666666666667</c:v>
                </c:pt>
                <c:pt idx="320">
                  <c:v>5.3333333333333304</c:v>
                </c:pt>
                <c:pt idx="321">
                  <c:v>5.35</c:v>
                </c:pt>
                <c:pt idx="322">
                  <c:v>5.3666666666666698</c:v>
                </c:pt>
                <c:pt idx="323">
                  <c:v>5.3833333333333302</c:v>
                </c:pt>
                <c:pt idx="324">
                  <c:v>5.4</c:v>
                </c:pt>
                <c:pt idx="325">
                  <c:v>5.4166666666666696</c:v>
                </c:pt>
                <c:pt idx="326">
                  <c:v>5.43333333333333</c:v>
                </c:pt>
                <c:pt idx="327">
                  <c:v>5.45</c:v>
                </c:pt>
                <c:pt idx="328">
                  <c:v>5.4666666666666703</c:v>
                </c:pt>
                <c:pt idx="329">
                  <c:v>5.4833333333333298</c:v>
                </c:pt>
                <c:pt idx="330">
                  <c:v>5.5</c:v>
                </c:pt>
                <c:pt idx="331">
                  <c:v>5.5166666666666702</c:v>
                </c:pt>
                <c:pt idx="332">
                  <c:v>5.5333333333333297</c:v>
                </c:pt>
                <c:pt idx="333">
                  <c:v>5.55</c:v>
                </c:pt>
                <c:pt idx="334">
                  <c:v>5.56666666666667</c:v>
                </c:pt>
                <c:pt idx="335">
                  <c:v>5.5833333333333304</c:v>
                </c:pt>
                <c:pt idx="336">
                  <c:v>5.6</c:v>
                </c:pt>
                <c:pt idx="337">
                  <c:v>5.6166666666666698</c:v>
                </c:pt>
                <c:pt idx="338">
                  <c:v>5.6333333333333302</c:v>
                </c:pt>
                <c:pt idx="339">
                  <c:v>5.65</c:v>
                </c:pt>
                <c:pt idx="340">
                  <c:v>5.6666666666666696</c:v>
                </c:pt>
                <c:pt idx="341">
                  <c:v>5.68333333333333</c:v>
                </c:pt>
                <c:pt idx="342">
                  <c:v>5.7</c:v>
                </c:pt>
                <c:pt idx="343">
                  <c:v>5.7166666666666703</c:v>
                </c:pt>
                <c:pt idx="344">
                  <c:v>5.7333333333333298</c:v>
                </c:pt>
                <c:pt idx="345">
                  <c:v>5.75</c:v>
                </c:pt>
                <c:pt idx="346">
                  <c:v>5.7666666666666702</c:v>
                </c:pt>
                <c:pt idx="347">
                  <c:v>5.7833333333333297</c:v>
                </c:pt>
                <c:pt idx="348">
                  <c:v>5.8</c:v>
                </c:pt>
                <c:pt idx="349">
                  <c:v>5.81666666666667</c:v>
                </c:pt>
                <c:pt idx="350">
                  <c:v>5.8333333333333304</c:v>
                </c:pt>
                <c:pt idx="351">
                  <c:v>5.85</c:v>
                </c:pt>
                <c:pt idx="352">
                  <c:v>5.8666666666666698</c:v>
                </c:pt>
                <c:pt idx="353">
                  <c:v>5.8833333333333302</c:v>
                </c:pt>
                <c:pt idx="354">
                  <c:v>5.9</c:v>
                </c:pt>
                <c:pt idx="355">
                  <c:v>5.9166666666666696</c:v>
                </c:pt>
                <c:pt idx="356">
                  <c:v>5.93333333333333</c:v>
                </c:pt>
                <c:pt idx="357">
                  <c:v>5.95</c:v>
                </c:pt>
                <c:pt idx="358">
                  <c:v>5.9666666666666703</c:v>
                </c:pt>
                <c:pt idx="359">
                  <c:v>5.9833333333333298</c:v>
                </c:pt>
                <c:pt idx="360">
                  <c:v>6</c:v>
                </c:pt>
                <c:pt idx="361">
                  <c:v>6.0166666666666702</c:v>
                </c:pt>
                <c:pt idx="362">
                  <c:v>6.0333333333333297</c:v>
                </c:pt>
                <c:pt idx="363">
                  <c:v>6.05</c:v>
                </c:pt>
                <c:pt idx="364">
                  <c:v>6.06666666666667</c:v>
                </c:pt>
                <c:pt idx="365">
                  <c:v>6.0833333333333304</c:v>
                </c:pt>
                <c:pt idx="366">
                  <c:v>6.1</c:v>
                </c:pt>
                <c:pt idx="367">
                  <c:v>6.1166666666666698</c:v>
                </c:pt>
                <c:pt idx="368">
                  <c:v>6.1333333333333302</c:v>
                </c:pt>
                <c:pt idx="369">
                  <c:v>6.15</c:v>
                </c:pt>
                <c:pt idx="370">
                  <c:v>6.1666666666666696</c:v>
                </c:pt>
                <c:pt idx="371">
                  <c:v>6.18333333333333</c:v>
                </c:pt>
                <c:pt idx="372">
                  <c:v>6.2</c:v>
                </c:pt>
                <c:pt idx="373">
                  <c:v>6.2166666666666703</c:v>
                </c:pt>
                <c:pt idx="374">
                  <c:v>6.2333333333333298</c:v>
                </c:pt>
                <c:pt idx="375">
                  <c:v>6.25</c:v>
                </c:pt>
                <c:pt idx="376">
                  <c:v>6.2666666666666702</c:v>
                </c:pt>
                <c:pt idx="377">
                  <c:v>6.2833333333333297</c:v>
                </c:pt>
                <c:pt idx="378">
                  <c:v>6.3</c:v>
                </c:pt>
                <c:pt idx="379">
                  <c:v>6.31666666666667</c:v>
                </c:pt>
                <c:pt idx="380">
                  <c:v>6.3333333333333304</c:v>
                </c:pt>
                <c:pt idx="381">
                  <c:v>6.35</c:v>
                </c:pt>
                <c:pt idx="382">
                  <c:v>6.3666666666666698</c:v>
                </c:pt>
                <c:pt idx="383">
                  <c:v>6.3833333333333302</c:v>
                </c:pt>
                <c:pt idx="384">
                  <c:v>6.4</c:v>
                </c:pt>
                <c:pt idx="385">
                  <c:v>6.4166666666666696</c:v>
                </c:pt>
                <c:pt idx="386">
                  <c:v>6.43333333333333</c:v>
                </c:pt>
                <c:pt idx="387">
                  <c:v>6.45</c:v>
                </c:pt>
                <c:pt idx="388">
                  <c:v>6.4666666666666703</c:v>
                </c:pt>
                <c:pt idx="389">
                  <c:v>6.4833333333333298</c:v>
                </c:pt>
                <c:pt idx="390">
                  <c:v>6.5</c:v>
                </c:pt>
                <c:pt idx="391">
                  <c:v>6.5166666666666702</c:v>
                </c:pt>
                <c:pt idx="392">
                  <c:v>6.5333333333333297</c:v>
                </c:pt>
                <c:pt idx="393">
                  <c:v>6.55</c:v>
                </c:pt>
                <c:pt idx="394">
                  <c:v>6.56666666666667</c:v>
                </c:pt>
                <c:pt idx="395">
                  <c:v>6.5833333333333304</c:v>
                </c:pt>
                <c:pt idx="396">
                  <c:v>6.6</c:v>
                </c:pt>
                <c:pt idx="397">
                  <c:v>6.6166666666666698</c:v>
                </c:pt>
                <c:pt idx="398">
                  <c:v>6.6333333333333302</c:v>
                </c:pt>
                <c:pt idx="399">
                  <c:v>6.65</c:v>
                </c:pt>
                <c:pt idx="400">
                  <c:v>6.6666666666666696</c:v>
                </c:pt>
                <c:pt idx="401">
                  <c:v>6.68333333333333</c:v>
                </c:pt>
                <c:pt idx="402">
                  <c:v>6.7</c:v>
                </c:pt>
                <c:pt idx="403">
                  <c:v>6.7166666666666703</c:v>
                </c:pt>
                <c:pt idx="404">
                  <c:v>6.7333333333333298</c:v>
                </c:pt>
                <c:pt idx="405">
                  <c:v>6.75</c:v>
                </c:pt>
                <c:pt idx="406">
                  <c:v>6.7666666666666702</c:v>
                </c:pt>
                <c:pt idx="407">
                  <c:v>6.7833333333333297</c:v>
                </c:pt>
                <c:pt idx="408">
                  <c:v>6.8</c:v>
                </c:pt>
                <c:pt idx="409">
                  <c:v>6.81666666666667</c:v>
                </c:pt>
                <c:pt idx="410">
                  <c:v>6.8333333333333304</c:v>
                </c:pt>
                <c:pt idx="411">
                  <c:v>6.85</c:v>
                </c:pt>
                <c:pt idx="412">
                  <c:v>6.8666666666666698</c:v>
                </c:pt>
                <c:pt idx="413">
                  <c:v>6.8833333333333302</c:v>
                </c:pt>
                <c:pt idx="414">
                  <c:v>6.9</c:v>
                </c:pt>
                <c:pt idx="415">
                  <c:v>6.9166666666666696</c:v>
                </c:pt>
                <c:pt idx="416">
                  <c:v>6.93333333333333</c:v>
                </c:pt>
                <c:pt idx="417">
                  <c:v>6.95</c:v>
                </c:pt>
                <c:pt idx="418">
                  <c:v>6.9666666666666703</c:v>
                </c:pt>
                <c:pt idx="419">
                  <c:v>6.9833333333333298</c:v>
                </c:pt>
                <c:pt idx="420">
                  <c:v>7</c:v>
                </c:pt>
                <c:pt idx="421">
                  <c:v>7.0166666666666702</c:v>
                </c:pt>
                <c:pt idx="422">
                  <c:v>7.0333333333333297</c:v>
                </c:pt>
                <c:pt idx="423">
                  <c:v>7.05</c:v>
                </c:pt>
                <c:pt idx="424">
                  <c:v>7.06666666666667</c:v>
                </c:pt>
                <c:pt idx="425">
                  <c:v>7.0833333333333304</c:v>
                </c:pt>
                <c:pt idx="426">
                  <c:v>7.1</c:v>
                </c:pt>
                <c:pt idx="427">
                  <c:v>7.1166666666666698</c:v>
                </c:pt>
                <c:pt idx="428">
                  <c:v>7.1333333333333302</c:v>
                </c:pt>
                <c:pt idx="429">
                  <c:v>7.15</c:v>
                </c:pt>
                <c:pt idx="430">
                  <c:v>7.1666666666666696</c:v>
                </c:pt>
                <c:pt idx="431">
                  <c:v>7.18333333333333</c:v>
                </c:pt>
                <c:pt idx="432">
                  <c:v>7.2</c:v>
                </c:pt>
                <c:pt idx="433">
                  <c:v>7.2166666666666703</c:v>
                </c:pt>
                <c:pt idx="434">
                  <c:v>7.2333333333333298</c:v>
                </c:pt>
                <c:pt idx="435">
                  <c:v>7.25</c:v>
                </c:pt>
                <c:pt idx="436">
                  <c:v>7.2666666666666702</c:v>
                </c:pt>
                <c:pt idx="437">
                  <c:v>7.2833333333333297</c:v>
                </c:pt>
                <c:pt idx="438">
                  <c:v>7.3</c:v>
                </c:pt>
                <c:pt idx="439">
                  <c:v>7.31666666666667</c:v>
                </c:pt>
                <c:pt idx="440">
                  <c:v>7.3333333333333304</c:v>
                </c:pt>
                <c:pt idx="441">
                  <c:v>7.35</c:v>
                </c:pt>
                <c:pt idx="442">
                  <c:v>7.3666666666666698</c:v>
                </c:pt>
                <c:pt idx="443">
                  <c:v>7.3833333333333302</c:v>
                </c:pt>
                <c:pt idx="444">
                  <c:v>7.4</c:v>
                </c:pt>
                <c:pt idx="445">
                  <c:v>7.4166666666666696</c:v>
                </c:pt>
                <c:pt idx="446">
                  <c:v>7.43333333333333</c:v>
                </c:pt>
                <c:pt idx="447">
                  <c:v>7.45</c:v>
                </c:pt>
                <c:pt idx="448">
                  <c:v>7.4666666666666703</c:v>
                </c:pt>
                <c:pt idx="449">
                  <c:v>7.4833333333333298</c:v>
                </c:pt>
                <c:pt idx="450">
                  <c:v>7.5</c:v>
                </c:pt>
                <c:pt idx="451">
                  <c:v>7.5166666666666702</c:v>
                </c:pt>
                <c:pt idx="452">
                  <c:v>7.5333333333333297</c:v>
                </c:pt>
                <c:pt idx="453">
                  <c:v>7.55</c:v>
                </c:pt>
                <c:pt idx="454">
                  <c:v>7.56666666666667</c:v>
                </c:pt>
                <c:pt idx="455">
                  <c:v>7.5833333333333304</c:v>
                </c:pt>
                <c:pt idx="456">
                  <c:v>7.6</c:v>
                </c:pt>
                <c:pt idx="457">
                  <c:v>7.6166666666666698</c:v>
                </c:pt>
                <c:pt idx="458">
                  <c:v>7.6333333333333302</c:v>
                </c:pt>
                <c:pt idx="459">
                  <c:v>7.65</c:v>
                </c:pt>
                <c:pt idx="460">
                  <c:v>7.6666666666666696</c:v>
                </c:pt>
                <c:pt idx="461">
                  <c:v>7.68333333333333</c:v>
                </c:pt>
                <c:pt idx="462">
                  <c:v>7.7</c:v>
                </c:pt>
                <c:pt idx="463">
                  <c:v>7.7166666666666703</c:v>
                </c:pt>
                <c:pt idx="464">
                  <c:v>7.7333333333333298</c:v>
                </c:pt>
                <c:pt idx="465">
                  <c:v>7.75</c:v>
                </c:pt>
                <c:pt idx="466">
                  <c:v>7.7666666666666702</c:v>
                </c:pt>
                <c:pt idx="467">
                  <c:v>7.7833333333333297</c:v>
                </c:pt>
                <c:pt idx="468">
                  <c:v>7.8</c:v>
                </c:pt>
                <c:pt idx="469">
                  <c:v>7.81666666666667</c:v>
                </c:pt>
                <c:pt idx="470">
                  <c:v>7.8333333333333304</c:v>
                </c:pt>
                <c:pt idx="471">
                  <c:v>7.85</c:v>
                </c:pt>
                <c:pt idx="472">
                  <c:v>7.8666666666666698</c:v>
                </c:pt>
                <c:pt idx="473">
                  <c:v>7.8833333333333302</c:v>
                </c:pt>
                <c:pt idx="474">
                  <c:v>7.9</c:v>
                </c:pt>
                <c:pt idx="475">
                  <c:v>7.9166666666666696</c:v>
                </c:pt>
                <c:pt idx="476">
                  <c:v>7.93333333333333</c:v>
                </c:pt>
                <c:pt idx="477">
                  <c:v>7.95</c:v>
                </c:pt>
                <c:pt idx="478">
                  <c:v>7.9666666666666703</c:v>
                </c:pt>
                <c:pt idx="479">
                  <c:v>7.9833333333333298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8.0333333333333297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8.0833333333333304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8.1333333333333293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</c:v>
                </c:pt>
                <c:pt idx="492">
                  <c:v>8.1999999999999993</c:v>
                </c:pt>
                <c:pt idx="493">
                  <c:v>8.2166666666666703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8.2833333333333297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8.3333333333333304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8.3833333333333293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8.4833333333333307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8.5333333333333297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8.5833333333333304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8.6333333333333293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</c:v>
                </c:pt>
                <c:pt idx="522">
                  <c:v>8.6999999999999993</c:v>
                </c:pt>
                <c:pt idx="523">
                  <c:v>8.7166666666666703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8.7833333333333297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8.8333333333333304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8.8833333333333293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8.9833333333333307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9.0333333333333297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9.0833333333333304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9.1333333333333293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</c:v>
                </c:pt>
                <c:pt idx="552">
                  <c:v>9.1999999999999993</c:v>
                </c:pt>
                <c:pt idx="553">
                  <c:v>9.2166666666666703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9.2833333333333297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9.3333333333333304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9.3833333333333293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9.4833333333333307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9.5333333333333297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9.5833333333333304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9.6333333333333293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</c:v>
                </c:pt>
                <c:pt idx="582">
                  <c:v>9.6999999999999993</c:v>
                </c:pt>
                <c:pt idx="583">
                  <c:v>9.7166666666666703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9.7833333333333297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9.8333333333333304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9.8833333333333293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9.9833333333333307</c:v>
                </c:pt>
                <c:pt idx="600">
                  <c:v>10</c:v>
                </c:pt>
                <c:pt idx="601">
                  <c:v>10.016666666666699</c:v>
                </c:pt>
                <c:pt idx="602">
                  <c:v>10.033333333333299</c:v>
                </c:pt>
                <c:pt idx="603">
                  <c:v>10.050000000000001</c:v>
                </c:pt>
                <c:pt idx="604">
                  <c:v>10.0666666666667</c:v>
                </c:pt>
                <c:pt idx="605">
                  <c:v>10.0833333333333</c:v>
                </c:pt>
                <c:pt idx="606">
                  <c:v>10.1</c:v>
                </c:pt>
                <c:pt idx="607">
                  <c:v>10.116666666666699</c:v>
                </c:pt>
                <c:pt idx="608">
                  <c:v>10.133333333333301</c:v>
                </c:pt>
                <c:pt idx="609">
                  <c:v>10.15</c:v>
                </c:pt>
                <c:pt idx="610">
                  <c:v>10.1666666666667</c:v>
                </c:pt>
                <c:pt idx="611">
                  <c:v>10.1833333333333</c:v>
                </c:pt>
                <c:pt idx="612">
                  <c:v>10.199999999999999</c:v>
                </c:pt>
                <c:pt idx="613">
                  <c:v>10.216666666666701</c:v>
                </c:pt>
                <c:pt idx="614">
                  <c:v>10.233333333333301</c:v>
                </c:pt>
                <c:pt idx="615">
                  <c:v>10.25</c:v>
                </c:pt>
                <c:pt idx="616">
                  <c:v>10.266666666666699</c:v>
                </c:pt>
                <c:pt idx="617">
                  <c:v>10.283333333333299</c:v>
                </c:pt>
                <c:pt idx="618">
                  <c:v>10.3</c:v>
                </c:pt>
                <c:pt idx="619">
                  <c:v>10.3166666666667</c:v>
                </c:pt>
                <c:pt idx="620">
                  <c:v>10.3333333333333</c:v>
                </c:pt>
                <c:pt idx="621">
                  <c:v>10.35</c:v>
                </c:pt>
                <c:pt idx="622">
                  <c:v>10.366666666666699</c:v>
                </c:pt>
                <c:pt idx="623">
                  <c:v>10.383333333333301</c:v>
                </c:pt>
                <c:pt idx="624">
                  <c:v>10.4</c:v>
                </c:pt>
                <c:pt idx="625">
                  <c:v>10.4166666666667</c:v>
                </c:pt>
                <c:pt idx="626">
                  <c:v>10.4333333333333</c:v>
                </c:pt>
                <c:pt idx="627">
                  <c:v>10.45</c:v>
                </c:pt>
                <c:pt idx="628">
                  <c:v>10.466666666666701</c:v>
                </c:pt>
                <c:pt idx="629">
                  <c:v>10.483333333333301</c:v>
                </c:pt>
                <c:pt idx="630">
                  <c:v>10.5</c:v>
                </c:pt>
                <c:pt idx="631">
                  <c:v>10.516666666666699</c:v>
                </c:pt>
                <c:pt idx="632">
                  <c:v>10.533333333333299</c:v>
                </c:pt>
                <c:pt idx="633">
                  <c:v>10.55</c:v>
                </c:pt>
                <c:pt idx="634">
                  <c:v>10.5666666666667</c:v>
                </c:pt>
                <c:pt idx="635">
                  <c:v>10.5833333333333</c:v>
                </c:pt>
                <c:pt idx="636">
                  <c:v>10.6</c:v>
                </c:pt>
                <c:pt idx="637">
                  <c:v>10.616666666666699</c:v>
                </c:pt>
                <c:pt idx="638">
                  <c:v>10.633333333333301</c:v>
                </c:pt>
                <c:pt idx="639">
                  <c:v>10.65</c:v>
                </c:pt>
                <c:pt idx="640">
                  <c:v>10.6666666666667</c:v>
                </c:pt>
                <c:pt idx="641">
                  <c:v>10.6833333333333</c:v>
                </c:pt>
                <c:pt idx="642">
                  <c:v>10.7</c:v>
                </c:pt>
                <c:pt idx="643">
                  <c:v>10.716666666666701</c:v>
                </c:pt>
                <c:pt idx="644">
                  <c:v>10.733333333333301</c:v>
                </c:pt>
                <c:pt idx="645">
                  <c:v>10.75</c:v>
                </c:pt>
                <c:pt idx="646">
                  <c:v>10.766666666666699</c:v>
                </c:pt>
                <c:pt idx="647">
                  <c:v>10.783333333333299</c:v>
                </c:pt>
                <c:pt idx="648">
                  <c:v>10.8</c:v>
                </c:pt>
                <c:pt idx="649">
                  <c:v>10.8166666666667</c:v>
                </c:pt>
                <c:pt idx="650">
                  <c:v>10.8333333333333</c:v>
                </c:pt>
                <c:pt idx="651">
                  <c:v>10.85</c:v>
                </c:pt>
                <c:pt idx="652">
                  <c:v>10.866666666666699</c:v>
                </c:pt>
                <c:pt idx="653">
                  <c:v>10.883333333333301</c:v>
                </c:pt>
                <c:pt idx="654">
                  <c:v>10.9</c:v>
                </c:pt>
                <c:pt idx="655">
                  <c:v>10.9166666666667</c:v>
                </c:pt>
                <c:pt idx="656">
                  <c:v>10.9333333333333</c:v>
                </c:pt>
                <c:pt idx="657">
                  <c:v>10.95</c:v>
                </c:pt>
                <c:pt idx="658">
                  <c:v>10.966666666666701</c:v>
                </c:pt>
                <c:pt idx="659">
                  <c:v>10.983333333333301</c:v>
                </c:pt>
                <c:pt idx="660">
                  <c:v>11</c:v>
                </c:pt>
                <c:pt idx="661">
                  <c:v>11.016666666666699</c:v>
                </c:pt>
                <c:pt idx="662">
                  <c:v>11.033333333333299</c:v>
                </c:pt>
                <c:pt idx="663">
                  <c:v>11.05</c:v>
                </c:pt>
                <c:pt idx="664">
                  <c:v>11.0666666666667</c:v>
                </c:pt>
                <c:pt idx="665">
                  <c:v>11.0833333333333</c:v>
                </c:pt>
                <c:pt idx="666">
                  <c:v>11.1</c:v>
                </c:pt>
                <c:pt idx="667">
                  <c:v>11.116666666666699</c:v>
                </c:pt>
                <c:pt idx="668">
                  <c:v>11.133333333333301</c:v>
                </c:pt>
                <c:pt idx="669">
                  <c:v>11.15</c:v>
                </c:pt>
                <c:pt idx="670">
                  <c:v>11.1666666666667</c:v>
                </c:pt>
                <c:pt idx="671">
                  <c:v>11.1833333333333</c:v>
                </c:pt>
                <c:pt idx="672">
                  <c:v>11.2</c:v>
                </c:pt>
                <c:pt idx="673">
                  <c:v>11.216666666666701</c:v>
                </c:pt>
                <c:pt idx="674">
                  <c:v>11.233333333333301</c:v>
                </c:pt>
                <c:pt idx="675">
                  <c:v>11.25</c:v>
                </c:pt>
                <c:pt idx="676">
                  <c:v>11.266666666666699</c:v>
                </c:pt>
                <c:pt idx="677">
                  <c:v>11.283333333333299</c:v>
                </c:pt>
                <c:pt idx="678">
                  <c:v>11.3</c:v>
                </c:pt>
                <c:pt idx="679">
                  <c:v>11.3166666666667</c:v>
                </c:pt>
                <c:pt idx="680">
                  <c:v>11.3333333333333</c:v>
                </c:pt>
                <c:pt idx="681">
                  <c:v>11.35</c:v>
                </c:pt>
                <c:pt idx="682">
                  <c:v>11.366666666666699</c:v>
                </c:pt>
                <c:pt idx="683">
                  <c:v>11.383333333333301</c:v>
                </c:pt>
                <c:pt idx="684">
                  <c:v>11.4</c:v>
                </c:pt>
                <c:pt idx="685">
                  <c:v>11.4166666666667</c:v>
                </c:pt>
                <c:pt idx="686">
                  <c:v>11.4333333333333</c:v>
                </c:pt>
                <c:pt idx="687">
                  <c:v>11.45</c:v>
                </c:pt>
                <c:pt idx="688">
                  <c:v>11.466666666666701</c:v>
                </c:pt>
                <c:pt idx="689">
                  <c:v>11.483333333333301</c:v>
                </c:pt>
                <c:pt idx="690">
                  <c:v>11.5</c:v>
                </c:pt>
                <c:pt idx="691">
                  <c:v>11.516666666666699</c:v>
                </c:pt>
                <c:pt idx="692">
                  <c:v>11.533333333333299</c:v>
                </c:pt>
                <c:pt idx="693">
                  <c:v>11.55</c:v>
                </c:pt>
                <c:pt idx="694">
                  <c:v>11.5666666666667</c:v>
                </c:pt>
                <c:pt idx="695">
                  <c:v>11.5833333333333</c:v>
                </c:pt>
                <c:pt idx="696">
                  <c:v>11.6</c:v>
                </c:pt>
                <c:pt idx="697">
                  <c:v>11.616666666666699</c:v>
                </c:pt>
                <c:pt idx="698">
                  <c:v>11.633333333333301</c:v>
                </c:pt>
                <c:pt idx="699">
                  <c:v>11.65</c:v>
                </c:pt>
                <c:pt idx="700">
                  <c:v>11.6666666666667</c:v>
                </c:pt>
                <c:pt idx="701">
                  <c:v>11.6833333333333</c:v>
                </c:pt>
                <c:pt idx="702">
                  <c:v>11.7</c:v>
                </c:pt>
                <c:pt idx="703">
                  <c:v>11.716666666666701</c:v>
                </c:pt>
                <c:pt idx="704">
                  <c:v>11.733333333333301</c:v>
                </c:pt>
                <c:pt idx="705">
                  <c:v>11.75</c:v>
                </c:pt>
                <c:pt idx="706">
                  <c:v>11.766666666666699</c:v>
                </c:pt>
                <c:pt idx="707">
                  <c:v>11.783333333333299</c:v>
                </c:pt>
                <c:pt idx="708">
                  <c:v>11.8</c:v>
                </c:pt>
                <c:pt idx="709">
                  <c:v>11.8166666666667</c:v>
                </c:pt>
                <c:pt idx="710">
                  <c:v>11.8333333333333</c:v>
                </c:pt>
                <c:pt idx="711">
                  <c:v>11.85</c:v>
                </c:pt>
                <c:pt idx="712">
                  <c:v>11.866666666666699</c:v>
                </c:pt>
                <c:pt idx="713">
                  <c:v>11.883333333333301</c:v>
                </c:pt>
                <c:pt idx="714">
                  <c:v>11.9</c:v>
                </c:pt>
                <c:pt idx="715">
                  <c:v>11.9166666666667</c:v>
                </c:pt>
                <c:pt idx="716">
                  <c:v>11.9333333333333</c:v>
                </c:pt>
                <c:pt idx="717">
                  <c:v>11.95</c:v>
                </c:pt>
                <c:pt idx="718">
                  <c:v>11.966666666666701</c:v>
                </c:pt>
                <c:pt idx="719">
                  <c:v>11.983333333333301</c:v>
                </c:pt>
                <c:pt idx="720">
                  <c:v>12</c:v>
                </c:pt>
                <c:pt idx="721">
                  <c:v>12.016666666666699</c:v>
                </c:pt>
                <c:pt idx="722">
                  <c:v>12.033333333333299</c:v>
                </c:pt>
                <c:pt idx="723">
                  <c:v>12.05</c:v>
                </c:pt>
                <c:pt idx="724">
                  <c:v>12.0666666666667</c:v>
                </c:pt>
                <c:pt idx="725">
                  <c:v>12.0833333333333</c:v>
                </c:pt>
                <c:pt idx="726">
                  <c:v>12.1</c:v>
                </c:pt>
                <c:pt idx="727">
                  <c:v>12.116666666666699</c:v>
                </c:pt>
                <c:pt idx="728">
                  <c:v>12.133333333333301</c:v>
                </c:pt>
                <c:pt idx="729">
                  <c:v>12.15</c:v>
                </c:pt>
                <c:pt idx="730">
                  <c:v>12.1666666666667</c:v>
                </c:pt>
                <c:pt idx="731">
                  <c:v>12.1833333333333</c:v>
                </c:pt>
                <c:pt idx="732">
                  <c:v>12.2</c:v>
                </c:pt>
                <c:pt idx="733">
                  <c:v>12.216666666666701</c:v>
                </c:pt>
                <c:pt idx="734">
                  <c:v>12.233333333333301</c:v>
                </c:pt>
                <c:pt idx="735">
                  <c:v>12.25</c:v>
                </c:pt>
                <c:pt idx="736">
                  <c:v>12.266666666666699</c:v>
                </c:pt>
                <c:pt idx="737">
                  <c:v>12.283333333333299</c:v>
                </c:pt>
                <c:pt idx="738">
                  <c:v>12.3</c:v>
                </c:pt>
                <c:pt idx="739">
                  <c:v>12.3166666666667</c:v>
                </c:pt>
                <c:pt idx="740">
                  <c:v>12.3333333333333</c:v>
                </c:pt>
                <c:pt idx="741">
                  <c:v>12.35</c:v>
                </c:pt>
                <c:pt idx="742">
                  <c:v>12.366666666666699</c:v>
                </c:pt>
                <c:pt idx="743">
                  <c:v>12.383333333333301</c:v>
                </c:pt>
                <c:pt idx="744">
                  <c:v>12.4</c:v>
                </c:pt>
                <c:pt idx="745">
                  <c:v>12.4166666666667</c:v>
                </c:pt>
                <c:pt idx="746">
                  <c:v>12.4333333333333</c:v>
                </c:pt>
                <c:pt idx="747">
                  <c:v>12.45</c:v>
                </c:pt>
                <c:pt idx="748">
                  <c:v>12.466666666666701</c:v>
                </c:pt>
                <c:pt idx="749">
                  <c:v>12.483333333333301</c:v>
                </c:pt>
                <c:pt idx="750">
                  <c:v>12.5</c:v>
                </c:pt>
                <c:pt idx="751">
                  <c:v>12.516666666666699</c:v>
                </c:pt>
                <c:pt idx="752">
                  <c:v>12.533333333333299</c:v>
                </c:pt>
                <c:pt idx="753">
                  <c:v>12.55</c:v>
                </c:pt>
                <c:pt idx="754">
                  <c:v>12.5666666666667</c:v>
                </c:pt>
                <c:pt idx="755">
                  <c:v>12.5833333333333</c:v>
                </c:pt>
                <c:pt idx="756">
                  <c:v>12.6</c:v>
                </c:pt>
                <c:pt idx="757">
                  <c:v>12.616666666666699</c:v>
                </c:pt>
                <c:pt idx="758">
                  <c:v>12.633333333333301</c:v>
                </c:pt>
                <c:pt idx="759">
                  <c:v>12.65</c:v>
                </c:pt>
                <c:pt idx="760">
                  <c:v>12.6666666666667</c:v>
                </c:pt>
                <c:pt idx="761">
                  <c:v>12.6833333333333</c:v>
                </c:pt>
                <c:pt idx="762">
                  <c:v>12.7</c:v>
                </c:pt>
                <c:pt idx="763">
                  <c:v>12.716666666666701</c:v>
                </c:pt>
                <c:pt idx="764">
                  <c:v>12.733333333333301</c:v>
                </c:pt>
                <c:pt idx="765">
                  <c:v>12.75</c:v>
                </c:pt>
                <c:pt idx="766">
                  <c:v>12.766666666666699</c:v>
                </c:pt>
                <c:pt idx="767">
                  <c:v>12.783333333333299</c:v>
                </c:pt>
                <c:pt idx="768">
                  <c:v>12.8</c:v>
                </c:pt>
                <c:pt idx="769">
                  <c:v>12.8166666666667</c:v>
                </c:pt>
                <c:pt idx="770">
                  <c:v>12.8333333333333</c:v>
                </c:pt>
                <c:pt idx="771">
                  <c:v>12.85</c:v>
                </c:pt>
                <c:pt idx="772">
                  <c:v>12.866666666666699</c:v>
                </c:pt>
                <c:pt idx="773">
                  <c:v>12.883333333333301</c:v>
                </c:pt>
                <c:pt idx="774">
                  <c:v>12.9</c:v>
                </c:pt>
                <c:pt idx="775">
                  <c:v>12.9166666666667</c:v>
                </c:pt>
                <c:pt idx="776">
                  <c:v>12.9333333333333</c:v>
                </c:pt>
                <c:pt idx="777">
                  <c:v>12.95</c:v>
                </c:pt>
                <c:pt idx="778">
                  <c:v>12.966666666666701</c:v>
                </c:pt>
                <c:pt idx="779">
                  <c:v>12.983333333333301</c:v>
                </c:pt>
                <c:pt idx="780">
                  <c:v>13</c:v>
                </c:pt>
                <c:pt idx="781">
                  <c:v>13.016666666666699</c:v>
                </c:pt>
                <c:pt idx="782">
                  <c:v>13.033333333333299</c:v>
                </c:pt>
                <c:pt idx="783">
                  <c:v>13.05</c:v>
                </c:pt>
                <c:pt idx="784">
                  <c:v>13.0666666666667</c:v>
                </c:pt>
                <c:pt idx="785">
                  <c:v>13.0833333333333</c:v>
                </c:pt>
                <c:pt idx="786">
                  <c:v>13.1</c:v>
                </c:pt>
                <c:pt idx="787">
                  <c:v>13.116666666666699</c:v>
                </c:pt>
                <c:pt idx="788">
                  <c:v>13.133333333333301</c:v>
                </c:pt>
                <c:pt idx="789">
                  <c:v>13.15</c:v>
                </c:pt>
                <c:pt idx="790">
                  <c:v>13.1666666666667</c:v>
                </c:pt>
                <c:pt idx="791">
                  <c:v>13.1833333333333</c:v>
                </c:pt>
                <c:pt idx="792">
                  <c:v>13.2</c:v>
                </c:pt>
                <c:pt idx="793">
                  <c:v>13.216666666666701</c:v>
                </c:pt>
                <c:pt idx="794">
                  <c:v>13.233333333333301</c:v>
                </c:pt>
                <c:pt idx="795">
                  <c:v>13.25</c:v>
                </c:pt>
                <c:pt idx="796">
                  <c:v>13.266666666666699</c:v>
                </c:pt>
                <c:pt idx="797">
                  <c:v>13.283333333333299</c:v>
                </c:pt>
                <c:pt idx="798">
                  <c:v>13.3</c:v>
                </c:pt>
                <c:pt idx="799">
                  <c:v>13.3166666666667</c:v>
                </c:pt>
                <c:pt idx="800">
                  <c:v>13.3333333333333</c:v>
                </c:pt>
                <c:pt idx="801">
                  <c:v>13.35</c:v>
                </c:pt>
                <c:pt idx="802">
                  <c:v>13.366666666666699</c:v>
                </c:pt>
                <c:pt idx="803">
                  <c:v>13.383333333333301</c:v>
                </c:pt>
                <c:pt idx="804">
                  <c:v>13.4</c:v>
                </c:pt>
                <c:pt idx="805">
                  <c:v>13.4166666666667</c:v>
                </c:pt>
                <c:pt idx="806">
                  <c:v>13.4333333333333</c:v>
                </c:pt>
                <c:pt idx="807">
                  <c:v>13.45</c:v>
                </c:pt>
                <c:pt idx="808">
                  <c:v>13.466666666666701</c:v>
                </c:pt>
                <c:pt idx="809">
                  <c:v>13.483333333333301</c:v>
                </c:pt>
                <c:pt idx="810">
                  <c:v>13.5</c:v>
                </c:pt>
                <c:pt idx="811">
                  <c:v>13.516666666666699</c:v>
                </c:pt>
                <c:pt idx="812">
                  <c:v>13.533333333333299</c:v>
                </c:pt>
                <c:pt idx="813">
                  <c:v>13.55</c:v>
                </c:pt>
                <c:pt idx="814">
                  <c:v>13.5666666666667</c:v>
                </c:pt>
                <c:pt idx="815">
                  <c:v>13.5833333333333</c:v>
                </c:pt>
                <c:pt idx="816">
                  <c:v>13.6</c:v>
                </c:pt>
                <c:pt idx="817">
                  <c:v>13.616666666666699</c:v>
                </c:pt>
                <c:pt idx="818">
                  <c:v>13.633333333333301</c:v>
                </c:pt>
                <c:pt idx="819">
                  <c:v>13.65</c:v>
                </c:pt>
                <c:pt idx="820">
                  <c:v>13.6666666666667</c:v>
                </c:pt>
                <c:pt idx="821">
                  <c:v>13.6833333333333</c:v>
                </c:pt>
                <c:pt idx="822">
                  <c:v>13.7</c:v>
                </c:pt>
                <c:pt idx="823">
                  <c:v>13.716666666666701</c:v>
                </c:pt>
                <c:pt idx="824">
                  <c:v>13.733333333333301</c:v>
                </c:pt>
                <c:pt idx="825">
                  <c:v>13.75</c:v>
                </c:pt>
                <c:pt idx="826">
                  <c:v>13.766666666666699</c:v>
                </c:pt>
                <c:pt idx="827">
                  <c:v>13.783333333333299</c:v>
                </c:pt>
                <c:pt idx="828">
                  <c:v>13.8</c:v>
                </c:pt>
                <c:pt idx="829">
                  <c:v>13.8166666666667</c:v>
                </c:pt>
                <c:pt idx="830">
                  <c:v>13.8333333333333</c:v>
                </c:pt>
                <c:pt idx="831">
                  <c:v>13.85</c:v>
                </c:pt>
                <c:pt idx="832">
                  <c:v>13.866666666666699</c:v>
                </c:pt>
                <c:pt idx="833">
                  <c:v>13.883333333333301</c:v>
                </c:pt>
                <c:pt idx="834">
                  <c:v>13.9</c:v>
                </c:pt>
                <c:pt idx="835">
                  <c:v>13.9166666666667</c:v>
                </c:pt>
                <c:pt idx="836">
                  <c:v>13.9333333333333</c:v>
                </c:pt>
                <c:pt idx="837">
                  <c:v>13.95</c:v>
                </c:pt>
                <c:pt idx="838">
                  <c:v>13.966666666666701</c:v>
                </c:pt>
                <c:pt idx="839">
                  <c:v>13.983333333333301</c:v>
                </c:pt>
                <c:pt idx="840">
                  <c:v>14</c:v>
                </c:pt>
                <c:pt idx="841">
                  <c:v>14.016666666666699</c:v>
                </c:pt>
                <c:pt idx="842">
                  <c:v>14.033333333333299</c:v>
                </c:pt>
                <c:pt idx="843">
                  <c:v>14.05</c:v>
                </c:pt>
                <c:pt idx="844">
                  <c:v>14.0666666666667</c:v>
                </c:pt>
                <c:pt idx="845">
                  <c:v>14.0833333333333</c:v>
                </c:pt>
                <c:pt idx="846">
                  <c:v>14.1</c:v>
                </c:pt>
                <c:pt idx="847">
                  <c:v>14.116666666666699</c:v>
                </c:pt>
                <c:pt idx="848">
                  <c:v>14.133333333333301</c:v>
                </c:pt>
                <c:pt idx="849">
                  <c:v>14.15</c:v>
                </c:pt>
                <c:pt idx="850">
                  <c:v>14.1666666666667</c:v>
                </c:pt>
                <c:pt idx="851">
                  <c:v>14.1833333333333</c:v>
                </c:pt>
                <c:pt idx="852">
                  <c:v>14.2</c:v>
                </c:pt>
                <c:pt idx="853">
                  <c:v>14.216666666666701</c:v>
                </c:pt>
                <c:pt idx="854">
                  <c:v>14.233333333333301</c:v>
                </c:pt>
                <c:pt idx="855">
                  <c:v>14.25</c:v>
                </c:pt>
                <c:pt idx="856">
                  <c:v>14.266666666666699</c:v>
                </c:pt>
                <c:pt idx="857">
                  <c:v>14.283333333333299</c:v>
                </c:pt>
                <c:pt idx="858">
                  <c:v>14.3</c:v>
                </c:pt>
                <c:pt idx="859">
                  <c:v>14.3166666666667</c:v>
                </c:pt>
                <c:pt idx="860">
                  <c:v>14.3333333333333</c:v>
                </c:pt>
                <c:pt idx="861">
                  <c:v>14.35</c:v>
                </c:pt>
                <c:pt idx="862">
                  <c:v>14.366666666666699</c:v>
                </c:pt>
                <c:pt idx="863">
                  <c:v>14.383333333333301</c:v>
                </c:pt>
                <c:pt idx="864">
                  <c:v>14.4</c:v>
                </c:pt>
                <c:pt idx="865">
                  <c:v>14.4166666666667</c:v>
                </c:pt>
                <c:pt idx="866">
                  <c:v>14.4333333333333</c:v>
                </c:pt>
                <c:pt idx="867">
                  <c:v>14.45</c:v>
                </c:pt>
                <c:pt idx="868">
                  <c:v>14.466666666666701</c:v>
                </c:pt>
                <c:pt idx="869">
                  <c:v>14.483333333333301</c:v>
                </c:pt>
                <c:pt idx="870">
                  <c:v>14.5</c:v>
                </c:pt>
                <c:pt idx="871">
                  <c:v>14.516666666666699</c:v>
                </c:pt>
                <c:pt idx="872">
                  <c:v>14.533333333333299</c:v>
                </c:pt>
                <c:pt idx="873">
                  <c:v>14.55</c:v>
                </c:pt>
                <c:pt idx="874">
                  <c:v>14.5666666666667</c:v>
                </c:pt>
                <c:pt idx="875">
                  <c:v>14.5833333333333</c:v>
                </c:pt>
                <c:pt idx="876">
                  <c:v>14.6</c:v>
                </c:pt>
                <c:pt idx="877">
                  <c:v>14.616666666666699</c:v>
                </c:pt>
                <c:pt idx="878">
                  <c:v>14.633333333333301</c:v>
                </c:pt>
                <c:pt idx="879">
                  <c:v>14.65</c:v>
                </c:pt>
                <c:pt idx="880">
                  <c:v>14.6666666666667</c:v>
                </c:pt>
                <c:pt idx="881">
                  <c:v>14.6833333333333</c:v>
                </c:pt>
                <c:pt idx="882">
                  <c:v>14.7</c:v>
                </c:pt>
                <c:pt idx="883">
                  <c:v>14.716666666666701</c:v>
                </c:pt>
                <c:pt idx="884">
                  <c:v>14.733333333333301</c:v>
                </c:pt>
                <c:pt idx="885">
                  <c:v>14.75</c:v>
                </c:pt>
                <c:pt idx="886">
                  <c:v>14.766666666666699</c:v>
                </c:pt>
                <c:pt idx="887">
                  <c:v>14.783333333333299</c:v>
                </c:pt>
                <c:pt idx="888">
                  <c:v>14.8</c:v>
                </c:pt>
                <c:pt idx="889">
                  <c:v>14.8166666666667</c:v>
                </c:pt>
                <c:pt idx="890">
                  <c:v>14.8333333333333</c:v>
                </c:pt>
                <c:pt idx="891">
                  <c:v>14.85</c:v>
                </c:pt>
                <c:pt idx="892">
                  <c:v>14.866666666666699</c:v>
                </c:pt>
                <c:pt idx="893">
                  <c:v>14.883333333333301</c:v>
                </c:pt>
                <c:pt idx="894">
                  <c:v>14.9</c:v>
                </c:pt>
                <c:pt idx="895">
                  <c:v>14.9166666666667</c:v>
                </c:pt>
                <c:pt idx="896">
                  <c:v>14.9333333333333</c:v>
                </c:pt>
                <c:pt idx="897">
                  <c:v>14.95</c:v>
                </c:pt>
                <c:pt idx="898">
                  <c:v>14.966666666666701</c:v>
                </c:pt>
                <c:pt idx="899">
                  <c:v>14.983333333333301</c:v>
                </c:pt>
                <c:pt idx="900">
                  <c:v>15</c:v>
                </c:pt>
                <c:pt idx="901">
                  <c:v>15.016666666666699</c:v>
                </c:pt>
                <c:pt idx="902">
                  <c:v>15.033333333333299</c:v>
                </c:pt>
                <c:pt idx="903">
                  <c:v>15.05</c:v>
                </c:pt>
                <c:pt idx="904">
                  <c:v>15.0666666666667</c:v>
                </c:pt>
                <c:pt idx="905">
                  <c:v>15.0833333333333</c:v>
                </c:pt>
                <c:pt idx="906">
                  <c:v>15.1</c:v>
                </c:pt>
                <c:pt idx="907">
                  <c:v>15.116666666666699</c:v>
                </c:pt>
                <c:pt idx="908">
                  <c:v>15.133333333333301</c:v>
                </c:pt>
                <c:pt idx="909">
                  <c:v>15.15</c:v>
                </c:pt>
                <c:pt idx="910">
                  <c:v>15.1666666666667</c:v>
                </c:pt>
                <c:pt idx="911">
                  <c:v>15.1833333333333</c:v>
                </c:pt>
                <c:pt idx="912">
                  <c:v>15.2</c:v>
                </c:pt>
                <c:pt idx="913">
                  <c:v>15.216666666666701</c:v>
                </c:pt>
                <c:pt idx="914">
                  <c:v>15.233333333333301</c:v>
                </c:pt>
                <c:pt idx="915">
                  <c:v>15.25</c:v>
                </c:pt>
                <c:pt idx="916">
                  <c:v>15.266666666666699</c:v>
                </c:pt>
                <c:pt idx="917">
                  <c:v>15.283333333333299</c:v>
                </c:pt>
                <c:pt idx="918">
                  <c:v>15.3</c:v>
                </c:pt>
                <c:pt idx="919">
                  <c:v>15.3166666666667</c:v>
                </c:pt>
                <c:pt idx="920">
                  <c:v>15.3333333333333</c:v>
                </c:pt>
                <c:pt idx="921">
                  <c:v>15.35</c:v>
                </c:pt>
                <c:pt idx="922">
                  <c:v>15.366666666666699</c:v>
                </c:pt>
                <c:pt idx="923">
                  <c:v>15.383333333333301</c:v>
                </c:pt>
                <c:pt idx="924">
                  <c:v>15.4</c:v>
                </c:pt>
                <c:pt idx="925">
                  <c:v>15.4166666666667</c:v>
                </c:pt>
                <c:pt idx="926">
                  <c:v>15.4333333333333</c:v>
                </c:pt>
                <c:pt idx="927">
                  <c:v>15.45</c:v>
                </c:pt>
                <c:pt idx="928">
                  <c:v>15.466666666666701</c:v>
                </c:pt>
                <c:pt idx="929">
                  <c:v>15.483333333333301</c:v>
                </c:pt>
                <c:pt idx="930">
                  <c:v>15.5</c:v>
                </c:pt>
                <c:pt idx="931">
                  <c:v>15.516666666666699</c:v>
                </c:pt>
                <c:pt idx="932">
                  <c:v>15.533333333333299</c:v>
                </c:pt>
                <c:pt idx="933">
                  <c:v>15.55</c:v>
                </c:pt>
                <c:pt idx="934">
                  <c:v>15.5666666666667</c:v>
                </c:pt>
                <c:pt idx="935">
                  <c:v>15.5833333333333</c:v>
                </c:pt>
                <c:pt idx="936">
                  <c:v>15.6</c:v>
                </c:pt>
                <c:pt idx="937">
                  <c:v>15.616666666666699</c:v>
                </c:pt>
                <c:pt idx="938">
                  <c:v>15.633333333333301</c:v>
                </c:pt>
                <c:pt idx="939">
                  <c:v>15.65</c:v>
                </c:pt>
                <c:pt idx="940">
                  <c:v>15.6666666666667</c:v>
                </c:pt>
                <c:pt idx="941">
                  <c:v>15.6833333333333</c:v>
                </c:pt>
                <c:pt idx="942">
                  <c:v>15.7</c:v>
                </c:pt>
                <c:pt idx="943">
                  <c:v>15.716666666666701</c:v>
                </c:pt>
                <c:pt idx="944">
                  <c:v>15.733333333333301</c:v>
                </c:pt>
                <c:pt idx="945">
                  <c:v>15.75</c:v>
                </c:pt>
                <c:pt idx="946">
                  <c:v>15.766666666666699</c:v>
                </c:pt>
                <c:pt idx="947">
                  <c:v>15.783333333333299</c:v>
                </c:pt>
                <c:pt idx="948">
                  <c:v>15.8</c:v>
                </c:pt>
                <c:pt idx="949">
                  <c:v>15.8166666666667</c:v>
                </c:pt>
                <c:pt idx="950">
                  <c:v>15.8333333333333</c:v>
                </c:pt>
                <c:pt idx="951">
                  <c:v>15.85</c:v>
                </c:pt>
                <c:pt idx="952">
                  <c:v>15.866666666666699</c:v>
                </c:pt>
                <c:pt idx="953">
                  <c:v>15.883333333333301</c:v>
                </c:pt>
                <c:pt idx="954">
                  <c:v>15.9</c:v>
                </c:pt>
                <c:pt idx="955">
                  <c:v>15.9166666666667</c:v>
                </c:pt>
                <c:pt idx="956">
                  <c:v>15.9333333333333</c:v>
                </c:pt>
                <c:pt idx="957">
                  <c:v>15.95</c:v>
                </c:pt>
                <c:pt idx="958">
                  <c:v>15.966666666666701</c:v>
                </c:pt>
                <c:pt idx="959">
                  <c:v>15.983333333333301</c:v>
                </c:pt>
                <c:pt idx="960">
                  <c:v>16</c:v>
                </c:pt>
                <c:pt idx="961">
                  <c:v>16.016666666666701</c:v>
                </c:pt>
                <c:pt idx="962">
                  <c:v>16.033333333333299</c:v>
                </c:pt>
                <c:pt idx="963">
                  <c:v>16.05</c:v>
                </c:pt>
                <c:pt idx="964">
                  <c:v>16.066666666666698</c:v>
                </c:pt>
                <c:pt idx="965">
                  <c:v>16.0833333333333</c:v>
                </c:pt>
                <c:pt idx="966">
                  <c:v>16.100000000000001</c:v>
                </c:pt>
                <c:pt idx="967">
                  <c:v>16.116666666666699</c:v>
                </c:pt>
                <c:pt idx="968">
                  <c:v>16.133333333333301</c:v>
                </c:pt>
                <c:pt idx="969">
                  <c:v>16.149999999999999</c:v>
                </c:pt>
                <c:pt idx="970">
                  <c:v>16.1666666666667</c:v>
                </c:pt>
                <c:pt idx="971">
                  <c:v>16.183333333333302</c:v>
                </c:pt>
                <c:pt idx="972">
                  <c:v>16.2</c:v>
                </c:pt>
                <c:pt idx="973">
                  <c:v>16.216666666666701</c:v>
                </c:pt>
                <c:pt idx="974">
                  <c:v>16.233333333333299</c:v>
                </c:pt>
                <c:pt idx="975">
                  <c:v>16.25</c:v>
                </c:pt>
                <c:pt idx="976">
                  <c:v>16.266666666666701</c:v>
                </c:pt>
                <c:pt idx="977">
                  <c:v>16.283333333333299</c:v>
                </c:pt>
                <c:pt idx="978">
                  <c:v>16.3</c:v>
                </c:pt>
                <c:pt idx="979">
                  <c:v>16.316666666666698</c:v>
                </c:pt>
                <c:pt idx="980">
                  <c:v>16.3333333333333</c:v>
                </c:pt>
                <c:pt idx="981">
                  <c:v>16.350000000000001</c:v>
                </c:pt>
                <c:pt idx="982">
                  <c:v>16.366666666666699</c:v>
                </c:pt>
                <c:pt idx="983">
                  <c:v>16.383333333333301</c:v>
                </c:pt>
                <c:pt idx="984">
                  <c:v>16.399999999999999</c:v>
                </c:pt>
                <c:pt idx="985">
                  <c:v>16.4166666666667</c:v>
                </c:pt>
                <c:pt idx="986">
                  <c:v>16.433333333333302</c:v>
                </c:pt>
                <c:pt idx="987">
                  <c:v>16.45</c:v>
                </c:pt>
                <c:pt idx="988">
                  <c:v>16.466666666666701</c:v>
                </c:pt>
                <c:pt idx="989">
                  <c:v>16.483333333333299</c:v>
                </c:pt>
                <c:pt idx="990">
                  <c:v>16.5</c:v>
                </c:pt>
                <c:pt idx="991">
                  <c:v>16.516666666666701</c:v>
                </c:pt>
                <c:pt idx="992">
                  <c:v>16.533333333333299</c:v>
                </c:pt>
                <c:pt idx="993">
                  <c:v>16.55</c:v>
                </c:pt>
                <c:pt idx="994">
                  <c:v>16.566666666666698</c:v>
                </c:pt>
                <c:pt idx="995">
                  <c:v>16.5833333333333</c:v>
                </c:pt>
                <c:pt idx="996">
                  <c:v>16.600000000000001</c:v>
                </c:pt>
                <c:pt idx="997">
                  <c:v>16.616666666666699</c:v>
                </c:pt>
                <c:pt idx="998">
                  <c:v>16.633333333333301</c:v>
                </c:pt>
                <c:pt idx="999">
                  <c:v>16.649999999999999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000"/>
                <c:pt idx="0">
                  <c:v>0</c:v>
                </c:pt>
                <c:pt idx="1">
                  <c:v>2.2774732522003898E-3</c:v>
                </c:pt>
                <c:pt idx="2">
                  <c:v>4.5413922873056498E-3</c:v>
                </c:pt>
                <c:pt idx="3">
                  <c:v>6.79197691633224E-3</c:v>
                </c:pt>
                <c:pt idx="4">
                  <c:v>9.0294371481591893E-3</c:v>
                </c:pt>
                <c:pt idx="5">
                  <c:v>1.1253974360449601E-2</c:v>
                </c:pt>
                <c:pt idx="6">
                  <c:v>1.3465782145315601E-2</c:v>
                </c:pt>
                <c:pt idx="7">
                  <c:v>1.5665046989634598E-2</c:v>
                </c:pt>
                <c:pt idx="8">
                  <c:v>1.78519488417908E-2</c:v>
                </c:pt>
                <c:pt idx="9">
                  <c:v>2.0026661595015E-2</c:v>
                </c:pt>
                <c:pt idx="10">
                  <c:v>2.2189353506544301E-2</c:v>
                </c:pt>
                <c:pt idx="11">
                  <c:v>2.43401875657378E-2</c:v>
                </c:pt>
                <c:pt idx="12">
                  <c:v>2.64793218206077E-2</c:v>
                </c:pt>
                <c:pt idx="13">
                  <c:v>2.86069096698435E-2</c:v>
                </c:pt>
                <c:pt idx="14">
                  <c:v>3.0723100125775001E-2</c:v>
                </c:pt>
                <c:pt idx="15">
                  <c:v>3.28280380525642E-2</c:v>
                </c:pt>
                <c:pt idx="16">
                  <c:v>3.4921864383061198E-2</c:v>
                </c:pt>
                <c:pt idx="17">
                  <c:v>3.7004716317124903E-2</c:v>
                </c:pt>
                <c:pt idx="18">
                  <c:v>3.9076727503713701E-2</c:v>
                </c:pt>
                <c:pt idx="19">
                  <c:v>4.1138028208670997E-2</c:v>
                </c:pt>
                <c:pt idx="20">
                  <c:v>4.3188745469826997E-2</c:v>
                </c:pt>
                <c:pt idx="21">
                  <c:v>4.5229003240792903E-2</c:v>
                </c:pt>
                <c:pt idx="22">
                  <c:v>4.7258922524627503E-2</c:v>
                </c:pt>
                <c:pt idx="23">
                  <c:v>4.92786214983921E-2</c:v>
                </c:pt>
                <c:pt idx="24">
                  <c:v>5.1288215629477302E-2</c:v>
                </c:pt>
                <c:pt idx="25">
                  <c:v>5.32878177844699E-2</c:v>
                </c:pt>
                <c:pt idx="26">
                  <c:v>5.52775383312364E-2</c:v>
                </c:pt>
                <c:pt idx="27">
                  <c:v>5.7257485234817301E-2</c:v>
                </c:pt>
                <c:pt idx="28">
                  <c:v>5.9227764147659998E-2</c:v>
                </c:pt>
                <c:pt idx="29">
                  <c:v>6.1188478494657098E-2</c:v>
                </c:pt>
                <c:pt idx="30">
                  <c:v>6.3139729553408505E-2</c:v>
                </c:pt>
                <c:pt idx="31">
                  <c:v>6.5081616530081807E-2</c:v>
                </c:pt>
                <c:pt idx="32">
                  <c:v>6.7014236631205107E-2</c:v>
                </c:pt>
                <c:pt idx="33">
                  <c:v>6.8937685131696194E-2</c:v>
                </c:pt>
                <c:pt idx="34">
                  <c:v>7.0852055439400805E-2</c:v>
                </c:pt>
                <c:pt idx="35">
                  <c:v>7.2757439156387105E-2</c:v>
                </c:pt>
                <c:pt idx="36">
                  <c:v>7.4653926137222507E-2</c:v>
                </c:pt>
                <c:pt idx="37">
                  <c:v>7.6541604544435898E-2</c:v>
                </c:pt>
                <c:pt idx="38">
                  <c:v>7.8420560901353006E-2</c:v>
                </c:pt>
                <c:pt idx="39">
                  <c:v>8.0290880142476206E-2</c:v>
                </c:pt>
                <c:pt idx="40">
                  <c:v>8.2152645661562995E-2</c:v>
                </c:pt>
                <c:pt idx="41">
                  <c:v>8.4005939357550005E-2</c:v>
                </c:pt>
                <c:pt idx="42">
                  <c:v>8.5850841678450696E-2</c:v>
                </c:pt>
                <c:pt idx="43">
                  <c:v>8.7687431663353396E-2</c:v>
                </c:pt>
                <c:pt idx="44">
                  <c:v>8.95157869826263E-2</c:v>
                </c:pt>
                <c:pt idx="45">
                  <c:v>9.1335983976438107E-2</c:v>
                </c:pt>
                <c:pt idx="46">
                  <c:v>9.3148097691686998E-2</c:v>
                </c:pt>
                <c:pt idx="47">
                  <c:v>9.4952201917429799E-2</c:v>
                </c:pt>
                <c:pt idx="48">
                  <c:v>9.6748369218890795E-2</c:v>
                </c:pt>
                <c:pt idx="49">
                  <c:v>9.8536670970130497E-2</c:v>
                </c:pt>
                <c:pt idx="50">
                  <c:v>0.100317177385443</c:v>
                </c:pt>
                <c:pt idx="51">
                  <c:v>0.10208995754955</c:v>
                </c:pt>
                <c:pt idx="52">
                  <c:v>0.10385507944665701</c:v>
                </c:pt>
                <c:pt idx="53">
                  <c:v>0.105612609988416</c:v>
                </c:pt>
                <c:pt idx="54">
                  <c:v>0.10736261504087501</c:v>
                </c:pt>
                <c:pt idx="55">
                  <c:v>0.109105159450435</c:v>
                </c:pt>
                <c:pt idx="56">
                  <c:v>0.110840307068883</c:v>
                </c:pt>
                <c:pt idx="57">
                  <c:v>0.112568120777544</c:v>
                </c:pt>
                <c:pt idx="58">
                  <c:v>0.11428866251057899</c:v>
                </c:pt>
                <c:pt idx="59">
                  <c:v>0.116001993277485</c:v>
                </c:pt>
                <c:pt idx="60">
                  <c:v>0.117708173184831</c:v>
                </c:pt>
                <c:pt idx="61">
                  <c:v>0.119407261457252</c:v>
                </c:pt>
                <c:pt idx="62">
                  <c:v>0.121099316457755</c:v>
                </c:pt>
                <c:pt idx="63">
                  <c:v>0.122784395707351</c:v>
                </c:pt>
                <c:pt idx="64">
                  <c:v>0.12446255590404499</c:v>
                </c:pt>
                <c:pt idx="65">
                  <c:v>0.12613385294122301</c:v>
                </c:pt>
                <c:pt idx="66">
                  <c:v>0.12779834192544801</c:v>
                </c:pt>
                <c:pt idx="67">
                  <c:v>0.129456077193698</c:v>
                </c:pt>
                <c:pt idx="68">
                  <c:v>0.131107112330067</c:v>
                </c:pt>
                <c:pt idx="69">
                  <c:v>0.13275150018195001</c:v>
                </c:pt>
                <c:pt idx="70">
                  <c:v>0.13438929287573501</c:v>
                </c:pt>
                <c:pt idx="71">
                  <c:v>0.136020541832026</c:v>
                </c:pt>
                <c:pt idx="72">
                  <c:v>0.13764529778040199</c:v>
                </c:pt>
                <c:pt idx="73">
                  <c:v>0.13926361077374899</c:v>
                </c:pt>
                <c:pt idx="74">
                  <c:v>0.14087553020216401</c:v>
                </c:pt>
                <c:pt idx="75">
                  <c:v>0.14248110480646201</c:v>
                </c:pt>
                <c:pt idx="76">
                  <c:v>0.144080382691293</c:v>
                </c:pt>
                <c:pt idx="77">
                  <c:v>0.145673411337882</c:v>
                </c:pt>
                <c:pt idx="78">
                  <c:v>0.14726023761641799</c:v>
                </c:pt>
                <c:pt idx="79">
                  <c:v>0.14884090779808801</c:v>
                </c:pt>
                <c:pt idx="80">
                  <c:v>0.150415467566785</c:v>
                </c:pt>
                <c:pt idx="81">
                  <c:v>0.151983962030491</c:v>
                </c:pt>
                <c:pt idx="82">
                  <c:v>0.15354643573235</c:v>
                </c:pt>
                <c:pt idx="83">
                  <c:v>0.15510293266144901</c:v>
                </c:pt>
                <c:pt idx="84">
                  <c:v>0.15665349626330199</c:v>
                </c:pt>
                <c:pt idx="85">
                  <c:v>0.15819816945006299</c:v>
                </c:pt>
                <c:pt idx="86">
                  <c:v>0.159736994610467</c:v>
                </c:pt>
                <c:pt idx="87">
                  <c:v>0.16127001361951801</c:v>
                </c:pt>
                <c:pt idx="88">
                  <c:v>0.16279726784791901</c:v>
                </c:pt>
                <c:pt idx="89">
                  <c:v>0.16431879817126499</c:v>
                </c:pt>
                <c:pt idx="90">
                  <c:v>0.16583464497900399</c:v>
                </c:pt>
                <c:pt idx="91">
                  <c:v>0.167344848183169</c:v>
                </c:pt>
                <c:pt idx="92">
                  <c:v>0.16884944722689299</c:v>
                </c:pt>
                <c:pt idx="93">
                  <c:v>0.170348481092714</c:v>
                </c:pt>
                <c:pt idx="94">
                  <c:v>0.17184198831067199</c:v>
                </c:pt>
                <c:pt idx="95">
                  <c:v>0.173330006966217</c:v>
                </c:pt>
                <c:pt idx="96">
                  <c:v>0.17481257470791201</c:v>
                </c:pt>
                <c:pt idx="97">
                  <c:v>0.17628972875496399</c:v>
                </c:pt>
                <c:pt idx="98">
                  <c:v>0.17776150590456699</c:v>
                </c:pt>
                <c:pt idx="99">
                  <c:v>0.17922794253907501</c:v>
                </c:pt>
                <c:pt idx="100">
                  <c:v>0.18068907463300499</c:v>
                </c:pt>
                <c:pt idx="101">
                  <c:v>0.182144937759874</c:v>
                </c:pt>
                <c:pt idx="102">
                  <c:v>0.183595567098887</c:v>
                </c:pt>
                <c:pt idx="103">
                  <c:v>0.18504099744145699</c:v>
                </c:pt>
                <c:pt idx="104">
                  <c:v>0.18648126319758901</c:v>
                </c:pt>
                <c:pt idx="105">
                  <c:v>0.187916398402109</c:v>
                </c:pt>
                <c:pt idx="106">
                  <c:v>0.18934643672076401</c:v>
                </c:pt>
                <c:pt idx="107">
                  <c:v>0.19077141145617199</c:v>
                </c:pt>
                <c:pt idx="108">
                  <c:v>0.19219135555365199</c:v>
                </c:pt>
                <c:pt idx="109">
                  <c:v>0.193606301606918</c:v>
                </c:pt>
                <c:pt idx="110">
                  <c:v>0.195016281863651</c:v>
                </c:pt>
                <c:pt idx="111">
                  <c:v>0.19642132823094899</c:v>
                </c:pt>
                <c:pt idx="112">
                  <c:v>0.19782147228065899</c:v>
                </c:pt>
                <c:pt idx="113">
                  <c:v>0.19921674525459601</c:v>
                </c:pt>
                <c:pt idx="114">
                  <c:v>0.20060717806964901</c:v>
                </c:pt>
                <c:pt idx="115">
                  <c:v>0.201992801322777</c:v>
                </c:pt>
                <c:pt idx="116">
                  <c:v>0.20337364529590399</c:v>
                </c:pt>
                <c:pt idx="117">
                  <c:v>0.204749739960709</c:v>
                </c:pt>
                <c:pt idx="118">
                  <c:v>0.20612111498331601</c:v>
                </c:pt>
                <c:pt idx="119">
                  <c:v>0.20748779972888601</c:v>
                </c:pt>
                <c:pt idx="120">
                  <c:v>0.208849823266122</c:v>
                </c:pt>
                <c:pt idx="121">
                  <c:v>0.21020721437166701</c:v>
                </c:pt>
                <c:pt idx="122">
                  <c:v>0.211560001534432</c:v>
                </c:pt>
                <c:pt idx="123">
                  <c:v>0.21290821295981699</c:v>
                </c:pt>
                <c:pt idx="124">
                  <c:v>0.21425187657386499</c:v>
                </c:pt>
                <c:pt idx="125">
                  <c:v>0.215591020027319</c:v>
                </c:pt>
                <c:pt idx="126">
                  <c:v>0.21692567069961</c:v>
                </c:pt>
                <c:pt idx="127">
                  <c:v>0.21825585570275499</c:v>
                </c:pt>
                <c:pt idx="128">
                  <c:v>0.21958160188518899</c:v>
                </c:pt>
                <c:pt idx="129">
                  <c:v>0.22090293583551801</c:v>
                </c:pt>
                <c:pt idx="130">
                  <c:v>0.22221988388619601</c:v>
                </c:pt>
                <c:pt idx="131">
                  <c:v>0.223532472117139</c:v>
                </c:pt>
                <c:pt idx="132">
                  <c:v>0.22484072635926</c:v>
                </c:pt>
                <c:pt idx="133">
                  <c:v>0.22614467219794901</c:v>
                </c:pt>
                <c:pt idx="134">
                  <c:v>0.22744433497647101</c:v>
                </c:pt>
                <c:pt idx="135">
                  <c:v>0.228739739799318</c:v>
                </c:pt>
                <c:pt idx="136">
                  <c:v>0.230030911535484</c:v>
                </c:pt>
                <c:pt idx="137">
                  <c:v>0.23131787482168401</c:v>
                </c:pt>
                <c:pt idx="138">
                  <c:v>0.232600654065517</c:v>
                </c:pt>
                <c:pt idx="139">
                  <c:v>0.23387927344856499</c:v>
                </c:pt>
                <c:pt idx="140">
                  <c:v>0.23515375692943899</c:v>
                </c:pt>
                <c:pt idx="141">
                  <c:v>0.23642412824676501</c:v>
                </c:pt>
                <c:pt idx="142">
                  <c:v>0.23769041092212201</c:v>
                </c:pt>
                <c:pt idx="143">
                  <c:v>0.23895262826292299</c:v>
                </c:pt>
                <c:pt idx="144">
                  <c:v>0.240210803365244</c:v>
                </c:pt>
                <c:pt idx="145">
                  <c:v>0.24146495911660401</c:v>
                </c:pt>
                <c:pt idx="146">
                  <c:v>0.24271511819869701</c:v>
                </c:pt>
                <c:pt idx="147">
                  <c:v>0.243961303090071</c:v>
                </c:pt>
                <c:pt idx="148">
                  <c:v>0.24520353606876499</c:v>
                </c:pt>
                <c:pt idx="149">
                  <c:v>0.24644183921489499</c:v>
                </c:pt>
                <c:pt idx="150">
                  <c:v>0.24767623441320299</c:v>
                </c:pt>
                <c:pt idx="151">
                  <c:v>0.24890674335554799</c:v>
                </c:pt>
                <c:pt idx="152">
                  <c:v>0.250133387543371</c:v>
                </c:pt>
                <c:pt idx="153">
                  <c:v>0.25135618829010498</c:v>
                </c:pt>
                <c:pt idx="154">
                  <c:v>0.25257516672354602</c:v>
                </c:pt>
                <c:pt idx="155">
                  <c:v>0.25379034378819099</c:v>
                </c:pt>
                <c:pt idx="156">
                  <c:v>0.25500174024752797</c:v>
                </c:pt>
                <c:pt idx="157">
                  <c:v>0.25620937668628901</c:v>
                </c:pt>
                <c:pt idx="158">
                  <c:v>0.25741327351267301</c:v>
                </c:pt>
                <c:pt idx="159">
                  <c:v>0.25861345096051802</c:v>
                </c:pt>
                <c:pt idx="160">
                  <c:v>0.25980992909145101</c:v>
                </c:pt>
                <c:pt idx="161">
                  <c:v>0.26100272779699502</c:v>
                </c:pt>
                <c:pt idx="162">
                  <c:v>0.26219186680063999</c:v>
                </c:pt>
                <c:pt idx="163">
                  <c:v>0.26337736565988501</c:v>
                </c:pt>
                <c:pt idx="164">
                  <c:v>0.26455924376824702</c:v>
                </c:pt>
                <c:pt idx="165">
                  <c:v>0.26573752035722797</c:v>
                </c:pt>
                <c:pt idx="166">
                  <c:v>0.26691221449826502</c:v>
                </c:pt>
                <c:pt idx="167">
                  <c:v>0.26808334510463599</c:v>
                </c:pt>
                <c:pt idx="168">
                  <c:v>0.26925093093334201</c:v>
                </c:pt>
                <c:pt idx="169">
                  <c:v>0.270414990586957</c:v>
                </c:pt>
                <c:pt idx="170">
                  <c:v>0.27157554251545102</c:v>
                </c:pt>
                <c:pt idx="171">
                  <c:v>0.27273260501797802</c:v>
                </c:pt>
                <c:pt idx="172">
                  <c:v>0.273886196244646</c:v>
                </c:pt>
                <c:pt idx="173">
                  <c:v>0.27503633419824702</c:v>
                </c:pt>
                <c:pt idx="174">
                  <c:v>0.276183036735974</c:v>
                </c:pt>
                <c:pt idx="175">
                  <c:v>0.27732632157109699</c:v>
                </c:pt>
                <c:pt idx="176">
                  <c:v>0.27846620627462398</c:v>
                </c:pt>
                <c:pt idx="177">
                  <c:v>0.27960270827693301</c:v>
                </c:pt>
                <c:pt idx="178">
                  <c:v>0.28073584486937497</c:v>
                </c:pt>
                <c:pt idx="179">
                  <c:v>0.281865633205858</c:v>
                </c:pt>
                <c:pt idx="180">
                  <c:v>0.28299209030440697</c:v>
                </c:pt>
                <c:pt idx="181">
                  <c:v>0.28411523304869601</c:v>
                </c:pt>
                <c:pt idx="182">
                  <c:v>0.28523507818955801</c:v>
                </c:pt>
                <c:pt idx="183">
                  <c:v>0.28635164234647698</c:v>
                </c:pt>
                <c:pt idx="184">
                  <c:v>0.28746494200905298</c:v>
                </c:pt>
                <c:pt idx="185">
                  <c:v>0.28857499353844701</c:v>
                </c:pt>
                <c:pt idx="186">
                  <c:v>0.28968181316880098</c:v>
                </c:pt>
                <c:pt idx="187">
                  <c:v>0.29078541700864502</c:v>
                </c:pt>
                <c:pt idx="188">
                  <c:v>0.291885821042277</c:v>
                </c:pt>
                <c:pt idx="189">
                  <c:v>0.292983041131121</c:v>
                </c:pt>
                <c:pt idx="190">
                  <c:v>0.29407709301507401</c:v>
                </c:pt>
                <c:pt idx="191">
                  <c:v>0.29516799231382301</c:v>
                </c:pt>
                <c:pt idx="192">
                  <c:v>0.29625575452815101</c:v>
                </c:pt>
                <c:pt idx="193">
                  <c:v>0.29734039504121901</c:v>
                </c:pt>
                <c:pt idx="194">
                  <c:v>0.29842192911983501</c:v>
                </c:pt>
                <c:pt idx="195">
                  <c:v>0.299500371915698</c:v>
                </c:pt>
                <c:pt idx="196">
                  <c:v>0.30057573846662899</c:v>
                </c:pt>
                <c:pt idx="197">
                  <c:v>0.30164804369778198</c:v>
                </c:pt>
                <c:pt idx="198">
                  <c:v>0.302717302422844</c:v>
                </c:pt>
                <c:pt idx="199">
                  <c:v>0.30378352934520703</c:v>
                </c:pt>
                <c:pt idx="200">
                  <c:v>0.30484673905913501</c:v>
                </c:pt>
                <c:pt idx="201">
                  <c:v>0.30590694605090502</c:v>
                </c:pt>
                <c:pt idx="202">
                  <c:v>0.30696416469994198</c:v>
                </c:pt>
                <c:pt idx="203">
                  <c:v>0.30801840927992702</c:v>
                </c:pt>
                <c:pt idx="204">
                  <c:v>0.30906969395990103</c:v>
                </c:pt>
                <c:pt idx="205">
                  <c:v>0.310118032805344</c:v>
                </c:pt>
                <c:pt idx="206">
                  <c:v>0.31116343977924898</c:v>
                </c:pt>
                <c:pt idx="207">
                  <c:v>0.31220592874316799</c:v>
                </c:pt>
                <c:pt idx="208">
                  <c:v>0.31324551345826002</c:v>
                </c:pt>
                <c:pt idx="209">
                  <c:v>0.31428220758631198</c:v>
                </c:pt>
                <c:pt idx="210">
                  <c:v>0.31531602469074899</c:v>
                </c:pt>
                <c:pt idx="211">
                  <c:v>0.31634697823763902</c:v>
                </c:pt>
                <c:pt idx="212">
                  <c:v>0.317375081596668</c:v>
                </c:pt>
                <c:pt idx="213">
                  <c:v>0.31840034804211997</c:v>
                </c:pt>
                <c:pt idx="214">
                  <c:v>0.31942279075383101</c:v>
                </c:pt>
                <c:pt idx="215">
                  <c:v>0.32044242281813601</c:v>
                </c:pt>
                <c:pt idx="216">
                  <c:v>0.32145925722880198</c:v>
                </c:pt>
                <c:pt idx="217">
                  <c:v>0.32247330688794901</c:v>
                </c:pt>
                <c:pt idx="218">
                  <c:v>0.323484584606959</c:v>
                </c:pt>
                <c:pt idx="219">
                  <c:v>0.32449310310737201</c:v>
                </c:pt>
                <c:pt idx="220">
                  <c:v>0.32549887502177299</c:v>
                </c:pt>
                <c:pt idx="221">
                  <c:v>0.32650191289466401</c:v>
                </c:pt>
                <c:pt idx="222">
                  <c:v>0.327502229183329</c:v>
                </c:pt>
                <c:pt idx="223">
                  <c:v>0.32849983625868201</c:v>
                </c:pt>
                <c:pt idx="224">
                  <c:v>0.32949474640610699</c:v>
                </c:pt>
                <c:pt idx="225">
                  <c:v>0.330486971826294</c:v>
                </c:pt>
                <c:pt idx="226">
                  <c:v>0.33147652463604799</c:v>
                </c:pt>
                <c:pt idx="227">
                  <c:v>0.33246341686910602</c:v>
                </c:pt>
                <c:pt idx="228">
                  <c:v>0.33344766047693097</c:v>
                </c:pt>
                <c:pt idx="229">
                  <c:v>0.33442926732950001</c:v>
                </c:pt>
                <c:pt idx="230">
                  <c:v>0.33540824921608298</c:v>
                </c:pt>
                <c:pt idx="231">
                  <c:v>0.33638461784601398</c:v>
                </c:pt>
                <c:pt idx="232">
                  <c:v>0.33735838484944303</c:v>
                </c:pt>
                <c:pt idx="233">
                  <c:v>0.33832956177809398</c:v>
                </c:pt>
                <c:pt idx="234">
                  <c:v>0.339298160105997</c:v>
                </c:pt>
                <c:pt idx="235">
                  <c:v>0.340264191230222</c:v>
                </c:pt>
                <c:pt idx="236">
                  <c:v>0.34122766647160402</c:v>
                </c:pt>
                <c:pt idx="237">
                  <c:v>0.34218859707544802</c:v>
                </c:pt>
                <c:pt idx="238">
                  <c:v>0.34314699421224099</c:v>
                </c:pt>
                <c:pt idx="239">
                  <c:v>0.34410286897834302</c:v>
                </c:pt>
                <c:pt idx="240">
                  <c:v>0.34505623239667399</c:v>
                </c:pt>
                <c:pt idx="241">
                  <c:v>0.34600709541739499</c:v>
                </c:pt>
                <c:pt idx="242">
                  <c:v>0.34695546891857398</c:v>
                </c:pt>
                <c:pt idx="243">
                  <c:v>0.34790136370685498</c:v>
                </c:pt>
                <c:pt idx="244">
                  <c:v>0.34884479051810402</c:v>
                </c:pt>
                <c:pt idx="245">
                  <c:v>0.349785760018062</c:v>
                </c:pt>
                <c:pt idx="246">
                  <c:v>0.35072428280297901</c:v>
                </c:pt>
                <c:pt idx="247">
                  <c:v>0.35166036940024897</c:v>
                </c:pt>
                <c:pt idx="248">
                  <c:v>0.35259403026903102</c:v>
                </c:pt>
                <c:pt idx="249">
                  <c:v>0.35352527580086301</c:v>
                </c:pt>
                <c:pt idx="250">
                  <c:v>0.35445411632027701</c:v>
                </c:pt>
                <c:pt idx="251">
                  <c:v>0.35538056208539298</c:v>
                </c:pt>
                <c:pt idx="252">
                  <c:v>0.35630462328851997</c:v>
                </c:pt>
                <c:pt idx="253">
                  <c:v>0.35722631005673899</c:v>
                </c:pt>
                <c:pt idx="254">
                  <c:v>0.35814563245248499</c:v>
                </c:pt>
                <c:pt idx="255">
                  <c:v>0.35906260047412297</c:v>
                </c:pt>
                <c:pt idx="256">
                  <c:v>0.359977224056512</c:v>
                </c:pt>
                <c:pt idx="257">
                  <c:v>0.36088951307156603</c:v>
                </c:pt>
                <c:pt idx="258">
                  <c:v>0.36179947732881002</c:v>
                </c:pt>
                <c:pt idx="259">
                  <c:v>0.36270712657592802</c:v>
                </c:pt>
                <c:pt idx="260">
                  <c:v>0.36361247049930101</c:v>
                </c:pt>
                <c:pt idx="261">
                  <c:v>0.36451551872454402</c:v>
                </c:pt>
                <c:pt idx="262">
                  <c:v>0.36541628081703897</c:v>
                </c:pt>
                <c:pt idx="263">
                  <c:v>0.36631476628245002</c:v>
                </c:pt>
                <c:pt idx="264">
                  <c:v>0.36721098456724699</c:v>
                </c:pt>
                <c:pt idx="265">
                  <c:v>0.36810494505921598</c:v>
                </c:pt>
                <c:pt idx="266">
                  <c:v>0.36899665708796298</c:v>
                </c:pt>
                <c:pt idx="267">
                  <c:v>0.36988612992541098</c:v>
                </c:pt>
                <c:pt idx="268">
                  <c:v>0.37077337278630201</c:v>
                </c:pt>
                <c:pt idx="269">
                  <c:v>0.37165839482868002</c:v>
                </c:pt>
                <c:pt idx="270">
                  <c:v>0.372541205154372</c:v>
                </c:pt>
                <c:pt idx="271">
                  <c:v>0.37342181280947501</c:v>
                </c:pt>
                <c:pt idx="272">
                  <c:v>0.374300226784818</c:v>
                </c:pt>
                <c:pt idx="273">
                  <c:v>0.37517645601643701</c:v>
                </c:pt>
                <c:pt idx="274">
                  <c:v>0.37605050938603102</c:v>
                </c:pt>
                <c:pt idx="275">
                  <c:v>0.37692239572142699</c:v>
                </c:pt>
                <c:pt idx="276">
                  <c:v>0.37779212379702198</c:v>
                </c:pt>
                <c:pt idx="277">
                  <c:v>0.37865970233423801</c:v>
                </c:pt>
                <c:pt idx="278">
                  <c:v>0.37952514000196302</c:v>
                </c:pt>
                <c:pt idx="279">
                  <c:v>0.38038844541698402</c:v>
                </c:pt>
                <c:pt idx="280">
                  <c:v>0.38124962714442501</c:v>
                </c:pt>
                <c:pt idx="281">
                  <c:v>0.38210869369817002</c:v>
                </c:pt>
                <c:pt idx="282">
                  <c:v>0.38296565354129097</c:v>
                </c:pt>
                <c:pt idx="283">
                  <c:v>0.38382051508646398</c:v>
                </c:pt>
                <c:pt idx="284">
                  <c:v>0.38467328669638301</c:v>
                </c:pt>
                <c:pt idx="285">
                  <c:v>0.38552397668417299</c:v>
                </c:pt>
                <c:pt idx="286">
                  <c:v>0.38637259331378998</c:v>
                </c:pt>
                <c:pt idx="287">
                  <c:v>0.38721914480042802</c:v>
                </c:pt>
                <c:pt idx="288">
                  <c:v>0.38806363931091198</c:v>
                </c:pt>
                <c:pt idx="289">
                  <c:v>0.38890608496409101</c:v>
                </c:pt>
                <c:pt idx="290">
                  <c:v>0.389746489831229</c:v>
                </c:pt>
                <c:pt idx="291">
                  <c:v>0.39058486193638697</c:v>
                </c:pt>
                <c:pt idx="292">
                  <c:v>0.39142120925680501</c:v>
                </c:pt>
                <c:pt idx="293">
                  <c:v>0.39225553972327598</c:v>
                </c:pt>
                <c:pt idx="294">
                  <c:v>0.39308786122051997</c:v>
                </c:pt>
                <c:pt idx="295">
                  <c:v>0.39391818158755498</c:v>
                </c:pt>
                <c:pt idx="296">
                  <c:v>0.39474650861805599</c:v>
                </c:pt>
                <c:pt idx="297">
                  <c:v>0.39557285006072102</c:v>
                </c:pt>
                <c:pt idx="298">
                  <c:v>0.39639721361962699</c:v>
                </c:pt>
                <c:pt idx="299">
                  <c:v>0.39721960695458097</c:v>
                </c:pt>
                <c:pt idx="300">
                  <c:v>0.398040037681474</c:v>
                </c:pt>
                <c:pt idx="301">
                  <c:v>0.39885851337262301</c:v>
                </c:pt>
                <c:pt idx="302">
                  <c:v>0.39967504155711803</c:v>
                </c:pt>
                <c:pt idx="303">
                  <c:v>0.40048962972115598</c:v>
                </c:pt>
                <c:pt idx="304">
                  <c:v>0.40130228530838402</c:v>
                </c:pt>
                <c:pt idx="305">
                  <c:v>0.40211301572022201</c:v>
                </c:pt>
                <c:pt idx="306">
                  <c:v>0.40292182831620299</c:v>
                </c:pt>
                <c:pt idx="307">
                  <c:v>0.40372873041428797</c:v>
                </c:pt>
                <c:pt idx="308">
                  <c:v>0.40453372929119502</c:v>
                </c:pt>
                <c:pt idx="309">
                  <c:v>0.40533683218271699</c:v>
                </c:pt>
                <c:pt idx="310">
                  <c:v>0.40613804628403799</c:v>
                </c:pt>
                <c:pt idx="311">
                  <c:v>0.40693737875004099</c:v>
                </c:pt>
                <c:pt idx="312">
                  <c:v>0.40773483669562599</c:v>
                </c:pt>
                <c:pt idx="313">
                  <c:v>0.40853042719601002</c:v>
                </c:pt>
                <c:pt idx="314">
                  <c:v>0.40932415728703297</c:v>
                </c:pt>
                <c:pt idx="315">
                  <c:v>0.41011603396545798</c:v>
                </c:pt>
                <c:pt idx="316">
                  <c:v>0.41090606418927</c:v>
                </c:pt>
                <c:pt idx="317">
                  <c:v>0.41169425487796701</c:v>
                </c:pt>
                <c:pt idx="318">
                  <c:v>0.41248061291285598</c:v>
                </c:pt>
                <c:pt idx="319">
                  <c:v>0.41326514513733897</c:v>
                </c:pt>
                <c:pt idx="320">
                  <c:v>0.41404785835719898</c:v>
                </c:pt>
                <c:pt idx="321">
                  <c:v>0.41482875934088398</c:v>
                </c:pt>
                <c:pt idx="322">
                  <c:v>0.41560785481978901</c:v>
                </c:pt>
                <c:pt idx="323">
                  <c:v>0.416385151488529</c:v>
                </c:pt>
                <c:pt idx="324">
                  <c:v>0.41716065600522001</c:v>
                </c:pt>
                <c:pt idx="325">
                  <c:v>0.41793437499174702</c:v>
                </c:pt>
                <c:pt idx="326">
                  <c:v>0.41870631503403499</c:v>
                </c:pt>
                <c:pt idx="327">
                  <c:v>0.41947648268231602</c:v>
                </c:pt>
                <c:pt idx="328">
                  <c:v>0.42024488445139502</c:v>
                </c:pt>
                <c:pt idx="329">
                  <c:v>0.42101152682090698</c:v>
                </c:pt>
                <c:pt idx="330">
                  <c:v>0.42177641623558598</c:v>
                </c:pt>
                <c:pt idx="331">
                  <c:v>0.42253955910551</c:v>
                </c:pt>
                <c:pt idx="332">
                  <c:v>0.423300961806367</c:v>
                </c:pt>
                <c:pt idx="333">
                  <c:v>0.42406063067969701</c:v>
                </c:pt>
                <c:pt idx="334">
                  <c:v>0.42481857203315199</c:v>
                </c:pt>
                <c:pt idx="335">
                  <c:v>0.42557479214073302</c:v>
                </c:pt>
                <c:pt idx="336">
                  <c:v>0.42632929724304303</c:v>
                </c:pt>
                <c:pt idx="337">
                  <c:v>0.42708209354752702</c:v>
                </c:pt>
                <c:pt idx="338">
                  <c:v>0.42783318722871</c:v>
                </c:pt>
                <c:pt idx="339">
                  <c:v>0.428582584428439</c:v>
                </c:pt>
                <c:pt idx="340">
                  <c:v>0.42933029125611799</c:v>
                </c:pt>
                <c:pt idx="341">
                  <c:v>0.43007631378894101</c:v>
                </c:pt>
                <c:pt idx="342">
                  <c:v>0.430820658072123</c:v>
                </c:pt>
                <c:pt idx="343">
                  <c:v>0.43156333011913101</c:v>
                </c:pt>
                <c:pt idx="344">
                  <c:v>0.43230433591191098</c:v>
                </c:pt>
                <c:pt idx="345">
                  <c:v>0.43304368140111199</c:v>
                </c:pt>
                <c:pt idx="346">
                  <c:v>0.43378137250631099</c:v>
                </c:pt>
                <c:pt idx="347">
                  <c:v>0.43451741511623299</c:v>
                </c:pt>
                <c:pt idx="348">
                  <c:v>0.43525181508896899</c:v>
                </c:pt>
                <c:pt idx="349">
                  <c:v>0.435984578252196</c:v>
                </c:pt>
                <c:pt idx="350">
                  <c:v>0.43671571040338902</c:v>
                </c:pt>
                <c:pt idx="351">
                  <c:v>0.43744521731003699</c:v>
                </c:pt>
                <c:pt idx="352">
                  <c:v>0.43817310470984999</c:v>
                </c:pt>
                <c:pt idx="353">
                  <c:v>0.43889937831097398</c:v>
                </c:pt>
                <c:pt idx="354">
                  <c:v>0.439624043792193</c:v>
                </c:pt>
                <c:pt idx="355">
                  <c:v>0.44034710680313799</c:v>
                </c:pt>
                <c:pt idx="356">
                  <c:v>0.44106857296448898</c:v>
                </c:pt>
                <c:pt idx="357">
                  <c:v>0.441788447868176</c:v>
                </c:pt>
                <c:pt idx="358">
                  <c:v>0.44250673707758198</c:v>
                </c:pt>
                <c:pt idx="359">
                  <c:v>0.44322344612773701</c:v>
                </c:pt>
                <c:pt idx="360">
                  <c:v>0.44393858052551899</c:v>
                </c:pt>
                <c:pt idx="361">
                  <c:v>0.44465214574984602</c:v>
                </c:pt>
                <c:pt idx="362">
                  <c:v>0.44536414725186702</c:v>
                </c:pt>
                <c:pt idx="363">
                  <c:v>0.44607459045515802</c:v>
                </c:pt>
                <c:pt idx="364">
                  <c:v>0.44678348075590801</c:v>
                </c:pt>
                <c:pt idx="365">
                  <c:v>0.44749082352310698</c:v>
                </c:pt>
                <c:pt idx="366">
                  <c:v>0.44819662409873601</c:v>
                </c:pt>
                <c:pt idx="367">
                  <c:v>0.44890088779794501</c:v>
                </c:pt>
                <c:pt idx="368">
                  <c:v>0.44960361990924103</c:v>
                </c:pt>
                <c:pt idx="369">
                  <c:v>0.45030482569466701</c:v>
                </c:pt>
                <c:pt idx="370">
                  <c:v>0.45100451038998401</c:v>
                </c:pt>
                <c:pt idx="371">
                  <c:v>0.45170267920484702</c:v>
                </c:pt>
                <c:pt idx="372">
                  <c:v>0.45239933732298199</c:v>
                </c:pt>
                <c:pt idx="373">
                  <c:v>0.45309448990235901</c:v>
                </c:pt>
                <c:pt idx="374">
                  <c:v>0.45378814207537199</c:v>
                </c:pt>
                <c:pt idx="375">
                  <c:v>0.45448029894900399</c:v>
                </c:pt>
                <c:pt idx="376">
                  <c:v>0.45517096560500098</c:v>
                </c:pt>
                <c:pt idx="377">
                  <c:v>0.45586014710004102</c:v>
                </c:pt>
                <c:pt idx="378">
                  <c:v>0.45654784846590002</c:v>
                </c:pt>
                <c:pt idx="379">
                  <c:v>0.45723407470962002</c:v>
                </c:pt>
                <c:pt idx="380">
                  <c:v>0.45791883081367302</c:v>
                </c:pt>
                <c:pt idx="381">
                  <c:v>0.45860212173612303</c:v>
                </c:pt>
                <c:pt idx="382">
                  <c:v>0.45928395241079101</c:v>
                </c:pt>
                <c:pt idx="383">
                  <c:v>0.45996432774741203</c:v>
                </c:pt>
                <c:pt idx="384">
                  <c:v>0.46064325263179901</c:v>
                </c:pt>
                <c:pt idx="385">
                  <c:v>0.46132073192599399</c:v>
                </c:pt>
                <c:pt idx="386">
                  <c:v>0.46199677046843002</c:v>
                </c:pt>
                <c:pt idx="387">
                  <c:v>0.46267137307408601</c:v>
                </c:pt>
                <c:pt idx="388">
                  <c:v>0.46334454453463603</c:v>
                </c:pt>
                <c:pt idx="389">
                  <c:v>0.46401628961860802</c:v>
                </c:pt>
                <c:pt idx="390">
                  <c:v>0.46468661307153097</c:v>
                </c:pt>
                <c:pt idx="391">
                  <c:v>0.46535551961608501</c:v>
                </c:pt>
                <c:pt idx="392">
                  <c:v>0.46602301395225398</c:v>
                </c:pt>
                <c:pt idx="393">
                  <c:v>0.466689100757468</c:v>
                </c:pt>
                <c:pt idx="394">
                  <c:v>0.46735378468675298</c:v>
                </c:pt>
                <c:pt idx="395">
                  <c:v>0.46801707037287399</c:v>
                </c:pt>
                <c:pt idx="396">
                  <c:v>0.468678962426479</c:v>
                </c:pt>
                <c:pt idx="397">
                  <c:v>0.469339465436246</c:v>
                </c:pt>
                <c:pt idx="398">
                  <c:v>0.469998583969017</c:v>
                </c:pt>
                <c:pt idx="399">
                  <c:v>0.470656322569943</c:v>
                </c:pt>
                <c:pt idx="400">
                  <c:v>0.47131268576262503</c:v>
                </c:pt>
                <c:pt idx="401">
                  <c:v>0.471967678049246</c:v>
                </c:pt>
                <c:pt idx="402">
                  <c:v>0.472621303910713</c:v>
                </c:pt>
                <c:pt idx="403">
                  <c:v>0.47327356780679097</c:v>
                </c:pt>
                <c:pt idx="404">
                  <c:v>0.47392447417623701</c:v>
                </c:pt>
                <c:pt idx="405">
                  <c:v>0.474574027436935</c:v>
                </c:pt>
                <c:pt idx="406">
                  <c:v>0.47522223198602798</c:v>
                </c:pt>
                <c:pt idx="407">
                  <c:v>0.47586909220004803</c:v>
                </c:pt>
                <c:pt idx="408">
                  <c:v>0.476514612435048</c:v>
                </c:pt>
                <c:pt idx="409">
                  <c:v>0.47715879702673097</c:v>
                </c:pt>
                <c:pt idx="410">
                  <c:v>0.47780165029057697</c:v>
                </c:pt>
                <c:pt idx="411">
                  <c:v>0.47844317652197299</c:v>
                </c:pt>
                <c:pt idx="412">
                  <c:v>0.47908337999633399</c:v>
                </c:pt>
                <c:pt idx="413">
                  <c:v>0.47972226496923398</c:v>
                </c:pt>
                <c:pt idx="414">
                  <c:v>0.48035983567652801</c:v>
                </c:pt>
                <c:pt idx="415">
                  <c:v>0.48099609633447299</c:v>
                </c:pt>
                <c:pt idx="416">
                  <c:v>0.481631051139851</c:v>
                </c:pt>
                <c:pt idx="417">
                  <c:v>0.48226470427009499</c:v>
                </c:pt>
                <c:pt idx="418">
                  <c:v>0.48289705988339998</c:v>
                </c:pt>
                <c:pt idx="419">
                  <c:v>0.48352812211885199</c:v>
                </c:pt>
                <c:pt idx="420">
                  <c:v>0.48415789509654</c:v>
                </c:pt>
                <c:pt idx="421">
                  <c:v>0.48478638291767401</c:v>
                </c:pt>
                <c:pt idx="422">
                  <c:v>0.48541358966470499</c:v>
                </c:pt>
                <c:pt idx="423">
                  <c:v>0.48603951940143703</c:v>
                </c:pt>
                <c:pt idx="424">
                  <c:v>0.486664176173143</c:v>
                </c:pt>
                <c:pt idx="425">
                  <c:v>0.487287564006678</c:v>
                </c:pt>
                <c:pt idx="426">
                  <c:v>0.487909686910594</c:v>
                </c:pt>
                <c:pt idx="427">
                  <c:v>0.48853054887524799</c:v>
                </c:pt>
                <c:pt idx="428">
                  <c:v>0.48915015387291699</c:v>
                </c:pt>
                <c:pt idx="429">
                  <c:v>0.48976850585790599</c:v>
                </c:pt>
                <c:pt idx="430">
                  <c:v>0.49038560876665899</c:v>
                </c:pt>
                <c:pt idx="431">
                  <c:v>0.49100146651786403</c:v>
                </c:pt>
                <c:pt idx="432">
                  <c:v>0.49161608301256599</c:v>
                </c:pt>
                <c:pt idx="433">
                  <c:v>0.49222946213426899</c:v>
                </c:pt>
                <c:pt idx="434">
                  <c:v>0.49284160774904401</c:v>
                </c:pt>
                <c:pt idx="435">
                  <c:v>0.49345252370563503</c:v>
                </c:pt>
                <c:pt idx="436">
                  <c:v>0.49406221383556198</c:v>
                </c:pt>
                <c:pt idx="437">
                  <c:v>0.494670681953224</c:v>
                </c:pt>
                <c:pt idx="438">
                  <c:v>0.495277931856003</c:v>
                </c:pt>
                <c:pt idx="439">
                  <c:v>0.49588396732436801</c:v>
                </c:pt>
                <c:pt idx="440">
                  <c:v>0.496488792121971</c:v>
                </c:pt>
                <c:pt idx="441">
                  <c:v>0.49709240999575199</c:v>
                </c:pt>
                <c:pt idx="442">
                  <c:v>0.49769482467603599</c:v>
                </c:pt>
                <c:pt idx="443">
                  <c:v>0.49829603987663401</c:v>
                </c:pt>
                <c:pt idx="444">
                  <c:v>0.49889605929493802</c:v>
                </c:pt>
                <c:pt idx="445">
                  <c:v>0.49949488661202202</c:v>
                </c:pt>
                <c:pt idx="446">
                  <c:v>0.50009252549273697</c:v>
                </c:pt>
                <c:pt idx="447">
                  <c:v>0.50068897958580705</c:v>
                </c:pt>
                <c:pt idx="448">
                  <c:v>0.50128425252392395</c:v>
                </c:pt>
                <c:pt idx="449">
                  <c:v>0.50187834792384201</c:v>
                </c:pt>
                <c:pt idx="450">
                  <c:v>0.50247126938647202</c:v>
                </c:pt>
                <c:pt idx="451">
                  <c:v>0.50306302049697504</c:v>
                </c:pt>
                <c:pt idx="452">
                  <c:v>0.503653604824853</c:v>
                </c:pt>
                <c:pt idx="453">
                  <c:v>0.50424302592404302</c:v>
                </c:pt>
                <c:pt idx="454">
                  <c:v>0.50483128733300597</c:v>
                </c:pt>
                <c:pt idx="455">
                  <c:v>0.50541839257481602</c:v>
                </c:pt>
                <c:pt idx="456">
                  <c:v>0.50600434515725401</c:v>
                </c:pt>
                <c:pt idx="457">
                  <c:v>0.50658914857289405</c:v>
                </c:pt>
                <c:pt idx="458">
                  <c:v>0.50717280629919204</c:v>
                </c:pt>
                <c:pt idx="459">
                  <c:v>0.50775532179857197</c:v>
                </c:pt>
                <c:pt idx="460">
                  <c:v>0.50833669851851804</c:v>
                </c:pt>
                <c:pt idx="461">
                  <c:v>0.50891693989165199</c:v>
                </c:pt>
                <c:pt idx="462">
                  <c:v>0.50949604933582904</c:v>
                </c:pt>
                <c:pt idx="463">
                  <c:v>0.51007403025421505</c:v>
                </c:pt>
                <c:pt idx="464">
                  <c:v>0.51065088603537701</c:v>
                </c:pt>
                <c:pt idx="465">
                  <c:v>0.51122662005336195</c:v>
                </c:pt>
                <c:pt idx="466">
                  <c:v>0.51180123566778302</c:v>
                </c:pt>
                <c:pt idx="467">
                  <c:v>0.51237473622390095</c:v>
                </c:pt>
                <c:pt idx="468">
                  <c:v>0.51294712505270701</c:v>
                </c:pt>
                <c:pt idx="469">
                  <c:v>0.51351840547100402</c:v>
                </c:pt>
                <c:pt idx="470">
                  <c:v>0.514088580781486</c:v>
                </c:pt>
                <c:pt idx="471">
                  <c:v>0.51465765427282295</c:v>
                </c:pt>
                <c:pt idx="472">
                  <c:v>0.51522562921973303</c:v>
                </c:pt>
                <c:pt idx="473">
                  <c:v>0.51579250888306905</c:v>
                </c:pt>
                <c:pt idx="474">
                  <c:v>0.51635829650989196</c:v>
                </c:pt>
                <c:pt idx="475">
                  <c:v>0.51692299533355102</c:v>
                </c:pt>
                <c:pt idx="476">
                  <c:v>0.51748660857376105</c:v>
                </c:pt>
                <c:pt idx="477">
                  <c:v>0.51804913943667996</c:v>
                </c:pt>
                <c:pt idx="478">
                  <c:v>0.51861059111498198</c:v>
                </c:pt>
                <c:pt idx="479">
                  <c:v>0.51917096678793795</c:v>
                </c:pt>
                <c:pt idx="480">
                  <c:v>0.51973026962148705</c:v>
                </c:pt>
                <c:pt idx="481">
                  <c:v>0.52028850276831295</c:v>
                </c:pt>
                <c:pt idx="482">
                  <c:v>0.52084566936791699</c:v>
                </c:pt>
                <c:pt idx="483">
                  <c:v>0.52140177254669295</c:v>
                </c:pt>
                <c:pt idx="484">
                  <c:v>0.52195681541799999</c:v>
                </c:pt>
                <c:pt idx="485">
                  <c:v>0.52251080108223402</c:v>
                </c:pt>
                <c:pt idx="486">
                  <c:v>0.52306373262690098</c:v>
                </c:pt>
                <c:pt idx="487">
                  <c:v>0.52361561312668803</c:v>
                </c:pt>
                <c:pt idx="488">
                  <c:v>0.52416644564353498</c:v>
                </c:pt>
                <c:pt idx="489">
                  <c:v>0.52471623322670302</c:v>
                </c:pt>
                <c:pt idx="490">
                  <c:v>0.52526497891284896</c:v>
                </c:pt>
                <c:pt idx="491">
                  <c:v>0.52581268572608897</c:v>
                </c:pt>
                <c:pt idx="492">
                  <c:v>0.52635935667807099</c:v>
                </c:pt>
                <c:pt idx="493">
                  <c:v>0.52690499476804697</c:v>
                </c:pt>
                <c:pt idx="494">
                  <c:v>0.52744960298293098</c:v>
                </c:pt>
                <c:pt idx="495">
                  <c:v>0.52799318429737796</c:v>
                </c:pt>
                <c:pt idx="496">
                  <c:v>0.52853574167384298</c:v>
                </c:pt>
                <c:pt idx="497">
                  <c:v>0.52907727806265203</c:v>
                </c:pt>
                <c:pt idx="498">
                  <c:v>0.52961779640206597</c:v>
                </c:pt>
                <c:pt idx="499">
                  <c:v>0.53015729961834701</c:v>
                </c:pt>
                <c:pt idx="500">
                  <c:v>0.53069579062582695</c:v>
                </c:pt>
                <c:pt idx="501">
                  <c:v>0.53123327232696604</c:v>
                </c:pt>
                <c:pt idx="502">
                  <c:v>0.53176974761242402</c:v>
                </c:pt>
                <c:pt idx="503">
                  <c:v>0.53230521936111697</c:v>
                </c:pt>
                <c:pt idx="504">
                  <c:v>0.532839690440289</c:v>
                </c:pt>
                <c:pt idx="505">
                  <c:v>0.53337316370556598</c:v>
                </c:pt>
                <c:pt idx="506">
                  <c:v>0.53390564200102897</c:v>
                </c:pt>
                <c:pt idx="507">
                  <c:v>0.53443712815926703</c:v>
                </c:pt>
                <c:pt idx="508">
                  <c:v>0.53496762500144301</c:v>
                </c:pt>
                <c:pt idx="509">
                  <c:v>0.53549713533735599</c:v>
                </c:pt>
                <c:pt idx="510">
                  <c:v>0.53602566196550006</c:v>
                </c:pt>
                <c:pt idx="511">
                  <c:v>0.53655320767312598</c:v>
                </c:pt>
                <c:pt idx="512">
                  <c:v>0.53707977523630002</c:v>
                </c:pt>
                <c:pt idx="513">
                  <c:v>0.53760536741996701</c:v>
                </c:pt>
                <c:pt idx="514">
                  <c:v>0.53812998697800496</c:v>
                </c:pt>
                <c:pt idx="515">
                  <c:v>0.53865363665328903</c:v>
                </c:pt>
                <c:pt idx="516">
                  <c:v>0.539176319177744</c:v>
                </c:pt>
                <c:pt idx="517">
                  <c:v>0.53969803727240795</c:v>
                </c:pt>
                <c:pt idx="518">
                  <c:v>0.54021879364748904</c:v>
                </c:pt>
                <c:pt idx="519">
                  <c:v>0.54073859100242005</c:v>
                </c:pt>
                <c:pt idx="520">
                  <c:v>0.54125743202591603</c:v>
                </c:pt>
                <c:pt idx="521">
                  <c:v>0.54177531939603496</c:v>
                </c:pt>
                <c:pt idx="522">
                  <c:v>0.54229225578022699</c:v>
                </c:pt>
                <c:pt idx="523">
                  <c:v>0.54280824383539705</c:v>
                </c:pt>
                <c:pt idx="524">
                  <c:v>0.543323286207957</c:v>
                </c:pt>
                <c:pt idx="525">
                  <c:v>0.54383738553388095</c:v>
                </c:pt>
                <c:pt idx="526">
                  <c:v>0.54435054443875797</c:v>
                </c:pt>
                <c:pt idx="527">
                  <c:v>0.54486276553785196</c:v>
                </c:pt>
                <c:pt idx="528">
                  <c:v>0.54537405143615003</c:v>
                </c:pt>
                <c:pt idx="529">
                  <c:v>0.54588440472841904</c:v>
                </c:pt>
                <c:pt idx="530">
                  <c:v>0.54639382799925895</c:v>
                </c:pt>
                <c:pt idx="531">
                  <c:v>0.54690232382315296</c:v>
                </c:pt>
                <c:pt idx="532">
                  <c:v>0.54740989476452595</c:v>
                </c:pt>
                <c:pt idx="533">
                  <c:v>0.54791654337778894</c:v>
                </c:pt>
                <c:pt idx="534">
                  <c:v>0.54842227220739703</c:v>
                </c:pt>
                <c:pt idx="535">
                  <c:v>0.54892708378789901</c:v>
                </c:pt>
                <c:pt idx="536">
                  <c:v>0.54943098064398699</c:v>
                </c:pt>
                <c:pt idx="537">
                  <c:v>0.54993396529055005</c:v>
                </c:pt>
                <c:pt idx="538">
                  <c:v>0.55043604023272397</c:v>
                </c:pt>
                <c:pt idx="539">
                  <c:v>0.55093720796594003</c:v>
                </c:pt>
                <c:pt idx="540">
                  <c:v>0.55143747097597495</c:v>
                </c:pt>
                <c:pt idx="541">
                  <c:v>0.55193683173900299</c:v>
                </c:pt>
                <c:pt idx="542">
                  <c:v>0.55243529272164305</c:v>
                </c:pt>
                <c:pt idx="543">
                  <c:v>0.55293285638100798</c:v>
                </c:pt>
                <c:pt idx="544">
                  <c:v>0.55342952516475297</c:v>
                </c:pt>
                <c:pt idx="545">
                  <c:v>0.55392530151112396</c:v>
                </c:pt>
                <c:pt idx="546">
                  <c:v>0.55442018784900704</c:v>
                </c:pt>
                <c:pt idx="547">
                  <c:v>0.55491418659797498</c:v>
                </c:pt>
                <c:pt idx="548">
                  <c:v>0.55540730016833095</c:v>
                </c:pt>
                <c:pt idx="549">
                  <c:v>0.55589953096116396</c:v>
                </c:pt>
                <c:pt idx="550">
                  <c:v>0.55639088136838799</c:v>
                </c:pt>
                <c:pt idx="551">
                  <c:v>0.55688135377279102</c:v>
                </c:pt>
                <c:pt idx="552">
                  <c:v>0.55737095054808306</c:v>
                </c:pt>
                <c:pt idx="553">
                  <c:v>0.55785967405893999</c:v>
                </c:pt>
                <c:pt idx="554">
                  <c:v>0.55834752666104803</c:v>
                </c:pt>
                <c:pt idx="555">
                  <c:v>0.55883451070115098</c:v>
                </c:pt>
                <c:pt idx="556">
                  <c:v>0.55932062851709596</c:v>
                </c:pt>
                <c:pt idx="557">
                  <c:v>0.55980588243787599</c:v>
                </c:pt>
                <c:pt idx="558">
                  <c:v>0.56029027478367499</c:v>
                </c:pt>
                <c:pt idx="559">
                  <c:v>0.56077380786591302</c:v>
                </c:pt>
                <c:pt idx="560">
                  <c:v>0.561256483987287</c:v>
                </c:pt>
                <c:pt idx="561">
                  <c:v>0.56173830544182002</c:v>
                </c:pt>
                <c:pt idx="562">
                  <c:v>0.56221927451489895</c:v>
                </c:pt>
                <c:pt idx="563">
                  <c:v>0.56269939348331999</c:v>
                </c:pt>
                <c:pt idx="564">
                  <c:v>0.56317866461533195</c:v>
                </c:pt>
                <c:pt idx="565">
                  <c:v>0.563657090170677</c:v>
                </c:pt>
                <c:pt idx="566">
                  <c:v>0.56413467240063397</c:v>
                </c:pt>
                <c:pt idx="567">
                  <c:v>0.56461141354806099</c:v>
                </c:pt>
                <c:pt idx="568">
                  <c:v>0.56508731584743599</c:v>
                </c:pt>
                <c:pt idx="569">
                  <c:v>0.56556238152489902</c:v>
                </c:pt>
                <c:pt idx="570">
                  <c:v>0.56603661279829198</c:v>
                </c:pt>
                <c:pt idx="571">
                  <c:v>0.56651001187719996</c:v>
                </c:pt>
                <c:pt idx="572">
                  <c:v>0.56698258096299503</c:v>
                </c:pt>
                <c:pt idx="573">
                  <c:v>0.56745432224887105</c:v>
                </c:pt>
                <c:pt idx="574">
                  <c:v>0.56792523791988803</c:v>
                </c:pt>
                <c:pt idx="575">
                  <c:v>0.56839533015301302</c:v>
                </c:pt>
                <c:pt idx="576">
                  <c:v>0.56886460111715298</c:v>
                </c:pt>
                <c:pt idx="577">
                  <c:v>0.56933305297320302</c:v>
                </c:pt>
                <c:pt idx="578">
                  <c:v>0.56980068787408</c:v>
                </c:pt>
                <c:pt idx="579">
                  <c:v>0.570267507964762</c:v>
                </c:pt>
                <c:pt idx="580">
                  <c:v>0.57073351538232897</c:v>
                </c:pt>
                <c:pt idx="581">
                  <c:v>0.57119871225599905</c:v>
                </c:pt>
                <c:pt idx="582">
                  <c:v>0.57166310070716797</c:v>
                </c:pt>
                <c:pt idx="583">
                  <c:v>0.57212668284944801</c:v>
                </c:pt>
                <c:pt idx="584">
                  <c:v>0.57258946078870299</c:v>
                </c:pt>
                <c:pt idx="585">
                  <c:v>0.573051436623088</c:v>
                </c:pt>
                <c:pt idx="586">
                  <c:v>0.57351261244308804</c:v>
                </c:pt>
                <c:pt idx="587">
                  <c:v>0.57397299033155003</c:v>
                </c:pt>
                <c:pt idx="588">
                  <c:v>0.57443257236372403</c:v>
                </c:pt>
                <c:pt idx="589">
                  <c:v>0.57489136060729895</c:v>
                </c:pt>
                <c:pt idx="590">
                  <c:v>0.57534935712243795</c:v>
                </c:pt>
                <c:pt idx="591">
                  <c:v>0.57580656396181695</c:v>
                </c:pt>
                <c:pt idx="592">
                  <c:v>0.57626298317065505</c:v>
                </c:pt>
                <c:pt idx="593">
                  <c:v>0.57671861678675795</c:v>
                </c:pt>
                <c:pt idx="594">
                  <c:v>0.57717346684054704</c:v>
                </c:pt>
                <c:pt idx="595">
                  <c:v>0.57762753535510003</c:v>
                </c:pt>
                <c:pt idx="596">
                  <c:v>0.57808082434618002</c:v>
                </c:pt>
                <c:pt idx="597">
                  <c:v>0.57853333582227595</c:v>
                </c:pt>
                <c:pt idx="598">
                  <c:v>0.57898507178463299</c:v>
                </c:pt>
                <c:pt idx="599">
                  <c:v>0.57943603422729095</c:v>
                </c:pt>
                <c:pt idx="600">
                  <c:v>0.57988622513711496</c:v>
                </c:pt>
                <c:pt idx="601">
                  <c:v>0.58033564649383096</c:v>
                </c:pt>
                <c:pt idx="602">
                  <c:v>0.580784300270061</c:v>
                </c:pt>
                <c:pt idx="603">
                  <c:v>0.58123218843135505</c:v>
                </c:pt>
                <c:pt idx="604">
                  <c:v>0.58167931293622399</c:v>
                </c:pt>
                <c:pt idx="605">
                  <c:v>0.58212567573617602</c:v>
                </c:pt>
                <c:pt idx="606">
                  <c:v>0.58257127877574399</c:v>
                </c:pt>
                <c:pt idx="607">
                  <c:v>0.583016123992524</c:v>
                </c:pt>
                <c:pt idx="608">
                  <c:v>0.58346021331720599</c:v>
                </c:pt>
                <c:pt idx="609">
                  <c:v>0.58390354867360506</c:v>
                </c:pt>
                <c:pt idx="610">
                  <c:v>0.584346131978695</c:v>
                </c:pt>
                <c:pt idx="611">
                  <c:v>0.58478796514263998</c:v>
                </c:pt>
                <c:pt idx="612">
                  <c:v>0.58522905006882697</c:v>
                </c:pt>
                <c:pt idx="613">
                  <c:v>0.58566938865389495</c:v>
                </c:pt>
                <c:pt idx="614">
                  <c:v>0.58610898278777201</c:v>
                </c:pt>
                <c:pt idx="615">
                  <c:v>0.58654783435369795</c:v>
                </c:pt>
                <c:pt idx="616">
                  <c:v>0.58698594522826697</c:v>
                </c:pt>
                <c:pt idx="617">
                  <c:v>0.58742331728144603</c:v>
                </c:pt>
                <c:pt idx="618">
                  <c:v>0.58785995237661504</c:v>
                </c:pt>
                <c:pt idx="619">
                  <c:v>0.58829585237059501</c:v>
                </c:pt>
                <c:pt idx="620">
                  <c:v>0.58873101911367498</c:v>
                </c:pt>
                <c:pt idx="621">
                  <c:v>0.58916545444964696</c:v>
                </c:pt>
                <c:pt idx="622">
                  <c:v>0.58959916021583303</c:v>
                </c:pt>
                <c:pt idx="623">
                  <c:v>0.59003213824311596</c:v>
                </c:pt>
                <c:pt idx="624">
                  <c:v>0.59046439035597098</c:v>
                </c:pt>
                <c:pt idx="625">
                  <c:v>0.59089591837249</c:v>
                </c:pt>
                <c:pt idx="626">
                  <c:v>0.591326724104419</c:v>
                </c:pt>
                <c:pt idx="627">
                  <c:v>0.591756809357178</c:v>
                </c:pt>
                <c:pt idx="628">
                  <c:v>0.59218617592989797</c:v>
                </c:pt>
                <c:pt idx="629">
                  <c:v>0.59261482561544698</c:v>
                </c:pt>
                <c:pt idx="630">
                  <c:v>0.59304276020045399</c:v>
                </c:pt>
                <c:pt idx="631">
                  <c:v>0.59346998146534802</c:v>
                </c:pt>
                <c:pt idx="632">
                  <c:v>0.59389649118437404</c:v>
                </c:pt>
                <c:pt idx="633">
                  <c:v>0.59432229112563295</c:v>
                </c:pt>
                <c:pt idx="634">
                  <c:v>0.59474738305110197</c:v>
                </c:pt>
                <c:pt idx="635">
                  <c:v>0.595171768716662</c:v>
                </c:pt>
                <c:pt idx="636">
                  <c:v>0.59559544987213098</c:v>
                </c:pt>
                <c:pt idx="637">
                  <c:v>0.59601842826129003</c:v>
                </c:pt>
                <c:pt idx="638">
                  <c:v>0.59644070562190399</c:v>
                </c:pt>
                <c:pt idx="639">
                  <c:v>0.59686228368576</c:v>
                </c:pt>
                <c:pt idx="640">
                  <c:v>0.59728316417868399</c:v>
                </c:pt>
                <c:pt idx="641">
                  <c:v>0.59770334882057397</c:v>
                </c:pt>
                <c:pt idx="642">
                  <c:v>0.59812283932542598</c:v>
                </c:pt>
                <c:pt idx="643">
                  <c:v>0.59854163740135802</c:v>
                </c:pt>
                <c:pt idx="644">
                  <c:v>0.59895974475063896</c:v>
                </c:pt>
                <c:pt idx="645">
                  <c:v>0.599377163069716</c:v>
                </c:pt>
                <c:pt idx="646">
                  <c:v>0.599793894049235</c:v>
                </c:pt>
                <c:pt idx="647">
                  <c:v>0.60020993937407396</c:v>
                </c:pt>
                <c:pt idx="648">
                  <c:v>0.60062530072336495</c:v>
                </c:pt>
                <c:pt idx="649">
                  <c:v>0.60103997977052004</c:v>
                </c:pt>
                <c:pt idx="650">
                  <c:v>0.60145397818325697</c:v>
                </c:pt>
                <c:pt idx="651">
                  <c:v>0.60186729762362501</c:v>
                </c:pt>
                <c:pt idx="652">
                  <c:v>0.60227993974803096</c:v>
                </c:pt>
                <c:pt idx="653">
                  <c:v>0.60269190620726198</c:v>
                </c:pt>
                <c:pt idx="654">
                  <c:v>0.60310319864651396</c:v>
                </c:pt>
                <c:pt idx="655">
                  <c:v>0.60351381870541398</c:v>
                </c:pt>
                <c:pt idx="656">
                  <c:v>0.60392376801804504</c:v>
                </c:pt>
                <c:pt idx="657">
                  <c:v>0.60433304821297296</c:v>
                </c:pt>
                <c:pt idx="658">
                  <c:v>0.60474166091326698</c:v>
                </c:pt>
                <c:pt idx="659">
                  <c:v>0.60514960773652704</c:v>
                </c:pt>
                <c:pt idx="660">
                  <c:v>0.60555689029491</c:v>
                </c:pt>
                <c:pt idx="661">
                  <c:v>0.60596351019514705</c:v>
                </c:pt>
                <c:pt idx="662">
                  <c:v>0.60636946903857403</c:v>
                </c:pt>
                <c:pt idx="663">
                  <c:v>0.60677476842115097</c:v>
                </c:pt>
                <c:pt idx="664">
                  <c:v>0.60717940993348896</c:v>
                </c:pt>
                <c:pt idx="665">
                  <c:v>0.60758339516087201</c:v>
                </c:pt>
                <c:pt idx="666">
                  <c:v>0.60798672568328105</c:v>
                </c:pt>
                <c:pt idx="667">
                  <c:v>0.608389403075416</c:v>
                </c:pt>
                <c:pt idx="668">
                  <c:v>0.608791428906721</c:v>
                </c:pt>
                <c:pt idx="669">
                  <c:v>0.60919280474140503</c:v>
                </c:pt>
                <c:pt idx="670">
                  <c:v>0.60959353213846601</c:v>
                </c:pt>
                <c:pt idx="671">
                  <c:v>0.60999361265171603</c:v>
                </c:pt>
                <c:pt idx="672">
                  <c:v>0.61039304782979698</c:v>
                </c:pt>
                <c:pt idx="673">
                  <c:v>0.61079183921621305</c:v>
                </c:pt>
                <c:pt idx="674">
                  <c:v>0.61118998834934302</c:v>
                </c:pt>
                <c:pt idx="675">
                  <c:v>0.61158749676247004</c:v>
                </c:pt>
                <c:pt idx="676">
                  <c:v>0.61198436598380002</c:v>
                </c:pt>
                <c:pt idx="677">
                  <c:v>0.61238059753648499</c:v>
                </c:pt>
                <c:pt idx="678">
                  <c:v>0.61277619293864405</c:v>
                </c:pt>
                <c:pt idx="679">
                  <c:v>0.61317115370338704</c:v>
                </c:pt>
                <c:pt idx="680">
                  <c:v>0.61356548133883204</c:v>
                </c:pt>
                <c:pt idx="681">
                  <c:v>0.61395917734813399</c:v>
                </c:pt>
                <c:pt idx="682">
                  <c:v>0.614352243229499</c:v>
                </c:pt>
                <c:pt idx="683">
                  <c:v>0.614744680476209</c:v>
                </c:pt>
                <c:pt idx="684">
                  <c:v>0.61513649057664299</c:v>
                </c:pt>
                <c:pt idx="685">
                  <c:v>0.61552767501429795</c:v>
                </c:pt>
                <c:pt idx="686">
                  <c:v>0.61591823526780898</c:v>
                </c:pt>
                <c:pt idx="687">
                  <c:v>0.61630817281097205</c:v>
                </c:pt>
                <c:pt idx="688">
                  <c:v>0.61669748911276301</c:v>
                </c:pt>
                <c:pt idx="689">
                  <c:v>0.61708618563735695</c:v>
                </c:pt>
                <c:pt idx="690">
                  <c:v>0.61747426384415205</c:v>
                </c:pt>
                <c:pt idx="691">
                  <c:v>0.61786172518779003</c:v>
                </c:pt>
                <c:pt idx="692">
                  <c:v>0.618248571118171</c:v>
                </c:pt>
                <c:pt idx="693">
                  <c:v>0.61863480308048102</c:v>
                </c:pt>
                <c:pt idx="694">
                  <c:v>0.61902042251520595</c:v>
                </c:pt>
                <c:pt idx="695">
                  <c:v>0.61940543085815702</c:v>
                </c:pt>
                <c:pt idx="696">
                  <c:v>0.619789829540487</c:v>
                </c:pt>
                <c:pt idx="697">
                  <c:v>0.62017361998870901</c:v>
                </c:pt>
                <c:pt idx="698">
                  <c:v>0.62055680362471999</c:v>
                </c:pt>
                <c:pt idx="699">
                  <c:v>0.62093938186581799</c:v>
                </c:pt>
                <c:pt idx="700">
                  <c:v>0.62132135612472195</c:v>
                </c:pt>
                <c:pt idx="701">
                  <c:v>0.62170272780959102</c:v>
                </c:pt>
                <c:pt idx="702">
                  <c:v>0.62208349832404397</c:v>
                </c:pt>
                <c:pt idx="703">
                  <c:v>0.62246366906717798</c:v>
                </c:pt>
                <c:pt idx="704">
                  <c:v>0.62284324143358805</c:v>
                </c:pt>
                <c:pt idx="705">
                  <c:v>0.62322221681338597</c:v>
                </c:pt>
                <c:pt idx="706">
                  <c:v>0.62360059659222</c:v>
                </c:pt>
                <c:pt idx="707">
                  <c:v>0.62397838215128998</c:v>
                </c:pt>
                <c:pt idx="708">
                  <c:v>0.62435557486737303</c:v>
                </c:pt>
                <c:pt idx="709">
                  <c:v>0.62473217611283305</c:v>
                </c:pt>
                <c:pt idx="710">
                  <c:v>0.62510818725564798</c:v>
                </c:pt>
                <c:pt idx="711">
                  <c:v>0.62548360965942096</c:v>
                </c:pt>
                <c:pt idx="712">
                  <c:v>0.62585844468340401</c:v>
                </c:pt>
                <c:pt idx="713">
                  <c:v>0.626232693682513</c:v>
                </c:pt>
                <c:pt idx="714">
                  <c:v>0.62660635800734699</c:v>
                </c:pt>
                <c:pt idx="715">
                  <c:v>0.62697943900420405</c:v>
                </c:pt>
                <c:pt idx="716">
                  <c:v>0.62735193801510403</c:v>
                </c:pt>
                <c:pt idx="717">
                  <c:v>0.62772385637780104</c:v>
                </c:pt>
                <c:pt idx="718">
                  <c:v>0.62809519542580505</c:v>
                </c:pt>
                <c:pt idx="719">
                  <c:v>0.62846595648839598</c:v>
                </c:pt>
                <c:pt idx="720">
                  <c:v>0.62883614089064499</c:v>
                </c:pt>
                <c:pt idx="721">
                  <c:v>0.62920574995342804</c:v>
                </c:pt>
                <c:pt idx="722">
                  <c:v>0.62957478499344799</c:v>
                </c:pt>
                <c:pt idx="723">
                  <c:v>0.62994324732324702</c:v>
                </c:pt>
                <c:pt idx="724">
                  <c:v>0.63031113825122498</c:v>
                </c:pt>
                <c:pt idx="725">
                  <c:v>0.63067845908165898</c:v>
                </c:pt>
                <c:pt idx="726">
                  <c:v>0.63104521111471901</c:v>
                </c:pt>
                <c:pt idx="727">
                  <c:v>0.63141139564648396</c:v>
                </c:pt>
                <c:pt idx="728">
                  <c:v>0.63177701396895902</c:v>
                </c:pt>
                <c:pt idx="729">
                  <c:v>0.63214206737009104</c:v>
                </c:pt>
                <c:pt idx="730">
                  <c:v>0.63250655713378801</c:v>
                </c:pt>
                <c:pt idx="731">
                  <c:v>0.632870484539934</c:v>
                </c:pt>
                <c:pt idx="732">
                  <c:v>0.63323385086440698</c:v>
                </c:pt>
                <c:pt idx="733">
                  <c:v>0.63359665737908999</c:v>
                </c:pt>
                <c:pt idx="734">
                  <c:v>0.63395890535189503</c:v>
                </c:pt>
                <c:pt idx="735">
                  <c:v>0.63432059604677604</c:v>
                </c:pt>
                <c:pt idx="736">
                  <c:v>0.63468173072374101</c:v>
                </c:pt>
                <c:pt idx="737">
                  <c:v>0.63504231063887495</c:v>
                </c:pt>
                <c:pt idx="738">
                  <c:v>0.63540233704435101</c:v>
                </c:pt>
                <c:pt idx="739">
                  <c:v>0.63576181118844799</c:v>
                </c:pt>
                <c:pt idx="740">
                  <c:v>0.63612073431556604</c:v>
                </c:pt>
                <c:pt idx="741">
                  <c:v>0.63647910766624505</c:v>
                </c:pt>
                <c:pt idx="742">
                  <c:v>0.63683693247717199</c:v>
                </c:pt>
                <c:pt idx="743">
                  <c:v>0.63719420998120901</c:v>
                </c:pt>
                <c:pt idx="744">
                  <c:v>0.63755094140739599</c:v>
                </c:pt>
                <c:pt idx="745">
                  <c:v>0.63790712798097604</c:v>
                </c:pt>
                <c:pt idx="746">
                  <c:v>0.638262770923404</c:v>
                </c:pt>
                <c:pt idx="747">
                  <c:v>0.63861787145236804</c:v>
                </c:pt>
                <c:pt idx="748">
                  <c:v>0.638972430781797</c:v>
                </c:pt>
                <c:pt idx="749">
                  <c:v>0.63932645012188305</c:v>
                </c:pt>
                <c:pt idx="750">
                  <c:v>0.63967993067909201</c:v>
                </c:pt>
                <c:pt idx="751">
                  <c:v>0.640032873656181</c:v>
                </c:pt>
                <c:pt idx="752">
                  <c:v>0.64038528025221098</c:v>
                </c:pt>
                <c:pt idx="753">
                  <c:v>0.64073715166256195</c:v>
                </c:pt>
                <c:pt idx="754">
                  <c:v>0.64108848907895</c:v>
                </c:pt>
                <c:pt idx="755">
                  <c:v>0.64143929368943997</c:v>
                </c:pt>
                <c:pt idx="756">
                  <c:v>0.64178956667845899</c:v>
                </c:pt>
                <c:pt idx="757">
                  <c:v>0.64213930922681395</c:v>
                </c:pt>
                <c:pt idx="758">
                  <c:v>0.64248852251170296</c:v>
                </c:pt>
                <c:pt idx="759">
                  <c:v>0.64283720770673403</c:v>
                </c:pt>
                <c:pt idx="760">
                  <c:v>0.64318536598193199</c:v>
                </c:pt>
                <c:pt idx="761">
                  <c:v>0.643532998503761</c:v>
                </c:pt>
                <c:pt idx="762">
                  <c:v>0.64388010643513305</c:v>
                </c:pt>
                <c:pt idx="763">
                  <c:v>0.64422669093542395</c:v>
                </c:pt>
                <c:pt idx="764">
                  <c:v>0.64457275316048801</c:v>
                </c:pt>
                <c:pt idx="765">
                  <c:v>0.64491829426267</c:v>
                </c:pt>
                <c:pt idx="766">
                  <c:v>0.64526331539082105</c:v>
                </c:pt>
                <c:pt idx="767">
                  <c:v>0.64560781769031295</c:v>
                </c:pt>
                <c:pt idx="768">
                  <c:v>0.64595180230304705</c:v>
                </c:pt>
                <c:pt idx="769">
                  <c:v>0.64629527036747503</c:v>
                </c:pt>
                <c:pt idx="770">
                  <c:v>0.64663822301860696</c:v>
                </c:pt>
                <c:pt idx="771">
                  <c:v>0.64698066138802701</c:v>
                </c:pt>
                <c:pt idx="772">
                  <c:v>0.64732258660390696</c:v>
                </c:pt>
                <c:pt idx="773">
                  <c:v>0.64766399979101996</c:v>
                </c:pt>
                <c:pt idx="774">
                  <c:v>0.64800490207075201</c:v>
                </c:pt>
                <c:pt idx="775">
                  <c:v>0.648345294561116</c:v>
                </c:pt>
                <c:pt idx="776">
                  <c:v>0.64868517837676898</c:v>
                </c:pt>
                <c:pt idx="777">
                  <c:v>0.64902455462901698</c:v>
                </c:pt>
                <c:pt idx="778">
                  <c:v>0.64936342442583495</c:v>
                </c:pt>
                <c:pt idx="779">
                  <c:v>0.64970178887187902</c:v>
                </c:pt>
                <c:pt idx="780">
                  <c:v>0.65003964906849598</c:v>
                </c:pt>
                <c:pt idx="781">
                  <c:v>0.65037700611373805</c:v>
                </c:pt>
                <c:pt idx="782">
                  <c:v>0.65071386110237694</c:v>
                </c:pt>
                <c:pt idx="783">
                  <c:v>0.65105021512591599</c:v>
                </c:pt>
                <c:pt idx="784">
                  <c:v>0.65138606927260101</c:v>
                </c:pt>
                <c:pt idx="785">
                  <c:v>0.65172142462743499</c:v>
                </c:pt>
                <c:pt idx="786">
                  <c:v>0.65205628227219103</c:v>
                </c:pt>
                <c:pt idx="787">
                  <c:v>0.65239064328542196</c:v>
                </c:pt>
                <c:pt idx="788">
                  <c:v>0.65272450874247601</c:v>
                </c:pt>
                <c:pt idx="789">
                  <c:v>0.65305787971550799</c:v>
                </c:pt>
                <c:pt idx="790">
                  <c:v>0.65339075727349005</c:v>
                </c:pt>
                <c:pt idx="791">
                  <c:v>0.65372314248222796</c:v>
                </c:pt>
                <c:pt idx="792">
                  <c:v>0.65405503640436702</c:v>
                </c:pt>
                <c:pt idx="793">
                  <c:v>0.65438644009941105</c:v>
                </c:pt>
                <c:pt idx="794">
                  <c:v>0.65471735462373204</c:v>
                </c:pt>
                <c:pt idx="795">
                  <c:v>0.65504778103057704</c:v>
                </c:pt>
                <c:pt idx="796">
                  <c:v>0.65537772037009101</c:v>
                </c:pt>
                <c:pt idx="797">
                  <c:v>0.65570717368931597</c:v>
                </c:pt>
                <c:pt idx="798">
                  <c:v>0.65603614203221505</c:v>
                </c:pt>
                <c:pt idx="799">
                  <c:v>0.65636462643967497</c:v>
                </c:pt>
                <c:pt idx="800">
                  <c:v>0.65669262794952099</c:v>
                </c:pt>
                <c:pt idx="801">
                  <c:v>0.65702014759653204</c:v>
                </c:pt>
                <c:pt idx="802">
                  <c:v>0.65734718641244705</c:v>
                </c:pt>
                <c:pt idx="803">
                  <c:v>0.65767374542597901</c:v>
                </c:pt>
                <c:pt idx="804">
                  <c:v>0.657999825662826</c:v>
                </c:pt>
                <c:pt idx="805">
                  <c:v>0.65832542814568595</c:v>
                </c:pt>
                <c:pt idx="806">
                  <c:v>0.65865055389426097</c:v>
                </c:pt>
                <c:pt idx="807">
                  <c:v>0.65897520392527498</c:v>
                </c:pt>
                <c:pt idx="808">
                  <c:v>0.65929937925248305</c:v>
                </c:pt>
                <c:pt idx="809">
                  <c:v>0.65962308088668098</c:v>
                </c:pt>
                <c:pt idx="810">
                  <c:v>0.65994630983572</c:v>
                </c:pt>
                <c:pt idx="811">
                  <c:v>0.66026906710451505</c:v>
                </c:pt>
                <c:pt idx="812">
                  <c:v>0.66059135369505595</c:v>
                </c:pt>
                <c:pt idx="813">
                  <c:v>0.66091317060641996</c:v>
                </c:pt>
                <c:pt idx="814">
                  <c:v>0.66123451883478301</c:v>
                </c:pt>
                <c:pt idx="815">
                  <c:v>0.661555399373429</c:v>
                </c:pt>
                <c:pt idx="816">
                  <c:v>0.66187581321276001</c:v>
                </c:pt>
                <c:pt idx="817">
                  <c:v>0.662195761340311</c:v>
                </c:pt>
                <c:pt idx="818">
                  <c:v>0.66251524474075796</c:v>
                </c:pt>
                <c:pt idx="819">
                  <c:v>0.66283426439592597</c:v>
                </c:pt>
                <c:pt idx="820">
                  <c:v>0.66315282128480602</c:v>
                </c:pt>
                <c:pt idx="821">
                  <c:v>0.66347091638356004</c:v>
                </c:pt>
                <c:pt idx="822">
                  <c:v>0.66378855066553699</c:v>
                </c:pt>
                <c:pt idx="823">
                  <c:v>0.66410572510127597</c:v>
                </c:pt>
                <c:pt idx="824">
                  <c:v>0.66442244065852496</c:v>
                </c:pt>
                <c:pt idx="825">
                  <c:v>0.66473869830224597</c:v>
                </c:pt>
                <c:pt idx="826">
                  <c:v>0.66505449899462699</c:v>
                </c:pt>
                <c:pt idx="827">
                  <c:v>0.66536984369509</c:v>
                </c:pt>
                <c:pt idx="828">
                  <c:v>0.66568473336030598</c:v>
                </c:pt>
                <c:pt idx="829">
                  <c:v>0.66599916894420297</c:v>
                </c:pt>
                <c:pt idx="830">
                  <c:v>0.66631315139797298</c:v>
                </c:pt>
                <c:pt idx="831">
                  <c:v>0.66662668167008798</c:v>
                </c:pt>
                <c:pt idx="832">
                  <c:v>0.66693976070630501</c:v>
                </c:pt>
                <c:pt idx="833">
                  <c:v>0.66725238944968002</c:v>
                </c:pt>
                <c:pt idx="834">
                  <c:v>0.66756456884057602</c:v>
                </c:pt>
                <c:pt idx="835">
                  <c:v>0.66787629981667296</c:v>
                </c:pt>
                <c:pt idx="836">
                  <c:v>0.66818758331297601</c:v>
                </c:pt>
                <c:pt idx="837">
                  <c:v>0.66849842026183104</c:v>
                </c:pt>
                <c:pt idx="838">
                  <c:v>0.66880881159292804</c:v>
                </c:pt>
                <c:pt idx="839">
                  <c:v>0.66911875823331401</c:v>
                </c:pt>
                <c:pt idx="840">
                  <c:v>0.66942826110740306</c:v>
                </c:pt>
                <c:pt idx="841">
                  <c:v>0.66973732113698503</c:v>
                </c:pt>
                <c:pt idx="842">
                  <c:v>0.67004593924123601</c:v>
                </c:pt>
                <c:pt idx="843">
                  <c:v>0.67035411633672704</c:v>
                </c:pt>
                <c:pt idx="844">
                  <c:v>0.670661853337434</c:v>
                </c:pt>
                <c:pt idx="845">
                  <c:v>0.67096915115474698</c:v>
                </c:pt>
                <c:pt idx="846">
                  <c:v>0.671276010697482</c:v>
                </c:pt>
                <c:pt idx="847">
                  <c:v>0.67158243287188402</c:v>
                </c:pt>
                <c:pt idx="848">
                  <c:v>0.67188841858164605</c:v>
                </c:pt>
                <c:pt idx="849">
                  <c:v>0.67219396872790904</c:v>
                </c:pt>
                <c:pt idx="850">
                  <c:v>0.67249908420927795</c:v>
                </c:pt>
                <c:pt idx="851">
                  <c:v>0.672803765921827</c:v>
                </c:pt>
                <c:pt idx="852">
                  <c:v>0.67310801475911097</c:v>
                </c:pt>
                <c:pt idx="853">
                  <c:v>0.67341183161217399</c:v>
                </c:pt>
                <c:pt idx="854">
                  <c:v>0.67371521736955697</c:v>
                </c:pt>
                <c:pt idx="855">
                  <c:v>0.67401817291731103</c:v>
                </c:pt>
                <c:pt idx="856">
                  <c:v>0.67432069913899995</c:v>
                </c:pt>
                <c:pt idx="857">
                  <c:v>0.67462279691571603</c:v>
                </c:pt>
                <c:pt idx="858">
                  <c:v>0.674924467126085</c:v>
                </c:pt>
                <c:pt idx="859">
                  <c:v>0.67522571064627401</c:v>
                </c:pt>
                <c:pt idx="860">
                  <c:v>0.67552652835000504</c:v>
                </c:pt>
                <c:pt idx="861">
                  <c:v>0.67582692110856102</c:v>
                </c:pt>
                <c:pt idx="862">
                  <c:v>0.67612688979079305</c:v>
                </c:pt>
                <c:pt idx="863">
                  <c:v>0.67642643526313095</c:v>
                </c:pt>
                <c:pt idx="864">
                  <c:v>0.67672555838959503</c:v>
                </c:pt>
                <c:pt idx="865">
                  <c:v>0.67702426003179705</c:v>
                </c:pt>
                <c:pt idx="866">
                  <c:v>0.67732254104895695</c:v>
                </c:pt>
                <c:pt idx="867">
                  <c:v>0.67762040229790699</c:v>
                </c:pt>
                <c:pt idx="868">
                  <c:v>0.67791784463310101</c:v>
                </c:pt>
                <c:pt idx="869">
                  <c:v>0.67821486890662497</c:v>
                </c:pt>
                <c:pt idx="870">
                  <c:v>0.67851147596820005</c:v>
                </c:pt>
                <c:pt idx="871">
                  <c:v>0.67880766666519998</c:v>
                </c:pt>
                <c:pt idx="872">
                  <c:v>0.67910344184265004</c:v>
                </c:pt>
                <c:pt idx="873">
                  <c:v>0.67939880234324201</c:v>
                </c:pt>
                <c:pt idx="874">
                  <c:v>0.67969374900734103</c:v>
                </c:pt>
                <c:pt idx="875">
                  <c:v>0.67998828267299005</c:v>
                </c:pt>
                <c:pt idx="876">
                  <c:v>0.680282404175925</c:v>
                </c:pt>
                <c:pt idx="877">
                  <c:v>0.68057611434957599</c:v>
                </c:pt>
                <c:pt idx="878">
                  <c:v>0.68086941402508105</c:v>
                </c:pt>
                <c:pt idx="879">
                  <c:v>0.68116230403129197</c:v>
                </c:pt>
                <c:pt idx="880">
                  <c:v>0.68145478519478098</c:v>
                </c:pt>
                <c:pt idx="881">
                  <c:v>0.68174685833985305</c:v>
                </c:pt>
                <c:pt idx="882">
                  <c:v>0.68203852428854606</c:v>
                </c:pt>
                <c:pt idx="883">
                  <c:v>0.68232978386065102</c:v>
                </c:pt>
                <c:pt idx="884">
                  <c:v>0.68262063787370797</c:v>
                </c:pt>
                <c:pt idx="885">
                  <c:v>0.68291108714302096</c:v>
                </c:pt>
                <c:pt idx="886">
                  <c:v>0.68320113248166503</c:v>
                </c:pt>
                <c:pt idx="887">
                  <c:v>0.68349077470049002</c:v>
                </c:pt>
                <c:pt idx="888">
                  <c:v>0.68378001460813498</c:v>
                </c:pt>
                <c:pt idx="889">
                  <c:v>0.68406885301103104</c:v>
                </c:pt>
                <c:pt idx="890">
                  <c:v>0.68435729071341</c:v>
                </c:pt>
                <c:pt idx="891">
                  <c:v>0.68464532851731497</c:v>
                </c:pt>
                <c:pt idx="892">
                  <c:v>0.68493296722260399</c:v>
                </c:pt>
                <c:pt idx="893">
                  <c:v>0.68522020762696001</c:v>
                </c:pt>
                <c:pt idx="894">
                  <c:v>0.685507050525898</c:v>
                </c:pt>
                <c:pt idx="895">
                  <c:v>0.68579349671277301</c:v>
                </c:pt>
                <c:pt idx="896">
                  <c:v>0.68607954697878804</c:v>
                </c:pt>
                <c:pt idx="897">
                  <c:v>0.68636520211300001</c:v>
                </c:pt>
                <c:pt idx="898">
                  <c:v>0.68665046290232901</c:v>
                </c:pt>
                <c:pt idx="899">
                  <c:v>0.68693533013156505</c:v>
                </c:pt>
                <c:pt idx="900">
                  <c:v>0.68721980458337595</c:v>
                </c:pt>
                <c:pt idx="901">
                  <c:v>0.687503887038311</c:v>
                </c:pt>
                <c:pt idx="902">
                  <c:v>0.68778757827481696</c:v>
                </c:pt>
                <c:pt idx="903">
                  <c:v>0.68807087906923603</c:v>
                </c:pt>
                <c:pt idx="904">
                  <c:v>0.68835379019581899</c:v>
                </c:pt>
                <c:pt idx="905">
                  <c:v>0.68863631242672996</c:v>
                </c:pt>
                <c:pt idx="906">
                  <c:v>0.68891844653205503</c:v>
                </c:pt>
                <c:pt idx="907">
                  <c:v>0.68920019327980797</c:v>
                </c:pt>
                <c:pt idx="908">
                  <c:v>0.68948155343594197</c:v>
                </c:pt>
                <c:pt idx="909">
                  <c:v>0.68976252776434699</c:v>
                </c:pt>
                <c:pt idx="910">
                  <c:v>0.69004311702686905</c:v>
                </c:pt>
                <c:pt idx="911">
                  <c:v>0.69032332198330704</c:v>
                </c:pt>
                <c:pt idx="912">
                  <c:v>0.69060314339142703</c:v>
                </c:pt>
                <c:pt idx="913">
                  <c:v>0.69088258200696495</c:v>
                </c:pt>
                <c:pt idx="914">
                  <c:v>0.691161638583636</c:v>
                </c:pt>
                <c:pt idx="915">
                  <c:v>0.69144031387313898</c:v>
                </c:pt>
                <c:pt idx="916">
                  <c:v>0.69171860862516799</c:v>
                </c:pt>
                <c:pt idx="917">
                  <c:v>0.69199652358741204</c:v>
                </c:pt>
                <c:pt idx="918">
                  <c:v>0.69227405950556997</c:v>
                </c:pt>
                <c:pt idx="919">
                  <c:v>0.69255121712335299</c:v>
                </c:pt>
                <c:pt idx="920">
                  <c:v>0.69282799718249</c:v>
                </c:pt>
                <c:pt idx="921">
                  <c:v>0.69310440042273902</c:v>
                </c:pt>
                <c:pt idx="922">
                  <c:v>0.69338042758189</c:v>
                </c:pt>
                <c:pt idx="923">
                  <c:v>0.69365607939577201</c:v>
                </c:pt>
                <c:pt idx="924">
                  <c:v>0.69393135659826499</c:v>
                </c:pt>
                <c:pt idx="925">
                  <c:v>0.69420625992129703</c:v>
                </c:pt>
                <c:pt idx="926">
                  <c:v>0.69448079009486097</c:v>
                </c:pt>
                <c:pt idx="927">
                  <c:v>0.69475494784701297</c:v>
                </c:pt>
                <c:pt idx="928">
                  <c:v>0.69502873390388598</c:v>
                </c:pt>
                <c:pt idx="929">
                  <c:v>0.69530214898968901</c:v>
                </c:pt>
                <c:pt idx="930">
                  <c:v>0.69557519382672095</c:v>
                </c:pt>
                <c:pt idx="931">
                  <c:v>0.695847869135374</c:v>
                </c:pt>
                <c:pt idx="932">
                  <c:v>0.69612017563413597</c:v>
                </c:pt>
                <c:pt idx="933">
                  <c:v>0.69639211403960399</c:v>
                </c:pt>
                <c:pt idx="934">
                  <c:v>0.69666368506648801</c:v>
                </c:pt>
                <c:pt idx="935">
                  <c:v>0.69693488942761495</c:v>
                </c:pt>
                <c:pt idx="936">
                  <c:v>0.69720572783393897</c:v>
                </c:pt>
                <c:pt idx="937">
                  <c:v>0.69747620099454299</c:v>
                </c:pt>
                <c:pt idx="938">
                  <c:v>0.69774630961664996</c:v>
                </c:pt>
                <c:pt idx="939">
                  <c:v>0.69801605440562697</c:v>
                </c:pt>
                <c:pt idx="940">
                  <c:v>0.69828543606499305</c:v>
                </c:pt>
                <c:pt idx="941">
                  <c:v>0.69855445529641902</c:v>
                </c:pt>
                <c:pt idx="942">
                  <c:v>0.69882311279974496</c:v>
                </c:pt>
                <c:pt idx="943">
                  <c:v>0.69909140927297597</c:v>
                </c:pt>
                <c:pt idx="944">
                  <c:v>0.69935934541229505</c:v>
                </c:pt>
                <c:pt idx="945">
                  <c:v>0.69962692191206399</c:v>
                </c:pt>
                <c:pt idx="946">
                  <c:v>0.69989413946483403</c:v>
                </c:pt>
                <c:pt idx="947">
                  <c:v>0.70016099876135096</c:v>
                </c:pt>
                <c:pt idx="948">
                  <c:v>0.70042750049055902</c:v>
                </c:pt>
                <c:pt idx="949">
                  <c:v>0.70069364533960898</c:v>
                </c:pt>
                <c:pt idx="950">
                  <c:v>0.70095943399386196</c:v>
                </c:pt>
                <c:pt idx="951">
                  <c:v>0.70122486713689902</c:v>
                </c:pt>
                <c:pt idx="952">
                  <c:v>0.70148994545052401</c:v>
                </c:pt>
                <c:pt idx="953">
                  <c:v>0.70175466961477195</c:v>
                </c:pt>
                <c:pt idx="954">
                  <c:v>0.70201904030791096</c:v>
                </c:pt>
                <c:pt idx="955">
                  <c:v>0.70228305820645298</c:v>
                </c:pt>
                <c:pt idx="956">
                  <c:v>0.70254672398515705</c:v>
                </c:pt>
                <c:pt idx="957">
                  <c:v>0.70281003831703504</c:v>
                </c:pt>
                <c:pt idx="958">
                  <c:v>0.70307300187335897</c:v>
                </c:pt>
                <c:pt idx="959">
                  <c:v>0.70333561532366495</c:v>
                </c:pt>
                <c:pt idx="960">
                  <c:v>0.70359787933575801</c:v>
                </c:pt>
                <c:pt idx="961">
                  <c:v>0.70385979457572401</c:v>
                </c:pt>
                <c:pt idx="962">
                  <c:v>0.70412136170792805</c:v>
                </c:pt>
                <c:pt idx="963">
                  <c:v>0.70438258139502397</c:v>
                </c:pt>
                <c:pt idx="964">
                  <c:v>0.70464345429795805</c:v>
                </c:pt>
                <c:pt idx="965">
                  <c:v>0.70490398107597796</c:v>
                </c:pt>
                <c:pt idx="966">
                  <c:v>0.70516416238663504</c:v>
                </c:pt>
                <c:pt idx="967">
                  <c:v>0.70542399888579099</c:v>
                </c:pt>
                <c:pt idx="968">
                  <c:v>0.70568349122762397</c:v>
                </c:pt>
                <c:pt idx="969">
                  <c:v>0.70594264006463403</c:v>
                </c:pt>
                <c:pt idx="970">
                  <c:v>0.70620144604764801</c:v>
                </c:pt>
                <c:pt idx="971">
                  <c:v>0.70645990982582496</c:v>
                </c:pt>
                <c:pt idx="972">
                  <c:v>0.70671803204666395</c:v>
                </c:pt>
                <c:pt idx="973">
                  <c:v>0.70697581335600701</c:v>
                </c:pt>
                <c:pt idx="974">
                  <c:v>0.70723325439804396</c:v>
                </c:pt>
                <c:pt idx="975">
                  <c:v>0.70749035581532005</c:v>
                </c:pt>
                <c:pt idx="976">
                  <c:v>0.70774711824874104</c:v>
                </c:pt>
                <c:pt idx="977">
                  <c:v>0.70800354233757801</c:v>
                </c:pt>
                <c:pt idx="978">
                  <c:v>0.70825962871947301</c:v>
                </c:pt>
                <c:pt idx="979">
                  <c:v>0.70851537803044295</c:v>
                </c:pt>
                <c:pt idx="980">
                  <c:v>0.70877079090488704</c:v>
                </c:pt>
                <c:pt idx="981">
                  <c:v>0.70902586797559097</c:v>
                </c:pt>
                <c:pt idx="982">
                  <c:v>0.70928060987373298</c:v>
                </c:pt>
                <c:pt idx="983">
                  <c:v>0.70953501722888801</c:v>
                </c:pt>
                <c:pt idx="984">
                  <c:v>0.70978909066903395</c:v>
                </c:pt>
                <c:pt idx="985">
                  <c:v>0.71004283082055597</c:v>
                </c:pt>
                <c:pt idx="986">
                  <c:v>0.71029623830825195</c:v>
                </c:pt>
                <c:pt idx="987">
                  <c:v>0.71054931375533803</c:v>
                </c:pt>
                <c:pt idx="988">
                  <c:v>0.71080205778345396</c:v>
                </c:pt>
                <c:pt idx="989">
                  <c:v>0.71105447101266706</c:v>
                </c:pt>
                <c:pt idx="990">
                  <c:v>0.71130655406147902</c:v>
                </c:pt>
                <c:pt idx="991">
                  <c:v>0.71155830754683003</c:v>
                </c:pt>
                <c:pt idx="992">
                  <c:v>0.71180973208410303</c:v>
                </c:pt>
                <c:pt idx="993">
                  <c:v>0.71206082828713102</c:v>
                </c:pt>
                <c:pt idx="994">
                  <c:v>0.712311596768198</c:v>
                </c:pt>
                <c:pt idx="995">
                  <c:v>0.71256203813805097</c:v>
                </c:pt>
                <c:pt idx="996">
                  <c:v>0.71281215300589595</c:v>
                </c:pt>
                <c:pt idx="997">
                  <c:v>0.71306194197941097</c:v>
                </c:pt>
                <c:pt idx="998">
                  <c:v>0.71331140566474605</c:v>
                </c:pt>
                <c:pt idx="999">
                  <c:v>0.71356054466652996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9B1-439C-AFB9-B007750B3FEF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5 µm</c:v>
                </c:pt>
              </c:strCache>
            </c:strRef>
          </c:tx>
          <c:spPr>
            <a:ln w="19080" cap="rnd">
              <a:solidFill>
                <a:srgbClr val="00B0F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1000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1.0166666666666699</c:v>
                </c:pt>
                <c:pt idx="62">
                  <c:v>1.0333333333333301</c:v>
                </c:pt>
                <c:pt idx="63">
                  <c:v>1.05</c:v>
                </c:pt>
                <c:pt idx="64">
                  <c:v>1.06666666666667</c:v>
                </c:pt>
                <c:pt idx="65">
                  <c:v>1.0833333333333299</c:v>
                </c:pt>
                <c:pt idx="66">
                  <c:v>1.1000000000000001</c:v>
                </c:pt>
                <c:pt idx="67">
                  <c:v>1.11666666666667</c:v>
                </c:pt>
                <c:pt idx="68">
                  <c:v>1.13333333333333</c:v>
                </c:pt>
                <c:pt idx="69">
                  <c:v>1.1499999999999999</c:v>
                </c:pt>
                <c:pt idx="70">
                  <c:v>1.1666666666666701</c:v>
                </c:pt>
                <c:pt idx="71">
                  <c:v>1.18333333333333</c:v>
                </c:pt>
                <c:pt idx="72">
                  <c:v>1.2</c:v>
                </c:pt>
                <c:pt idx="73">
                  <c:v>1.2166666666666699</c:v>
                </c:pt>
                <c:pt idx="74">
                  <c:v>1.2333333333333301</c:v>
                </c:pt>
                <c:pt idx="75">
                  <c:v>1.25</c:v>
                </c:pt>
                <c:pt idx="76">
                  <c:v>1.2666666666666699</c:v>
                </c:pt>
                <c:pt idx="77">
                  <c:v>1.2833333333333301</c:v>
                </c:pt>
                <c:pt idx="78">
                  <c:v>1.3</c:v>
                </c:pt>
                <c:pt idx="79">
                  <c:v>1.31666666666667</c:v>
                </c:pt>
                <c:pt idx="80">
                  <c:v>1.3333333333333299</c:v>
                </c:pt>
                <c:pt idx="81">
                  <c:v>1.35</c:v>
                </c:pt>
                <c:pt idx="82">
                  <c:v>1.36666666666667</c:v>
                </c:pt>
                <c:pt idx="83">
                  <c:v>1.38333333333333</c:v>
                </c:pt>
                <c:pt idx="84">
                  <c:v>1.4</c:v>
                </c:pt>
                <c:pt idx="85">
                  <c:v>1.4166666666666701</c:v>
                </c:pt>
                <c:pt idx="86">
                  <c:v>1.43333333333333</c:v>
                </c:pt>
                <c:pt idx="87">
                  <c:v>1.45</c:v>
                </c:pt>
                <c:pt idx="88">
                  <c:v>1.4666666666666699</c:v>
                </c:pt>
                <c:pt idx="89">
                  <c:v>1.4833333333333301</c:v>
                </c:pt>
                <c:pt idx="90">
                  <c:v>1.5</c:v>
                </c:pt>
                <c:pt idx="91">
                  <c:v>1.5166666666666699</c:v>
                </c:pt>
                <c:pt idx="92">
                  <c:v>1.5333333333333301</c:v>
                </c:pt>
                <c:pt idx="93">
                  <c:v>1.55</c:v>
                </c:pt>
                <c:pt idx="94">
                  <c:v>1.56666666666667</c:v>
                </c:pt>
                <c:pt idx="95">
                  <c:v>1.5833333333333299</c:v>
                </c:pt>
                <c:pt idx="96">
                  <c:v>1.6</c:v>
                </c:pt>
                <c:pt idx="97">
                  <c:v>1.61666666666667</c:v>
                </c:pt>
                <c:pt idx="98">
                  <c:v>1.63333333333333</c:v>
                </c:pt>
                <c:pt idx="99">
                  <c:v>1.65</c:v>
                </c:pt>
                <c:pt idx="100">
                  <c:v>1.6666666666666701</c:v>
                </c:pt>
                <c:pt idx="101">
                  <c:v>1.68333333333333</c:v>
                </c:pt>
                <c:pt idx="102">
                  <c:v>1.7</c:v>
                </c:pt>
                <c:pt idx="103">
                  <c:v>1.7166666666666699</c:v>
                </c:pt>
                <c:pt idx="104">
                  <c:v>1.7333333333333301</c:v>
                </c:pt>
                <c:pt idx="105">
                  <c:v>1.75</c:v>
                </c:pt>
                <c:pt idx="106">
                  <c:v>1.7666666666666699</c:v>
                </c:pt>
                <c:pt idx="107">
                  <c:v>1.7833333333333301</c:v>
                </c:pt>
                <c:pt idx="108">
                  <c:v>1.8</c:v>
                </c:pt>
                <c:pt idx="109">
                  <c:v>1.81666666666667</c:v>
                </c:pt>
                <c:pt idx="110">
                  <c:v>1.8333333333333299</c:v>
                </c:pt>
                <c:pt idx="111">
                  <c:v>1.85</c:v>
                </c:pt>
                <c:pt idx="112">
                  <c:v>1.86666666666667</c:v>
                </c:pt>
                <c:pt idx="113">
                  <c:v>1.88333333333333</c:v>
                </c:pt>
                <c:pt idx="114">
                  <c:v>1.9</c:v>
                </c:pt>
                <c:pt idx="115">
                  <c:v>1.9166666666666701</c:v>
                </c:pt>
                <c:pt idx="116">
                  <c:v>1.93333333333333</c:v>
                </c:pt>
                <c:pt idx="117">
                  <c:v>1.95</c:v>
                </c:pt>
                <c:pt idx="118">
                  <c:v>1.9666666666666699</c:v>
                </c:pt>
                <c:pt idx="119">
                  <c:v>1.9833333333333301</c:v>
                </c:pt>
                <c:pt idx="120">
                  <c:v>2</c:v>
                </c:pt>
                <c:pt idx="121">
                  <c:v>2.0166666666666702</c:v>
                </c:pt>
                <c:pt idx="122">
                  <c:v>2.0333333333333301</c:v>
                </c:pt>
                <c:pt idx="123">
                  <c:v>2.0499999999999998</c:v>
                </c:pt>
                <c:pt idx="124">
                  <c:v>2.06666666666667</c:v>
                </c:pt>
                <c:pt idx="125">
                  <c:v>2.0833333333333299</c:v>
                </c:pt>
                <c:pt idx="126">
                  <c:v>2.1</c:v>
                </c:pt>
                <c:pt idx="127">
                  <c:v>2.1166666666666698</c:v>
                </c:pt>
                <c:pt idx="128">
                  <c:v>2.1333333333333302</c:v>
                </c:pt>
                <c:pt idx="129">
                  <c:v>2.15</c:v>
                </c:pt>
                <c:pt idx="130">
                  <c:v>2.1666666666666701</c:v>
                </c:pt>
                <c:pt idx="131">
                  <c:v>2.18333333333333</c:v>
                </c:pt>
                <c:pt idx="132">
                  <c:v>2.2000000000000002</c:v>
                </c:pt>
                <c:pt idx="133">
                  <c:v>2.2166666666666699</c:v>
                </c:pt>
                <c:pt idx="134">
                  <c:v>2.2333333333333298</c:v>
                </c:pt>
                <c:pt idx="135">
                  <c:v>2.25</c:v>
                </c:pt>
                <c:pt idx="136">
                  <c:v>2.2666666666666702</c:v>
                </c:pt>
                <c:pt idx="137">
                  <c:v>2.2833333333333301</c:v>
                </c:pt>
                <c:pt idx="138">
                  <c:v>2.2999999999999998</c:v>
                </c:pt>
                <c:pt idx="139">
                  <c:v>2.31666666666667</c:v>
                </c:pt>
                <c:pt idx="140">
                  <c:v>2.3333333333333299</c:v>
                </c:pt>
                <c:pt idx="141">
                  <c:v>2.35</c:v>
                </c:pt>
                <c:pt idx="142">
                  <c:v>2.3666666666666698</c:v>
                </c:pt>
                <c:pt idx="143">
                  <c:v>2.3833333333333302</c:v>
                </c:pt>
                <c:pt idx="144">
                  <c:v>2.4</c:v>
                </c:pt>
                <c:pt idx="145">
                  <c:v>2.4166666666666701</c:v>
                </c:pt>
                <c:pt idx="146">
                  <c:v>2.43333333333333</c:v>
                </c:pt>
                <c:pt idx="147">
                  <c:v>2.4500000000000002</c:v>
                </c:pt>
                <c:pt idx="148">
                  <c:v>2.4666666666666699</c:v>
                </c:pt>
                <c:pt idx="149">
                  <c:v>2.4833333333333298</c:v>
                </c:pt>
                <c:pt idx="150">
                  <c:v>2.5</c:v>
                </c:pt>
                <c:pt idx="151">
                  <c:v>2.5166666666666702</c:v>
                </c:pt>
                <c:pt idx="152">
                  <c:v>2.5333333333333301</c:v>
                </c:pt>
                <c:pt idx="153">
                  <c:v>2.5499999999999998</c:v>
                </c:pt>
                <c:pt idx="154">
                  <c:v>2.56666666666667</c:v>
                </c:pt>
                <c:pt idx="155">
                  <c:v>2.5833333333333299</c:v>
                </c:pt>
                <c:pt idx="156">
                  <c:v>2.6</c:v>
                </c:pt>
                <c:pt idx="157">
                  <c:v>2.6166666666666698</c:v>
                </c:pt>
                <c:pt idx="158">
                  <c:v>2.6333333333333302</c:v>
                </c:pt>
                <c:pt idx="159">
                  <c:v>2.65</c:v>
                </c:pt>
                <c:pt idx="160">
                  <c:v>2.6666666666666701</c:v>
                </c:pt>
                <c:pt idx="161">
                  <c:v>2.68333333333333</c:v>
                </c:pt>
                <c:pt idx="162">
                  <c:v>2.7</c:v>
                </c:pt>
                <c:pt idx="163">
                  <c:v>2.7166666666666699</c:v>
                </c:pt>
                <c:pt idx="164">
                  <c:v>2.7333333333333298</c:v>
                </c:pt>
                <c:pt idx="165">
                  <c:v>2.75</c:v>
                </c:pt>
                <c:pt idx="166">
                  <c:v>2.7666666666666702</c:v>
                </c:pt>
                <c:pt idx="167">
                  <c:v>2.7833333333333301</c:v>
                </c:pt>
                <c:pt idx="168">
                  <c:v>2.8</c:v>
                </c:pt>
                <c:pt idx="169">
                  <c:v>2.81666666666667</c:v>
                </c:pt>
                <c:pt idx="170">
                  <c:v>2.8333333333333299</c:v>
                </c:pt>
                <c:pt idx="171">
                  <c:v>2.85</c:v>
                </c:pt>
                <c:pt idx="172">
                  <c:v>2.8666666666666698</c:v>
                </c:pt>
                <c:pt idx="173">
                  <c:v>2.8833333333333302</c:v>
                </c:pt>
                <c:pt idx="174">
                  <c:v>2.9</c:v>
                </c:pt>
                <c:pt idx="175">
                  <c:v>2.9166666666666701</c:v>
                </c:pt>
                <c:pt idx="176">
                  <c:v>2.93333333333333</c:v>
                </c:pt>
                <c:pt idx="177">
                  <c:v>2.95</c:v>
                </c:pt>
                <c:pt idx="178">
                  <c:v>2.9666666666666699</c:v>
                </c:pt>
                <c:pt idx="179">
                  <c:v>2.9833333333333298</c:v>
                </c:pt>
                <c:pt idx="180">
                  <c:v>3</c:v>
                </c:pt>
                <c:pt idx="181">
                  <c:v>3.0166666666666702</c:v>
                </c:pt>
                <c:pt idx="182">
                  <c:v>3.0333333333333301</c:v>
                </c:pt>
                <c:pt idx="183">
                  <c:v>3.05</c:v>
                </c:pt>
                <c:pt idx="184">
                  <c:v>3.06666666666667</c:v>
                </c:pt>
                <c:pt idx="185">
                  <c:v>3.0833333333333299</c:v>
                </c:pt>
                <c:pt idx="186">
                  <c:v>3.1</c:v>
                </c:pt>
                <c:pt idx="187">
                  <c:v>3.1166666666666698</c:v>
                </c:pt>
                <c:pt idx="188">
                  <c:v>3.1333333333333302</c:v>
                </c:pt>
                <c:pt idx="189">
                  <c:v>3.15</c:v>
                </c:pt>
                <c:pt idx="190">
                  <c:v>3.1666666666666701</c:v>
                </c:pt>
                <c:pt idx="191">
                  <c:v>3.18333333333333</c:v>
                </c:pt>
                <c:pt idx="192">
                  <c:v>3.2</c:v>
                </c:pt>
                <c:pt idx="193">
                  <c:v>3.2166666666666699</c:v>
                </c:pt>
                <c:pt idx="194">
                  <c:v>3.2333333333333298</c:v>
                </c:pt>
                <c:pt idx="195">
                  <c:v>3.25</c:v>
                </c:pt>
                <c:pt idx="196">
                  <c:v>3.2666666666666702</c:v>
                </c:pt>
                <c:pt idx="197">
                  <c:v>3.2833333333333301</c:v>
                </c:pt>
                <c:pt idx="198">
                  <c:v>3.3</c:v>
                </c:pt>
                <c:pt idx="199">
                  <c:v>3.31666666666667</c:v>
                </c:pt>
                <c:pt idx="200">
                  <c:v>3.3333333333333299</c:v>
                </c:pt>
                <c:pt idx="201">
                  <c:v>3.35</c:v>
                </c:pt>
                <c:pt idx="202">
                  <c:v>3.3666666666666698</c:v>
                </c:pt>
                <c:pt idx="203">
                  <c:v>3.3833333333333302</c:v>
                </c:pt>
                <c:pt idx="204">
                  <c:v>3.4</c:v>
                </c:pt>
                <c:pt idx="205">
                  <c:v>3.4166666666666701</c:v>
                </c:pt>
                <c:pt idx="206">
                  <c:v>3.43333333333333</c:v>
                </c:pt>
                <c:pt idx="207">
                  <c:v>3.45</c:v>
                </c:pt>
                <c:pt idx="208">
                  <c:v>3.4666666666666699</c:v>
                </c:pt>
                <c:pt idx="209">
                  <c:v>3.4833333333333298</c:v>
                </c:pt>
                <c:pt idx="210">
                  <c:v>3.5</c:v>
                </c:pt>
                <c:pt idx="211">
                  <c:v>3.5166666666666702</c:v>
                </c:pt>
                <c:pt idx="212">
                  <c:v>3.5333333333333301</c:v>
                </c:pt>
                <c:pt idx="213">
                  <c:v>3.55</c:v>
                </c:pt>
                <c:pt idx="214">
                  <c:v>3.56666666666667</c:v>
                </c:pt>
                <c:pt idx="215">
                  <c:v>3.5833333333333299</c:v>
                </c:pt>
                <c:pt idx="216">
                  <c:v>3.6</c:v>
                </c:pt>
                <c:pt idx="217">
                  <c:v>3.6166666666666698</c:v>
                </c:pt>
                <c:pt idx="218">
                  <c:v>3.6333333333333302</c:v>
                </c:pt>
                <c:pt idx="219">
                  <c:v>3.65</c:v>
                </c:pt>
                <c:pt idx="220">
                  <c:v>3.6666666666666701</c:v>
                </c:pt>
                <c:pt idx="221">
                  <c:v>3.68333333333333</c:v>
                </c:pt>
                <c:pt idx="222">
                  <c:v>3.7</c:v>
                </c:pt>
                <c:pt idx="223">
                  <c:v>3.7166666666666699</c:v>
                </c:pt>
                <c:pt idx="224">
                  <c:v>3.7333333333333298</c:v>
                </c:pt>
                <c:pt idx="225">
                  <c:v>3.75</c:v>
                </c:pt>
                <c:pt idx="226">
                  <c:v>3.7666666666666702</c:v>
                </c:pt>
                <c:pt idx="227">
                  <c:v>3.7833333333333301</c:v>
                </c:pt>
                <c:pt idx="228">
                  <c:v>3.8</c:v>
                </c:pt>
                <c:pt idx="229">
                  <c:v>3.81666666666667</c:v>
                </c:pt>
                <c:pt idx="230">
                  <c:v>3.8333333333333299</c:v>
                </c:pt>
                <c:pt idx="231">
                  <c:v>3.85</c:v>
                </c:pt>
                <c:pt idx="232">
                  <c:v>3.8666666666666698</c:v>
                </c:pt>
                <c:pt idx="233">
                  <c:v>3.8833333333333302</c:v>
                </c:pt>
                <c:pt idx="234">
                  <c:v>3.9</c:v>
                </c:pt>
                <c:pt idx="235">
                  <c:v>3.9166666666666701</c:v>
                </c:pt>
                <c:pt idx="236">
                  <c:v>3.93333333333333</c:v>
                </c:pt>
                <c:pt idx="237">
                  <c:v>3.95</c:v>
                </c:pt>
                <c:pt idx="238">
                  <c:v>3.9666666666666699</c:v>
                </c:pt>
                <c:pt idx="239">
                  <c:v>3.9833333333333298</c:v>
                </c:pt>
                <c:pt idx="240">
                  <c:v>4</c:v>
                </c:pt>
                <c:pt idx="241">
                  <c:v>4.0166666666666702</c:v>
                </c:pt>
                <c:pt idx="242">
                  <c:v>4.0333333333333297</c:v>
                </c:pt>
                <c:pt idx="243">
                  <c:v>4.05</c:v>
                </c:pt>
                <c:pt idx="244">
                  <c:v>4.06666666666667</c:v>
                </c:pt>
                <c:pt idx="245">
                  <c:v>4.0833333333333304</c:v>
                </c:pt>
                <c:pt idx="246">
                  <c:v>4.0999999999999996</c:v>
                </c:pt>
                <c:pt idx="247">
                  <c:v>4.1166666666666698</c:v>
                </c:pt>
                <c:pt idx="248">
                  <c:v>4.1333333333333302</c:v>
                </c:pt>
                <c:pt idx="249">
                  <c:v>4.1500000000000004</c:v>
                </c:pt>
                <c:pt idx="250">
                  <c:v>4.1666666666666696</c:v>
                </c:pt>
                <c:pt idx="251">
                  <c:v>4.18333333333333</c:v>
                </c:pt>
                <c:pt idx="252">
                  <c:v>4.2</c:v>
                </c:pt>
                <c:pt idx="253">
                  <c:v>4.2166666666666703</c:v>
                </c:pt>
                <c:pt idx="254">
                  <c:v>4.2333333333333298</c:v>
                </c:pt>
                <c:pt idx="255">
                  <c:v>4.25</c:v>
                </c:pt>
                <c:pt idx="256">
                  <c:v>4.2666666666666702</c:v>
                </c:pt>
                <c:pt idx="257">
                  <c:v>4.2833333333333297</c:v>
                </c:pt>
                <c:pt idx="258">
                  <c:v>4.3</c:v>
                </c:pt>
                <c:pt idx="259">
                  <c:v>4.31666666666667</c:v>
                </c:pt>
                <c:pt idx="260">
                  <c:v>4.3333333333333304</c:v>
                </c:pt>
                <c:pt idx="261">
                  <c:v>4.3499999999999996</c:v>
                </c:pt>
                <c:pt idx="262">
                  <c:v>4.3666666666666698</c:v>
                </c:pt>
                <c:pt idx="263">
                  <c:v>4.3833333333333302</c:v>
                </c:pt>
                <c:pt idx="264">
                  <c:v>4.4000000000000004</c:v>
                </c:pt>
                <c:pt idx="265">
                  <c:v>4.4166666666666696</c:v>
                </c:pt>
                <c:pt idx="266">
                  <c:v>4.43333333333333</c:v>
                </c:pt>
                <c:pt idx="267">
                  <c:v>4.45</c:v>
                </c:pt>
                <c:pt idx="268">
                  <c:v>4.4666666666666703</c:v>
                </c:pt>
                <c:pt idx="269">
                  <c:v>4.4833333333333298</c:v>
                </c:pt>
                <c:pt idx="270">
                  <c:v>4.5</c:v>
                </c:pt>
                <c:pt idx="271">
                  <c:v>4.5166666666666702</c:v>
                </c:pt>
                <c:pt idx="272">
                  <c:v>4.5333333333333297</c:v>
                </c:pt>
                <c:pt idx="273">
                  <c:v>4.55</c:v>
                </c:pt>
                <c:pt idx="274">
                  <c:v>4.56666666666667</c:v>
                </c:pt>
                <c:pt idx="275">
                  <c:v>4.5833333333333304</c:v>
                </c:pt>
                <c:pt idx="276">
                  <c:v>4.5999999999999996</c:v>
                </c:pt>
                <c:pt idx="277">
                  <c:v>4.6166666666666698</c:v>
                </c:pt>
                <c:pt idx="278">
                  <c:v>4.6333333333333302</c:v>
                </c:pt>
                <c:pt idx="279">
                  <c:v>4.6500000000000004</c:v>
                </c:pt>
                <c:pt idx="280">
                  <c:v>4.6666666666666696</c:v>
                </c:pt>
                <c:pt idx="281">
                  <c:v>4.68333333333333</c:v>
                </c:pt>
                <c:pt idx="282">
                  <c:v>4.7</c:v>
                </c:pt>
                <c:pt idx="283">
                  <c:v>4.7166666666666703</c:v>
                </c:pt>
                <c:pt idx="284">
                  <c:v>4.7333333333333298</c:v>
                </c:pt>
                <c:pt idx="285">
                  <c:v>4.75</c:v>
                </c:pt>
                <c:pt idx="286">
                  <c:v>4.7666666666666702</c:v>
                </c:pt>
                <c:pt idx="287">
                  <c:v>4.7833333333333297</c:v>
                </c:pt>
                <c:pt idx="288">
                  <c:v>4.8</c:v>
                </c:pt>
                <c:pt idx="289">
                  <c:v>4.81666666666667</c:v>
                </c:pt>
                <c:pt idx="290">
                  <c:v>4.8333333333333304</c:v>
                </c:pt>
                <c:pt idx="291">
                  <c:v>4.8499999999999996</c:v>
                </c:pt>
                <c:pt idx="292">
                  <c:v>4.8666666666666698</c:v>
                </c:pt>
                <c:pt idx="293">
                  <c:v>4.8833333333333302</c:v>
                </c:pt>
                <c:pt idx="294">
                  <c:v>4.9000000000000004</c:v>
                </c:pt>
                <c:pt idx="295">
                  <c:v>4.9166666666666696</c:v>
                </c:pt>
                <c:pt idx="296">
                  <c:v>4.93333333333333</c:v>
                </c:pt>
                <c:pt idx="297">
                  <c:v>4.95</c:v>
                </c:pt>
                <c:pt idx="298">
                  <c:v>4.9666666666666703</c:v>
                </c:pt>
                <c:pt idx="299">
                  <c:v>4.9833333333333298</c:v>
                </c:pt>
                <c:pt idx="300">
                  <c:v>5</c:v>
                </c:pt>
                <c:pt idx="301">
                  <c:v>5.0166666666666702</c:v>
                </c:pt>
                <c:pt idx="302">
                  <c:v>5.0333333333333297</c:v>
                </c:pt>
                <c:pt idx="303">
                  <c:v>5.05</c:v>
                </c:pt>
                <c:pt idx="304">
                  <c:v>5.06666666666667</c:v>
                </c:pt>
                <c:pt idx="305">
                  <c:v>5.0833333333333304</c:v>
                </c:pt>
                <c:pt idx="306">
                  <c:v>5.0999999999999996</c:v>
                </c:pt>
                <c:pt idx="307">
                  <c:v>5.1166666666666698</c:v>
                </c:pt>
                <c:pt idx="308">
                  <c:v>5.1333333333333302</c:v>
                </c:pt>
                <c:pt idx="309">
                  <c:v>5.15</c:v>
                </c:pt>
                <c:pt idx="310">
                  <c:v>5.1666666666666696</c:v>
                </c:pt>
                <c:pt idx="311">
                  <c:v>5.18333333333333</c:v>
                </c:pt>
                <c:pt idx="312">
                  <c:v>5.2</c:v>
                </c:pt>
                <c:pt idx="313">
                  <c:v>5.2166666666666703</c:v>
                </c:pt>
                <c:pt idx="314">
                  <c:v>5.2333333333333298</c:v>
                </c:pt>
                <c:pt idx="315">
                  <c:v>5.25</c:v>
                </c:pt>
                <c:pt idx="316">
                  <c:v>5.2666666666666702</c:v>
                </c:pt>
                <c:pt idx="317">
                  <c:v>5.2833333333333297</c:v>
                </c:pt>
                <c:pt idx="318">
                  <c:v>5.3</c:v>
                </c:pt>
                <c:pt idx="319">
                  <c:v>5.31666666666667</c:v>
                </c:pt>
                <c:pt idx="320">
                  <c:v>5.3333333333333304</c:v>
                </c:pt>
                <c:pt idx="321">
                  <c:v>5.35</c:v>
                </c:pt>
                <c:pt idx="322">
                  <c:v>5.3666666666666698</c:v>
                </c:pt>
                <c:pt idx="323">
                  <c:v>5.3833333333333302</c:v>
                </c:pt>
                <c:pt idx="324">
                  <c:v>5.4</c:v>
                </c:pt>
                <c:pt idx="325">
                  <c:v>5.4166666666666696</c:v>
                </c:pt>
                <c:pt idx="326">
                  <c:v>5.43333333333333</c:v>
                </c:pt>
                <c:pt idx="327">
                  <c:v>5.45</c:v>
                </c:pt>
                <c:pt idx="328">
                  <c:v>5.4666666666666703</c:v>
                </c:pt>
                <c:pt idx="329">
                  <c:v>5.4833333333333298</c:v>
                </c:pt>
                <c:pt idx="330">
                  <c:v>5.5</c:v>
                </c:pt>
                <c:pt idx="331">
                  <c:v>5.5166666666666702</c:v>
                </c:pt>
                <c:pt idx="332">
                  <c:v>5.5333333333333297</c:v>
                </c:pt>
                <c:pt idx="333">
                  <c:v>5.55</c:v>
                </c:pt>
                <c:pt idx="334">
                  <c:v>5.56666666666667</c:v>
                </c:pt>
                <c:pt idx="335">
                  <c:v>5.5833333333333304</c:v>
                </c:pt>
                <c:pt idx="336">
                  <c:v>5.6</c:v>
                </c:pt>
                <c:pt idx="337">
                  <c:v>5.6166666666666698</c:v>
                </c:pt>
                <c:pt idx="338">
                  <c:v>5.6333333333333302</c:v>
                </c:pt>
                <c:pt idx="339">
                  <c:v>5.65</c:v>
                </c:pt>
                <c:pt idx="340">
                  <c:v>5.6666666666666696</c:v>
                </c:pt>
                <c:pt idx="341">
                  <c:v>5.68333333333333</c:v>
                </c:pt>
                <c:pt idx="342">
                  <c:v>5.7</c:v>
                </c:pt>
                <c:pt idx="343">
                  <c:v>5.7166666666666703</c:v>
                </c:pt>
                <c:pt idx="344">
                  <c:v>5.7333333333333298</c:v>
                </c:pt>
                <c:pt idx="345">
                  <c:v>5.75</c:v>
                </c:pt>
                <c:pt idx="346">
                  <c:v>5.7666666666666702</c:v>
                </c:pt>
                <c:pt idx="347">
                  <c:v>5.7833333333333297</c:v>
                </c:pt>
                <c:pt idx="348">
                  <c:v>5.8</c:v>
                </c:pt>
                <c:pt idx="349">
                  <c:v>5.81666666666667</c:v>
                </c:pt>
                <c:pt idx="350">
                  <c:v>5.8333333333333304</c:v>
                </c:pt>
                <c:pt idx="351">
                  <c:v>5.85</c:v>
                </c:pt>
                <c:pt idx="352">
                  <c:v>5.8666666666666698</c:v>
                </c:pt>
                <c:pt idx="353">
                  <c:v>5.8833333333333302</c:v>
                </c:pt>
                <c:pt idx="354">
                  <c:v>5.9</c:v>
                </c:pt>
                <c:pt idx="355">
                  <c:v>5.9166666666666696</c:v>
                </c:pt>
                <c:pt idx="356">
                  <c:v>5.93333333333333</c:v>
                </c:pt>
                <c:pt idx="357">
                  <c:v>5.95</c:v>
                </c:pt>
                <c:pt idx="358">
                  <c:v>5.9666666666666703</c:v>
                </c:pt>
                <c:pt idx="359">
                  <c:v>5.9833333333333298</c:v>
                </c:pt>
                <c:pt idx="360">
                  <c:v>6</c:v>
                </c:pt>
                <c:pt idx="361">
                  <c:v>6.0166666666666702</c:v>
                </c:pt>
                <c:pt idx="362">
                  <c:v>6.0333333333333297</c:v>
                </c:pt>
                <c:pt idx="363">
                  <c:v>6.05</c:v>
                </c:pt>
                <c:pt idx="364">
                  <c:v>6.06666666666667</c:v>
                </c:pt>
                <c:pt idx="365">
                  <c:v>6.0833333333333304</c:v>
                </c:pt>
                <c:pt idx="366">
                  <c:v>6.1</c:v>
                </c:pt>
                <c:pt idx="367">
                  <c:v>6.1166666666666698</c:v>
                </c:pt>
                <c:pt idx="368">
                  <c:v>6.1333333333333302</c:v>
                </c:pt>
                <c:pt idx="369">
                  <c:v>6.15</c:v>
                </c:pt>
                <c:pt idx="370">
                  <c:v>6.1666666666666696</c:v>
                </c:pt>
                <c:pt idx="371">
                  <c:v>6.18333333333333</c:v>
                </c:pt>
                <c:pt idx="372">
                  <c:v>6.2</c:v>
                </c:pt>
                <c:pt idx="373">
                  <c:v>6.2166666666666703</c:v>
                </c:pt>
                <c:pt idx="374">
                  <c:v>6.2333333333333298</c:v>
                </c:pt>
                <c:pt idx="375">
                  <c:v>6.25</c:v>
                </c:pt>
                <c:pt idx="376">
                  <c:v>6.2666666666666702</c:v>
                </c:pt>
                <c:pt idx="377">
                  <c:v>6.2833333333333297</c:v>
                </c:pt>
                <c:pt idx="378">
                  <c:v>6.3</c:v>
                </c:pt>
                <c:pt idx="379">
                  <c:v>6.31666666666667</c:v>
                </c:pt>
                <c:pt idx="380">
                  <c:v>6.3333333333333304</c:v>
                </c:pt>
                <c:pt idx="381">
                  <c:v>6.35</c:v>
                </c:pt>
                <c:pt idx="382">
                  <c:v>6.3666666666666698</c:v>
                </c:pt>
                <c:pt idx="383">
                  <c:v>6.3833333333333302</c:v>
                </c:pt>
                <c:pt idx="384">
                  <c:v>6.4</c:v>
                </c:pt>
                <c:pt idx="385">
                  <c:v>6.4166666666666696</c:v>
                </c:pt>
                <c:pt idx="386">
                  <c:v>6.43333333333333</c:v>
                </c:pt>
                <c:pt idx="387">
                  <c:v>6.45</c:v>
                </c:pt>
                <c:pt idx="388">
                  <c:v>6.4666666666666703</c:v>
                </c:pt>
                <c:pt idx="389">
                  <c:v>6.4833333333333298</c:v>
                </c:pt>
                <c:pt idx="390">
                  <c:v>6.5</c:v>
                </c:pt>
                <c:pt idx="391">
                  <c:v>6.5166666666666702</c:v>
                </c:pt>
                <c:pt idx="392">
                  <c:v>6.5333333333333297</c:v>
                </c:pt>
                <c:pt idx="393">
                  <c:v>6.55</c:v>
                </c:pt>
                <c:pt idx="394">
                  <c:v>6.56666666666667</c:v>
                </c:pt>
                <c:pt idx="395">
                  <c:v>6.5833333333333304</c:v>
                </c:pt>
                <c:pt idx="396">
                  <c:v>6.6</c:v>
                </c:pt>
                <c:pt idx="397">
                  <c:v>6.6166666666666698</c:v>
                </c:pt>
                <c:pt idx="398">
                  <c:v>6.6333333333333302</c:v>
                </c:pt>
                <c:pt idx="399">
                  <c:v>6.65</c:v>
                </c:pt>
                <c:pt idx="400">
                  <c:v>6.6666666666666696</c:v>
                </c:pt>
                <c:pt idx="401">
                  <c:v>6.68333333333333</c:v>
                </c:pt>
                <c:pt idx="402">
                  <c:v>6.7</c:v>
                </c:pt>
                <c:pt idx="403">
                  <c:v>6.7166666666666703</c:v>
                </c:pt>
                <c:pt idx="404">
                  <c:v>6.7333333333333298</c:v>
                </c:pt>
                <c:pt idx="405">
                  <c:v>6.75</c:v>
                </c:pt>
                <c:pt idx="406">
                  <c:v>6.7666666666666702</c:v>
                </c:pt>
                <c:pt idx="407">
                  <c:v>6.7833333333333297</c:v>
                </c:pt>
                <c:pt idx="408">
                  <c:v>6.8</c:v>
                </c:pt>
                <c:pt idx="409">
                  <c:v>6.81666666666667</c:v>
                </c:pt>
                <c:pt idx="410">
                  <c:v>6.8333333333333304</c:v>
                </c:pt>
                <c:pt idx="411">
                  <c:v>6.85</c:v>
                </c:pt>
                <c:pt idx="412">
                  <c:v>6.8666666666666698</c:v>
                </c:pt>
                <c:pt idx="413">
                  <c:v>6.8833333333333302</c:v>
                </c:pt>
                <c:pt idx="414">
                  <c:v>6.9</c:v>
                </c:pt>
                <c:pt idx="415">
                  <c:v>6.9166666666666696</c:v>
                </c:pt>
                <c:pt idx="416">
                  <c:v>6.93333333333333</c:v>
                </c:pt>
                <c:pt idx="417">
                  <c:v>6.95</c:v>
                </c:pt>
                <c:pt idx="418">
                  <c:v>6.9666666666666703</c:v>
                </c:pt>
                <c:pt idx="419">
                  <c:v>6.9833333333333298</c:v>
                </c:pt>
                <c:pt idx="420">
                  <c:v>7</c:v>
                </c:pt>
                <c:pt idx="421">
                  <c:v>7.0166666666666702</c:v>
                </c:pt>
                <c:pt idx="422">
                  <c:v>7.0333333333333297</c:v>
                </c:pt>
                <c:pt idx="423">
                  <c:v>7.05</c:v>
                </c:pt>
                <c:pt idx="424">
                  <c:v>7.06666666666667</c:v>
                </c:pt>
                <c:pt idx="425">
                  <c:v>7.0833333333333304</c:v>
                </c:pt>
                <c:pt idx="426">
                  <c:v>7.1</c:v>
                </c:pt>
                <c:pt idx="427">
                  <c:v>7.1166666666666698</c:v>
                </c:pt>
                <c:pt idx="428">
                  <c:v>7.1333333333333302</c:v>
                </c:pt>
                <c:pt idx="429">
                  <c:v>7.15</c:v>
                </c:pt>
                <c:pt idx="430">
                  <c:v>7.1666666666666696</c:v>
                </c:pt>
                <c:pt idx="431">
                  <c:v>7.18333333333333</c:v>
                </c:pt>
                <c:pt idx="432">
                  <c:v>7.2</c:v>
                </c:pt>
                <c:pt idx="433">
                  <c:v>7.2166666666666703</c:v>
                </c:pt>
                <c:pt idx="434">
                  <c:v>7.2333333333333298</c:v>
                </c:pt>
                <c:pt idx="435">
                  <c:v>7.25</c:v>
                </c:pt>
                <c:pt idx="436">
                  <c:v>7.2666666666666702</c:v>
                </c:pt>
                <c:pt idx="437">
                  <c:v>7.2833333333333297</c:v>
                </c:pt>
                <c:pt idx="438">
                  <c:v>7.3</c:v>
                </c:pt>
                <c:pt idx="439">
                  <c:v>7.31666666666667</c:v>
                </c:pt>
                <c:pt idx="440">
                  <c:v>7.3333333333333304</c:v>
                </c:pt>
                <c:pt idx="441">
                  <c:v>7.35</c:v>
                </c:pt>
                <c:pt idx="442">
                  <c:v>7.3666666666666698</c:v>
                </c:pt>
                <c:pt idx="443">
                  <c:v>7.3833333333333302</c:v>
                </c:pt>
                <c:pt idx="444">
                  <c:v>7.4</c:v>
                </c:pt>
                <c:pt idx="445">
                  <c:v>7.4166666666666696</c:v>
                </c:pt>
                <c:pt idx="446">
                  <c:v>7.43333333333333</c:v>
                </c:pt>
                <c:pt idx="447">
                  <c:v>7.45</c:v>
                </c:pt>
                <c:pt idx="448">
                  <c:v>7.4666666666666703</c:v>
                </c:pt>
                <c:pt idx="449">
                  <c:v>7.4833333333333298</c:v>
                </c:pt>
                <c:pt idx="450">
                  <c:v>7.5</c:v>
                </c:pt>
                <c:pt idx="451">
                  <c:v>7.5166666666666702</c:v>
                </c:pt>
                <c:pt idx="452">
                  <c:v>7.5333333333333297</c:v>
                </c:pt>
                <c:pt idx="453">
                  <c:v>7.55</c:v>
                </c:pt>
                <c:pt idx="454">
                  <c:v>7.56666666666667</c:v>
                </c:pt>
                <c:pt idx="455">
                  <c:v>7.5833333333333304</c:v>
                </c:pt>
                <c:pt idx="456">
                  <c:v>7.6</c:v>
                </c:pt>
                <c:pt idx="457">
                  <c:v>7.6166666666666698</c:v>
                </c:pt>
                <c:pt idx="458">
                  <c:v>7.6333333333333302</c:v>
                </c:pt>
                <c:pt idx="459">
                  <c:v>7.65</c:v>
                </c:pt>
                <c:pt idx="460">
                  <c:v>7.6666666666666696</c:v>
                </c:pt>
                <c:pt idx="461">
                  <c:v>7.68333333333333</c:v>
                </c:pt>
                <c:pt idx="462">
                  <c:v>7.7</c:v>
                </c:pt>
                <c:pt idx="463">
                  <c:v>7.7166666666666703</c:v>
                </c:pt>
                <c:pt idx="464">
                  <c:v>7.7333333333333298</c:v>
                </c:pt>
                <c:pt idx="465">
                  <c:v>7.75</c:v>
                </c:pt>
                <c:pt idx="466">
                  <c:v>7.7666666666666702</c:v>
                </c:pt>
                <c:pt idx="467">
                  <c:v>7.7833333333333297</c:v>
                </c:pt>
                <c:pt idx="468">
                  <c:v>7.8</c:v>
                </c:pt>
                <c:pt idx="469">
                  <c:v>7.81666666666667</c:v>
                </c:pt>
                <c:pt idx="470">
                  <c:v>7.8333333333333304</c:v>
                </c:pt>
                <c:pt idx="471">
                  <c:v>7.85</c:v>
                </c:pt>
                <c:pt idx="472">
                  <c:v>7.8666666666666698</c:v>
                </c:pt>
                <c:pt idx="473">
                  <c:v>7.8833333333333302</c:v>
                </c:pt>
                <c:pt idx="474">
                  <c:v>7.9</c:v>
                </c:pt>
                <c:pt idx="475">
                  <c:v>7.9166666666666696</c:v>
                </c:pt>
                <c:pt idx="476">
                  <c:v>7.93333333333333</c:v>
                </c:pt>
                <c:pt idx="477">
                  <c:v>7.95</c:v>
                </c:pt>
                <c:pt idx="478">
                  <c:v>7.9666666666666703</c:v>
                </c:pt>
                <c:pt idx="479">
                  <c:v>7.9833333333333298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8.0333333333333297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8.0833333333333304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8.1333333333333293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</c:v>
                </c:pt>
                <c:pt idx="492">
                  <c:v>8.1999999999999993</c:v>
                </c:pt>
                <c:pt idx="493">
                  <c:v>8.2166666666666703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8.2833333333333297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8.3333333333333304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8.3833333333333293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8.4833333333333307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8.5333333333333297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8.5833333333333304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8.6333333333333293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</c:v>
                </c:pt>
                <c:pt idx="522">
                  <c:v>8.6999999999999993</c:v>
                </c:pt>
                <c:pt idx="523">
                  <c:v>8.7166666666666703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8.7833333333333297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8.8333333333333304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8.8833333333333293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8.9833333333333307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9.0333333333333297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9.0833333333333304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9.1333333333333293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</c:v>
                </c:pt>
                <c:pt idx="552">
                  <c:v>9.1999999999999993</c:v>
                </c:pt>
                <c:pt idx="553">
                  <c:v>9.2166666666666703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9.2833333333333297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9.3333333333333304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9.3833333333333293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9.4833333333333307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9.5333333333333297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9.5833333333333304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9.6333333333333293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</c:v>
                </c:pt>
                <c:pt idx="582">
                  <c:v>9.6999999999999993</c:v>
                </c:pt>
                <c:pt idx="583">
                  <c:v>9.7166666666666703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9.7833333333333297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9.8333333333333304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9.8833333333333293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9.9833333333333307</c:v>
                </c:pt>
                <c:pt idx="600">
                  <c:v>10</c:v>
                </c:pt>
                <c:pt idx="601">
                  <c:v>10.016666666666699</c:v>
                </c:pt>
                <c:pt idx="602">
                  <c:v>10.033333333333299</c:v>
                </c:pt>
                <c:pt idx="603">
                  <c:v>10.050000000000001</c:v>
                </c:pt>
                <c:pt idx="604">
                  <c:v>10.0666666666667</c:v>
                </c:pt>
                <c:pt idx="605">
                  <c:v>10.0833333333333</c:v>
                </c:pt>
                <c:pt idx="606">
                  <c:v>10.1</c:v>
                </c:pt>
                <c:pt idx="607">
                  <c:v>10.116666666666699</c:v>
                </c:pt>
                <c:pt idx="608">
                  <c:v>10.133333333333301</c:v>
                </c:pt>
                <c:pt idx="609">
                  <c:v>10.15</c:v>
                </c:pt>
                <c:pt idx="610">
                  <c:v>10.1666666666667</c:v>
                </c:pt>
                <c:pt idx="611">
                  <c:v>10.1833333333333</c:v>
                </c:pt>
                <c:pt idx="612">
                  <c:v>10.199999999999999</c:v>
                </c:pt>
                <c:pt idx="613">
                  <c:v>10.216666666666701</c:v>
                </c:pt>
                <c:pt idx="614">
                  <c:v>10.233333333333301</c:v>
                </c:pt>
                <c:pt idx="615">
                  <c:v>10.25</c:v>
                </c:pt>
                <c:pt idx="616">
                  <c:v>10.266666666666699</c:v>
                </c:pt>
                <c:pt idx="617">
                  <c:v>10.283333333333299</c:v>
                </c:pt>
                <c:pt idx="618">
                  <c:v>10.3</c:v>
                </c:pt>
                <c:pt idx="619">
                  <c:v>10.3166666666667</c:v>
                </c:pt>
                <c:pt idx="620">
                  <c:v>10.3333333333333</c:v>
                </c:pt>
                <c:pt idx="621">
                  <c:v>10.35</c:v>
                </c:pt>
                <c:pt idx="622">
                  <c:v>10.366666666666699</c:v>
                </c:pt>
                <c:pt idx="623">
                  <c:v>10.383333333333301</c:v>
                </c:pt>
                <c:pt idx="624">
                  <c:v>10.4</c:v>
                </c:pt>
                <c:pt idx="625">
                  <c:v>10.4166666666667</c:v>
                </c:pt>
                <c:pt idx="626">
                  <c:v>10.4333333333333</c:v>
                </c:pt>
                <c:pt idx="627">
                  <c:v>10.45</c:v>
                </c:pt>
                <c:pt idx="628">
                  <c:v>10.466666666666701</c:v>
                </c:pt>
                <c:pt idx="629">
                  <c:v>10.483333333333301</c:v>
                </c:pt>
                <c:pt idx="630">
                  <c:v>10.5</c:v>
                </c:pt>
                <c:pt idx="631">
                  <c:v>10.516666666666699</c:v>
                </c:pt>
                <c:pt idx="632">
                  <c:v>10.533333333333299</c:v>
                </c:pt>
                <c:pt idx="633">
                  <c:v>10.55</c:v>
                </c:pt>
                <c:pt idx="634">
                  <c:v>10.5666666666667</c:v>
                </c:pt>
                <c:pt idx="635">
                  <c:v>10.5833333333333</c:v>
                </c:pt>
                <c:pt idx="636">
                  <c:v>10.6</c:v>
                </c:pt>
                <c:pt idx="637">
                  <c:v>10.616666666666699</c:v>
                </c:pt>
                <c:pt idx="638">
                  <c:v>10.633333333333301</c:v>
                </c:pt>
                <c:pt idx="639">
                  <c:v>10.65</c:v>
                </c:pt>
                <c:pt idx="640">
                  <c:v>10.6666666666667</c:v>
                </c:pt>
                <c:pt idx="641">
                  <c:v>10.6833333333333</c:v>
                </c:pt>
                <c:pt idx="642">
                  <c:v>10.7</c:v>
                </c:pt>
                <c:pt idx="643">
                  <c:v>10.716666666666701</c:v>
                </c:pt>
                <c:pt idx="644">
                  <c:v>10.733333333333301</c:v>
                </c:pt>
                <c:pt idx="645">
                  <c:v>10.75</c:v>
                </c:pt>
                <c:pt idx="646">
                  <c:v>10.766666666666699</c:v>
                </c:pt>
                <c:pt idx="647">
                  <c:v>10.783333333333299</c:v>
                </c:pt>
                <c:pt idx="648">
                  <c:v>10.8</c:v>
                </c:pt>
                <c:pt idx="649">
                  <c:v>10.8166666666667</c:v>
                </c:pt>
                <c:pt idx="650">
                  <c:v>10.8333333333333</c:v>
                </c:pt>
                <c:pt idx="651">
                  <c:v>10.85</c:v>
                </c:pt>
                <c:pt idx="652">
                  <c:v>10.866666666666699</c:v>
                </c:pt>
                <c:pt idx="653">
                  <c:v>10.883333333333301</c:v>
                </c:pt>
                <c:pt idx="654">
                  <c:v>10.9</c:v>
                </c:pt>
                <c:pt idx="655">
                  <c:v>10.9166666666667</c:v>
                </c:pt>
                <c:pt idx="656">
                  <c:v>10.9333333333333</c:v>
                </c:pt>
                <c:pt idx="657">
                  <c:v>10.95</c:v>
                </c:pt>
                <c:pt idx="658">
                  <c:v>10.966666666666701</c:v>
                </c:pt>
                <c:pt idx="659">
                  <c:v>10.983333333333301</c:v>
                </c:pt>
                <c:pt idx="660">
                  <c:v>11</c:v>
                </c:pt>
                <c:pt idx="661">
                  <c:v>11.016666666666699</c:v>
                </c:pt>
                <c:pt idx="662">
                  <c:v>11.033333333333299</c:v>
                </c:pt>
                <c:pt idx="663">
                  <c:v>11.05</c:v>
                </c:pt>
                <c:pt idx="664">
                  <c:v>11.0666666666667</c:v>
                </c:pt>
                <c:pt idx="665">
                  <c:v>11.0833333333333</c:v>
                </c:pt>
                <c:pt idx="666">
                  <c:v>11.1</c:v>
                </c:pt>
                <c:pt idx="667">
                  <c:v>11.116666666666699</c:v>
                </c:pt>
                <c:pt idx="668">
                  <c:v>11.133333333333301</c:v>
                </c:pt>
                <c:pt idx="669">
                  <c:v>11.15</c:v>
                </c:pt>
                <c:pt idx="670">
                  <c:v>11.1666666666667</c:v>
                </c:pt>
                <c:pt idx="671">
                  <c:v>11.1833333333333</c:v>
                </c:pt>
                <c:pt idx="672">
                  <c:v>11.2</c:v>
                </c:pt>
                <c:pt idx="673">
                  <c:v>11.216666666666701</c:v>
                </c:pt>
                <c:pt idx="674">
                  <c:v>11.233333333333301</c:v>
                </c:pt>
                <c:pt idx="675">
                  <c:v>11.25</c:v>
                </c:pt>
                <c:pt idx="676">
                  <c:v>11.266666666666699</c:v>
                </c:pt>
                <c:pt idx="677">
                  <c:v>11.283333333333299</c:v>
                </c:pt>
                <c:pt idx="678">
                  <c:v>11.3</c:v>
                </c:pt>
                <c:pt idx="679">
                  <c:v>11.3166666666667</c:v>
                </c:pt>
                <c:pt idx="680">
                  <c:v>11.3333333333333</c:v>
                </c:pt>
                <c:pt idx="681">
                  <c:v>11.35</c:v>
                </c:pt>
                <c:pt idx="682">
                  <c:v>11.366666666666699</c:v>
                </c:pt>
                <c:pt idx="683">
                  <c:v>11.383333333333301</c:v>
                </c:pt>
                <c:pt idx="684">
                  <c:v>11.4</c:v>
                </c:pt>
                <c:pt idx="685">
                  <c:v>11.4166666666667</c:v>
                </c:pt>
                <c:pt idx="686">
                  <c:v>11.4333333333333</c:v>
                </c:pt>
                <c:pt idx="687">
                  <c:v>11.45</c:v>
                </c:pt>
                <c:pt idx="688">
                  <c:v>11.466666666666701</c:v>
                </c:pt>
                <c:pt idx="689">
                  <c:v>11.483333333333301</c:v>
                </c:pt>
                <c:pt idx="690">
                  <c:v>11.5</c:v>
                </c:pt>
                <c:pt idx="691">
                  <c:v>11.516666666666699</c:v>
                </c:pt>
                <c:pt idx="692">
                  <c:v>11.533333333333299</c:v>
                </c:pt>
                <c:pt idx="693">
                  <c:v>11.55</c:v>
                </c:pt>
                <c:pt idx="694">
                  <c:v>11.5666666666667</c:v>
                </c:pt>
                <c:pt idx="695">
                  <c:v>11.5833333333333</c:v>
                </c:pt>
                <c:pt idx="696">
                  <c:v>11.6</c:v>
                </c:pt>
                <c:pt idx="697">
                  <c:v>11.616666666666699</c:v>
                </c:pt>
                <c:pt idx="698">
                  <c:v>11.633333333333301</c:v>
                </c:pt>
                <c:pt idx="699">
                  <c:v>11.65</c:v>
                </c:pt>
                <c:pt idx="700">
                  <c:v>11.6666666666667</c:v>
                </c:pt>
                <c:pt idx="701">
                  <c:v>11.6833333333333</c:v>
                </c:pt>
                <c:pt idx="702">
                  <c:v>11.7</c:v>
                </c:pt>
                <c:pt idx="703">
                  <c:v>11.716666666666701</c:v>
                </c:pt>
                <c:pt idx="704">
                  <c:v>11.733333333333301</c:v>
                </c:pt>
                <c:pt idx="705">
                  <c:v>11.75</c:v>
                </c:pt>
                <c:pt idx="706">
                  <c:v>11.766666666666699</c:v>
                </c:pt>
                <c:pt idx="707">
                  <c:v>11.783333333333299</c:v>
                </c:pt>
                <c:pt idx="708">
                  <c:v>11.8</c:v>
                </c:pt>
                <c:pt idx="709">
                  <c:v>11.8166666666667</c:v>
                </c:pt>
                <c:pt idx="710">
                  <c:v>11.8333333333333</c:v>
                </c:pt>
                <c:pt idx="711">
                  <c:v>11.85</c:v>
                </c:pt>
                <c:pt idx="712">
                  <c:v>11.866666666666699</c:v>
                </c:pt>
                <c:pt idx="713">
                  <c:v>11.883333333333301</c:v>
                </c:pt>
                <c:pt idx="714">
                  <c:v>11.9</c:v>
                </c:pt>
                <c:pt idx="715">
                  <c:v>11.9166666666667</c:v>
                </c:pt>
                <c:pt idx="716">
                  <c:v>11.9333333333333</c:v>
                </c:pt>
                <c:pt idx="717">
                  <c:v>11.95</c:v>
                </c:pt>
                <c:pt idx="718">
                  <c:v>11.966666666666701</c:v>
                </c:pt>
                <c:pt idx="719">
                  <c:v>11.983333333333301</c:v>
                </c:pt>
                <c:pt idx="720">
                  <c:v>12</c:v>
                </c:pt>
                <c:pt idx="721">
                  <c:v>12.016666666666699</c:v>
                </c:pt>
                <c:pt idx="722">
                  <c:v>12.033333333333299</c:v>
                </c:pt>
                <c:pt idx="723">
                  <c:v>12.05</c:v>
                </c:pt>
                <c:pt idx="724">
                  <c:v>12.0666666666667</c:v>
                </c:pt>
                <c:pt idx="725">
                  <c:v>12.0833333333333</c:v>
                </c:pt>
                <c:pt idx="726">
                  <c:v>12.1</c:v>
                </c:pt>
                <c:pt idx="727">
                  <c:v>12.116666666666699</c:v>
                </c:pt>
                <c:pt idx="728">
                  <c:v>12.133333333333301</c:v>
                </c:pt>
                <c:pt idx="729">
                  <c:v>12.15</c:v>
                </c:pt>
                <c:pt idx="730">
                  <c:v>12.1666666666667</c:v>
                </c:pt>
                <c:pt idx="731">
                  <c:v>12.1833333333333</c:v>
                </c:pt>
                <c:pt idx="732">
                  <c:v>12.2</c:v>
                </c:pt>
                <c:pt idx="733">
                  <c:v>12.216666666666701</c:v>
                </c:pt>
                <c:pt idx="734">
                  <c:v>12.233333333333301</c:v>
                </c:pt>
                <c:pt idx="735">
                  <c:v>12.25</c:v>
                </c:pt>
                <c:pt idx="736">
                  <c:v>12.266666666666699</c:v>
                </c:pt>
                <c:pt idx="737">
                  <c:v>12.283333333333299</c:v>
                </c:pt>
                <c:pt idx="738">
                  <c:v>12.3</c:v>
                </c:pt>
                <c:pt idx="739">
                  <c:v>12.3166666666667</c:v>
                </c:pt>
                <c:pt idx="740">
                  <c:v>12.3333333333333</c:v>
                </c:pt>
                <c:pt idx="741">
                  <c:v>12.35</c:v>
                </c:pt>
                <c:pt idx="742">
                  <c:v>12.366666666666699</c:v>
                </c:pt>
                <c:pt idx="743">
                  <c:v>12.383333333333301</c:v>
                </c:pt>
                <c:pt idx="744">
                  <c:v>12.4</c:v>
                </c:pt>
                <c:pt idx="745">
                  <c:v>12.4166666666667</c:v>
                </c:pt>
                <c:pt idx="746">
                  <c:v>12.4333333333333</c:v>
                </c:pt>
                <c:pt idx="747">
                  <c:v>12.45</c:v>
                </c:pt>
                <c:pt idx="748">
                  <c:v>12.466666666666701</c:v>
                </c:pt>
                <c:pt idx="749">
                  <c:v>12.483333333333301</c:v>
                </c:pt>
                <c:pt idx="750">
                  <c:v>12.5</c:v>
                </c:pt>
                <c:pt idx="751">
                  <c:v>12.516666666666699</c:v>
                </c:pt>
                <c:pt idx="752">
                  <c:v>12.533333333333299</c:v>
                </c:pt>
                <c:pt idx="753">
                  <c:v>12.55</c:v>
                </c:pt>
                <c:pt idx="754">
                  <c:v>12.5666666666667</c:v>
                </c:pt>
                <c:pt idx="755">
                  <c:v>12.5833333333333</c:v>
                </c:pt>
                <c:pt idx="756">
                  <c:v>12.6</c:v>
                </c:pt>
                <c:pt idx="757">
                  <c:v>12.616666666666699</c:v>
                </c:pt>
                <c:pt idx="758">
                  <c:v>12.633333333333301</c:v>
                </c:pt>
                <c:pt idx="759">
                  <c:v>12.65</c:v>
                </c:pt>
                <c:pt idx="760">
                  <c:v>12.6666666666667</c:v>
                </c:pt>
                <c:pt idx="761">
                  <c:v>12.6833333333333</c:v>
                </c:pt>
                <c:pt idx="762">
                  <c:v>12.7</c:v>
                </c:pt>
                <c:pt idx="763">
                  <c:v>12.716666666666701</c:v>
                </c:pt>
                <c:pt idx="764">
                  <c:v>12.733333333333301</c:v>
                </c:pt>
                <c:pt idx="765">
                  <c:v>12.75</c:v>
                </c:pt>
                <c:pt idx="766">
                  <c:v>12.766666666666699</c:v>
                </c:pt>
                <c:pt idx="767">
                  <c:v>12.783333333333299</c:v>
                </c:pt>
                <c:pt idx="768">
                  <c:v>12.8</c:v>
                </c:pt>
                <c:pt idx="769">
                  <c:v>12.8166666666667</c:v>
                </c:pt>
                <c:pt idx="770">
                  <c:v>12.8333333333333</c:v>
                </c:pt>
                <c:pt idx="771">
                  <c:v>12.85</c:v>
                </c:pt>
                <c:pt idx="772">
                  <c:v>12.866666666666699</c:v>
                </c:pt>
                <c:pt idx="773">
                  <c:v>12.883333333333301</c:v>
                </c:pt>
                <c:pt idx="774">
                  <c:v>12.9</c:v>
                </c:pt>
                <c:pt idx="775">
                  <c:v>12.9166666666667</c:v>
                </c:pt>
                <c:pt idx="776">
                  <c:v>12.9333333333333</c:v>
                </c:pt>
                <c:pt idx="777">
                  <c:v>12.95</c:v>
                </c:pt>
                <c:pt idx="778">
                  <c:v>12.966666666666701</c:v>
                </c:pt>
                <c:pt idx="779">
                  <c:v>12.983333333333301</c:v>
                </c:pt>
                <c:pt idx="780">
                  <c:v>13</c:v>
                </c:pt>
                <c:pt idx="781">
                  <c:v>13.016666666666699</c:v>
                </c:pt>
                <c:pt idx="782">
                  <c:v>13.033333333333299</c:v>
                </c:pt>
                <c:pt idx="783">
                  <c:v>13.05</c:v>
                </c:pt>
                <c:pt idx="784">
                  <c:v>13.0666666666667</c:v>
                </c:pt>
                <c:pt idx="785">
                  <c:v>13.0833333333333</c:v>
                </c:pt>
                <c:pt idx="786">
                  <c:v>13.1</c:v>
                </c:pt>
                <c:pt idx="787">
                  <c:v>13.116666666666699</c:v>
                </c:pt>
                <c:pt idx="788">
                  <c:v>13.133333333333301</c:v>
                </c:pt>
                <c:pt idx="789">
                  <c:v>13.15</c:v>
                </c:pt>
                <c:pt idx="790">
                  <c:v>13.1666666666667</c:v>
                </c:pt>
                <c:pt idx="791">
                  <c:v>13.1833333333333</c:v>
                </c:pt>
                <c:pt idx="792">
                  <c:v>13.2</c:v>
                </c:pt>
                <c:pt idx="793">
                  <c:v>13.216666666666701</c:v>
                </c:pt>
                <c:pt idx="794">
                  <c:v>13.233333333333301</c:v>
                </c:pt>
                <c:pt idx="795">
                  <c:v>13.25</c:v>
                </c:pt>
                <c:pt idx="796">
                  <c:v>13.266666666666699</c:v>
                </c:pt>
                <c:pt idx="797">
                  <c:v>13.283333333333299</c:v>
                </c:pt>
                <c:pt idx="798">
                  <c:v>13.3</c:v>
                </c:pt>
                <c:pt idx="799">
                  <c:v>13.3166666666667</c:v>
                </c:pt>
                <c:pt idx="800">
                  <c:v>13.3333333333333</c:v>
                </c:pt>
                <c:pt idx="801">
                  <c:v>13.35</c:v>
                </c:pt>
                <c:pt idx="802">
                  <c:v>13.366666666666699</c:v>
                </c:pt>
                <c:pt idx="803">
                  <c:v>13.383333333333301</c:v>
                </c:pt>
                <c:pt idx="804">
                  <c:v>13.4</c:v>
                </c:pt>
                <c:pt idx="805">
                  <c:v>13.4166666666667</c:v>
                </c:pt>
                <c:pt idx="806">
                  <c:v>13.4333333333333</c:v>
                </c:pt>
                <c:pt idx="807">
                  <c:v>13.45</c:v>
                </c:pt>
                <c:pt idx="808">
                  <c:v>13.466666666666701</c:v>
                </c:pt>
                <c:pt idx="809">
                  <c:v>13.483333333333301</c:v>
                </c:pt>
                <c:pt idx="810">
                  <c:v>13.5</c:v>
                </c:pt>
                <c:pt idx="811">
                  <c:v>13.516666666666699</c:v>
                </c:pt>
                <c:pt idx="812">
                  <c:v>13.533333333333299</c:v>
                </c:pt>
                <c:pt idx="813">
                  <c:v>13.55</c:v>
                </c:pt>
                <c:pt idx="814">
                  <c:v>13.5666666666667</c:v>
                </c:pt>
                <c:pt idx="815">
                  <c:v>13.5833333333333</c:v>
                </c:pt>
                <c:pt idx="816">
                  <c:v>13.6</c:v>
                </c:pt>
                <c:pt idx="817">
                  <c:v>13.616666666666699</c:v>
                </c:pt>
                <c:pt idx="818">
                  <c:v>13.633333333333301</c:v>
                </c:pt>
                <c:pt idx="819">
                  <c:v>13.65</c:v>
                </c:pt>
                <c:pt idx="820">
                  <c:v>13.6666666666667</c:v>
                </c:pt>
                <c:pt idx="821">
                  <c:v>13.6833333333333</c:v>
                </c:pt>
                <c:pt idx="822">
                  <c:v>13.7</c:v>
                </c:pt>
                <c:pt idx="823">
                  <c:v>13.716666666666701</c:v>
                </c:pt>
                <c:pt idx="824">
                  <c:v>13.733333333333301</c:v>
                </c:pt>
                <c:pt idx="825">
                  <c:v>13.75</c:v>
                </c:pt>
                <c:pt idx="826">
                  <c:v>13.766666666666699</c:v>
                </c:pt>
                <c:pt idx="827">
                  <c:v>13.783333333333299</c:v>
                </c:pt>
                <c:pt idx="828">
                  <c:v>13.8</c:v>
                </c:pt>
                <c:pt idx="829">
                  <c:v>13.8166666666667</c:v>
                </c:pt>
                <c:pt idx="830">
                  <c:v>13.8333333333333</c:v>
                </c:pt>
                <c:pt idx="831">
                  <c:v>13.85</c:v>
                </c:pt>
                <c:pt idx="832">
                  <c:v>13.866666666666699</c:v>
                </c:pt>
                <c:pt idx="833">
                  <c:v>13.883333333333301</c:v>
                </c:pt>
                <c:pt idx="834">
                  <c:v>13.9</c:v>
                </c:pt>
                <c:pt idx="835">
                  <c:v>13.9166666666667</c:v>
                </c:pt>
                <c:pt idx="836">
                  <c:v>13.9333333333333</c:v>
                </c:pt>
                <c:pt idx="837">
                  <c:v>13.95</c:v>
                </c:pt>
                <c:pt idx="838">
                  <c:v>13.966666666666701</c:v>
                </c:pt>
                <c:pt idx="839">
                  <c:v>13.983333333333301</c:v>
                </c:pt>
                <c:pt idx="840">
                  <c:v>14</c:v>
                </c:pt>
                <c:pt idx="841">
                  <c:v>14.016666666666699</c:v>
                </c:pt>
                <c:pt idx="842">
                  <c:v>14.033333333333299</c:v>
                </c:pt>
                <c:pt idx="843">
                  <c:v>14.05</c:v>
                </c:pt>
                <c:pt idx="844">
                  <c:v>14.0666666666667</c:v>
                </c:pt>
                <c:pt idx="845">
                  <c:v>14.0833333333333</c:v>
                </c:pt>
                <c:pt idx="846">
                  <c:v>14.1</c:v>
                </c:pt>
                <c:pt idx="847">
                  <c:v>14.116666666666699</c:v>
                </c:pt>
                <c:pt idx="848">
                  <c:v>14.133333333333301</c:v>
                </c:pt>
                <c:pt idx="849">
                  <c:v>14.15</c:v>
                </c:pt>
                <c:pt idx="850">
                  <c:v>14.1666666666667</c:v>
                </c:pt>
                <c:pt idx="851">
                  <c:v>14.1833333333333</c:v>
                </c:pt>
                <c:pt idx="852">
                  <c:v>14.2</c:v>
                </c:pt>
                <c:pt idx="853">
                  <c:v>14.216666666666701</c:v>
                </c:pt>
                <c:pt idx="854">
                  <c:v>14.233333333333301</c:v>
                </c:pt>
                <c:pt idx="855">
                  <c:v>14.25</c:v>
                </c:pt>
                <c:pt idx="856">
                  <c:v>14.266666666666699</c:v>
                </c:pt>
                <c:pt idx="857">
                  <c:v>14.283333333333299</c:v>
                </c:pt>
                <c:pt idx="858">
                  <c:v>14.3</c:v>
                </c:pt>
                <c:pt idx="859">
                  <c:v>14.3166666666667</c:v>
                </c:pt>
                <c:pt idx="860">
                  <c:v>14.3333333333333</c:v>
                </c:pt>
                <c:pt idx="861">
                  <c:v>14.35</c:v>
                </c:pt>
                <c:pt idx="862">
                  <c:v>14.366666666666699</c:v>
                </c:pt>
                <c:pt idx="863">
                  <c:v>14.383333333333301</c:v>
                </c:pt>
                <c:pt idx="864">
                  <c:v>14.4</c:v>
                </c:pt>
                <c:pt idx="865">
                  <c:v>14.4166666666667</c:v>
                </c:pt>
                <c:pt idx="866">
                  <c:v>14.4333333333333</c:v>
                </c:pt>
                <c:pt idx="867">
                  <c:v>14.45</c:v>
                </c:pt>
                <c:pt idx="868">
                  <c:v>14.466666666666701</c:v>
                </c:pt>
                <c:pt idx="869">
                  <c:v>14.483333333333301</c:v>
                </c:pt>
                <c:pt idx="870">
                  <c:v>14.5</c:v>
                </c:pt>
                <c:pt idx="871">
                  <c:v>14.516666666666699</c:v>
                </c:pt>
                <c:pt idx="872">
                  <c:v>14.533333333333299</c:v>
                </c:pt>
                <c:pt idx="873">
                  <c:v>14.55</c:v>
                </c:pt>
                <c:pt idx="874">
                  <c:v>14.5666666666667</c:v>
                </c:pt>
                <c:pt idx="875">
                  <c:v>14.5833333333333</c:v>
                </c:pt>
                <c:pt idx="876">
                  <c:v>14.6</c:v>
                </c:pt>
                <c:pt idx="877">
                  <c:v>14.616666666666699</c:v>
                </c:pt>
                <c:pt idx="878">
                  <c:v>14.633333333333301</c:v>
                </c:pt>
                <c:pt idx="879">
                  <c:v>14.65</c:v>
                </c:pt>
                <c:pt idx="880">
                  <c:v>14.6666666666667</c:v>
                </c:pt>
                <c:pt idx="881">
                  <c:v>14.6833333333333</c:v>
                </c:pt>
                <c:pt idx="882">
                  <c:v>14.7</c:v>
                </c:pt>
                <c:pt idx="883">
                  <c:v>14.716666666666701</c:v>
                </c:pt>
                <c:pt idx="884">
                  <c:v>14.733333333333301</c:v>
                </c:pt>
                <c:pt idx="885">
                  <c:v>14.75</c:v>
                </c:pt>
                <c:pt idx="886">
                  <c:v>14.766666666666699</c:v>
                </c:pt>
                <c:pt idx="887">
                  <c:v>14.783333333333299</c:v>
                </c:pt>
                <c:pt idx="888">
                  <c:v>14.8</c:v>
                </c:pt>
                <c:pt idx="889">
                  <c:v>14.8166666666667</c:v>
                </c:pt>
                <c:pt idx="890">
                  <c:v>14.8333333333333</c:v>
                </c:pt>
                <c:pt idx="891">
                  <c:v>14.85</c:v>
                </c:pt>
                <c:pt idx="892">
                  <c:v>14.866666666666699</c:v>
                </c:pt>
                <c:pt idx="893">
                  <c:v>14.883333333333301</c:v>
                </c:pt>
                <c:pt idx="894">
                  <c:v>14.9</c:v>
                </c:pt>
                <c:pt idx="895">
                  <c:v>14.9166666666667</c:v>
                </c:pt>
                <c:pt idx="896">
                  <c:v>14.9333333333333</c:v>
                </c:pt>
                <c:pt idx="897">
                  <c:v>14.95</c:v>
                </c:pt>
                <c:pt idx="898">
                  <c:v>14.966666666666701</c:v>
                </c:pt>
                <c:pt idx="899">
                  <c:v>14.983333333333301</c:v>
                </c:pt>
                <c:pt idx="900">
                  <c:v>15</c:v>
                </c:pt>
                <c:pt idx="901">
                  <c:v>15.016666666666699</c:v>
                </c:pt>
                <c:pt idx="902">
                  <c:v>15.033333333333299</c:v>
                </c:pt>
                <c:pt idx="903">
                  <c:v>15.05</c:v>
                </c:pt>
                <c:pt idx="904">
                  <c:v>15.0666666666667</c:v>
                </c:pt>
                <c:pt idx="905">
                  <c:v>15.0833333333333</c:v>
                </c:pt>
                <c:pt idx="906">
                  <c:v>15.1</c:v>
                </c:pt>
                <c:pt idx="907">
                  <c:v>15.116666666666699</c:v>
                </c:pt>
                <c:pt idx="908">
                  <c:v>15.133333333333301</c:v>
                </c:pt>
                <c:pt idx="909">
                  <c:v>15.15</c:v>
                </c:pt>
                <c:pt idx="910">
                  <c:v>15.1666666666667</c:v>
                </c:pt>
                <c:pt idx="911">
                  <c:v>15.1833333333333</c:v>
                </c:pt>
                <c:pt idx="912">
                  <c:v>15.2</c:v>
                </c:pt>
                <c:pt idx="913">
                  <c:v>15.216666666666701</c:v>
                </c:pt>
                <c:pt idx="914">
                  <c:v>15.233333333333301</c:v>
                </c:pt>
                <c:pt idx="915">
                  <c:v>15.25</c:v>
                </c:pt>
                <c:pt idx="916">
                  <c:v>15.266666666666699</c:v>
                </c:pt>
                <c:pt idx="917">
                  <c:v>15.283333333333299</c:v>
                </c:pt>
                <c:pt idx="918">
                  <c:v>15.3</c:v>
                </c:pt>
                <c:pt idx="919">
                  <c:v>15.3166666666667</c:v>
                </c:pt>
                <c:pt idx="920">
                  <c:v>15.3333333333333</c:v>
                </c:pt>
                <c:pt idx="921">
                  <c:v>15.35</c:v>
                </c:pt>
                <c:pt idx="922">
                  <c:v>15.366666666666699</c:v>
                </c:pt>
                <c:pt idx="923">
                  <c:v>15.383333333333301</c:v>
                </c:pt>
                <c:pt idx="924">
                  <c:v>15.4</c:v>
                </c:pt>
                <c:pt idx="925">
                  <c:v>15.4166666666667</c:v>
                </c:pt>
                <c:pt idx="926">
                  <c:v>15.4333333333333</c:v>
                </c:pt>
                <c:pt idx="927">
                  <c:v>15.45</c:v>
                </c:pt>
                <c:pt idx="928">
                  <c:v>15.466666666666701</c:v>
                </c:pt>
                <c:pt idx="929">
                  <c:v>15.483333333333301</c:v>
                </c:pt>
                <c:pt idx="930">
                  <c:v>15.5</c:v>
                </c:pt>
                <c:pt idx="931">
                  <c:v>15.516666666666699</c:v>
                </c:pt>
                <c:pt idx="932">
                  <c:v>15.533333333333299</c:v>
                </c:pt>
                <c:pt idx="933">
                  <c:v>15.55</c:v>
                </c:pt>
                <c:pt idx="934">
                  <c:v>15.5666666666667</c:v>
                </c:pt>
                <c:pt idx="935">
                  <c:v>15.5833333333333</c:v>
                </c:pt>
                <c:pt idx="936">
                  <c:v>15.6</c:v>
                </c:pt>
                <c:pt idx="937">
                  <c:v>15.616666666666699</c:v>
                </c:pt>
                <c:pt idx="938">
                  <c:v>15.633333333333301</c:v>
                </c:pt>
                <c:pt idx="939">
                  <c:v>15.65</c:v>
                </c:pt>
                <c:pt idx="940">
                  <c:v>15.6666666666667</c:v>
                </c:pt>
                <c:pt idx="941">
                  <c:v>15.6833333333333</c:v>
                </c:pt>
                <c:pt idx="942">
                  <c:v>15.7</c:v>
                </c:pt>
                <c:pt idx="943">
                  <c:v>15.716666666666701</c:v>
                </c:pt>
                <c:pt idx="944">
                  <c:v>15.733333333333301</c:v>
                </c:pt>
                <c:pt idx="945">
                  <c:v>15.75</c:v>
                </c:pt>
                <c:pt idx="946">
                  <c:v>15.766666666666699</c:v>
                </c:pt>
                <c:pt idx="947">
                  <c:v>15.783333333333299</c:v>
                </c:pt>
                <c:pt idx="948">
                  <c:v>15.8</c:v>
                </c:pt>
                <c:pt idx="949">
                  <c:v>15.8166666666667</c:v>
                </c:pt>
                <c:pt idx="950">
                  <c:v>15.8333333333333</c:v>
                </c:pt>
                <c:pt idx="951">
                  <c:v>15.85</c:v>
                </c:pt>
                <c:pt idx="952">
                  <c:v>15.866666666666699</c:v>
                </c:pt>
                <c:pt idx="953">
                  <c:v>15.883333333333301</c:v>
                </c:pt>
                <c:pt idx="954">
                  <c:v>15.9</c:v>
                </c:pt>
                <c:pt idx="955">
                  <c:v>15.9166666666667</c:v>
                </c:pt>
                <c:pt idx="956">
                  <c:v>15.9333333333333</c:v>
                </c:pt>
                <c:pt idx="957">
                  <c:v>15.95</c:v>
                </c:pt>
                <c:pt idx="958">
                  <c:v>15.966666666666701</c:v>
                </c:pt>
                <c:pt idx="959">
                  <c:v>15.983333333333301</c:v>
                </c:pt>
                <c:pt idx="960">
                  <c:v>16</c:v>
                </c:pt>
                <c:pt idx="961">
                  <c:v>16.016666666666701</c:v>
                </c:pt>
                <c:pt idx="962">
                  <c:v>16.033333333333299</c:v>
                </c:pt>
                <c:pt idx="963">
                  <c:v>16.05</c:v>
                </c:pt>
                <c:pt idx="964">
                  <c:v>16.066666666666698</c:v>
                </c:pt>
                <c:pt idx="965">
                  <c:v>16.0833333333333</c:v>
                </c:pt>
                <c:pt idx="966">
                  <c:v>16.100000000000001</c:v>
                </c:pt>
                <c:pt idx="967">
                  <c:v>16.116666666666699</c:v>
                </c:pt>
                <c:pt idx="968">
                  <c:v>16.133333333333301</c:v>
                </c:pt>
                <c:pt idx="969">
                  <c:v>16.149999999999999</c:v>
                </c:pt>
                <c:pt idx="970">
                  <c:v>16.1666666666667</c:v>
                </c:pt>
                <c:pt idx="971">
                  <c:v>16.183333333333302</c:v>
                </c:pt>
                <c:pt idx="972">
                  <c:v>16.2</c:v>
                </c:pt>
                <c:pt idx="973">
                  <c:v>16.216666666666701</c:v>
                </c:pt>
                <c:pt idx="974">
                  <c:v>16.233333333333299</c:v>
                </c:pt>
                <c:pt idx="975">
                  <c:v>16.25</c:v>
                </c:pt>
                <c:pt idx="976">
                  <c:v>16.266666666666701</c:v>
                </c:pt>
                <c:pt idx="977">
                  <c:v>16.283333333333299</c:v>
                </c:pt>
                <c:pt idx="978">
                  <c:v>16.3</c:v>
                </c:pt>
                <c:pt idx="979">
                  <c:v>16.316666666666698</c:v>
                </c:pt>
                <c:pt idx="980">
                  <c:v>16.3333333333333</c:v>
                </c:pt>
                <c:pt idx="981">
                  <c:v>16.350000000000001</c:v>
                </c:pt>
                <c:pt idx="982">
                  <c:v>16.366666666666699</c:v>
                </c:pt>
                <c:pt idx="983">
                  <c:v>16.383333333333301</c:v>
                </c:pt>
                <c:pt idx="984">
                  <c:v>16.399999999999999</c:v>
                </c:pt>
                <c:pt idx="985">
                  <c:v>16.4166666666667</c:v>
                </c:pt>
                <c:pt idx="986">
                  <c:v>16.433333333333302</c:v>
                </c:pt>
                <c:pt idx="987">
                  <c:v>16.45</c:v>
                </c:pt>
                <c:pt idx="988">
                  <c:v>16.466666666666701</c:v>
                </c:pt>
                <c:pt idx="989">
                  <c:v>16.483333333333299</c:v>
                </c:pt>
                <c:pt idx="990">
                  <c:v>16.5</c:v>
                </c:pt>
                <c:pt idx="991">
                  <c:v>16.516666666666701</c:v>
                </c:pt>
                <c:pt idx="992">
                  <c:v>16.533333333333299</c:v>
                </c:pt>
                <c:pt idx="993">
                  <c:v>16.55</c:v>
                </c:pt>
                <c:pt idx="994">
                  <c:v>16.566666666666698</c:v>
                </c:pt>
                <c:pt idx="995">
                  <c:v>16.5833333333333</c:v>
                </c:pt>
                <c:pt idx="996">
                  <c:v>16.600000000000001</c:v>
                </c:pt>
                <c:pt idx="997">
                  <c:v>16.616666666666699</c:v>
                </c:pt>
                <c:pt idx="998">
                  <c:v>16.633333333333301</c:v>
                </c:pt>
                <c:pt idx="999">
                  <c:v>16.649999999999999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1000"/>
                <c:pt idx="0">
                  <c:v>0</c:v>
                </c:pt>
                <c:pt idx="1">
                  <c:v>5.3835980516064003E-2</c:v>
                </c:pt>
                <c:pt idx="2">
                  <c:v>9.9975268405368897E-2</c:v>
                </c:pt>
                <c:pt idx="3">
                  <c:v>0.14091442354380301</c:v>
                </c:pt>
                <c:pt idx="4">
                  <c:v>0.17777685445632699</c:v>
                </c:pt>
                <c:pt idx="5">
                  <c:v>0.21131158248382401</c:v>
                </c:pt>
                <c:pt idx="6">
                  <c:v>0.24205523817999899</c:v>
                </c:pt>
                <c:pt idx="7">
                  <c:v>0.27041250339606998</c:v>
                </c:pt>
                <c:pt idx="8">
                  <c:v>0.29669981333756601</c:v>
                </c:pt>
                <c:pt idx="9">
                  <c:v>0.32117121649005798</c:v>
                </c:pt>
                <c:pt idx="10">
                  <c:v>0.34403481957896898</c:v>
                </c:pt>
                <c:pt idx="11">
                  <c:v>0.36546384833506801</c:v>
                </c:pt>
                <c:pt idx="12">
                  <c:v>0.38560440829098103</c:v>
                </c:pt>
                <c:pt idx="13">
                  <c:v>0.40458110872222902</c:v>
                </c:pt>
                <c:pt idx="14">
                  <c:v>0.42250124343025802</c:v>
                </c:pt>
                <c:pt idx="15">
                  <c:v>0.439457964742137</c:v>
                </c:pt>
                <c:pt idx="16">
                  <c:v>0.455532736725556</c:v>
                </c:pt>
                <c:pt idx="17">
                  <c:v>0.47079726109747499</c:v>
                </c:pt>
                <c:pt idx="18">
                  <c:v>0.48531501007984501</c:v>
                </c:pt>
                <c:pt idx="19">
                  <c:v>0.49914246137013202</c:v>
                </c:pt>
                <c:pt idx="20">
                  <c:v>0.51233010396426104</c:v>
                </c:pt>
                <c:pt idx="21">
                  <c:v>0.52492326532721301</c:v>
                </c:pt>
                <c:pt idx="22">
                  <c:v>0.53696279758477605</c:v>
                </c:pt>
                <c:pt idx="23">
                  <c:v>0.548485651246578</c:v>
                </c:pt>
                <c:pt idx="24">
                  <c:v>0.55952535831896</c:v>
                </c:pt>
                <c:pt idx="25">
                  <c:v>0.57011244176686404</c:v>
                </c:pt>
                <c:pt idx="26">
                  <c:v>0.58027476462554695</c:v>
                </c:pt>
                <c:pt idx="27">
                  <c:v>0.59003782929640003</c:v>
                </c:pt>
                <c:pt idx="28">
                  <c:v>0.59942503544454995</c:v>
                </c:pt>
                <c:pt idx="29">
                  <c:v>0.60845790327920501</c:v>
                </c:pt>
                <c:pt idx="30">
                  <c:v>0.61715626771976795</c:v>
                </c:pt>
                <c:pt idx="31">
                  <c:v>0.62553844794409397</c:v>
                </c:pt>
                <c:pt idx="32">
                  <c:v>0.63362139601592904</c:v>
                </c:pt>
                <c:pt idx="33">
                  <c:v>0.64142082764919395</c:v>
                </c:pt>
                <c:pt idx="34">
                  <c:v>0.64895133765186996</c:v>
                </c:pt>
                <c:pt idx="35">
                  <c:v>0.65622650217501899</c:v>
                </c:pt>
                <c:pt idx="36">
                  <c:v>0.66325896955235697</c:v>
                </c:pt>
                <c:pt idx="37">
                  <c:v>0.670060541237119</c:v>
                </c:pt>
                <c:pt idx="38">
                  <c:v>0.67664224411331297</c:v>
                </c:pt>
                <c:pt idx="39">
                  <c:v>0.68301439526843299</c:v>
                </c:pt>
                <c:pt idx="40">
                  <c:v>0.68918666015656005</c:v>
                </c:pt>
                <c:pt idx="41">
                  <c:v>0.69516810494874703</c:v>
                </c:pt>
                <c:pt idx="42">
                  <c:v>0.70096724375672503</c:v>
                </c:pt>
                <c:pt idx="43">
                  <c:v>0.70659208132261198</c:v>
                </c:pt>
                <c:pt idx="44">
                  <c:v>0.71205015168831898</c:v>
                </c:pt>
                <c:pt idx="45">
                  <c:v>0.717348553291283</c:v>
                </c:pt>
                <c:pt idx="46">
                  <c:v>0.72249398087601302</c:v>
                </c:pt>
                <c:pt idx="47">
                  <c:v>0.72749275456204598</c:v>
                </c:pt>
                <c:pt idx="48">
                  <c:v>0.73235084636700098</c:v>
                </c:pt>
                <c:pt idx="49">
                  <c:v>0.73707390444729604</c:v>
                </c:pt>
                <c:pt idx="50">
                  <c:v>0.74166727528794696</c:v>
                </c:pt>
                <c:pt idx="51">
                  <c:v>0.74613602404588697</c:v>
                </c:pt>
                <c:pt idx="52">
                  <c:v>0.75048495322779096</c:v>
                </c:pt>
                <c:pt idx="53">
                  <c:v>0.75471861986300903</c:v>
                </c:pt>
                <c:pt idx="54">
                  <c:v>0.75884135131441799</c:v>
                </c:pt>
                <c:pt idx="55">
                  <c:v>0.76285725985438801</c:v>
                </c:pt>
                <c:pt idx="56">
                  <c:v>0.76677025611943295</c:v>
                </c:pt>
                <c:pt idx="57">
                  <c:v>0.77058406154510395</c:v>
                </c:pt>
                <c:pt idx="58">
                  <c:v>0.77430221987207504</c:v>
                </c:pt>
                <c:pt idx="59">
                  <c:v>0.77792810780509603</c:v>
                </c:pt>
                <c:pt idx="60">
                  <c:v>0.78146494489817697</c:v>
                </c:pt>
                <c:pt idx="61">
                  <c:v>0.78491580273209705</c:v>
                </c:pt>
                <c:pt idx="62">
                  <c:v>0.78828361344381703</c:v>
                </c:pt>
                <c:pt idx="63">
                  <c:v>0.791571177661612</c:v>
                </c:pt>
                <c:pt idx="64">
                  <c:v>0.79478117189460595</c:v>
                </c:pt>
                <c:pt idx="65">
                  <c:v>0.79791615542078798</c:v>
                </c:pt>
                <c:pt idx="66">
                  <c:v>0.80097857671351302</c:v>
                </c:pt>
                <c:pt idx="67">
                  <c:v>0.80397077944280004</c:v>
                </c:pt>
                <c:pt idx="68">
                  <c:v>0.80689500808447001</c:v>
                </c:pt>
                <c:pt idx="69">
                  <c:v>0.80975341316720995</c:v>
                </c:pt>
                <c:pt idx="70">
                  <c:v>0.81254805618498505</c:v>
                </c:pt>
                <c:pt idx="71">
                  <c:v>0.81528091419984705</c:v>
                </c:pt>
                <c:pt idx="72">
                  <c:v>0.81795388415802595</c:v>
                </c:pt>
                <c:pt idx="73">
                  <c:v>0.82056878694024704</c:v>
                </c:pt>
                <c:pt idx="74">
                  <c:v>0.82312737116546197</c:v>
                </c:pt>
                <c:pt idx="75">
                  <c:v>0.82563131676558399</c:v>
                </c:pt>
                <c:pt idx="76">
                  <c:v>0.82808223834738304</c:v>
                </c:pt>
                <c:pt idx="77">
                  <c:v>0.83048168835639102</c:v>
                </c:pt>
                <c:pt idx="78">
                  <c:v>0.83283116005646496</c:v>
                </c:pt>
                <c:pt idx="79">
                  <c:v>0.83513209033759095</c:v>
                </c:pt>
                <c:pt idx="80">
                  <c:v>0.83738586236351897</c:v>
                </c:pt>
                <c:pt idx="81">
                  <c:v>0.83959380806991901</c:v>
                </c:pt>
                <c:pt idx="82">
                  <c:v>0.84175721052294294</c:v>
                </c:pt>
                <c:pt idx="83">
                  <c:v>0.84387730614731105</c:v>
                </c:pt>
                <c:pt idx="84">
                  <c:v>0.84595528683236898</c:v>
                </c:pt>
                <c:pt idx="85">
                  <c:v>0.84799230192394504</c:v>
                </c:pt>
                <c:pt idx="86">
                  <c:v>0.84998946010922505</c:v>
                </c:pt>
                <c:pt idx="87">
                  <c:v>0.85194783120139705</c:v>
                </c:pt>
                <c:pt idx="88">
                  <c:v>0.85386844783026605</c:v>
                </c:pt>
                <c:pt idx="89">
                  <c:v>0.85575230704465699</c:v>
                </c:pt>
                <c:pt idx="90">
                  <c:v>0.85760037183196902</c:v>
                </c:pt>
                <c:pt idx="91">
                  <c:v>0.85941357255989903</c:v>
                </c:pt>
                <c:pt idx="92">
                  <c:v>0.86119280834499201</c:v>
                </c:pt>
                <c:pt idx="93">
                  <c:v>0.86293894835235097</c:v>
                </c:pt>
                <c:pt idx="94">
                  <c:v>0.86465283303056295</c:v>
                </c:pt>
                <c:pt idx="95">
                  <c:v>0.86633527528561005</c:v>
                </c:pt>
                <c:pt idx="96">
                  <c:v>0.867987061597287</c:v>
                </c:pt>
                <c:pt idx="97">
                  <c:v>0.86960895308141695</c:v>
                </c:pt>
                <c:pt idx="98">
                  <c:v>0.87120168650093899</c:v>
                </c:pt>
                <c:pt idx="99">
                  <c:v>0.872765975228738</c:v>
                </c:pt>
                <c:pt idx="100">
                  <c:v>0.874302510164913</c:v>
                </c:pt>
                <c:pt idx="101">
                  <c:v>0.87581196061100297</c:v>
                </c:pt>
                <c:pt idx="102">
                  <c:v>0.87729497510351395</c:v>
                </c:pt>
                <c:pt idx="103">
                  <c:v>0.87875218220898199</c:v>
                </c:pt>
                <c:pt idx="104">
                  <c:v>0.88018419128262004</c:v>
                </c:pt>
                <c:pt idx="105">
                  <c:v>0.88159159319252201</c:v>
                </c:pt>
                <c:pt idx="106">
                  <c:v>0.88297496101122197</c:v>
                </c:pt>
                <c:pt idx="107">
                  <c:v>0.88433485067634299</c:v>
                </c:pt>
                <c:pt idx="108">
                  <c:v>0.88567180162194703</c:v>
                </c:pt>
                <c:pt idx="109">
                  <c:v>0.88698633738209098</c:v>
                </c:pt>
                <c:pt idx="110">
                  <c:v>0.88827896616802704</c:v>
                </c:pt>
                <c:pt idx="111">
                  <c:v>0.889550181420384</c:v>
                </c:pt>
                <c:pt idx="112">
                  <c:v>0.89080046233759402</c:v>
                </c:pt>
                <c:pt idx="113">
                  <c:v>0.89203027438176197</c:v>
                </c:pt>
                <c:pt idx="114">
                  <c:v>0.89324006976308901</c:v>
                </c:pt>
                <c:pt idx="115">
                  <c:v>0.89443028790391998</c:v>
                </c:pt>
                <c:pt idx="116">
                  <c:v>0.89560135588341006</c:v>
                </c:pt>
                <c:pt idx="117">
                  <c:v>0.89675368886375395</c:v>
                </c:pt>
                <c:pt idx="118">
                  <c:v>0.89788769049886397</c:v>
                </c:pt>
                <c:pt idx="119">
                  <c:v>0.89900375332634297</c:v>
                </c:pt>
                <c:pt idx="120">
                  <c:v>0.90010225914355202</c:v>
                </c:pt>
                <c:pt idx="121">
                  <c:v>0.90118357936851101</c:v>
                </c:pt>
                <c:pt idx="122">
                  <c:v>0.90224807538636098</c:v>
                </c:pt>
                <c:pt idx="123">
                  <c:v>0.90329609888203999</c:v>
                </c:pt>
                <c:pt idx="124">
                  <c:v>0.90432799215983295</c:v>
                </c:pt>
                <c:pt idx="125">
                  <c:v>0.90534408845038095</c:v>
                </c:pt>
                <c:pt idx="126">
                  <c:v>0.90634471220573198</c:v>
                </c:pt>
                <c:pt idx="127">
                  <c:v>0.907330179382973</c:v>
                </c:pt>
                <c:pt idx="128">
                  <c:v>0.90830079771695205</c:v>
                </c:pt>
                <c:pt idx="129">
                  <c:v>0.90925686698258301</c:v>
                </c:pt>
                <c:pt idx="130">
                  <c:v>0.91019867924720199</c:v>
                </c:pt>
                <c:pt idx="131">
                  <c:v>0.91112651911339304</c:v>
                </c:pt>
                <c:pt idx="132">
                  <c:v>0.91204066395273198</c:v>
                </c:pt>
                <c:pt idx="133">
                  <c:v>0.91294138413081405</c:v>
                </c:pt>
                <c:pt idx="134">
                  <c:v>0.91382894322395902</c:v>
                </c:pt>
                <c:pt idx="135">
                  <c:v>0.914703598227948</c:v>
                </c:pt>
                <c:pt idx="136">
                  <c:v>0.91556559975913199</c:v>
                </c:pt>
                <c:pt idx="137">
                  <c:v>0.91641519224823698</c:v>
                </c:pt>
                <c:pt idx="138">
                  <c:v>0.91725261412716896</c:v>
                </c:pt>
                <c:pt idx="139">
                  <c:v>0.91807809800912099</c:v>
                </c:pt>
                <c:pt idx="140">
                  <c:v>0.918891870862247</c:v>
                </c:pt>
                <c:pt idx="141">
                  <c:v>0.91969415417719202</c:v>
                </c:pt>
                <c:pt idx="142">
                  <c:v>0.92048516412870196</c:v>
                </c:pt>
                <c:pt idx="143">
                  <c:v>0.92126511173158399</c:v>
                </c:pt>
                <c:pt idx="144">
                  <c:v>0.92203420299122196</c:v>
                </c:pt>
                <c:pt idx="145">
                  <c:v>0.92279263904889197</c:v>
                </c:pt>
                <c:pt idx="146">
                  <c:v>0.92354061632205897</c:v>
                </c:pt>
                <c:pt idx="147">
                  <c:v>0.92427832663988396</c:v>
                </c:pt>
                <c:pt idx="148">
                  <c:v>0.92500595737410796</c:v>
                </c:pt>
                <c:pt idx="149">
                  <c:v>0.92572369156551104</c:v>
                </c:pt>
                <c:pt idx="150">
                  <c:v>0.92643170804610997</c:v>
                </c:pt>
                <c:pt idx="151">
                  <c:v>0.927130181557272</c:v>
                </c:pt>
                <c:pt idx="152">
                  <c:v>0.92781928286388504</c:v>
                </c:pt>
                <c:pt idx="153">
                  <c:v>0.92849917886476196</c:v>
                </c:pt>
                <c:pt idx="154">
                  <c:v>0.92917003269940102</c:v>
                </c:pt>
                <c:pt idx="155">
                  <c:v>0.92983200385124798</c:v>
                </c:pt>
                <c:pt idx="156">
                  <c:v>0.93048524824760503</c:v>
                </c:pt>
                <c:pt idx="157">
                  <c:v>0.931129918356291</c:v>
                </c:pt>
                <c:pt idx="158">
                  <c:v>0.93176616327919803</c:v>
                </c:pt>
                <c:pt idx="159">
                  <c:v>0.93239412884283901</c:v>
                </c:pt>
                <c:pt idx="160">
                  <c:v>0.93301395768601703</c:v>
                </c:pt>
                <c:pt idx="161">
                  <c:v>0.93362578934470897</c:v>
                </c:pt>
                <c:pt idx="162">
                  <c:v>0.93422976033427296</c:v>
                </c:pt>
                <c:pt idx="163">
                  <c:v>0.93482600422907103</c:v>
                </c:pt>
                <c:pt idx="164">
                  <c:v>0.93541465173961602</c:v>
                </c:pt>
                <c:pt idx="165">
                  <c:v>0.93599583078730997</c:v>
                </c:pt>
                <c:pt idx="166">
                  <c:v>0.93656966657687601</c:v>
                </c:pt>
                <c:pt idx="167">
                  <c:v>0.93713628166657004</c:v>
                </c:pt>
                <c:pt idx="168">
                  <c:v>0.93769579603623299</c:v>
                </c:pt>
                <c:pt idx="169">
                  <c:v>0.93824832715327899</c:v>
                </c:pt>
                <c:pt idx="170">
                  <c:v>0.93879399003667996</c:v>
                </c:pt>
                <c:pt idx="171">
                  <c:v>0.93933289731902803</c:v>
                </c:pt>
                <c:pt idx="172">
                  <c:v>0.93986515930672798</c:v>
                </c:pt>
                <c:pt idx="173">
                  <c:v>0.94039088403839599</c:v>
                </c:pt>
                <c:pt idx="174">
                  <c:v>0.94091017734153004</c:v>
                </c:pt>
                <c:pt idx="175">
                  <c:v>0.94142314288749596</c:v>
                </c:pt>
                <c:pt idx="176">
                  <c:v>0.94192988224490104</c:v>
                </c:pt>
                <c:pt idx="177">
                  <c:v>0.94243049493140696</c:v>
                </c:pt>
                <c:pt idx="178">
                  <c:v>0.94292507846402496</c:v>
                </c:pt>
                <c:pt idx="179">
                  <c:v>0.943413728407963</c:v>
                </c:pt>
                <c:pt idx="180">
                  <c:v>0.94389653842405596</c:v>
                </c:pt>
                <c:pt idx="181">
                  <c:v>0.94437360031483297</c:v>
                </c:pt>
                <c:pt idx="182">
                  <c:v>0.94484500406927396</c:v>
                </c:pt>
                <c:pt idx="183">
                  <c:v>0.945310837906289</c:v>
                </c:pt>
                <c:pt idx="184">
                  <c:v>0.94577118831696005</c:v>
                </c:pt>
                <c:pt idx="185">
                  <c:v>0.94622614010560302</c:v>
                </c:pt>
                <c:pt idx="186">
                  <c:v>0.94667577642966805</c:v>
                </c:pt>
                <c:pt idx="187">
                  <c:v>0.94712017883852595</c:v>
                </c:pt>
                <c:pt idx="188">
                  <c:v>0.94755942731118503</c:v>
                </c:pt>
                <c:pt idx="189">
                  <c:v>0.94799360029294799</c:v>
                </c:pt>
                <c:pt idx="190">
                  <c:v>0.94842277473107095</c:v>
                </c:pt>
                <c:pt idx="191">
                  <c:v>0.94884702610944105</c:v>
                </c:pt>
                <c:pt idx="192">
                  <c:v>0.94926642848230103</c:v>
                </c:pt>
                <c:pt idx="193">
                  <c:v>0.94968105450706097</c:v>
                </c:pt>
                <c:pt idx="194">
                  <c:v>0.95009097547622201</c:v>
                </c:pt>
                <c:pt idx="195">
                  <c:v>0.95049626134843901</c:v>
                </c:pt>
                <c:pt idx="196">
                  <c:v>0.95089698077874396</c:v>
                </c:pt>
                <c:pt idx="197">
                  <c:v>0.951293201147972</c:v>
                </c:pt>
                <c:pt idx="198">
                  <c:v>0.95168498859138795</c:v>
                </c:pt>
                <c:pt idx="199">
                  <c:v>0.952072408026574</c:v>
                </c:pt>
                <c:pt idx="200">
                  <c:v>0.95245552318056403</c:v>
                </c:pt>
                <c:pt idx="201">
                  <c:v>0.952834396616274</c:v>
                </c:pt>
                <c:pt idx="202">
                  <c:v>0.95320908975824004</c:v>
                </c:pt>
                <c:pt idx="203">
                  <c:v>0.95357966291768104</c:v>
                </c:pt>
                <c:pt idx="204">
                  <c:v>0.95394617531691595</c:v>
                </c:pt>
                <c:pt idx="205">
                  <c:v>0.95430868511314704</c:v>
                </c:pt>
                <c:pt idx="206">
                  <c:v>0.95466724942163295</c:v>
                </c:pt>
                <c:pt idx="207">
                  <c:v>0.95502192433826405</c:v>
                </c:pt>
                <c:pt idx="208">
                  <c:v>0.95537276496156798</c:v>
                </c:pt>
                <c:pt idx="209">
                  <c:v>0.95571982541414502</c:v>
                </c:pt>
                <c:pt idx="210">
                  <c:v>0.95606315886357596</c:v>
                </c:pt>
                <c:pt idx="211">
                  <c:v>0.956402817542785</c:v>
                </c:pt>
                <c:pt idx="212">
                  <c:v>0.956738852769907</c:v>
                </c:pt>
                <c:pt idx="213">
                  <c:v>0.95707131496764597</c:v>
                </c:pt>
                <c:pt idx="214">
                  <c:v>0.95740025368215798</c:v>
                </c:pt>
                <c:pt idx="215">
                  <c:v>0.95772571760146197</c:v>
                </c:pt>
                <c:pt idx="216">
                  <c:v>0.95804775457339597</c:v>
                </c:pt>
                <c:pt idx="217">
                  <c:v>0.95836641162313496</c:v>
                </c:pt>
                <c:pt idx="218">
                  <c:v>0.95868173497026898</c:v>
                </c:pt>
                <c:pt idx="219">
                  <c:v>0.95899377004547404</c:v>
                </c:pt>
                <c:pt idx="220">
                  <c:v>0.95930256150677595</c:v>
                </c:pt>
                <c:pt idx="221">
                  <c:v>0.95960815325540905</c:v>
                </c:pt>
                <c:pt idx="222">
                  <c:v>0.95991058845130905</c:v>
                </c:pt>
                <c:pt idx="223">
                  <c:v>0.96020990952821506</c:v>
                </c:pt>
                <c:pt idx="224">
                  <c:v>0.960506158208426</c:v>
                </c:pt>
                <c:pt idx="225">
                  <c:v>0.96079937551718997</c:v>
                </c:pt>
                <c:pt idx="226">
                  <c:v>0.96108960179676195</c:v>
                </c:pt>
                <c:pt idx="227">
                  <c:v>0.96137687672012095</c:v>
                </c:pt>
                <c:pt idx="228">
                  <c:v>0.96166123930436898</c:v>
                </c:pt>
                <c:pt idx="229">
                  <c:v>0.96194272792380897</c:v>
                </c:pt>
                <c:pt idx="230">
                  <c:v>0.96222138032272297</c:v>
                </c:pt>
                <c:pt idx="231">
                  <c:v>0.96249723362784201</c:v>
                </c:pt>
                <c:pt idx="232">
                  <c:v>0.962770324360536</c:v>
                </c:pt>
                <c:pt idx="233">
                  <c:v>0.96304068844871404</c:v>
                </c:pt>
                <c:pt idx="234">
                  <c:v>0.96330836123845298</c:v>
                </c:pt>
                <c:pt idx="235">
                  <c:v>0.96357337750535599</c:v>
                </c:pt>
                <c:pt idx="236">
                  <c:v>0.96383577146565202</c:v>
                </c:pt>
                <c:pt idx="237">
                  <c:v>0.96409557678704105</c:v>
                </c:pt>
                <c:pt idx="238">
                  <c:v>0.964352826599294</c:v>
                </c:pt>
                <c:pt idx="239">
                  <c:v>0.96460755350460603</c:v>
                </c:pt>
                <c:pt idx="240">
                  <c:v>0.964859789587726</c:v>
                </c:pt>
                <c:pt idx="241">
                  <c:v>0.965109566425844</c:v>
                </c:pt>
                <c:pt idx="242">
                  <c:v>0.96535691509827204</c:v>
                </c:pt>
                <c:pt idx="243">
                  <c:v>0.96560186619589405</c:v>
                </c:pt>
                <c:pt idx="244">
                  <c:v>0.96584444983041395</c:v>
                </c:pt>
                <c:pt idx="245">
                  <c:v>0.96608469564339605</c:v>
                </c:pt>
                <c:pt idx="246">
                  <c:v>0.966322632815102</c:v>
                </c:pt>
                <c:pt idx="247">
                  <c:v>0.96655829007313798</c:v>
                </c:pt>
                <c:pt idx="248">
                  <c:v>0.96679169570090595</c:v>
                </c:pt>
                <c:pt idx="249">
                  <c:v>0.96702287754587302</c:v>
                </c:pt>
                <c:pt idx="250">
                  <c:v>0.96725186302766297</c:v>
                </c:pt>
                <c:pt idx="251">
                  <c:v>0.96747867914596297</c:v>
                </c:pt>
                <c:pt idx="252">
                  <c:v>0.967703352488264</c:v>
                </c:pt>
                <c:pt idx="253">
                  <c:v>0.96792590923743804</c:v>
                </c:pt>
                <c:pt idx="254">
                  <c:v>0.96814637517914404</c:v>
                </c:pt>
                <c:pt idx="255">
                  <c:v>0.96836477570907598</c:v>
                </c:pt>
                <c:pt idx="256">
                  <c:v>0.968581135840062</c:v>
                </c:pt>
                <c:pt idx="257">
                  <c:v>0.96879548020900397</c:v>
                </c:pt>
                <c:pt idx="258">
                  <c:v>0.969007833083675</c:v>
                </c:pt>
                <c:pt idx="259">
                  <c:v>0.96921821836936894</c:v>
                </c:pt>
                <c:pt idx="260">
                  <c:v>0.96942665961541397</c:v>
                </c:pt>
                <c:pt idx="261">
                  <c:v>0.96963318002154197</c:v>
                </c:pt>
                <c:pt idx="262">
                  <c:v>0.96983780244413098</c:v>
                </c:pt>
                <c:pt idx="263">
                  <c:v>0.97004054940231399</c:v>
                </c:pt>
                <c:pt idx="264">
                  <c:v>0.97024144308395999</c:v>
                </c:pt>
                <c:pt idx="265">
                  <c:v>0.97044050535152804</c:v>
                </c:pt>
                <c:pt idx="266">
                  <c:v>0.97063775774780803</c:v>
                </c:pt>
                <c:pt idx="267">
                  <c:v>0.97083322150153295</c:v>
                </c:pt>
                <c:pt idx="268">
                  <c:v>0.97102691753288295</c:v>
                </c:pt>
                <c:pt idx="269">
                  <c:v>0.97121886645887301</c:v>
                </c:pt>
                <c:pt idx="270">
                  <c:v>0.97140908859862896</c:v>
                </c:pt>
                <c:pt idx="271">
                  <c:v>0.97159760397855899</c:v>
                </c:pt>
                <c:pt idx="272">
                  <c:v>0.97178443233741896</c:v>
                </c:pt>
                <c:pt idx="273">
                  <c:v>0.97196959313127296</c:v>
                </c:pt>
                <c:pt idx="274">
                  <c:v>0.97215310553835699</c:v>
                </c:pt>
                <c:pt idx="275">
                  <c:v>0.97233498846384003</c:v>
                </c:pt>
                <c:pt idx="276">
                  <c:v>0.972515260544494</c:v>
                </c:pt>
                <c:pt idx="277">
                  <c:v>0.97269394015326904</c:v>
                </c:pt>
                <c:pt idx="278">
                  <c:v>0.972871045403775</c:v>
                </c:pt>
                <c:pt idx="279">
                  <c:v>0.97304659415467298</c:v>
                </c:pt>
                <c:pt idx="280">
                  <c:v>0.97322060401398802</c:v>
                </c:pt>
                <c:pt idx="281">
                  <c:v>0.97339309234332305</c:v>
                </c:pt>
                <c:pt idx="282">
                  <c:v>0.97356407626200303</c:v>
                </c:pt>
                <c:pt idx="283">
                  <c:v>0.97373357265112703</c:v>
                </c:pt>
                <c:pt idx="284">
                  <c:v>0.97390159815754995</c:v>
                </c:pt>
                <c:pt idx="285">
                  <c:v>0.97406816919777395</c:v>
                </c:pt>
                <c:pt idx="286">
                  <c:v>0.97423330196178104</c:v>
                </c:pt>
                <c:pt idx="287">
                  <c:v>0.97439701241677501</c:v>
                </c:pt>
                <c:pt idx="288">
                  <c:v>0.97455931631086001</c:v>
                </c:pt>
                <c:pt idx="289">
                  <c:v>0.97472022917664503</c:v>
                </c:pt>
                <c:pt idx="290">
                  <c:v>0.97487976633478202</c:v>
                </c:pt>
                <c:pt idx="291">
                  <c:v>0.97503794289742796</c:v>
                </c:pt>
                <c:pt idx="292">
                  <c:v>0.97519477377165198</c:v>
                </c:pt>
                <c:pt idx="293">
                  <c:v>0.97535027366276805</c:v>
                </c:pt>
                <c:pt idx="294">
                  <c:v>0.97550445707760902</c:v>
                </c:pt>
                <c:pt idx="295">
                  <c:v>0.97565733832773804</c:v>
                </c:pt>
                <c:pt idx="296">
                  <c:v>0.97580893153259396</c:v>
                </c:pt>
                <c:pt idx="297">
                  <c:v>0.97595925062258904</c:v>
                </c:pt>
                <c:pt idx="298">
                  <c:v>0.976108309342133</c:v>
                </c:pt>
                <c:pt idx="299">
                  <c:v>0.97625612125261496</c:v>
                </c:pt>
                <c:pt idx="300">
                  <c:v>0.97640269973531701</c:v>
                </c:pt>
                <c:pt idx="301">
                  <c:v>0.97654805799428401</c:v>
                </c:pt>
                <c:pt idx="302">
                  <c:v>0.97669220905913301</c:v>
                </c:pt>
                <c:pt idx="303">
                  <c:v>0.97683516578781204</c:v>
                </c:pt>
                <c:pt idx="304">
                  <c:v>0.97697694086930997</c:v>
                </c:pt>
                <c:pt idx="305">
                  <c:v>0.97711754682631302</c:v>
                </c:pt>
                <c:pt idx="306">
                  <c:v>0.97725699601781701</c:v>
                </c:pt>
                <c:pt idx="307">
                  <c:v>0.977395300641687</c:v>
                </c:pt>
                <c:pt idx="308">
                  <c:v>0.97753247273717003</c:v>
                </c:pt>
                <c:pt idx="309">
                  <c:v>0.97766852418736705</c:v>
                </c:pt>
                <c:pt idx="310">
                  <c:v>0.97780346672165597</c:v>
                </c:pt>
                <c:pt idx="311">
                  <c:v>0.97793731191806998</c:v>
                </c:pt>
                <c:pt idx="312">
                  <c:v>0.97807007120563705</c:v>
                </c:pt>
                <c:pt idx="313">
                  <c:v>0.97820175586667102</c:v>
                </c:pt>
                <c:pt idx="314">
                  <c:v>0.97833237703902598</c:v>
                </c:pt>
                <c:pt idx="315">
                  <c:v>0.97846194571831002</c:v>
                </c:pt>
                <c:pt idx="316">
                  <c:v>0.97859047276005895</c:v>
                </c:pt>
                <c:pt idx="317">
                  <c:v>0.97871796888186702</c:v>
                </c:pt>
                <c:pt idx="318">
                  <c:v>0.97884444466548703</c:v>
                </c:pt>
                <c:pt idx="319">
                  <c:v>0.97896991055888705</c:v>
                </c:pt>
                <c:pt idx="320">
                  <c:v>0.97909437687827505</c:v>
                </c:pt>
                <c:pt idx="321">
                  <c:v>0.97921785381008197</c:v>
                </c:pt>
                <c:pt idx="322">
                  <c:v>0.97934035141291798</c:v>
                </c:pt>
                <c:pt idx="323">
                  <c:v>0.97946187961948705</c:v>
                </c:pt>
                <c:pt idx="324">
                  <c:v>0.97958244823847296</c:v>
                </c:pt>
                <c:pt idx="325">
                  <c:v>0.97970206695638795</c:v>
                </c:pt>
                <c:pt idx="326">
                  <c:v>0.97982074533939301</c:v>
                </c:pt>
                <c:pt idx="327">
                  <c:v>0.97993849283508305</c:v>
                </c:pt>
                <c:pt idx="328">
                  <c:v>0.98005531877424601</c:v>
                </c:pt>
                <c:pt idx="329">
                  <c:v>0.98017123237258696</c:v>
                </c:pt>
                <c:pt idx="330">
                  <c:v>0.98028624273242304</c:v>
                </c:pt>
                <c:pt idx="331">
                  <c:v>0.98040035884435095</c:v>
                </c:pt>
                <c:pt idx="332">
                  <c:v>0.98051358958888601</c:v>
                </c:pt>
                <c:pt idx="333">
                  <c:v>0.98062594373806999</c:v>
                </c:pt>
                <c:pt idx="334">
                  <c:v>0.98073742995705704</c:v>
                </c:pt>
                <c:pt idx="335">
                  <c:v>0.980848056805665</c:v>
                </c:pt>
                <c:pt idx="336">
                  <c:v>0.980957832739908</c:v>
                </c:pt>
                <c:pt idx="337">
                  <c:v>0.98106676611349897</c:v>
                </c:pt>
                <c:pt idx="338">
                  <c:v>0.98117486517932795</c:v>
                </c:pt>
                <c:pt idx="339">
                  <c:v>0.98128213809091003</c:v>
                </c:pt>
                <c:pt idx="340">
                  <c:v>0.98138859290382197</c:v>
                </c:pt>
                <c:pt idx="341">
                  <c:v>0.98149423757710197</c:v>
                </c:pt>
                <c:pt idx="342">
                  <c:v>0.98159907997463103</c:v>
                </c:pt>
                <c:pt idx="343">
                  <c:v>0.98170312786649006</c:v>
                </c:pt>
                <c:pt idx="344">
                  <c:v>0.98180638893029804</c:v>
                </c:pt>
                <c:pt idx="345">
                  <c:v>0.98190887075252198</c:v>
                </c:pt>
                <c:pt idx="346">
                  <c:v>0.98201058082977299</c:v>
                </c:pt>
                <c:pt idx="347">
                  <c:v>0.98211152657006995</c:v>
                </c:pt>
                <c:pt idx="348">
                  <c:v>0.98221171529409301</c:v>
                </c:pt>
                <c:pt idx="349">
                  <c:v>0.98231115423641202</c:v>
                </c:pt>
                <c:pt idx="350">
                  <c:v>0.98240985054669405</c:v>
                </c:pt>
                <c:pt idx="351">
                  <c:v>0.98250781129089104</c:v>
                </c:pt>
                <c:pt idx="352">
                  <c:v>0.98260504345240995</c:v>
                </c:pt>
                <c:pt idx="353">
                  <c:v>0.98270155393326397</c:v>
                </c:pt>
                <c:pt idx="354">
                  <c:v>0.98279734955520204</c:v>
                </c:pt>
                <c:pt idx="355">
                  <c:v>0.98289243706082496</c:v>
                </c:pt>
                <c:pt idx="356">
                  <c:v>0.982986823114677</c:v>
                </c:pt>
                <c:pt idx="357">
                  <c:v>0.98308051430432497</c:v>
                </c:pt>
                <c:pt idx="358">
                  <c:v>0.98317351714141898</c:v>
                </c:pt>
                <c:pt idx="359">
                  <c:v>0.98326583806273504</c:v>
                </c:pt>
                <c:pt idx="360">
                  <c:v>0.983357483431201</c:v>
                </c:pt>
                <c:pt idx="361">
                  <c:v>0.98344845953690896</c:v>
                </c:pt>
                <c:pt idx="362">
                  <c:v>0.98353877259810396</c:v>
                </c:pt>
                <c:pt idx="363">
                  <c:v>0.98362842876216905</c:v>
                </c:pt>
                <c:pt idx="364">
                  <c:v>0.98371743410658197</c:v>
                </c:pt>
                <c:pt idx="365">
                  <c:v>0.98380579463986495</c:v>
                </c:pt>
                <c:pt idx="366">
                  <c:v>0.98389351630251798</c:v>
                </c:pt>
                <c:pt idx="367">
                  <c:v>0.98398060496793505</c:v>
                </c:pt>
                <c:pt idx="368">
                  <c:v>0.98406706644330799</c:v>
                </c:pt>
                <c:pt idx="369">
                  <c:v>0.98415290647051601</c:v>
                </c:pt>
                <c:pt idx="370">
                  <c:v>0.98423813072699895</c:v>
                </c:pt>
                <c:pt idx="371">
                  <c:v>0.98432274482662097</c:v>
                </c:pt>
                <c:pt idx="372">
                  <c:v>0.98440675432052005</c:v>
                </c:pt>
                <c:pt idx="373">
                  <c:v>0.98449016469793704</c:v>
                </c:pt>
                <c:pt idx="374">
                  <c:v>0.98457298138704596</c:v>
                </c:pt>
                <c:pt idx="375">
                  <c:v>0.98465520975575405</c:v>
                </c:pt>
                <c:pt idx="376">
                  <c:v>0.98473685511250797</c:v>
                </c:pt>
                <c:pt idx="377">
                  <c:v>0.98481792270707202</c:v>
                </c:pt>
                <c:pt idx="378">
                  <c:v>0.98489841773130105</c:v>
                </c:pt>
                <c:pt idx="379">
                  <c:v>0.98497834531990303</c:v>
                </c:pt>
                <c:pt idx="380">
                  <c:v>0.98505771055118896</c:v>
                </c:pt>
                <c:pt idx="381">
                  <c:v>0.98513651844780903</c:v>
                </c:pt>
                <c:pt idx="382">
                  <c:v>0.98521477397747503</c:v>
                </c:pt>
                <c:pt idx="383">
                  <c:v>0.98529248205368503</c:v>
                </c:pt>
                <c:pt idx="384">
                  <c:v>0.98536964753641798</c:v>
                </c:pt>
                <c:pt idx="385">
                  <c:v>0.98544627523283501</c:v>
                </c:pt>
                <c:pt idx="386">
                  <c:v>0.98552236989795705</c:v>
                </c:pt>
                <c:pt idx="387">
                  <c:v>0.98559793623534298</c:v>
                </c:pt>
                <c:pt idx="388">
                  <c:v>0.98567297889774697</c:v>
                </c:pt>
                <c:pt idx="389">
                  <c:v>0.98574750248777798</c:v>
                </c:pt>
                <c:pt idx="390">
                  <c:v>0.98582151155853803</c:v>
                </c:pt>
                <c:pt idx="391">
                  <c:v>0.98589501061425799</c:v>
                </c:pt>
                <c:pt idx="392">
                  <c:v>0.98596800411092</c:v>
                </c:pt>
                <c:pt idx="393">
                  <c:v>0.98604049645687497</c:v>
                </c:pt>
                <c:pt idx="394">
                  <c:v>0.98611249201344697</c:v>
                </c:pt>
                <c:pt idx="395">
                  <c:v>0.98618399509552901</c:v>
                </c:pt>
                <c:pt idx="396">
                  <c:v>0.98625500997217397</c:v>
                </c:pt>
                <c:pt idx="397">
                  <c:v>0.98632554086717095</c:v>
                </c:pt>
                <c:pt idx="398">
                  <c:v>0.98639559195961701</c:v>
                </c:pt>
                <c:pt idx="399">
                  <c:v>0.98646516738448098</c:v>
                </c:pt>
                <c:pt idx="400">
                  <c:v>0.98653427123315796</c:v>
                </c:pt>
                <c:pt idx="401">
                  <c:v>0.98660290755401003</c:v>
                </c:pt>
                <c:pt idx="402">
                  <c:v>0.98667108035291395</c:v>
                </c:pt>
                <c:pt idx="403">
                  <c:v>0.98673879359378203</c:v>
                </c:pt>
                <c:pt idx="404">
                  <c:v>0.98680605119909004</c:v>
                </c:pt>
                <c:pt idx="405">
                  <c:v>0.98687285705039196</c:v>
                </c:pt>
                <c:pt idx="406">
                  <c:v>0.98693921498882797</c:v>
                </c:pt>
                <c:pt idx="407">
                  <c:v>0.98700512881561997</c:v>
                </c:pt>
                <c:pt idx="408">
                  <c:v>0.98707060229257104</c:v>
                </c:pt>
                <c:pt idx="409">
                  <c:v>0.98713563914254898</c:v>
                </c:pt>
                <c:pt idx="410">
                  <c:v>0.98720024304996301</c:v>
                </c:pt>
                <c:pt idx="411">
                  <c:v>0.98726441766124096</c:v>
                </c:pt>
                <c:pt idx="412">
                  <c:v>0.98732816658528899</c:v>
                </c:pt>
                <c:pt idx="413">
                  <c:v>0.98739149339395504</c:v>
                </c:pt>
                <c:pt idx="414">
                  <c:v>0.98745440162247999</c:v>
                </c:pt>
                <c:pt idx="415">
                  <c:v>0.98751689476994198</c:v>
                </c:pt>
                <c:pt idx="416">
                  <c:v>0.98757897629969504</c:v>
                </c:pt>
                <c:pt idx="417">
                  <c:v>0.98764064963980902</c:v>
                </c:pt>
                <c:pt idx="418">
                  <c:v>0.98770191818348796</c:v>
                </c:pt>
                <c:pt idx="419">
                  <c:v>0.98776278528949701</c:v>
                </c:pt>
                <c:pt idx="420">
                  <c:v>0.987823254282578</c:v>
                </c:pt>
                <c:pt idx="421">
                  <c:v>0.98788332845385396</c:v>
                </c:pt>
                <c:pt idx="422">
                  <c:v>0.98794301106123905</c:v>
                </c:pt>
                <c:pt idx="423">
                  <c:v>0.98800230532983302</c:v>
                </c:pt>
                <c:pt idx="424">
                  <c:v>0.98806121445231399</c:v>
                </c:pt>
                <c:pt idx="425">
                  <c:v>0.98811974158932603</c:v>
                </c:pt>
                <c:pt idx="426">
                  <c:v>0.98817788986986299</c:v>
                </c:pt>
                <c:pt idx="427">
                  <c:v>0.98823566239164096</c:v>
                </c:pt>
                <c:pt idx="428">
                  <c:v>0.98829306222147195</c:v>
                </c:pt>
                <c:pt idx="429">
                  <c:v>0.98835009239563199</c:v>
                </c:pt>
                <c:pt idx="430">
                  <c:v>0.98840675592021698</c:v>
                </c:pt>
                <c:pt idx="431">
                  <c:v>0.98846305577150395</c:v>
                </c:pt>
                <c:pt idx="432">
                  <c:v>0.98851899489629802</c:v>
                </c:pt>
                <c:pt idx="433">
                  <c:v>0.98857457621228495</c:v>
                </c:pt>
                <c:pt idx="434">
                  <c:v>0.98862980260836397</c:v>
                </c:pt>
                <c:pt idx="435">
                  <c:v>0.98868467694499396</c:v>
                </c:pt>
                <c:pt idx="436">
                  <c:v>0.98873920205452004</c:v>
                </c:pt>
                <c:pt idx="437">
                  <c:v>0.98879338074150303</c:v>
                </c:pt>
                <c:pt idx="438">
                  <c:v>0.98884721578304402</c:v>
                </c:pt>
                <c:pt idx="439">
                  <c:v>0.98890070992910195</c:v>
                </c:pt>
                <c:pt idx="440">
                  <c:v>0.98895386590280998</c:v>
                </c:pt>
                <c:pt idx="441">
                  <c:v>0.98900668640078604</c:v>
                </c:pt>
                <c:pt idx="442">
                  <c:v>0.98905917409343602</c:v>
                </c:pt>
                <c:pt idx="443">
                  <c:v>0.98911133162526099</c:v>
                </c:pt>
                <c:pt idx="444">
                  <c:v>0.98916316161515205</c:v>
                </c:pt>
                <c:pt idx="445">
                  <c:v>0.989214666656686</c:v>
                </c:pt>
                <c:pt idx="446">
                  <c:v>0.98926584931841499</c:v>
                </c:pt>
                <c:pt idx="447">
                  <c:v>0.98931671214415196</c:v>
                </c:pt>
                <c:pt idx="448">
                  <c:v>0.98936725765325895</c:v>
                </c:pt>
                <c:pt idx="449">
                  <c:v>0.98941748834091503</c:v>
                </c:pt>
                <c:pt idx="450">
                  <c:v>0.98946740667840505</c:v>
                </c:pt>
                <c:pt idx="451">
                  <c:v>0.98951701511337897</c:v>
                </c:pt>
                <c:pt idx="452">
                  <c:v>0.98956631607012902</c:v>
                </c:pt>
                <c:pt idx="453">
                  <c:v>0.98961531194984698</c:v>
                </c:pt>
                <c:pt idx="454">
                  <c:v>0.98966400513089103</c:v>
                </c:pt>
                <c:pt idx="455">
                  <c:v>0.98971239796903998</c:v>
                </c:pt>
                <c:pt idx="456">
                  <c:v>0.98976049279774903</c:v>
                </c:pt>
                <c:pt idx="457">
                  <c:v>0.98980829192839903</c:v>
                </c:pt>
                <c:pt idx="458">
                  <c:v>0.98985579765054499</c:v>
                </c:pt>
                <c:pt idx="459">
                  <c:v>0.98990301223216104</c:v>
                </c:pt>
                <c:pt idx="460">
                  <c:v>0.98994993791988095</c:v>
                </c:pt>
                <c:pt idx="461">
                  <c:v>0.98999657693923604</c:v>
                </c:pt>
                <c:pt idx="462">
                  <c:v>0.99004293149488898</c:v>
                </c:pt>
                <c:pt idx="463">
                  <c:v>0.99008900377087095</c:v>
                </c:pt>
                <c:pt idx="464">
                  <c:v>0.990134795930803</c:v>
                </c:pt>
                <c:pt idx="465">
                  <c:v>0.99018031011812802</c:v>
                </c:pt>
                <c:pt idx="466">
                  <c:v>0.99022554845633104</c:v>
                </c:pt>
                <c:pt idx="467">
                  <c:v>0.99027051304915903</c:v>
                </c:pt>
                <c:pt idx="468">
                  <c:v>0.99031520598084199</c:v>
                </c:pt>
                <c:pt idx="469">
                  <c:v>0.99035962931630195</c:v>
                </c:pt>
                <c:pt idx="470">
                  <c:v>0.99040378510136995</c:v>
                </c:pt>
                <c:pt idx="471">
                  <c:v>0.99044767536299405</c:v>
                </c:pt>
                <c:pt idx="472">
                  <c:v>0.99049130210944103</c:v>
                </c:pt>
                <c:pt idx="473">
                  <c:v>0.99053466733050899</c:v>
                </c:pt>
                <c:pt idx="474">
                  <c:v>0.99057777299771999</c:v>
                </c:pt>
                <c:pt idx="475">
                  <c:v>0.99062062106452697</c:v>
                </c:pt>
                <c:pt idx="476">
                  <c:v>0.99066321346650199</c:v>
                </c:pt>
                <c:pt idx="477">
                  <c:v>0.99070555212153599</c:v>
                </c:pt>
                <c:pt idx="478">
                  <c:v>0.99074763893002804</c:v>
                </c:pt>
                <c:pt idx="479">
                  <c:v>0.99078947577507304</c:v>
                </c:pt>
                <c:pt idx="480">
                  <c:v>0.99083106452265102</c:v>
                </c:pt>
                <c:pt idx="481">
                  <c:v>0.99087240702181101</c:v>
                </c:pt>
                <c:pt idx="482">
                  <c:v>0.99091350510484899</c:v>
                </c:pt>
                <c:pt idx="483">
                  <c:v>0.99095436058749198</c:v>
                </c:pt>
                <c:pt idx="484">
                  <c:v>0.99099497526907598</c:v>
                </c:pt>
                <c:pt idx="485">
                  <c:v>0.991035350932716</c:v>
                </c:pt>
                <c:pt idx="486">
                  <c:v>0.99107548934548595</c:v>
                </c:pt>
                <c:pt idx="487">
                  <c:v>0.99111539225858303</c:v>
                </c:pt>
                <c:pt idx="488">
                  <c:v>0.99115506140750098</c:v>
                </c:pt>
                <c:pt idx="489">
                  <c:v>0.99119449851219599</c:v>
                </c:pt>
                <c:pt idx="490">
                  <c:v>0.99123370527724997</c:v>
                </c:pt>
                <c:pt idx="491">
                  <c:v>0.991272683392035</c:v>
                </c:pt>
                <c:pt idx="492">
                  <c:v>0.991311434530873</c:v>
                </c:pt>
                <c:pt idx="493">
                  <c:v>0.991349960353193</c:v>
                </c:pt>
                <c:pt idx="494">
                  <c:v>0.99138826250369105</c:v>
                </c:pt>
                <c:pt idx="495">
                  <c:v>0.99142634261248297</c:v>
                </c:pt>
                <c:pt idx="496">
                  <c:v>0.991464202295257</c:v>
                </c:pt>
                <c:pt idx="497">
                  <c:v>0.99150184315342804</c:v>
                </c:pt>
                <c:pt idx="498">
                  <c:v>0.99153926677428195</c:v>
                </c:pt>
                <c:pt idx="499">
                  <c:v>0.99157647473112598</c:v>
                </c:pt>
                <c:pt idx="500">
                  <c:v>0.99161346858343602</c:v>
                </c:pt>
                <c:pt idx="501">
                  <c:v>0.99165024987699601</c:v>
                </c:pt>
                <c:pt idx="502">
                  <c:v>0.99168682014404497</c:v>
                </c:pt>
                <c:pt idx="503">
                  <c:v>0.99172318090341205</c:v>
                </c:pt>
                <c:pt idx="504">
                  <c:v>0.99175933366066205</c:v>
                </c:pt>
                <c:pt idx="505">
                  <c:v>0.99179527990822702</c:v>
                </c:pt>
                <c:pt idx="506">
                  <c:v>0.991831021125542</c:v>
                </c:pt>
                <c:pt idx="507">
                  <c:v>0.99186655877918395</c:v>
                </c:pt>
                <c:pt idx="508">
                  <c:v>0.99190189432299702</c:v>
                </c:pt>
                <c:pt idx="509">
                  <c:v>0.99193702919822901</c:v>
                </c:pt>
                <c:pt idx="510">
                  <c:v>0.99197196483365602</c:v>
                </c:pt>
                <c:pt idx="511">
                  <c:v>0.992006702645716</c:v>
                </c:pt>
                <c:pt idx="512">
                  <c:v>0.99204124403862504</c:v>
                </c:pt>
                <c:pt idx="513">
                  <c:v>0.99207559040451399</c:v>
                </c:pt>
                <c:pt idx="514">
                  <c:v>0.99210974312354105</c:v>
                </c:pt>
                <c:pt idx="515">
                  <c:v>0.99214370356402004</c:v>
                </c:pt>
                <c:pt idx="516">
                  <c:v>0.99217747308253701</c:v>
                </c:pt>
                <c:pt idx="517">
                  <c:v>0.99221105302407198</c:v>
                </c:pt>
                <c:pt idx="518">
                  <c:v>0.99224444472211304</c:v>
                </c:pt>
                <c:pt idx="519">
                  <c:v>0.99227764949877495</c:v>
                </c:pt>
                <c:pt idx="520">
                  <c:v>0.99231066866491502</c:v>
                </c:pt>
                <c:pt idx="521">
                  <c:v>0.99234350352024003</c:v>
                </c:pt>
                <c:pt idx="522">
                  <c:v>0.99237615535342605</c:v>
                </c:pt>
                <c:pt idx="523">
                  <c:v>0.99240862544222597</c:v>
                </c:pt>
                <c:pt idx="524">
                  <c:v>0.99244091505357501</c:v>
                </c:pt>
                <c:pt idx="525">
                  <c:v>0.99247302544370797</c:v>
                </c:pt>
                <c:pt idx="526">
                  <c:v>0.99250495785825499</c:v>
                </c:pt>
                <c:pt idx="527">
                  <c:v>0.99253671353235695</c:v>
                </c:pt>
                <c:pt idx="528">
                  <c:v>0.99256829369076505</c:v>
                </c:pt>
                <c:pt idx="529">
                  <c:v>0.99259969954794303</c:v>
                </c:pt>
                <c:pt idx="530">
                  <c:v>0.99263093230817401</c:v>
                </c:pt>
                <c:pt idx="531">
                  <c:v>0.99266199316565595</c:v>
                </c:pt>
                <c:pt idx="532">
                  <c:v>0.99269288330460603</c:v>
                </c:pt>
                <c:pt idx="533">
                  <c:v>0.99272360389935499</c:v>
                </c:pt>
                <c:pt idx="534">
                  <c:v>0.99275415611444795</c:v>
                </c:pt>
                <c:pt idx="535">
                  <c:v>0.99278454110473902</c:v>
                </c:pt>
                <c:pt idx="536">
                  <c:v>0.99281476001548796</c:v>
                </c:pt>
                <c:pt idx="537">
                  <c:v>0.99284481398245095</c:v>
                </c:pt>
                <c:pt idx="538">
                  <c:v>0.99287470413197798</c:v>
                </c:pt>
                <c:pt idx="539">
                  <c:v>0.99290443158110298</c:v>
                </c:pt>
                <c:pt idx="540">
                  <c:v>0.992933997437634</c:v>
                </c:pt>
                <c:pt idx="541">
                  <c:v>0.99296340280024598</c:v>
                </c:pt>
                <c:pt idx="542">
                  <c:v>0.99299264875856397</c:v>
                </c:pt>
                <c:pt idx="543">
                  <c:v>0.99302173639325697</c:v>
                </c:pt>
                <c:pt idx="544">
                  <c:v>0.99305066677612497</c:v>
                </c:pt>
                <c:pt idx="545">
                  <c:v>0.99307944097017797</c:v>
                </c:pt>
                <c:pt idx="546">
                  <c:v>0.99310806002972896</c:v>
                </c:pt>
                <c:pt idx="547">
                  <c:v>0.993136525000474</c:v>
                </c:pt>
                <c:pt idx="548">
                  <c:v>0.99316483691957602</c:v>
                </c:pt>
                <c:pt idx="549">
                  <c:v>0.99319299681574602</c:v>
                </c:pt>
                <c:pt idx="550">
                  <c:v>0.99322100570932703</c:v>
                </c:pt>
                <c:pt idx="551">
                  <c:v>0.99324886461237205</c:v>
                </c:pt>
                <c:pt idx="552">
                  <c:v>0.99327657452872298</c:v>
                </c:pt>
                <c:pt idx="553">
                  <c:v>0.99330413645409299</c:v>
                </c:pt>
                <c:pt idx="554">
                  <c:v>0.99333155137614104</c:v>
                </c:pt>
                <c:pt idx="555">
                  <c:v>0.99335882027454703</c:v>
                </c:pt>
                <c:pt idx="556">
                  <c:v>0.99338594412109404</c:v>
                </c:pt>
                <c:pt idx="557">
                  <c:v>0.99341292387973701</c:v>
                </c:pt>
                <c:pt idx="558">
                  <c:v>0.99343976050668004</c:v>
                </c:pt>
                <c:pt idx="559">
                  <c:v>0.99346645495045205</c:v>
                </c:pt>
                <c:pt idx="560">
                  <c:v>0.99349300815197295</c:v>
                </c:pt>
                <c:pt idx="561">
                  <c:v>0.99351942104463498</c:v>
                </c:pt>
                <c:pt idx="562">
                  <c:v>0.99354569455436403</c:v>
                </c:pt>
                <c:pt idx="563">
                  <c:v>0.99357182959969703</c:v>
                </c:pt>
                <c:pt idx="564">
                  <c:v>0.99359782709184796</c:v>
                </c:pt>
                <c:pt idx="565">
                  <c:v>0.99362368793477895</c:v>
                </c:pt>
                <c:pt idx="566">
                  <c:v>0.99364941302526799</c:v>
                </c:pt>
                <c:pt idx="567">
                  <c:v>0.99367500325297198</c:v>
                </c:pt>
                <c:pt idx="568">
                  <c:v>0.99370045950050101</c:v>
                </c:pt>
                <c:pt idx="569">
                  <c:v>0.99372578264347899</c:v>
                </c:pt>
                <c:pt idx="570">
                  <c:v>0.99375097355060704</c:v>
                </c:pt>
                <c:pt idx="571">
                  <c:v>0.99377603308373597</c:v>
                </c:pt>
                <c:pt idx="572">
                  <c:v>0.99380096209792101</c:v>
                </c:pt>
                <c:pt idx="573">
                  <c:v>0.99382576144149204</c:v>
                </c:pt>
                <c:pt idx="574">
                  <c:v>0.99385043195611</c:v>
                </c:pt>
                <c:pt idx="575">
                  <c:v>0.99387497447683304</c:v>
                </c:pt>
                <c:pt idx="576">
                  <c:v>0.99389938983217696</c:v>
                </c:pt>
                <c:pt idx="577">
                  <c:v>0.99392367884417399</c:v>
                </c:pt>
                <c:pt idx="578">
                  <c:v>0.99394784232843303</c:v>
                </c:pt>
                <c:pt idx="579">
                  <c:v>0.99397188109419998</c:v>
                </c:pt>
                <c:pt idx="580">
                  <c:v>0.99399579594441501</c:v>
                </c:pt>
                <c:pt idx="581">
                  <c:v>0.99401958767577103</c:v>
                </c:pt>
                <c:pt idx="582">
                  <c:v>0.99404325707877195</c:v>
                </c:pt>
                <c:pt idx="583">
                  <c:v>0.99406680493778699</c:v>
                </c:pt>
                <c:pt idx="584">
                  <c:v>0.99409023203110902</c:v>
                </c:pt>
                <c:pt idx="585">
                  <c:v>0.99411353913100797</c:v>
                </c:pt>
                <c:pt idx="586">
                  <c:v>0.99413672700378697</c:v>
                </c:pt>
                <c:pt idx="587">
                  <c:v>0.99415979640983898</c:v>
                </c:pt>
                <c:pt idx="588">
                  <c:v>0.994182748103696</c:v>
                </c:pt>
                <c:pt idx="589">
                  <c:v>0.994205582834085</c:v>
                </c:pt>
                <c:pt idx="590">
                  <c:v>0.99422830134397899</c:v>
                </c:pt>
                <c:pt idx="591">
                  <c:v>0.994250904370652</c:v>
                </c:pt>
                <c:pt idx="592">
                  <c:v>0.994273392645728</c:v>
                </c:pt>
                <c:pt idx="593">
                  <c:v>0.99429576689523202</c:v>
                </c:pt>
                <c:pt idx="594">
                  <c:v>0.99431802783964096</c:v>
                </c:pt>
                <c:pt idx="595">
                  <c:v>0.994340176193935</c:v>
                </c:pt>
                <c:pt idx="596">
                  <c:v>0.99436221266764502</c:v>
                </c:pt>
                <c:pt idx="597">
                  <c:v>0.99438413796490299</c:v>
                </c:pt>
                <c:pt idx="598">
                  <c:v>0.99440595278448796</c:v>
                </c:pt>
                <c:pt idx="599">
                  <c:v>0.99442765781987796</c:v>
                </c:pt>
                <c:pt idx="600">
                  <c:v>0.99444925375929405</c:v>
                </c:pt>
                <c:pt idx="601">
                  <c:v>0.99447074128574897</c:v>
                </c:pt>
                <c:pt idx="602">
                  <c:v>0.99449212107708995</c:v>
                </c:pt>
                <c:pt idx="603">
                  <c:v>0.99451339380605197</c:v>
                </c:pt>
                <c:pt idx="604">
                  <c:v>0.99453456014029595</c:v>
                </c:pt>
                <c:pt idx="605">
                  <c:v>0.99455562074245796</c:v>
                </c:pt>
                <c:pt idx="606">
                  <c:v>0.99457657627019302</c:v>
                </c:pt>
                <c:pt idx="607">
                  <c:v>0.99459742737621504</c:v>
                </c:pt>
                <c:pt idx="608">
                  <c:v>0.99461817470835001</c:v>
                </c:pt>
                <c:pt idx="609">
                  <c:v>0.99463881890956796</c:v>
                </c:pt>
                <c:pt idx="610">
                  <c:v>0.99465936061803495</c:v>
                </c:pt>
                <c:pt idx="611">
                  <c:v>0.99467980046714899</c:v>
                </c:pt>
                <c:pt idx="612">
                  <c:v>0.99470013908558697</c:v>
                </c:pt>
                <c:pt idx="613">
                  <c:v>0.99472037709733996</c:v>
                </c:pt>
                <c:pt idx="614">
                  <c:v>0.99474051512176098</c:v>
                </c:pt>
                <c:pt idx="615">
                  <c:v>0.99476055377360095</c:v>
                </c:pt>
                <c:pt idx="616">
                  <c:v>0.99478049366305199</c:v>
                </c:pt>
                <c:pt idx="617">
                  <c:v>0.99480033539578505</c:v>
                </c:pt>
                <c:pt idx="618">
                  <c:v>0.99482007957299001</c:v>
                </c:pt>
                <c:pt idx="619">
                  <c:v>0.99483972679141397</c:v>
                </c:pt>
                <c:pt idx="620">
                  <c:v>0.99485927764340298</c:v>
                </c:pt>
                <c:pt idx="621">
                  <c:v>0.99487873271693505</c:v>
                </c:pt>
                <c:pt idx="622">
                  <c:v>0.99489809259566198</c:v>
                </c:pt>
                <c:pt idx="623">
                  <c:v>0.99491735785894797</c:v>
                </c:pt>
                <c:pt idx="624">
                  <c:v>0.994936529081902</c:v>
                </c:pt>
                <c:pt idx="625">
                  <c:v>0.99495560683541695</c:v>
                </c:pt>
                <c:pt idx="626">
                  <c:v>0.99497459168620705</c:v>
                </c:pt>
                <c:pt idx="627">
                  <c:v>0.99499348419684497</c:v>
                </c:pt>
                <c:pt idx="628">
                  <c:v>0.99501228492578997</c:v>
                </c:pt>
                <c:pt idx="629">
                  <c:v>0.99503099442743503</c:v>
                </c:pt>
                <c:pt idx="630">
                  <c:v>0.99504961325213004</c:v>
                </c:pt>
                <c:pt idx="631">
                  <c:v>0.99506814194622595</c:v>
                </c:pt>
                <c:pt idx="632">
                  <c:v>0.99508658105210301</c:v>
                </c:pt>
                <c:pt idx="633">
                  <c:v>0.99510493110820497</c:v>
                </c:pt>
                <c:pt idx="634">
                  <c:v>0.995123192649077</c:v>
                </c:pt>
                <c:pt idx="635">
                  <c:v>0.99514136620539495</c:v>
                </c:pt>
                <c:pt idx="636">
                  <c:v>0.99515945230400005</c:v>
                </c:pt>
                <c:pt idx="637">
                  <c:v>0.99517745146792902</c:v>
                </c:pt>
                <c:pt idx="638">
                  <c:v>0.99519536421645205</c:v>
                </c:pt>
                <c:pt idx="639">
                  <c:v>0.99521319106509598</c:v>
                </c:pt>
                <c:pt idx="640">
                  <c:v>0.99523093252568595</c:v>
                </c:pt>
                <c:pt idx="641">
                  <c:v>0.99524858910636904</c:v>
                </c:pt>
                <c:pt idx="642">
                  <c:v>0.99526616131164802</c:v>
                </c:pt>
                <c:pt idx="643">
                  <c:v>0.995283649642412</c:v>
                </c:pt>
                <c:pt idx="644">
                  <c:v>0.99530105459596996</c:v>
                </c:pt>
                <c:pt idx="645">
                  <c:v>0.99531837666607303</c:v>
                </c:pt>
                <c:pt idx="646">
                  <c:v>0.99533561634295398</c:v>
                </c:pt>
                <c:pt idx="647">
                  <c:v>0.99535277411334799</c:v>
                </c:pt>
                <c:pt idx="648">
                  <c:v>0.99536985046052895</c:v>
                </c:pt>
                <c:pt idx="649">
                  <c:v>0.99538684586433501</c:v>
                </c:pt>
                <c:pt idx="650">
                  <c:v>0.99540376080119497</c:v>
                </c:pt>
                <c:pt idx="651">
                  <c:v>0.99542059574416197</c:v>
                </c:pt>
                <c:pt idx="652">
                  <c:v>0.99543735116293997</c:v>
                </c:pt>
                <c:pt idx="653">
                  <c:v>0.99545402752390899</c:v>
                </c:pt>
                <c:pt idx="654">
                  <c:v>0.99547062529015495</c:v>
                </c:pt>
                <c:pt idx="655">
                  <c:v>0.99548714492149704</c:v>
                </c:pt>
                <c:pt idx="656">
                  <c:v>0.99550358687451501</c:v>
                </c:pt>
                <c:pt idx="657">
                  <c:v>0.99551995160257301</c:v>
                </c:pt>
                <c:pt idx="658">
                  <c:v>0.99553623955585202</c:v>
                </c:pt>
                <c:pt idx="659">
                  <c:v>0.99555245118136904</c:v>
                </c:pt>
                <c:pt idx="660">
                  <c:v>0.99556858692301098</c:v>
                </c:pt>
                <c:pt idx="661">
                  <c:v>0.99558464722155304</c:v>
                </c:pt>
                <c:pt idx="662">
                  <c:v>0.99560063251469</c:v>
                </c:pt>
                <c:pt idx="663">
                  <c:v>0.99561654323705695</c:v>
                </c:pt>
                <c:pt idx="664">
                  <c:v>0.99563237982025798</c:v>
                </c:pt>
                <c:pt idx="665">
                  <c:v>0.99564814269288904</c:v>
                </c:pt>
                <c:pt idx="666">
                  <c:v>0.99566383228056399</c:v>
                </c:pt>
                <c:pt idx="667">
                  <c:v>0.99567944900593897</c:v>
                </c:pt>
                <c:pt idx="668">
                  <c:v>0.99569499328873301</c:v>
                </c:pt>
                <c:pt idx="669">
                  <c:v>0.99571046554575704</c:v>
                </c:pt>
                <c:pt idx="670">
                  <c:v>0.99572586619093595</c:v>
                </c:pt>
                <c:pt idx="671">
                  <c:v>0.99574119563532903</c:v>
                </c:pt>
                <c:pt idx="672">
                  <c:v>0.99575645428715798</c:v>
                </c:pt>
                <c:pt idx="673">
                  <c:v>0.99577164255182604</c:v>
                </c:pt>
                <c:pt idx="674">
                  <c:v>0.99578676083194395</c:v>
                </c:pt>
                <c:pt idx="675">
                  <c:v>0.99580180952734998</c:v>
                </c:pt>
                <c:pt idx="676">
                  <c:v>0.99581678903513304</c:v>
                </c:pt>
                <c:pt idx="677">
                  <c:v>0.99583169974965702</c:v>
                </c:pt>
                <c:pt idx="678">
                  <c:v>0.99584654206258005</c:v>
                </c:pt>
                <c:pt idx="679">
                  <c:v>0.995861316362878</c:v>
                </c:pt>
                <c:pt idx="680">
                  <c:v>0.99587602303686196</c:v>
                </c:pt>
                <c:pt idx="681">
                  <c:v>0.99589066246820901</c:v>
                </c:pt>
                <c:pt idx="682">
                  <c:v>0.99590523503797301</c:v>
                </c:pt>
                <c:pt idx="683">
                  <c:v>0.99591974112461001</c:v>
                </c:pt>
                <c:pt idx="684">
                  <c:v>0.995934181104002</c:v>
                </c:pt>
                <c:pt idx="685">
                  <c:v>0.99594855534947302</c:v>
                </c:pt>
                <c:pt idx="686">
                  <c:v>0.99596286423180902</c:v>
                </c:pt>
                <c:pt idx="687">
                  <c:v>0.99597710811928497</c:v>
                </c:pt>
                <c:pt idx="688">
                  <c:v>0.99599128737767595</c:v>
                </c:pt>
                <c:pt idx="689">
                  <c:v>0.99600540237028201</c:v>
                </c:pt>
                <c:pt idx="690">
                  <c:v>0.99601945345794995</c:v>
                </c:pt>
                <c:pt idx="691">
                  <c:v>0.99603344099908597</c:v>
                </c:pt>
                <c:pt idx="692">
                  <c:v>0.99604736534968197</c:v>
                </c:pt>
                <c:pt idx="693">
                  <c:v>0.99606122686332899</c:v>
                </c:pt>
                <c:pt idx="694">
                  <c:v>0.99607502589124197</c:v>
                </c:pt>
                <c:pt idx="695">
                  <c:v>0.99608876278227299</c:v>
                </c:pt>
                <c:pt idx="696">
                  <c:v>0.99610243788293296</c:v>
                </c:pt>
                <c:pt idx="697">
                  <c:v>0.99611605153741101</c:v>
                </c:pt>
                <c:pt idx="698">
                  <c:v>0.99612960408758999</c:v>
                </c:pt>
                <c:pt idx="699">
                  <c:v>0.99614309587306404</c:v>
                </c:pt>
                <c:pt idx="700">
                  <c:v>0.99615652723116099</c:v>
                </c:pt>
                <c:pt idx="701">
                  <c:v>0.99616989849695803</c:v>
                </c:pt>
                <c:pt idx="702">
                  <c:v>0.99618321000329701</c:v>
                </c:pt>
                <c:pt idx="703">
                  <c:v>0.99619646208080304</c:v>
                </c:pt>
                <c:pt idx="704">
                  <c:v>0.99620965505790504</c:v>
                </c:pt>
                <c:pt idx="705">
                  <c:v>0.99622278926084895</c:v>
                </c:pt>
                <c:pt idx="706">
                  <c:v>0.99623586501371597</c:v>
                </c:pt>
                <c:pt idx="707">
                  <c:v>0.99624888263844102</c:v>
                </c:pt>
                <c:pt idx="708">
                  <c:v>0.99626184245482596</c:v>
                </c:pt>
                <c:pt idx="709">
                  <c:v>0.99627474478056</c:v>
                </c:pt>
                <c:pt idx="710">
                  <c:v>0.99628758993123401</c:v>
                </c:pt>
                <c:pt idx="711">
                  <c:v>0.996300378220356</c:v>
                </c:pt>
                <c:pt idx="712">
                  <c:v>0.99631310995937095</c:v>
                </c:pt>
                <c:pt idx="713">
                  <c:v>0.99632578545767003</c:v>
                </c:pt>
                <c:pt idx="714">
                  <c:v>0.99633840502261495</c:v>
                </c:pt>
                <c:pt idx="715">
                  <c:v>0.996350968959546</c:v>
                </c:pt>
                <c:pt idx="716">
                  <c:v>0.99636347757180299</c:v>
                </c:pt>
                <c:pt idx="717">
                  <c:v>0.99637593116073897</c:v>
                </c:pt>
                <c:pt idx="718">
                  <c:v>0.99638833002573202</c:v>
                </c:pt>
                <c:pt idx="719">
                  <c:v>0.99640067446420699</c:v>
                </c:pt>
                <c:pt idx="720">
                  <c:v>0.99641296477164398</c:v>
                </c:pt>
                <c:pt idx="721">
                  <c:v>0.99642520124159994</c:v>
                </c:pt>
                <c:pt idx="722">
                  <c:v>0.99643738416571503</c:v>
                </c:pt>
                <c:pt idx="723">
                  <c:v>0.99644951383373703</c:v>
                </c:pt>
                <c:pt idx="724">
                  <c:v>0.99646159053352601</c:v>
                </c:pt>
                <c:pt idx="725">
                  <c:v>0.99647361455107597</c:v>
                </c:pt>
                <c:pt idx="726">
                  <c:v>0.99648558617052596</c:v>
                </c:pt>
                <c:pt idx="727">
                  <c:v>0.99649750567417605</c:v>
                </c:pt>
                <c:pt idx="728">
                  <c:v>0.99650937334249701</c:v>
                </c:pt>
                <c:pt idx="729">
                  <c:v>0.99652118945414903</c:v>
                </c:pt>
                <c:pt idx="730">
                  <c:v>0.99653295428599398</c:v>
                </c:pt>
                <c:pt idx="731">
                  <c:v>0.99654466811310705</c:v>
                </c:pt>
                <c:pt idx="732">
                  <c:v>0.99655633120879406</c:v>
                </c:pt>
                <c:pt idx="733">
                  <c:v>0.99656794384460001</c:v>
                </c:pt>
                <c:pt idx="734">
                  <c:v>0.99657950629032699</c:v>
                </c:pt>
                <c:pt idx="735">
                  <c:v>0.99659101881404499</c:v>
                </c:pt>
                <c:pt idx="736">
                  <c:v>0.99660248168210297</c:v>
                </c:pt>
                <c:pt idx="737">
                  <c:v>0.996613895159148</c:v>
                </c:pt>
                <c:pt idx="738">
                  <c:v>0.99662525950813097</c:v>
                </c:pt>
                <c:pt idx="739">
                  <c:v>0.99663657499032399</c:v>
                </c:pt>
                <c:pt idx="740">
                  <c:v>0.99664784186532995</c:v>
                </c:pt>
                <c:pt idx="741">
                  <c:v>0.99665906039109897</c:v>
                </c:pt>
                <c:pt idx="742">
                  <c:v>0.99667023082393602</c:v>
                </c:pt>
                <c:pt idx="743">
                  <c:v>0.99668135341851605</c:v>
                </c:pt>
                <c:pt idx="744">
                  <c:v>0.99669242842789596</c:v>
                </c:pt>
                <c:pt idx="745">
                  <c:v>0.99670345610352695</c:v>
                </c:pt>
                <c:pt idx="746">
                  <c:v>0.99671443669526405</c:v>
                </c:pt>
                <c:pt idx="747">
                  <c:v>0.99672537045138099</c:v>
                </c:pt>
                <c:pt idx="748">
                  <c:v>0.99673625761857998</c:v>
                </c:pt>
                <c:pt idx="749">
                  <c:v>0.99674709844200604</c:v>
                </c:pt>
                <c:pt idx="750">
                  <c:v>0.99675789316525398</c:v>
                </c:pt>
                <c:pt idx="751">
                  <c:v>0.99676864203038296</c:v>
                </c:pt>
                <c:pt idx="752">
                  <c:v>0.99677934527793</c:v>
                </c:pt>
                <c:pt idx="753">
                  <c:v>0.99679000314691502</c:v>
                </c:pt>
                <c:pt idx="754">
                  <c:v>0.99680061587485702</c:v>
                </c:pt>
                <c:pt idx="755">
                  <c:v>0.99681118369778499</c:v>
                </c:pt>
                <c:pt idx="756">
                  <c:v>0.99682170685024596</c:v>
                </c:pt>
                <c:pt idx="757">
                  <c:v>0.99683218556531805</c:v>
                </c:pt>
                <c:pt idx="758">
                  <c:v>0.99684262007462099</c:v>
                </c:pt>
                <c:pt idx="759">
                  <c:v>0.99685301060832499</c:v>
                </c:pt>
                <c:pt idx="760">
                  <c:v>0.99686335739516696</c:v>
                </c:pt>
                <c:pt idx="761">
                  <c:v>0.99687366066245198</c:v>
                </c:pt>
                <c:pt idx="762">
                  <c:v>0.99688392063607301</c:v>
                </c:pt>
                <c:pt idx="763">
                  <c:v>0.99689413754051304</c:v>
                </c:pt>
                <c:pt idx="764">
                  <c:v>0.99690431159886395</c:v>
                </c:pt>
                <c:pt idx="765">
                  <c:v>0.99691444303282695</c:v>
                </c:pt>
                <c:pt idx="766">
                  <c:v>0.99692453206273202</c:v>
                </c:pt>
                <c:pt idx="767">
                  <c:v>0.996934578907542</c:v>
                </c:pt>
                <c:pt idx="768">
                  <c:v>0.99694458378486295</c:v>
                </c:pt>
                <c:pt idx="769">
                  <c:v>0.99695454691095697</c:v>
                </c:pt>
                <c:pt idx="770">
                  <c:v>0.99696446850075005</c:v>
                </c:pt>
                <c:pt idx="771">
                  <c:v>0.99697434876783897</c:v>
                </c:pt>
                <c:pt idx="772">
                  <c:v>0.99698418792450905</c:v>
                </c:pt>
                <c:pt idx="773">
                  <c:v>0.99699398618173396</c:v>
                </c:pt>
                <c:pt idx="774">
                  <c:v>0.99700374374919098</c:v>
                </c:pt>
                <c:pt idx="775">
                  <c:v>0.99701346083526898</c:v>
                </c:pt>
                <c:pt idx="776">
                  <c:v>0.99702313764707895</c:v>
                </c:pt>
                <c:pt idx="777">
                  <c:v>0.99703277439046001</c:v>
                </c:pt>
                <c:pt idx="778">
                  <c:v>0.99704237126998996</c:v>
                </c:pt>
                <c:pt idx="779">
                  <c:v>0.99705192848899804</c:v>
                </c:pt>
                <c:pt idx="780">
                  <c:v>0.99706144624956705</c:v>
                </c:pt>
                <c:pt idx="781">
                  <c:v>0.99707092475254899</c:v>
                </c:pt>
                <c:pt idx="782">
                  <c:v>0.99708036419756796</c:v>
                </c:pt>
                <c:pt idx="783">
                  <c:v>0.99708976478303302</c:v>
                </c:pt>
                <c:pt idx="784">
                  <c:v>0.99709912670614698</c:v>
                </c:pt>
                <c:pt idx="785">
                  <c:v>0.99710845016291205</c:v>
                </c:pt>
                <c:pt idx="786">
                  <c:v>0.99711773534813897</c:v>
                </c:pt>
                <c:pt idx="787">
                  <c:v>0.99712698245545806</c:v>
                </c:pt>
                <c:pt idx="788">
                  <c:v>0.99713619167732603</c:v>
                </c:pt>
                <c:pt idx="789">
                  <c:v>0.997145363205033</c:v>
                </c:pt>
                <c:pt idx="790">
                  <c:v>0.99715449722871496</c:v>
                </c:pt>
                <c:pt idx="791">
                  <c:v>0.99716359393735399</c:v>
                </c:pt>
                <c:pt idx="792">
                  <c:v>0.99717265351879703</c:v>
                </c:pt>
                <c:pt idx="793">
                  <c:v>0.99718167615975495</c:v>
                </c:pt>
                <c:pt idx="794">
                  <c:v>0.99719066204581497</c:v>
                </c:pt>
                <c:pt idx="795">
                  <c:v>0.99719961136144797</c:v>
                </c:pt>
                <c:pt idx="796">
                  <c:v>0.99720852429001505</c:v>
                </c:pt>
                <c:pt idx="797">
                  <c:v>0.99721740101377598</c:v>
                </c:pt>
                <c:pt idx="798">
                  <c:v>0.99722624171389995</c:v>
                </c:pt>
                <c:pt idx="799">
                  <c:v>0.99723504657046702</c:v>
                </c:pt>
                <c:pt idx="800">
                  <c:v>0.997243815762482</c:v>
                </c:pt>
                <c:pt idx="801">
                  <c:v>0.997252549467878</c:v>
                </c:pt>
                <c:pt idx="802">
                  <c:v>0.99726124786352499</c:v>
                </c:pt>
                <c:pt idx="803">
                  <c:v>0.997269911125237</c:v>
                </c:pt>
                <c:pt idx="804">
                  <c:v>0.997278539427782</c:v>
                </c:pt>
                <c:pt idx="805">
                  <c:v>0.99728713294488602</c:v>
                </c:pt>
                <c:pt idx="806">
                  <c:v>0.99729569184924005</c:v>
                </c:pt>
                <c:pt idx="807">
                  <c:v>0.99730421631251098</c:v>
                </c:pt>
                <c:pt idx="808">
                  <c:v>0.99731270650534598</c:v>
                </c:pt>
                <c:pt idx="809">
                  <c:v>0.99732116259737902</c:v>
                </c:pt>
                <c:pt idx="810">
                  <c:v>0.99732958475723898</c:v>
                </c:pt>
                <c:pt idx="811">
                  <c:v>0.99733797315255801</c:v>
                </c:pt>
                <c:pt idx="812">
                  <c:v>0.99734632794997702</c:v>
                </c:pt>
                <c:pt idx="813">
                  <c:v>0.99735464931515005</c:v>
                </c:pt>
                <c:pt idx="814">
                  <c:v>0.99736293741275694</c:v>
                </c:pt>
                <c:pt idx="815">
                  <c:v>0.99737119240650496</c:v>
                </c:pt>
                <c:pt idx="816">
                  <c:v>0.99737941445913603</c:v>
                </c:pt>
                <c:pt idx="817">
                  <c:v>0.99738760373243796</c:v>
                </c:pt>
                <c:pt idx="818">
                  <c:v>0.99739576038724498</c:v>
                </c:pt>
                <c:pt idx="819">
                  <c:v>0.99740388458344698</c:v>
                </c:pt>
                <c:pt idx="820">
                  <c:v>0.99741197647999802</c:v>
                </c:pt>
                <c:pt idx="821">
                  <c:v>0.99742003623491904</c:v>
                </c:pt>
                <c:pt idx="822">
                  <c:v>0.99742806400530704</c:v>
                </c:pt>
                <c:pt idx="823">
                  <c:v>0.99743605994733997</c:v>
                </c:pt>
                <c:pt idx="824">
                  <c:v>0.99744402421628198</c:v>
                </c:pt>
                <c:pt idx="825">
                  <c:v>0.99745195696649402</c:v>
                </c:pt>
                <c:pt idx="826">
                  <c:v>0.99745985835143403</c:v>
                </c:pt>
                <c:pt idx="827">
                  <c:v>0.99746772852366805</c:v>
                </c:pt>
                <c:pt idx="828">
                  <c:v>0.99747556763487399</c:v>
                </c:pt>
                <c:pt idx="829">
                  <c:v>0.99748337583584901</c:v>
                </c:pt>
                <c:pt idx="830">
                  <c:v>0.99749115327651094</c:v>
                </c:pt>
                <c:pt idx="831">
                  <c:v>0.99749890010591302</c:v>
                </c:pt>
                <c:pt idx="832">
                  <c:v>0.99750661647224104</c:v>
                </c:pt>
                <c:pt idx="833">
                  <c:v>0.99751430252282303</c:v>
                </c:pt>
                <c:pt idx="834">
                  <c:v>0.99752195840413704</c:v>
                </c:pt>
                <c:pt idx="835">
                  <c:v>0.99752958426181204</c:v>
                </c:pt>
                <c:pt idx="836">
                  <c:v>0.99753718024063998</c:v>
                </c:pt>
                <c:pt idx="837">
                  <c:v>0.99754474648457303</c:v>
                </c:pt>
                <c:pt idx="838">
                  <c:v>0.99755228313673705</c:v>
                </c:pt>
                <c:pt idx="839">
                  <c:v>0.99755979033943498</c:v>
                </c:pt>
                <c:pt idx="840">
                  <c:v>0.99756726823414799</c:v>
                </c:pt>
                <c:pt idx="841">
                  <c:v>0.99757471696154798</c:v>
                </c:pt>
                <c:pt idx="842">
                  <c:v>0.99758213666149798</c:v>
                </c:pt>
                <c:pt idx="843">
                  <c:v>0.99758952747305896</c:v>
                </c:pt>
                <c:pt idx="844">
                  <c:v>0.99759688953449599</c:v>
                </c:pt>
                <c:pt idx="845">
                  <c:v>0.997604222983283</c:v>
                </c:pt>
                <c:pt idx="846">
                  <c:v>0.99761152795610797</c:v>
                </c:pt>
                <c:pt idx="847">
                  <c:v>0.99761880458887797</c:v>
                </c:pt>
                <c:pt idx="848">
                  <c:v>0.99762605301672402</c:v>
                </c:pt>
                <c:pt idx="849">
                  <c:v>0.99763327337400998</c:v>
                </c:pt>
                <c:pt idx="850">
                  <c:v>0.99764046579433097</c:v>
                </c:pt>
                <c:pt idx="851">
                  <c:v>0.99764763041052495</c:v>
                </c:pt>
                <c:pt idx="852">
                  <c:v>0.99765476735467196</c:v>
                </c:pt>
                <c:pt idx="853">
                  <c:v>0.99766187675810603</c:v>
                </c:pt>
                <c:pt idx="854">
                  <c:v>0.99766895875141204</c:v>
                </c:pt>
                <c:pt idx="855">
                  <c:v>0.99767601346443802</c:v>
                </c:pt>
                <c:pt idx="856">
                  <c:v>0.99768304102629501</c:v>
                </c:pt>
                <c:pt idx="857">
                  <c:v>0.997690041565365</c:v>
                </c:pt>
                <c:pt idx="858">
                  <c:v>0.99769701520930598</c:v>
                </c:pt>
                <c:pt idx="859">
                  <c:v>0.99770396208505097</c:v>
                </c:pt>
                <c:pt idx="860">
                  <c:v>0.99771088231882099</c:v>
                </c:pt>
                <c:pt idx="861">
                  <c:v>0.99771777603612399</c:v>
                </c:pt>
                <c:pt idx="862">
                  <c:v>0.99772464336176403</c:v>
                </c:pt>
                <c:pt idx="863">
                  <c:v>0.99773148441984005</c:v>
                </c:pt>
                <c:pt idx="864">
                  <c:v>0.99773829933375502</c:v>
                </c:pt>
                <c:pt idx="865">
                  <c:v>0.99774508822621999</c:v>
                </c:pt>
                <c:pt idx="866">
                  <c:v>0.99775185121925902</c:v>
                </c:pt>
                <c:pt idx="867">
                  <c:v>0.99775858843420895</c:v>
                </c:pt>
                <c:pt idx="868">
                  <c:v>0.99776529999173103</c:v>
                </c:pt>
                <c:pt idx="869">
                  <c:v>0.99777198601181005</c:v>
                </c:pt>
                <c:pt idx="870">
                  <c:v>0.99777864661376103</c:v>
                </c:pt>
                <c:pt idx="871">
                  <c:v>0.99778528191623295</c:v>
                </c:pt>
                <c:pt idx="872">
                  <c:v>0.99779189203721497</c:v>
                </c:pt>
                <c:pt idx="873">
                  <c:v>0.99779847709403602</c:v>
                </c:pt>
                <c:pt idx="874">
                  <c:v>0.99780503720337499</c:v>
                </c:pt>
                <c:pt idx="875">
                  <c:v>0.99781157248125996</c:v>
                </c:pt>
                <c:pt idx="876">
                  <c:v>0.99781808304307595</c:v>
                </c:pt>
                <c:pt idx="877">
                  <c:v>0.99782456900356697</c:v>
                </c:pt>
                <c:pt idx="878">
                  <c:v>0.99783103047683996</c:v>
                </c:pt>
                <c:pt idx="879">
                  <c:v>0.99783746757637304</c:v>
                </c:pt>
                <c:pt idx="880">
                  <c:v>0.99784388041501404</c:v>
                </c:pt>
                <c:pt idx="881">
                  <c:v>0.99785026910498598</c:v>
                </c:pt>
                <c:pt idx="882">
                  <c:v>0.99785663375789402</c:v>
                </c:pt>
                <c:pt idx="883">
                  <c:v>0.99786297448472605</c:v>
                </c:pt>
                <c:pt idx="884">
                  <c:v>0.99786929139586</c:v>
                </c:pt>
                <c:pt idx="885">
                  <c:v>0.99787558460106496</c:v>
                </c:pt>
                <c:pt idx="886">
                  <c:v>0.99788185420950404</c:v>
                </c:pt>
                <c:pt idx="887">
                  <c:v>0.99788810032974395</c:v>
                </c:pt>
                <c:pt idx="888">
                  <c:v>0.99789432306975201</c:v>
                </c:pt>
                <c:pt idx="889">
                  <c:v>0.99790052253690398</c:v>
                </c:pt>
                <c:pt idx="890">
                  <c:v>0.99790669883798799</c:v>
                </c:pt>
                <c:pt idx="891">
                  <c:v>0.99791285207920699</c:v>
                </c:pt>
                <c:pt idx="892">
                  <c:v>0.99791898236618104</c:v>
                </c:pt>
                <c:pt idx="893">
                  <c:v>0.997925089803955</c:v>
                </c:pt>
                <c:pt idx="894">
                  <c:v>0.99793117449699897</c:v>
                </c:pt>
                <c:pt idx="895">
                  <c:v>0.99793723654921196</c:v>
                </c:pt>
                <c:pt idx="896">
                  <c:v>0.99794327606392996</c:v>
                </c:pt>
                <c:pt idx="897">
                  <c:v>0.997949293143921</c:v>
                </c:pt>
                <c:pt idx="898">
                  <c:v>0.99795528789139898</c:v>
                </c:pt>
                <c:pt idx="899">
                  <c:v>0.99796126040801802</c:v>
                </c:pt>
                <c:pt idx="900">
                  <c:v>0.99796721079488304</c:v>
                </c:pt>
                <c:pt idx="901">
                  <c:v>0.99797313915254904</c:v>
                </c:pt>
                <c:pt idx="902">
                  <c:v>0.99797904558102601</c:v>
                </c:pt>
                <c:pt idx="903">
                  <c:v>0.99798493017977996</c:v>
                </c:pt>
                <c:pt idx="904">
                  <c:v>0.99799079304774296</c:v>
                </c:pt>
                <c:pt idx="905">
                  <c:v>0.99799663428330998</c:v>
                </c:pt>
                <c:pt idx="906">
                  <c:v>0.99800245398434195</c:v>
                </c:pt>
                <c:pt idx="907">
                  <c:v>0.99800825224817602</c:v>
                </c:pt>
                <c:pt idx="908">
                  <c:v>0.99801402917162296</c:v>
                </c:pt>
                <c:pt idx="909">
                  <c:v>0.99801978485096898</c:v>
                </c:pt>
                <c:pt idx="910">
                  <c:v>0.99802551938198603</c:v>
                </c:pt>
                <c:pt idx="911">
                  <c:v>0.99803123285993001</c:v>
                </c:pt>
                <c:pt idx="912">
                  <c:v>0.99803692537954403</c:v>
                </c:pt>
                <c:pt idx="913">
                  <c:v>0.99804259703506304</c:v>
                </c:pt>
                <c:pt idx="914">
                  <c:v>0.99804824792021696</c:v>
                </c:pt>
                <c:pt idx="915">
                  <c:v>0.99805387812823299</c:v>
                </c:pt>
                <c:pt idx="916">
                  <c:v>0.99805948775183895</c:v>
                </c:pt>
                <c:pt idx="917">
                  <c:v>0.99806507688326895</c:v>
                </c:pt>
                <c:pt idx="918">
                  <c:v>0.99807064561425995</c:v>
                </c:pt>
                <c:pt idx="919">
                  <c:v>0.99807619403606396</c:v>
                </c:pt>
                <c:pt idx="920">
                  <c:v>0.99808172223944303</c:v>
                </c:pt>
                <c:pt idx="921">
                  <c:v>0.99808723031467605</c:v>
                </c:pt>
                <c:pt idx="922">
                  <c:v>0.99809271835156199</c:v>
                </c:pt>
                <c:pt idx="923">
                  <c:v>0.99809818643942205</c:v>
                </c:pt>
                <c:pt idx="924">
                  <c:v>0.99810363466710095</c:v>
                </c:pt>
                <c:pt idx="925">
                  <c:v>0.99810906312297498</c:v>
                </c:pt>
                <c:pt idx="926">
                  <c:v>0.99811447189494795</c:v>
                </c:pt>
                <c:pt idx="927">
                  <c:v>0.99811986107045902</c:v>
                </c:pt>
                <c:pt idx="928">
                  <c:v>0.99812523073648596</c:v>
                </c:pt>
                <c:pt idx="929">
                  <c:v>0.99813058097954399</c:v>
                </c:pt>
                <c:pt idx="930">
                  <c:v>0.99813591188569195</c:v>
                </c:pt>
                <c:pt idx="931">
                  <c:v>0.99814122354053403</c:v>
                </c:pt>
                <c:pt idx="932">
                  <c:v>0.998146516029222</c:v>
                </c:pt>
                <c:pt idx="933">
                  <c:v>0.99815178943645999</c:v>
                </c:pt>
                <c:pt idx="934">
                  <c:v>0.99815704384650406</c:v>
                </c:pt>
                <c:pt idx="935">
                  <c:v>0.99816227934316804</c:v>
                </c:pt>
                <c:pt idx="936">
                  <c:v>0.99816749600982602</c:v>
                </c:pt>
                <c:pt idx="937">
                  <c:v>0.99817269392941099</c:v>
                </c:pt>
                <c:pt idx="938">
                  <c:v>0.99817787318442397</c:v>
                </c:pt>
                <c:pt idx="939">
                  <c:v>0.99818303385692997</c:v>
                </c:pt>
                <c:pt idx="940">
                  <c:v>0.99818817602856702</c:v>
                </c:pt>
                <c:pt idx="941">
                  <c:v>0.99819329978054405</c:v>
                </c:pt>
                <c:pt idx="942">
                  <c:v>0.998198405193645</c:v>
                </c:pt>
                <c:pt idx="943">
                  <c:v>0.99820349234823202</c:v>
                </c:pt>
                <c:pt idx="944">
                  <c:v>0.99820856132424796</c:v>
                </c:pt>
                <c:pt idx="945">
                  <c:v>0.99821361220121796</c:v>
                </c:pt>
                <c:pt idx="946">
                  <c:v>0.99821864505825397</c:v>
                </c:pt>
                <c:pt idx="947">
                  <c:v>0.99822365997405205</c:v>
                </c:pt>
                <c:pt idx="948">
                  <c:v>0.998228657026904</c:v>
                </c:pt>
                <c:pt idx="949">
                  <c:v>0.99823363629469097</c:v>
                </c:pt>
                <c:pt idx="950">
                  <c:v>0.99823859785489</c:v>
                </c:pt>
                <c:pt idx="951">
                  <c:v>0.99824354178457797</c:v>
                </c:pt>
                <c:pt idx="952">
                  <c:v>0.998248468160429</c:v>
                </c:pt>
                <c:pt idx="953">
                  <c:v>0.99825337705872297</c:v>
                </c:pt>
                <c:pt idx="954">
                  <c:v>0.99825826855534305</c:v>
                </c:pt>
                <c:pt idx="955">
                  <c:v>0.99826314272577998</c:v>
                </c:pt>
                <c:pt idx="956">
                  <c:v>0.99826799964513402</c:v>
                </c:pt>
                <c:pt idx="957">
                  <c:v>0.99827283938811995</c:v>
                </c:pt>
                <c:pt idx="958">
                  <c:v>0.99827766202906498</c:v>
                </c:pt>
                <c:pt idx="959">
                  <c:v>0.99828246764191297</c:v>
                </c:pt>
                <c:pt idx="960">
                  <c:v>0.99828725630022896</c:v>
                </c:pt>
                <c:pt idx="961">
                  <c:v>0.99829202807719597</c:v>
                </c:pt>
                <c:pt idx="962">
                  <c:v>0.99829678304562397</c:v>
                </c:pt>
                <c:pt idx="963">
                  <c:v>0.99830152127794902</c:v>
                </c:pt>
                <c:pt idx="964">
                  <c:v>0.99830624284623404</c:v>
                </c:pt>
                <c:pt idx="965">
                  <c:v>0.99831094782217</c:v>
                </c:pt>
                <c:pt idx="966">
                  <c:v>0.99831563627708697</c:v>
                </c:pt>
                <c:pt idx="967">
                  <c:v>0.99832030828194296</c:v>
                </c:pt>
                <c:pt idx="968">
                  <c:v>0.99832496390733805</c:v>
                </c:pt>
                <c:pt idx="969">
                  <c:v>0.99832960322350806</c:v>
                </c:pt>
                <c:pt idx="970">
                  <c:v>0.99833422630033297</c:v>
                </c:pt>
                <c:pt idx="971">
                  <c:v>0.99833883320733396</c:v>
                </c:pt>
                <c:pt idx="972">
                  <c:v>0.99834342401367904</c:v>
                </c:pt>
                <c:pt idx="973">
                  <c:v>0.99834799878818403</c:v>
                </c:pt>
                <c:pt idx="974">
                  <c:v>0.99835255759931396</c:v>
                </c:pt>
                <c:pt idx="975">
                  <c:v>0.998357100515185</c:v>
                </c:pt>
                <c:pt idx="976">
                  <c:v>0.99836162760356995</c:v>
                </c:pt>
                <c:pt idx="977">
                  <c:v>0.99836613893189496</c:v>
                </c:pt>
                <c:pt idx="978">
                  <c:v>0.99837063456724495</c:v>
                </c:pt>
                <c:pt idx="979">
                  <c:v>0.99837511457636496</c:v>
                </c:pt>
                <c:pt idx="980">
                  <c:v>0.99837957902566199</c:v>
                </c:pt>
                <c:pt idx="981">
                  <c:v>0.99838402798120796</c:v>
                </c:pt>
                <c:pt idx="982">
                  <c:v>0.99838846150873894</c:v>
                </c:pt>
                <c:pt idx="983">
                  <c:v>0.99839287967366097</c:v>
                </c:pt>
                <c:pt idx="984">
                  <c:v>0.99839728254104898</c:v>
                </c:pt>
                <c:pt idx="985">
                  <c:v>0.99840167017564996</c:v>
                </c:pt>
                <c:pt idx="986">
                  <c:v>0.99840604264188404</c:v>
                </c:pt>
                <c:pt idx="987">
                  <c:v>0.99841040000384895</c:v>
                </c:pt>
                <c:pt idx="988">
                  <c:v>0.99841474232531802</c:v>
                </c:pt>
                <c:pt idx="989">
                  <c:v>0.99841906966974603</c:v>
                </c:pt>
                <c:pt idx="990">
                  <c:v>0.99842338210026704</c:v>
                </c:pt>
                <c:pt idx="991">
                  <c:v>0.99842767967969803</c:v>
                </c:pt>
                <c:pt idx="992">
                  <c:v>0.998431962470545</c:v>
                </c:pt>
                <c:pt idx="993">
                  <c:v>0.99843623053499697</c:v>
                </c:pt>
                <c:pt idx="994">
                  <c:v>0.99844048393493401</c:v>
                </c:pt>
                <c:pt idx="995">
                  <c:v>0.99844472273192397</c:v>
                </c:pt>
                <c:pt idx="996">
                  <c:v>0.99844894698723097</c:v>
                </c:pt>
                <c:pt idx="997">
                  <c:v>0.99845315676181101</c:v>
                </c:pt>
                <c:pt idx="998">
                  <c:v>0.99845735211631503</c:v>
                </c:pt>
                <c:pt idx="999">
                  <c:v>0.99846153311109398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B1-439C-AFB9-B007750B3FEF}"/>
            </c:ext>
          </c:extLst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10 µm</c:v>
                </c:pt>
              </c:strCache>
            </c:strRef>
          </c:tx>
          <c:spPr>
            <a:ln w="19080" cap="rnd">
              <a:solidFill>
                <a:srgbClr val="7030A0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7</c:f>
              <c:numCache>
                <c:formatCode>General</c:formatCode>
                <c:ptCount val="1000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1.0166666666666699</c:v>
                </c:pt>
                <c:pt idx="62">
                  <c:v>1.0333333333333301</c:v>
                </c:pt>
                <c:pt idx="63">
                  <c:v>1.05</c:v>
                </c:pt>
                <c:pt idx="64">
                  <c:v>1.06666666666667</c:v>
                </c:pt>
                <c:pt idx="65">
                  <c:v>1.0833333333333299</c:v>
                </c:pt>
                <c:pt idx="66">
                  <c:v>1.1000000000000001</c:v>
                </c:pt>
                <c:pt idx="67">
                  <c:v>1.11666666666667</c:v>
                </c:pt>
                <c:pt idx="68">
                  <c:v>1.13333333333333</c:v>
                </c:pt>
                <c:pt idx="69">
                  <c:v>1.1499999999999999</c:v>
                </c:pt>
                <c:pt idx="70">
                  <c:v>1.1666666666666701</c:v>
                </c:pt>
                <c:pt idx="71">
                  <c:v>1.18333333333333</c:v>
                </c:pt>
                <c:pt idx="72">
                  <c:v>1.2</c:v>
                </c:pt>
                <c:pt idx="73">
                  <c:v>1.2166666666666699</c:v>
                </c:pt>
                <c:pt idx="74">
                  <c:v>1.2333333333333301</c:v>
                </c:pt>
                <c:pt idx="75">
                  <c:v>1.25</c:v>
                </c:pt>
                <c:pt idx="76">
                  <c:v>1.2666666666666699</c:v>
                </c:pt>
                <c:pt idx="77">
                  <c:v>1.2833333333333301</c:v>
                </c:pt>
                <c:pt idx="78">
                  <c:v>1.3</c:v>
                </c:pt>
                <c:pt idx="79">
                  <c:v>1.31666666666667</c:v>
                </c:pt>
                <c:pt idx="80">
                  <c:v>1.3333333333333299</c:v>
                </c:pt>
                <c:pt idx="81">
                  <c:v>1.35</c:v>
                </c:pt>
                <c:pt idx="82">
                  <c:v>1.36666666666667</c:v>
                </c:pt>
                <c:pt idx="83">
                  <c:v>1.38333333333333</c:v>
                </c:pt>
                <c:pt idx="84">
                  <c:v>1.4</c:v>
                </c:pt>
                <c:pt idx="85">
                  <c:v>1.4166666666666701</c:v>
                </c:pt>
                <c:pt idx="86">
                  <c:v>1.43333333333333</c:v>
                </c:pt>
                <c:pt idx="87">
                  <c:v>1.45</c:v>
                </c:pt>
                <c:pt idx="88">
                  <c:v>1.4666666666666699</c:v>
                </c:pt>
                <c:pt idx="89">
                  <c:v>1.4833333333333301</c:v>
                </c:pt>
                <c:pt idx="90">
                  <c:v>1.5</c:v>
                </c:pt>
                <c:pt idx="91">
                  <c:v>1.5166666666666699</c:v>
                </c:pt>
                <c:pt idx="92">
                  <c:v>1.5333333333333301</c:v>
                </c:pt>
                <c:pt idx="93">
                  <c:v>1.55</c:v>
                </c:pt>
                <c:pt idx="94">
                  <c:v>1.56666666666667</c:v>
                </c:pt>
                <c:pt idx="95">
                  <c:v>1.5833333333333299</c:v>
                </c:pt>
                <c:pt idx="96">
                  <c:v>1.6</c:v>
                </c:pt>
                <c:pt idx="97">
                  <c:v>1.61666666666667</c:v>
                </c:pt>
                <c:pt idx="98">
                  <c:v>1.63333333333333</c:v>
                </c:pt>
                <c:pt idx="99">
                  <c:v>1.65</c:v>
                </c:pt>
                <c:pt idx="100">
                  <c:v>1.6666666666666701</c:v>
                </c:pt>
                <c:pt idx="101">
                  <c:v>1.68333333333333</c:v>
                </c:pt>
                <c:pt idx="102">
                  <c:v>1.7</c:v>
                </c:pt>
                <c:pt idx="103">
                  <c:v>1.7166666666666699</c:v>
                </c:pt>
                <c:pt idx="104">
                  <c:v>1.7333333333333301</c:v>
                </c:pt>
                <c:pt idx="105">
                  <c:v>1.75</c:v>
                </c:pt>
                <c:pt idx="106">
                  <c:v>1.7666666666666699</c:v>
                </c:pt>
                <c:pt idx="107">
                  <c:v>1.7833333333333301</c:v>
                </c:pt>
                <c:pt idx="108">
                  <c:v>1.8</c:v>
                </c:pt>
                <c:pt idx="109">
                  <c:v>1.81666666666667</c:v>
                </c:pt>
                <c:pt idx="110">
                  <c:v>1.8333333333333299</c:v>
                </c:pt>
                <c:pt idx="111">
                  <c:v>1.85</c:v>
                </c:pt>
                <c:pt idx="112">
                  <c:v>1.86666666666667</c:v>
                </c:pt>
                <c:pt idx="113">
                  <c:v>1.88333333333333</c:v>
                </c:pt>
                <c:pt idx="114">
                  <c:v>1.9</c:v>
                </c:pt>
                <c:pt idx="115">
                  <c:v>1.9166666666666701</c:v>
                </c:pt>
                <c:pt idx="116">
                  <c:v>1.93333333333333</c:v>
                </c:pt>
                <c:pt idx="117">
                  <c:v>1.95</c:v>
                </c:pt>
                <c:pt idx="118">
                  <c:v>1.9666666666666699</c:v>
                </c:pt>
                <c:pt idx="119">
                  <c:v>1.9833333333333301</c:v>
                </c:pt>
                <c:pt idx="120">
                  <c:v>2</c:v>
                </c:pt>
                <c:pt idx="121">
                  <c:v>2.0166666666666702</c:v>
                </c:pt>
                <c:pt idx="122">
                  <c:v>2.0333333333333301</c:v>
                </c:pt>
                <c:pt idx="123">
                  <c:v>2.0499999999999998</c:v>
                </c:pt>
                <c:pt idx="124">
                  <c:v>2.06666666666667</c:v>
                </c:pt>
                <c:pt idx="125">
                  <c:v>2.0833333333333299</c:v>
                </c:pt>
                <c:pt idx="126">
                  <c:v>2.1</c:v>
                </c:pt>
                <c:pt idx="127">
                  <c:v>2.1166666666666698</c:v>
                </c:pt>
                <c:pt idx="128">
                  <c:v>2.1333333333333302</c:v>
                </c:pt>
                <c:pt idx="129">
                  <c:v>2.15</c:v>
                </c:pt>
                <c:pt idx="130">
                  <c:v>2.1666666666666701</c:v>
                </c:pt>
                <c:pt idx="131">
                  <c:v>2.18333333333333</c:v>
                </c:pt>
                <c:pt idx="132">
                  <c:v>2.2000000000000002</c:v>
                </c:pt>
                <c:pt idx="133">
                  <c:v>2.2166666666666699</c:v>
                </c:pt>
                <c:pt idx="134">
                  <c:v>2.2333333333333298</c:v>
                </c:pt>
                <c:pt idx="135">
                  <c:v>2.25</c:v>
                </c:pt>
                <c:pt idx="136">
                  <c:v>2.2666666666666702</c:v>
                </c:pt>
                <c:pt idx="137">
                  <c:v>2.2833333333333301</c:v>
                </c:pt>
                <c:pt idx="138">
                  <c:v>2.2999999999999998</c:v>
                </c:pt>
                <c:pt idx="139">
                  <c:v>2.31666666666667</c:v>
                </c:pt>
                <c:pt idx="140">
                  <c:v>2.3333333333333299</c:v>
                </c:pt>
                <c:pt idx="141">
                  <c:v>2.35</c:v>
                </c:pt>
                <c:pt idx="142">
                  <c:v>2.3666666666666698</c:v>
                </c:pt>
                <c:pt idx="143">
                  <c:v>2.3833333333333302</c:v>
                </c:pt>
                <c:pt idx="144">
                  <c:v>2.4</c:v>
                </c:pt>
                <c:pt idx="145">
                  <c:v>2.4166666666666701</c:v>
                </c:pt>
                <c:pt idx="146">
                  <c:v>2.43333333333333</c:v>
                </c:pt>
                <c:pt idx="147">
                  <c:v>2.4500000000000002</c:v>
                </c:pt>
                <c:pt idx="148">
                  <c:v>2.4666666666666699</c:v>
                </c:pt>
                <c:pt idx="149">
                  <c:v>2.4833333333333298</c:v>
                </c:pt>
                <c:pt idx="150">
                  <c:v>2.5</c:v>
                </c:pt>
                <c:pt idx="151">
                  <c:v>2.5166666666666702</c:v>
                </c:pt>
                <c:pt idx="152">
                  <c:v>2.5333333333333301</c:v>
                </c:pt>
                <c:pt idx="153">
                  <c:v>2.5499999999999998</c:v>
                </c:pt>
                <c:pt idx="154">
                  <c:v>2.56666666666667</c:v>
                </c:pt>
                <c:pt idx="155">
                  <c:v>2.5833333333333299</c:v>
                </c:pt>
                <c:pt idx="156">
                  <c:v>2.6</c:v>
                </c:pt>
                <c:pt idx="157">
                  <c:v>2.6166666666666698</c:v>
                </c:pt>
                <c:pt idx="158">
                  <c:v>2.6333333333333302</c:v>
                </c:pt>
                <c:pt idx="159">
                  <c:v>2.65</c:v>
                </c:pt>
                <c:pt idx="160">
                  <c:v>2.6666666666666701</c:v>
                </c:pt>
                <c:pt idx="161">
                  <c:v>2.68333333333333</c:v>
                </c:pt>
                <c:pt idx="162">
                  <c:v>2.7</c:v>
                </c:pt>
                <c:pt idx="163">
                  <c:v>2.7166666666666699</c:v>
                </c:pt>
                <c:pt idx="164">
                  <c:v>2.7333333333333298</c:v>
                </c:pt>
                <c:pt idx="165">
                  <c:v>2.75</c:v>
                </c:pt>
                <c:pt idx="166">
                  <c:v>2.7666666666666702</c:v>
                </c:pt>
                <c:pt idx="167">
                  <c:v>2.7833333333333301</c:v>
                </c:pt>
                <c:pt idx="168">
                  <c:v>2.8</c:v>
                </c:pt>
                <c:pt idx="169">
                  <c:v>2.81666666666667</c:v>
                </c:pt>
                <c:pt idx="170">
                  <c:v>2.8333333333333299</c:v>
                </c:pt>
                <c:pt idx="171">
                  <c:v>2.85</c:v>
                </c:pt>
                <c:pt idx="172">
                  <c:v>2.8666666666666698</c:v>
                </c:pt>
                <c:pt idx="173">
                  <c:v>2.8833333333333302</c:v>
                </c:pt>
                <c:pt idx="174">
                  <c:v>2.9</c:v>
                </c:pt>
                <c:pt idx="175">
                  <c:v>2.9166666666666701</c:v>
                </c:pt>
                <c:pt idx="176">
                  <c:v>2.93333333333333</c:v>
                </c:pt>
                <c:pt idx="177">
                  <c:v>2.95</c:v>
                </c:pt>
                <c:pt idx="178">
                  <c:v>2.9666666666666699</c:v>
                </c:pt>
                <c:pt idx="179">
                  <c:v>2.9833333333333298</c:v>
                </c:pt>
                <c:pt idx="180">
                  <c:v>3</c:v>
                </c:pt>
                <c:pt idx="181">
                  <c:v>3.0166666666666702</c:v>
                </c:pt>
                <c:pt idx="182">
                  <c:v>3.0333333333333301</c:v>
                </c:pt>
                <c:pt idx="183">
                  <c:v>3.05</c:v>
                </c:pt>
                <c:pt idx="184">
                  <c:v>3.06666666666667</c:v>
                </c:pt>
                <c:pt idx="185">
                  <c:v>3.0833333333333299</c:v>
                </c:pt>
                <c:pt idx="186">
                  <c:v>3.1</c:v>
                </c:pt>
                <c:pt idx="187">
                  <c:v>3.1166666666666698</c:v>
                </c:pt>
                <c:pt idx="188">
                  <c:v>3.1333333333333302</c:v>
                </c:pt>
                <c:pt idx="189">
                  <c:v>3.15</c:v>
                </c:pt>
                <c:pt idx="190">
                  <c:v>3.1666666666666701</c:v>
                </c:pt>
                <c:pt idx="191">
                  <c:v>3.18333333333333</c:v>
                </c:pt>
                <c:pt idx="192">
                  <c:v>3.2</c:v>
                </c:pt>
                <c:pt idx="193">
                  <c:v>3.2166666666666699</c:v>
                </c:pt>
                <c:pt idx="194">
                  <c:v>3.2333333333333298</c:v>
                </c:pt>
                <c:pt idx="195">
                  <c:v>3.25</c:v>
                </c:pt>
                <c:pt idx="196">
                  <c:v>3.2666666666666702</c:v>
                </c:pt>
                <c:pt idx="197">
                  <c:v>3.2833333333333301</c:v>
                </c:pt>
                <c:pt idx="198">
                  <c:v>3.3</c:v>
                </c:pt>
                <c:pt idx="199">
                  <c:v>3.31666666666667</c:v>
                </c:pt>
                <c:pt idx="200">
                  <c:v>3.3333333333333299</c:v>
                </c:pt>
                <c:pt idx="201">
                  <c:v>3.35</c:v>
                </c:pt>
                <c:pt idx="202">
                  <c:v>3.3666666666666698</c:v>
                </c:pt>
                <c:pt idx="203">
                  <c:v>3.3833333333333302</c:v>
                </c:pt>
                <c:pt idx="204">
                  <c:v>3.4</c:v>
                </c:pt>
                <c:pt idx="205">
                  <c:v>3.4166666666666701</c:v>
                </c:pt>
                <c:pt idx="206">
                  <c:v>3.43333333333333</c:v>
                </c:pt>
                <c:pt idx="207">
                  <c:v>3.45</c:v>
                </c:pt>
                <c:pt idx="208">
                  <c:v>3.4666666666666699</c:v>
                </c:pt>
                <c:pt idx="209">
                  <c:v>3.4833333333333298</c:v>
                </c:pt>
                <c:pt idx="210">
                  <c:v>3.5</c:v>
                </c:pt>
                <c:pt idx="211">
                  <c:v>3.5166666666666702</c:v>
                </c:pt>
                <c:pt idx="212">
                  <c:v>3.5333333333333301</c:v>
                </c:pt>
                <c:pt idx="213">
                  <c:v>3.55</c:v>
                </c:pt>
                <c:pt idx="214">
                  <c:v>3.56666666666667</c:v>
                </c:pt>
                <c:pt idx="215">
                  <c:v>3.5833333333333299</c:v>
                </c:pt>
                <c:pt idx="216">
                  <c:v>3.6</c:v>
                </c:pt>
                <c:pt idx="217">
                  <c:v>3.6166666666666698</c:v>
                </c:pt>
                <c:pt idx="218">
                  <c:v>3.6333333333333302</c:v>
                </c:pt>
                <c:pt idx="219">
                  <c:v>3.65</c:v>
                </c:pt>
                <c:pt idx="220">
                  <c:v>3.6666666666666701</c:v>
                </c:pt>
                <c:pt idx="221">
                  <c:v>3.68333333333333</c:v>
                </c:pt>
                <c:pt idx="222">
                  <c:v>3.7</c:v>
                </c:pt>
                <c:pt idx="223">
                  <c:v>3.7166666666666699</c:v>
                </c:pt>
                <c:pt idx="224">
                  <c:v>3.7333333333333298</c:v>
                </c:pt>
                <c:pt idx="225">
                  <c:v>3.75</c:v>
                </c:pt>
                <c:pt idx="226">
                  <c:v>3.7666666666666702</c:v>
                </c:pt>
                <c:pt idx="227">
                  <c:v>3.7833333333333301</c:v>
                </c:pt>
                <c:pt idx="228">
                  <c:v>3.8</c:v>
                </c:pt>
                <c:pt idx="229">
                  <c:v>3.81666666666667</c:v>
                </c:pt>
                <c:pt idx="230">
                  <c:v>3.8333333333333299</c:v>
                </c:pt>
                <c:pt idx="231">
                  <c:v>3.85</c:v>
                </c:pt>
                <c:pt idx="232">
                  <c:v>3.8666666666666698</c:v>
                </c:pt>
                <c:pt idx="233">
                  <c:v>3.8833333333333302</c:v>
                </c:pt>
                <c:pt idx="234">
                  <c:v>3.9</c:v>
                </c:pt>
                <c:pt idx="235">
                  <c:v>3.9166666666666701</c:v>
                </c:pt>
                <c:pt idx="236">
                  <c:v>3.93333333333333</c:v>
                </c:pt>
                <c:pt idx="237">
                  <c:v>3.95</c:v>
                </c:pt>
                <c:pt idx="238">
                  <c:v>3.9666666666666699</c:v>
                </c:pt>
                <c:pt idx="239">
                  <c:v>3.9833333333333298</c:v>
                </c:pt>
                <c:pt idx="240">
                  <c:v>4</c:v>
                </c:pt>
                <c:pt idx="241">
                  <c:v>4.0166666666666702</c:v>
                </c:pt>
                <c:pt idx="242">
                  <c:v>4.0333333333333297</c:v>
                </c:pt>
                <c:pt idx="243">
                  <c:v>4.05</c:v>
                </c:pt>
                <c:pt idx="244">
                  <c:v>4.06666666666667</c:v>
                </c:pt>
                <c:pt idx="245">
                  <c:v>4.0833333333333304</c:v>
                </c:pt>
                <c:pt idx="246">
                  <c:v>4.0999999999999996</c:v>
                </c:pt>
                <c:pt idx="247">
                  <c:v>4.1166666666666698</c:v>
                </c:pt>
                <c:pt idx="248">
                  <c:v>4.1333333333333302</c:v>
                </c:pt>
                <c:pt idx="249">
                  <c:v>4.1500000000000004</c:v>
                </c:pt>
                <c:pt idx="250">
                  <c:v>4.1666666666666696</c:v>
                </c:pt>
                <c:pt idx="251">
                  <c:v>4.18333333333333</c:v>
                </c:pt>
                <c:pt idx="252">
                  <c:v>4.2</c:v>
                </c:pt>
                <c:pt idx="253">
                  <c:v>4.2166666666666703</c:v>
                </c:pt>
                <c:pt idx="254">
                  <c:v>4.2333333333333298</c:v>
                </c:pt>
                <c:pt idx="255">
                  <c:v>4.25</c:v>
                </c:pt>
                <c:pt idx="256">
                  <c:v>4.2666666666666702</c:v>
                </c:pt>
                <c:pt idx="257">
                  <c:v>4.2833333333333297</c:v>
                </c:pt>
                <c:pt idx="258">
                  <c:v>4.3</c:v>
                </c:pt>
                <c:pt idx="259">
                  <c:v>4.31666666666667</c:v>
                </c:pt>
                <c:pt idx="260">
                  <c:v>4.3333333333333304</c:v>
                </c:pt>
                <c:pt idx="261">
                  <c:v>4.3499999999999996</c:v>
                </c:pt>
                <c:pt idx="262">
                  <c:v>4.3666666666666698</c:v>
                </c:pt>
                <c:pt idx="263">
                  <c:v>4.3833333333333302</c:v>
                </c:pt>
                <c:pt idx="264">
                  <c:v>4.4000000000000004</c:v>
                </c:pt>
                <c:pt idx="265">
                  <c:v>4.4166666666666696</c:v>
                </c:pt>
                <c:pt idx="266">
                  <c:v>4.43333333333333</c:v>
                </c:pt>
                <c:pt idx="267">
                  <c:v>4.45</c:v>
                </c:pt>
                <c:pt idx="268">
                  <c:v>4.4666666666666703</c:v>
                </c:pt>
                <c:pt idx="269">
                  <c:v>4.4833333333333298</c:v>
                </c:pt>
                <c:pt idx="270">
                  <c:v>4.5</c:v>
                </c:pt>
                <c:pt idx="271">
                  <c:v>4.5166666666666702</c:v>
                </c:pt>
                <c:pt idx="272">
                  <c:v>4.5333333333333297</c:v>
                </c:pt>
                <c:pt idx="273">
                  <c:v>4.55</c:v>
                </c:pt>
                <c:pt idx="274">
                  <c:v>4.56666666666667</c:v>
                </c:pt>
                <c:pt idx="275">
                  <c:v>4.5833333333333304</c:v>
                </c:pt>
                <c:pt idx="276">
                  <c:v>4.5999999999999996</c:v>
                </c:pt>
                <c:pt idx="277">
                  <c:v>4.6166666666666698</c:v>
                </c:pt>
                <c:pt idx="278">
                  <c:v>4.6333333333333302</c:v>
                </c:pt>
                <c:pt idx="279">
                  <c:v>4.6500000000000004</c:v>
                </c:pt>
                <c:pt idx="280">
                  <c:v>4.6666666666666696</c:v>
                </c:pt>
                <c:pt idx="281">
                  <c:v>4.68333333333333</c:v>
                </c:pt>
                <c:pt idx="282">
                  <c:v>4.7</c:v>
                </c:pt>
                <c:pt idx="283">
                  <c:v>4.7166666666666703</c:v>
                </c:pt>
                <c:pt idx="284">
                  <c:v>4.7333333333333298</c:v>
                </c:pt>
                <c:pt idx="285">
                  <c:v>4.75</c:v>
                </c:pt>
                <c:pt idx="286">
                  <c:v>4.7666666666666702</c:v>
                </c:pt>
                <c:pt idx="287">
                  <c:v>4.7833333333333297</c:v>
                </c:pt>
                <c:pt idx="288">
                  <c:v>4.8</c:v>
                </c:pt>
                <c:pt idx="289">
                  <c:v>4.81666666666667</c:v>
                </c:pt>
                <c:pt idx="290">
                  <c:v>4.8333333333333304</c:v>
                </c:pt>
                <c:pt idx="291">
                  <c:v>4.8499999999999996</c:v>
                </c:pt>
                <c:pt idx="292">
                  <c:v>4.8666666666666698</c:v>
                </c:pt>
                <c:pt idx="293">
                  <c:v>4.8833333333333302</c:v>
                </c:pt>
                <c:pt idx="294">
                  <c:v>4.9000000000000004</c:v>
                </c:pt>
                <c:pt idx="295">
                  <c:v>4.9166666666666696</c:v>
                </c:pt>
                <c:pt idx="296">
                  <c:v>4.93333333333333</c:v>
                </c:pt>
                <c:pt idx="297">
                  <c:v>4.95</c:v>
                </c:pt>
                <c:pt idx="298">
                  <c:v>4.9666666666666703</c:v>
                </c:pt>
                <c:pt idx="299">
                  <c:v>4.9833333333333298</c:v>
                </c:pt>
                <c:pt idx="300">
                  <c:v>5</c:v>
                </c:pt>
                <c:pt idx="301">
                  <c:v>5.0166666666666702</c:v>
                </c:pt>
                <c:pt idx="302">
                  <c:v>5.0333333333333297</c:v>
                </c:pt>
                <c:pt idx="303">
                  <c:v>5.05</c:v>
                </c:pt>
                <c:pt idx="304">
                  <c:v>5.06666666666667</c:v>
                </c:pt>
                <c:pt idx="305">
                  <c:v>5.0833333333333304</c:v>
                </c:pt>
                <c:pt idx="306">
                  <c:v>5.0999999999999996</c:v>
                </c:pt>
                <c:pt idx="307">
                  <c:v>5.1166666666666698</c:v>
                </c:pt>
                <c:pt idx="308">
                  <c:v>5.1333333333333302</c:v>
                </c:pt>
                <c:pt idx="309">
                  <c:v>5.15</c:v>
                </c:pt>
                <c:pt idx="310">
                  <c:v>5.1666666666666696</c:v>
                </c:pt>
                <c:pt idx="311">
                  <c:v>5.18333333333333</c:v>
                </c:pt>
                <c:pt idx="312">
                  <c:v>5.2</c:v>
                </c:pt>
                <c:pt idx="313">
                  <c:v>5.2166666666666703</c:v>
                </c:pt>
                <c:pt idx="314">
                  <c:v>5.2333333333333298</c:v>
                </c:pt>
                <c:pt idx="315">
                  <c:v>5.25</c:v>
                </c:pt>
                <c:pt idx="316">
                  <c:v>5.2666666666666702</c:v>
                </c:pt>
                <c:pt idx="317">
                  <c:v>5.2833333333333297</c:v>
                </c:pt>
                <c:pt idx="318">
                  <c:v>5.3</c:v>
                </c:pt>
                <c:pt idx="319">
                  <c:v>5.31666666666667</c:v>
                </c:pt>
                <c:pt idx="320">
                  <c:v>5.3333333333333304</c:v>
                </c:pt>
                <c:pt idx="321">
                  <c:v>5.35</c:v>
                </c:pt>
                <c:pt idx="322">
                  <c:v>5.3666666666666698</c:v>
                </c:pt>
                <c:pt idx="323">
                  <c:v>5.3833333333333302</c:v>
                </c:pt>
                <c:pt idx="324">
                  <c:v>5.4</c:v>
                </c:pt>
                <c:pt idx="325">
                  <c:v>5.4166666666666696</c:v>
                </c:pt>
                <c:pt idx="326">
                  <c:v>5.43333333333333</c:v>
                </c:pt>
                <c:pt idx="327">
                  <c:v>5.45</c:v>
                </c:pt>
                <c:pt idx="328">
                  <c:v>5.4666666666666703</c:v>
                </c:pt>
                <c:pt idx="329">
                  <c:v>5.4833333333333298</c:v>
                </c:pt>
                <c:pt idx="330">
                  <c:v>5.5</c:v>
                </c:pt>
                <c:pt idx="331">
                  <c:v>5.5166666666666702</c:v>
                </c:pt>
                <c:pt idx="332">
                  <c:v>5.5333333333333297</c:v>
                </c:pt>
                <c:pt idx="333">
                  <c:v>5.55</c:v>
                </c:pt>
                <c:pt idx="334">
                  <c:v>5.56666666666667</c:v>
                </c:pt>
                <c:pt idx="335">
                  <c:v>5.5833333333333304</c:v>
                </c:pt>
                <c:pt idx="336">
                  <c:v>5.6</c:v>
                </c:pt>
                <c:pt idx="337">
                  <c:v>5.6166666666666698</c:v>
                </c:pt>
                <c:pt idx="338">
                  <c:v>5.6333333333333302</c:v>
                </c:pt>
                <c:pt idx="339">
                  <c:v>5.65</c:v>
                </c:pt>
                <c:pt idx="340">
                  <c:v>5.6666666666666696</c:v>
                </c:pt>
                <c:pt idx="341">
                  <c:v>5.68333333333333</c:v>
                </c:pt>
                <c:pt idx="342">
                  <c:v>5.7</c:v>
                </c:pt>
                <c:pt idx="343">
                  <c:v>5.7166666666666703</c:v>
                </c:pt>
                <c:pt idx="344">
                  <c:v>5.7333333333333298</c:v>
                </c:pt>
                <c:pt idx="345">
                  <c:v>5.75</c:v>
                </c:pt>
                <c:pt idx="346">
                  <c:v>5.7666666666666702</c:v>
                </c:pt>
                <c:pt idx="347">
                  <c:v>5.7833333333333297</c:v>
                </c:pt>
                <c:pt idx="348">
                  <c:v>5.8</c:v>
                </c:pt>
                <c:pt idx="349">
                  <c:v>5.81666666666667</c:v>
                </c:pt>
                <c:pt idx="350">
                  <c:v>5.8333333333333304</c:v>
                </c:pt>
                <c:pt idx="351">
                  <c:v>5.85</c:v>
                </c:pt>
                <c:pt idx="352">
                  <c:v>5.8666666666666698</c:v>
                </c:pt>
                <c:pt idx="353">
                  <c:v>5.8833333333333302</c:v>
                </c:pt>
                <c:pt idx="354">
                  <c:v>5.9</c:v>
                </c:pt>
                <c:pt idx="355">
                  <c:v>5.9166666666666696</c:v>
                </c:pt>
                <c:pt idx="356">
                  <c:v>5.93333333333333</c:v>
                </c:pt>
                <c:pt idx="357">
                  <c:v>5.95</c:v>
                </c:pt>
                <c:pt idx="358">
                  <c:v>5.9666666666666703</c:v>
                </c:pt>
                <c:pt idx="359">
                  <c:v>5.9833333333333298</c:v>
                </c:pt>
                <c:pt idx="360">
                  <c:v>6</c:v>
                </c:pt>
                <c:pt idx="361">
                  <c:v>6.0166666666666702</c:v>
                </c:pt>
                <c:pt idx="362">
                  <c:v>6.0333333333333297</c:v>
                </c:pt>
                <c:pt idx="363">
                  <c:v>6.05</c:v>
                </c:pt>
                <c:pt idx="364">
                  <c:v>6.06666666666667</c:v>
                </c:pt>
                <c:pt idx="365">
                  <c:v>6.0833333333333304</c:v>
                </c:pt>
                <c:pt idx="366">
                  <c:v>6.1</c:v>
                </c:pt>
                <c:pt idx="367">
                  <c:v>6.1166666666666698</c:v>
                </c:pt>
                <c:pt idx="368">
                  <c:v>6.1333333333333302</c:v>
                </c:pt>
                <c:pt idx="369">
                  <c:v>6.15</c:v>
                </c:pt>
                <c:pt idx="370">
                  <c:v>6.1666666666666696</c:v>
                </c:pt>
                <c:pt idx="371">
                  <c:v>6.18333333333333</c:v>
                </c:pt>
                <c:pt idx="372">
                  <c:v>6.2</c:v>
                </c:pt>
                <c:pt idx="373">
                  <c:v>6.2166666666666703</c:v>
                </c:pt>
                <c:pt idx="374">
                  <c:v>6.2333333333333298</c:v>
                </c:pt>
                <c:pt idx="375">
                  <c:v>6.25</c:v>
                </c:pt>
                <c:pt idx="376">
                  <c:v>6.2666666666666702</c:v>
                </c:pt>
                <c:pt idx="377">
                  <c:v>6.2833333333333297</c:v>
                </c:pt>
                <c:pt idx="378">
                  <c:v>6.3</c:v>
                </c:pt>
                <c:pt idx="379">
                  <c:v>6.31666666666667</c:v>
                </c:pt>
                <c:pt idx="380">
                  <c:v>6.3333333333333304</c:v>
                </c:pt>
                <c:pt idx="381">
                  <c:v>6.35</c:v>
                </c:pt>
                <c:pt idx="382">
                  <c:v>6.3666666666666698</c:v>
                </c:pt>
                <c:pt idx="383">
                  <c:v>6.3833333333333302</c:v>
                </c:pt>
                <c:pt idx="384">
                  <c:v>6.4</c:v>
                </c:pt>
                <c:pt idx="385">
                  <c:v>6.4166666666666696</c:v>
                </c:pt>
                <c:pt idx="386">
                  <c:v>6.43333333333333</c:v>
                </c:pt>
                <c:pt idx="387">
                  <c:v>6.45</c:v>
                </c:pt>
                <c:pt idx="388">
                  <c:v>6.4666666666666703</c:v>
                </c:pt>
                <c:pt idx="389">
                  <c:v>6.4833333333333298</c:v>
                </c:pt>
                <c:pt idx="390">
                  <c:v>6.5</c:v>
                </c:pt>
                <c:pt idx="391">
                  <c:v>6.5166666666666702</c:v>
                </c:pt>
                <c:pt idx="392">
                  <c:v>6.5333333333333297</c:v>
                </c:pt>
                <c:pt idx="393">
                  <c:v>6.55</c:v>
                </c:pt>
                <c:pt idx="394">
                  <c:v>6.56666666666667</c:v>
                </c:pt>
                <c:pt idx="395">
                  <c:v>6.5833333333333304</c:v>
                </c:pt>
                <c:pt idx="396">
                  <c:v>6.6</c:v>
                </c:pt>
                <c:pt idx="397">
                  <c:v>6.6166666666666698</c:v>
                </c:pt>
                <c:pt idx="398">
                  <c:v>6.6333333333333302</c:v>
                </c:pt>
                <c:pt idx="399">
                  <c:v>6.65</c:v>
                </c:pt>
                <c:pt idx="400">
                  <c:v>6.6666666666666696</c:v>
                </c:pt>
                <c:pt idx="401">
                  <c:v>6.68333333333333</c:v>
                </c:pt>
                <c:pt idx="402">
                  <c:v>6.7</c:v>
                </c:pt>
                <c:pt idx="403">
                  <c:v>6.7166666666666703</c:v>
                </c:pt>
                <c:pt idx="404">
                  <c:v>6.7333333333333298</c:v>
                </c:pt>
                <c:pt idx="405">
                  <c:v>6.75</c:v>
                </c:pt>
                <c:pt idx="406">
                  <c:v>6.7666666666666702</c:v>
                </c:pt>
                <c:pt idx="407">
                  <c:v>6.7833333333333297</c:v>
                </c:pt>
                <c:pt idx="408">
                  <c:v>6.8</c:v>
                </c:pt>
                <c:pt idx="409">
                  <c:v>6.81666666666667</c:v>
                </c:pt>
                <c:pt idx="410">
                  <c:v>6.8333333333333304</c:v>
                </c:pt>
                <c:pt idx="411">
                  <c:v>6.85</c:v>
                </c:pt>
                <c:pt idx="412">
                  <c:v>6.8666666666666698</c:v>
                </c:pt>
                <c:pt idx="413">
                  <c:v>6.8833333333333302</c:v>
                </c:pt>
                <c:pt idx="414">
                  <c:v>6.9</c:v>
                </c:pt>
                <c:pt idx="415">
                  <c:v>6.9166666666666696</c:v>
                </c:pt>
                <c:pt idx="416">
                  <c:v>6.93333333333333</c:v>
                </c:pt>
                <c:pt idx="417">
                  <c:v>6.95</c:v>
                </c:pt>
                <c:pt idx="418">
                  <c:v>6.9666666666666703</c:v>
                </c:pt>
                <c:pt idx="419">
                  <c:v>6.9833333333333298</c:v>
                </c:pt>
                <c:pt idx="420">
                  <c:v>7</c:v>
                </c:pt>
                <c:pt idx="421">
                  <c:v>7.0166666666666702</c:v>
                </c:pt>
                <c:pt idx="422">
                  <c:v>7.0333333333333297</c:v>
                </c:pt>
                <c:pt idx="423">
                  <c:v>7.05</c:v>
                </c:pt>
                <c:pt idx="424">
                  <c:v>7.06666666666667</c:v>
                </c:pt>
                <c:pt idx="425">
                  <c:v>7.0833333333333304</c:v>
                </c:pt>
                <c:pt idx="426">
                  <c:v>7.1</c:v>
                </c:pt>
                <c:pt idx="427">
                  <c:v>7.1166666666666698</c:v>
                </c:pt>
                <c:pt idx="428">
                  <c:v>7.1333333333333302</c:v>
                </c:pt>
                <c:pt idx="429">
                  <c:v>7.15</c:v>
                </c:pt>
                <c:pt idx="430">
                  <c:v>7.1666666666666696</c:v>
                </c:pt>
                <c:pt idx="431">
                  <c:v>7.18333333333333</c:v>
                </c:pt>
                <c:pt idx="432">
                  <c:v>7.2</c:v>
                </c:pt>
                <c:pt idx="433">
                  <c:v>7.2166666666666703</c:v>
                </c:pt>
                <c:pt idx="434">
                  <c:v>7.2333333333333298</c:v>
                </c:pt>
                <c:pt idx="435">
                  <c:v>7.25</c:v>
                </c:pt>
                <c:pt idx="436">
                  <c:v>7.2666666666666702</c:v>
                </c:pt>
                <c:pt idx="437">
                  <c:v>7.2833333333333297</c:v>
                </c:pt>
                <c:pt idx="438">
                  <c:v>7.3</c:v>
                </c:pt>
                <c:pt idx="439">
                  <c:v>7.31666666666667</c:v>
                </c:pt>
                <c:pt idx="440">
                  <c:v>7.3333333333333304</c:v>
                </c:pt>
                <c:pt idx="441">
                  <c:v>7.35</c:v>
                </c:pt>
                <c:pt idx="442">
                  <c:v>7.3666666666666698</c:v>
                </c:pt>
                <c:pt idx="443">
                  <c:v>7.3833333333333302</c:v>
                </c:pt>
                <c:pt idx="444">
                  <c:v>7.4</c:v>
                </c:pt>
                <c:pt idx="445">
                  <c:v>7.4166666666666696</c:v>
                </c:pt>
                <c:pt idx="446">
                  <c:v>7.43333333333333</c:v>
                </c:pt>
                <c:pt idx="447">
                  <c:v>7.45</c:v>
                </c:pt>
                <c:pt idx="448">
                  <c:v>7.4666666666666703</c:v>
                </c:pt>
                <c:pt idx="449">
                  <c:v>7.4833333333333298</c:v>
                </c:pt>
                <c:pt idx="450">
                  <c:v>7.5</c:v>
                </c:pt>
                <c:pt idx="451">
                  <c:v>7.5166666666666702</c:v>
                </c:pt>
                <c:pt idx="452">
                  <c:v>7.5333333333333297</c:v>
                </c:pt>
                <c:pt idx="453">
                  <c:v>7.55</c:v>
                </c:pt>
                <c:pt idx="454">
                  <c:v>7.56666666666667</c:v>
                </c:pt>
                <c:pt idx="455">
                  <c:v>7.5833333333333304</c:v>
                </c:pt>
                <c:pt idx="456">
                  <c:v>7.6</c:v>
                </c:pt>
                <c:pt idx="457">
                  <c:v>7.6166666666666698</c:v>
                </c:pt>
                <c:pt idx="458">
                  <c:v>7.6333333333333302</c:v>
                </c:pt>
                <c:pt idx="459">
                  <c:v>7.65</c:v>
                </c:pt>
                <c:pt idx="460">
                  <c:v>7.6666666666666696</c:v>
                </c:pt>
                <c:pt idx="461">
                  <c:v>7.68333333333333</c:v>
                </c:pt>
                <c:pt idx="462">
                  <c:v>7.7</c:v>
                </c:pt>
                <c:pt idx="463">
                  <c:v>7.7166666666666703</c:v>
                </c:pt>
                <c:pt idx="464">
                  <c:v>7.7333333333333298</c:v>
                </c:pt>
                <c:pt idx="465">
                  <c:v>7.75</c:v>
                </c:pt>
                <c:pt idx="466">
                  <c:v>7.7666666666666702</c:v>
                </c:pt>
                <c:pt idx="467">
                  <c:v>7.7833333333333297</c:v>
                </c:pt>
                <c:pt idx="468">
                  <c:v>7.8</c:v>
                </c:pt>
                <c:pt idx="469">
                  <c:v>7.81666666666667</c:v>
                </c:pt>
                <c:pt idx="470">
                  <c:v>7.8333333333333304</c:v>
                </c:pt>
                <c:pt idx="471">
                  <c:v>7.85</c:v>
                </c:pt>
                <c:pt idx="472">
                  <c:v>7.8666666666666698</c:v>
                </c:pt>
                <c:pt idx="473">
                  <c:v>7.8833333333333302</c:v>
                </c:pt>
                <c:pt idx="474">
                  <c:v>7.9</c:v>
                </c:pt>
                <c:pt idx="475">
                  <c:v>7.9166666666666696</c:v>
                </c:pt>
                <c:pt idx="476">
                  <c:v>7.93333333333333</c:v>
                </c:pt>
                <c:pt idx="477">
                  <c:v>7.95</c:v>
                </c:pt>
                <c:pt idx="478">
                  <c:v>7.9666666666666703</c:v>
                </c:pt>
                <c:pt idx="479">
                  <c:v>7.9833333333333298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8.0333333333333297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8.0833333333333304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8.1333333333333293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</c:v>
                </c:pt>
                <c:pt idx="492">
                  <c:v>8.1999999999999993</c:v>
                </c:pt>
                <c:pt idx="493">
                  <c:v>8.2166666666666703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8.2833333333333297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8.3333333333333304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8.3833333333333293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8.4833333333333307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8.5333333333333297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8.5833333333333304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8.6333333333333293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</c:v>
                </c:pt>
                <c:pt idx="522">
                  <c:v>8.6999999999999993</c:v>
                </c:pt>
                <c:pt idx="523">
                  <c:v>8.7166666666666703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8.7833333333333297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8.8333333333333304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8.8833333333333293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8.9833333333333307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9.0333333333333297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9.0833333333333304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9.1333333333333293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</c:v>
                </c:pt>
                <c:pt idx="552">
                  <c:v>9.1999999999999993</c:v>
                </c:pt>
                <c:pt idx="553">
                  <c:v>9.2166666666666703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9.2833333333333297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9.3333333333333304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9.3833333333333293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9.4833333333333307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9.5333333333333297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9.5833333333333304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9.6333333333333293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</c:v>
                </c:pt>
                <c:pt idx="582">
                  <c:v>9.6999999999999993</c:v>
                </c:pt>
                <c:pt idx="583">
                  <c:v>9.7166666666666703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9.7833333333333297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9.8333333333333304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9.8833333333333293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9.9833333333333307</c:v>
                </c:pt>
                <c:pt idx="600">
                  <c:v>10</c:v>
                </c:pt>
                <c:pt idx="601">
                  <c:v>10.016666666666699</c:v>
                </c:pt>
                <c:pt idx="602">
                  <c:v>10.033333333333299</c:v>
                </c:pt>
                <c:pt idx="603">
                  <c:v>10.050000000000001</c:v>
                </c:pt>
                <c:pt idx="604">
                  <c:v>10.0666666666667</c:v>
                </c:pt>
                <c:pt idx="605">
                  <c:v>10.0833333333333</c:v>
                </c:pt>
                <c:pt idx="606">
                  <c:v>10.1</c:v>
                </c:pt>
                <c:pt idx="607">
                  <c:v>10.116666666666699</c:v>
                </c:pt>
                <c:pt idx="608">
                  <c:v>10.133333333333301</c:v>
                </c:pt>
                <c:pt idx="609">
                  <c:v>10.15</c:v>
                </c:pt>
                <c:pt idx="610">
                  <c:v>10.1666666666667</c:v>
                </c:pt>
                <c:pt idx="611">
                  <c:v>10.1833333333333</c:v>
                </c:pt>
                <c:pt idx="612">
                  <c:v>10.199999999999999</c:v>
                </c:pt>
                <c:pt idx="613">
                  <c:v>10.216666666666701</c:v>
                </c:pt>
                <c:pt idx="614">
                  <c:v>10.233333333333301</c:v>
                </c:pt>
                <c:pt idx="615">
                  <c:v>10.25</c:v>
                </c:pt>
                <c:pt idx="616">
                  <c:v>10.266666666666699</c:v>
                </c:pt>
                <c:pt idx="617">
                  <c:v>10.283333333333299</c:v>
                </c:pt>
                <c:pt idx="618">
                  <c:v>10.3</c:v>
                </c:pt>
                <c:pt idx="619">
                  <c:v>10.3166666666667</c:v>
                </c:pt>
                <c:pt idx="620">
                  <c:v>10.3333333333333</c:v>
                </c:pt>
                <c:pt idx="621">
                  <c:v>10.35</c:v>
                </c:pt>
                <c:pt idx="622">
                  <c:v>10.366666666666699</c:v>
                </c:pt>
                <c:pt idx="623">
                  <c:v>10.383333333333301</c:v>
                </c:pt>
                <c:pt idx="624">
                  <c:v>10.4</c:v>
                </c:pt>
                <c:pt idx="625">
                  <c:v>10.4166666666667</c:v>
                </c:pt>
                <c:pt idx="626">
                  <c:v>10.4333333333333</c:v>
                </c:pt>
                <c:pt idx="627">
                  <c:v>10.45</c:v>
                </c:pt>
                <c:pt idx="628">
                  <c:v>10.466666666666701</c:v>
                </c:pt>
                <c:pt idx="629">
                  <c:v>10.483333333333301</c:v>
                </c:pt>
                <c:pt idx="630">
                  <c:v>10.5</c:v>
                </c:pt>
                <c:pt idx="631">
                  <c:v>10.516666666666699</c:v>
                </c:pt>
                <c:pt idx="632">
                  <c:v>10.533333333333299</c:v>
                </c:pt>
                <c:pt idx="633">
                  <c:v>10.55</c:v>
                </c:pt>
                <c:pt idx="634">
                  <c:v>10.5666666666667</c:v>
                </c:pt>
                <c:pt idx="635">
                  <c:v>10.5833333333333</c:v>
                </c:pt>
                <c:pt idx="636">
                  <c:v>10.6</c:v>
                </c:pt>
                <c:pt idx="637">
                  <c:v>10.616666666666699</c:v>
                </c:pt>
                <c:pt idx="638">
                  <c:v>10.633333333333301</c:v>
                </c:pt>
                <c:pt idx="639">
                  <c:v>10.65</c:v>
                </c:pt>
                <c:pt idx="640">
                  <c:v>10.6666666666667</c:v>
                </c:pt>
                <c:pt idx="641">
                  <c:v>10.6833333333333</c:v>
                </c:pt>
                <c:pt idx="642">
                  <c:v>10.7</c:v>
                </c:pt>
                <c:pt idx="643">
                  <c:v>10.716666666666701</c:v>
                </c:pt>
                <c:pt idx="644">
                  <c:v>10.733333333333301</c:v>
                </c:pt>
                <c:pt idx="645">
                  <c:v>10.75</c:v>
                </c:pt>
                <c:pt idx="646">
                  <c:v>10.766666666666699</c:v>
                </c:pt>
                <c:pt idx="647">
                  <c:v>10.783333333333299</c:v>
                </c:pt>
                <c:pt idx="648">
                  <c:v>10.8</c:v>
                </c:pt>
                <c:pt idx="649">
                  <c:v>10.8166666666667</c:v>
                </c:pt>
                <c:pt idx="650">
                  <c:v>10.8333333333333</c:v>
                </c:pt>
                <c:pt idx="651">
                  <c:v>10.85</c:v>
                </c:pt>
                <c:pt idx="652">
                  <c:v>10.866666666666699</c:v>
                </c:pt>
                <c:pt idx="653">
                  <c:v>10.883333333333301</c:v>
                </c:pt>
                <c:pt idx="654">
                  <c:v>10.9</c:v>
                </c:pt>
                <c:pt idx="655">
                  <c:v>10.9166666666667</c:v>
                </c:pt>
                <c:pt idx="656">
                  <c:v>10.9333333333333</c:v>
                </c:pt>
                <c:pt idx="657">
                  <c:v>10.95</c:v>
                </c:pt>
                <c:pt idx="658">
                  <c:v>10.966666666666701</c:v>
                </c:pt>
                <c:pt idx="659">
                  <c:v>10.983333333333301</c:v>
                </c:pt>
                <c:pt idx="660">
                  <c:v>11</c:v>
                </c:pt>
                <c:pt idx="661">
                  <c:v>11.016666666666699</c:v>
                </c:pt>
                <c:pt idx="662">
                  <c:v>11.033333333333299</c:v>
                </c:pt>
                <c:pt idx="663">
                  <c:v>11.05</c:v>
                </c:pt>
                <c:pt idx="664">
                  <c:v>11.0666666666667</c:v>
                </c:pt>
                <c:pt idx="665">
                  <c:v>11.0833333333333</c:v>
                </c:pt>
                <c:pt idx="666">
                  <c:v>11.1</c:v>
                </c:pt>
                <c:pt idx="667">
                  <c:v>11.116666666666699</c:v>
                </c:pt>
                <c:pt idx="668">
                  <c:v>11.133333333333301</c:v>
                </c:pt>
                <c:pt idx="669">
                  <c:v>11.15</c:v>
                </c:pt>
                <c:pt idx="670">
                  <c:v>11.1666666666667</c:v>
                </c:pt>
                <c:pt idx="671">
                  <c:v>11.1833333333333</c:v>
                </c:pt>
                <c:pt idx="672">
                  <c:v>11.2</c:v>
                </c:pt>
                <c:pt idx="673">
                  <c:v>11.216666666666701</c:v>
                </c:pt>
                <c:pt idx="674">
                  <c:v>11.233333333333301</c:v>
                </c:pt>
                <c:pt idx="675">
                  <c:v>11.25</c:v>
                </c:pt>
                <c:pt idx="676">
                  <c:v>11.266666666666699</c:v>
                </c:pt>
                <c:pt idx="677">
                  <c:v>11.283333333333299</c:v>
                </c:pt>
                <c:pt idx="678">
                  <c:v>11.3</c:v>
                </c:pt>
                <c:pt idx="679">
                  <c:v>11.3166666666667</c:v>
                </c:pt>
                <c:pt idx="680">
                  <c:v>11.3333333333333</c:v>
                </c:pt>
                <c:pt idx="681">
                  <c:v>11.35</c:v>
                </c:pt>
                <c:pt idx="682">
                  <c:v>11.366666666666699</c:v>
                </c:pt>
                <c:pt idx="683">
                  <c:v>11.383333333333301</c:v>
                </c:pt>
                <c:pt idx="684">
                  <c:v>11.4</c:v>
                </c:pt>
                <c:pt idx="685">
                  <c:v>11.4166666666667</c:v>
                </c:pt>
                <c:pt idx="686">
                  <c:v>11.4333333333333</c:v>
                </c:pt>
                <c:pt idx="687">
                  <c:v>11.45</c:v>
                </c:pt>
                <c:pt idx="688">
                  <c:v>11.466666666666701</c:v>
                </c:pt>
                <c:pt idx="689">
                  <c:v>11.483333333333301</c:v>
                </c:pt>
                <c:pt idx="690">
                  <c:v>11.5</c:v>
                </c:pt>
                <c:pt idx="691">
                  <c:v>11.516666666666699</c:v>
                </c:pt>
                <c:pt idx="692">
                  <c:v>11.533333333333299</c:v>
                </c:pt>
                <c:pt idx="693">
                  <c:v>11.55</c:v>
                </c:pt>
                <c:pt idx="694">
                  <c:v>11.5666666666667</c:v>
                </c:pt>
                <c:pt idx="695">
                  <c:v>11.5833333333333</c:v>
                </c:pt>
                <c:pt idx="696">
                  <c:v>11.6</c:v>
                </c:pt>
                <c:pt idx="697">
                  <c:v>11.616666666666699</c:v>
                </c:pt>
                <c:pt idx="698">
                  <c:v>11.633333333333301</c:v>
                </c:pt>
                <c:pt idx="699">
                  <c:v>11.65</c:v>
                </c:pt>
                <c:pt idx="700">
                  <c:v>11.6666666666667</c:v>
                </c:pt>
                <c:pt idx="701">
                  <c:v>11.6833333333333</c:v>
                </c:pt>
                <c:pt idx="702">
                  <c:v>11.7</c:v>
                </c:pt>
                <c:pt idx="703">
                  <c:v>11.716666666666701</c:v>
                </c:pt>
                <c:pt idx="704">
                  <c:v>11.733333333333301</c:v>
                </c:pt>
                <c:pt idx="705">
                  <c:v>11.75</c:v>
                </c:pt>
                <c:pt idx="706">
                  <c:v>11.766666666666699</c:v>
                </c:pt>
                <c:pt idx="707">
                  <c:v>11.783333333333299</c:v>
                </c:pt>
                <c:pt idx="708">
                  <c:v>11.8</c:v>
                </c:pt>
                <c:pt idx="709">
                  <c:v>11.8166666666667</c:v>
                </c:pt>
                <c:pt idx="710">
                  <c:v>11.8333333333333</c:v>
                </c:pt>
                <c:pt idx="711">
                  <c:v>11.85</c:v>
                </c:pt>
                <c:pt idx="712">
                  <c:v>11.866666666666699</c:v>
                </c:pt>
                <c:pt idx="713">
                  <c:v>11.883333333333301</c:v>
                </c:pt>
                <c:pt idx="714">
                  <c:v>11.9</c:v>
                </c:pt>
                <c:pt idx="715">
                  <c:v>11.9166666666667</c:v>
                </c:pt>
                <c:pt idx="716">
                  <c:v>11.9333333333333</c:v>
                </c:pt>
                <c:pt idx="717">
                  <c:v>11.95</c:v>
                </c:pt>
                <c:pt idx="718">
                  <c:v>11.966666666666701</c:v>
                </c:pt>
                <c:pt idx="719">
                  <c:v>11.983333333333301</c:v>
                </c:pt>
                <c:pt idx="720">
                  <c:v>12</c:v>
                </c:pt>
                <c:pt idx="721">
                  <c:v>12.016666666666699</c:v>
                </c:pt>
                <c:pt idx="722">
                  <c:v>12.033333333333299</c:v>
                </c:pt>
                <c:pt idx="723">
                  <c:v>12.05</c:v>
                </c:pt>
                <c:pt idx="724">
                  <c:v>12.0666666666667</c:v>
                </c:pt>
                <c:pt idx="725">
                  <c:v>12.0833333333333</c:v>
                </c:pt>
                <c:pt idx="726">
                  <c:v>12.1</c:v>
                </c:pt>
                <c:pt idx="727">
                  <c:v>12.116666666666699</c:v>
                </c:pt>
                <c:pt idx="728">
                  <c:v>12.133333333333301</c:v>
                </c:pt>
                <c:pt idx="729">
                  <c:v>12.15</c:v>
                </c:pt>
                <c:pt idx="730">
                  <c:v>12.1666666666667</c:v>
                </c:pt>
                <c:pt idx="731">
                  <c:v>12.1833333333333</c:v>
                </c:pt>
                <c:pt idx="732">
                  <c:v>12.2</c:v>
                </c:pt>
                <c:pt idx="733">
                  <c:v>12.216666666666701</c:v>
                </c:pt>
                <c:pt idx="734">
                  <c:v>12.233333333333301</c:v>
                </c:pt>
                <c:pt idx="735">
                  <c:v>12.25</c:v>
                </c:pt>
                <c:pt idx="736">
                  <c:v>12.266666666666699</c:v>
                </c:pt>
                <c:pt idx="737">
                  <c:v>12.283333333333299</c:v>
                </c:pt>
                <c:pt idx="738">
                  <c:v>12.3</c:v>
                </c:pt>
                <c:pt idx="739">
                  <c:v>12.3166666666667</c:v>
                </c:pt>
                <c:pt idx="740">
                  <c:v>12.3333333333333</c:v>
                </c:pt>
                <c:pt idx="741">
                  <c:v>12.35</c:v>
                </c:pt>
                <c:pt idx="742">
                  <c:v>12.366666666666699</c:v>
                </c:pt>
                <c:pt idx="743">
                  <c:v>12.383333333333301</c:v>
                </c:pt>
                <c:pt idx="744">
                  <c:v>12.4</c:v>
                </c:pt>
                <c:pt idx="745">
                  <c:v>12.4166666666667</c:v>
                </c:pt>
                <c:pt idx="746">
                  <c:v>12.4333333333333</c:v>
                </c:pt>
                <c:pt idx="747">
                  <c:v>12.45</c:v>
                </c:pt>
                <c:pt idx="748">
                  <c:v>12.466666666666701</c:v>
                </c:pt>
                <c:pt idx="749">
                  <c:v>12.483333333333301</c:v>
                </c:pt>
                <c:pt idx="750">
                  <c:v>12.5</c:v>
                </c:pt>
                <c:pt idx="751">
                  <c:v>12.516666666666699</c:v>
                </c:pt>
                <c:pt idx="752">
                  <c:v>12.533333333333299</c:v>
                </c:pt>
                <c:pt idx="753">
                  <c:v>12.55</c:v>
                </c:pt>
                <c:pt idx="754">
                  <c:v>12.5666666666667</c:v>
                </c:pt>
                <c:pt idx="755">
                  <c:v>12.5833333333333</c:v>
                </c:pt>
                <c:pt idx="756">
                  <c:v>12.6</c:v>
                </c:pt>
                <c:pt idx="757">
                  <c:v>12.616666666666699</c:v>
                </c:pt>
                <c:pt idx="758">
                  <c:v>12.633333333333301</c:v>
                </c:pt>
                <c:pt idx="759">
                  <c:v>12.65</c:v>
                </c:pt>
                <c:pt idx="760">
                  <c:v>12.6666666666667</c:v>
                </c:pt>
                <c:pt idx="761">
                  <c:v>12.6833333333333</c:v>
                </c:pt>
                <c:pt idx="762">
                  <c:v>12.7</c:v>
                </c:pt>
                <c:pt idx="763">
                  <c:v>12.716666666666701</c:v>
                </c:pt>
                <c:pt idx="764">
                  <c:v>12.733333333333301</c:v>
                </c:pt>
                <c:pt idx="765">
                  <c:v>12.75</c:v>
                </c:pt>
                <c:pt idx="766">
                  <c:v>12.766666666666699</c:v>
                </c:pt>
                <c:pt idx="767">
                  <c:v>12.783333333333299</c:v>
                </c:pt>
                <c:pt idx="768">
                  <c:v>12.8</c:v>
                </c:pt>
                <c:pt idx="769">
                  <c:v>12.8166666666667</c:v>
                </c:pt>
                <c:pt idx="770">
                  <c:v>12.8333333333333</c:v>
                </c:pt>
                <c:pt idx="771">
                  <c:v>12.85</c:v>
                </c:pt>
                <c:pt idx="772">
                  <c:v>12.866666666666699</c:v>
                </c:pt>
                <c:pt idx="773">
                  <c:v>12.883333333333301</c:v>
                </c:pt>
                <c:pt idx="774">
                  <c:v>12.9</c:v>
                </c:pt>
                <c:pt idx="775">
                  <c:v>12.9166666666667</c:v>
                </c:pt>
                <c:pt idx="776">
                  <c:v>12.9333333333333</c:v>
                </c:pt>
                <c:pt idx="777">
                  <c:v>12.95</c:v>
                </c:pt>
                <c:pt idx="778">
                  <c:v>12.966666666666701</c:v>
                </c:pt>
                <c:pt idx="779">
                  <c:v>12.983333333333301</c:v>
                </c:pt>
                <c:pt idx="780">
                  <c:v>13</c:v>
                </c:pt>
                <c:pt idx="781">
                  <c:v>13.016666666666699</c:v>
                </c:pt>
                <c:pt idx="782">
                  <c:v>13.033333333333299</c:v>
                </c:pt>
                <c:pt idx="783">
                  <c:v>13.05</c:v>
                </c:pt>
                <c:pt idx="784">
                  <c:v>13.0666666666667</c:v>
                </c:pt>
                <c:pt idx="785">
                  <c:v>13.0833333333333</c:v>
                </c:pt>
                <c:pt idx="786">
                  <c:v>13.1</c:v>
                </c:pt>
                <c:pt idx="787">
                  <c:v>13.116666666666699</c:v>
                </c:pt>
                <c:pt idx="788">
                  <c:v>13.133333333333301</c:v>
                </c:pt>
                <c:pt idx="789">
                  <c:v>13.15</c:v>
                </c:pt>
                <c:pt idx="790">
                  <c:v>13.1666666666667</c:v>
                </c:pt>
                <c:pt idx="791">
                  <c:v>13.1833333333333</c:v>
                </c:pt>
                <c:pt idx="792">
                  <c:v>13.2</c:v>
                </c:pt>
                <c:pt idx="793">
                  <c:v>13.216666666666701</c:v>
                </c:pt>
                <c:pt idx="794">
                  <c:v>13.233333333333301</c:v>
                </c:pt>
                <c:pt idx="795">
                  <c:v>13.25</c:v>
                </c:pt>
                <c:pt idx="796">
                  <c:v>13.266666666666699</c:v>
                </c:pt>
                <c:pt idx="797">
                  <c:v>13.283333333333299</c:v>
                </c:pt>
                <c:pt idx="798">
                  <c:v>13.3</c:v>
                </c:pt>
                <c:pt idx="799">
                  <c:v>13.3166666666667</c:v>
                </c:pt>
                <c:pt idx="800">
                  <c:v>13.3333333333333</c:v>
                </c:pt>
                <c:pt idx="801">
                  <c:v>13.35</c:v>
                </c:pt>
                <c:pt idx="802">
                  <c:v>13.366666666666699</c:v>
                </c:pt>
                <c:pt idx="803">
                  <c:v>13.383333333333301</c:v>
                </c:pt>
                <c:pt idx="804">
                  <c:v>13.4</c:v>
                </c:pt>
                <c:pt idx="805">
                  <c:v>13.4166666666667</c:v>
                </c:pt>
                <c:pt idx="806">
                  <c:v>13.4333333333333</c:v>
                </c:pt>
                <c:pt idx="807">
                  <c:v>13.45</c:v>
                </c:pt>
                <c:pt idx="808">
                  <c:v>13.466666666666701</c:v>
                </c:pt>
                <c:pt idx="809">
                  <c:v>13.483333333333301</c:v>
                </c:pt>
                <c:pt idx="810">
                  <c:v>13.5</c:v>
                </c:pt>
                <c:pt idx="811">
                  <c:v>13.516666666666699</c:v>
                </c:pt>
                <c:pt idx="812">
                  <c:v>13.533333333333299</c:v>
                </c:pt>
                <c:pt idx="813">
                  <c:v>13.55</c:v>
                </c:pt>
                <c:pt idx="814">
                  <c:v>13.5666666666667</c:v>
                </c:pt>
                <c:pt idx="815">
                  <c:v>13.5833333333333</c:v>
                </c:pt>
                <c:pt idx="816">
                  <c:v>13.6</c:v>
                </c:pt>
                <c:pt idx="817">
                  <c:v>13.616666666666699</c:v>
                </c:pt>
                <c:pt idx="818">
                  <c:v>13.633333333333301</c:v>
                </c:pt>
                <c:pt idx="819">
                  <c:v>13.65</c:v>
                </c:pt>
                <c:pt idx="820">
                  <c:v>13.6666666666667</c:v>
                </c:pt>
                <c:pt idx="821">
                  <c:v>13.6833333333333</c:v>
                </c:pt>
                <c:pt idx="822">
                  <c:v>13.7</c:v>
                </c:pt>
                <c:pt idx="823">
                  <c:v>13.716666666666701</c:v>
                </c:pt>
                <c:pt idx="824">
                  <c:v>13.733333333333301</c:v>
                </c:pt>
                <c:pt idx="825">
                  <c:v>13.75</c:v>
                </c:pt>
                <c:pt idx="826">
                  <c:v>13.766666666666699</c:v>
                </c:pt>
                <c:pt idx="827">
                  <c:v>13.783333333333299</c:v>
                </c:pt>
                <c:pt idx="828">
                  <c:v>13.8</c:v>
                </c:pt>
                <c:pt idx="829">
                  <c:v>13.8166666666667</c:v>
                </c:pt>
                <c:pt idx="830">
                  <c:v>13.8333333333333</c:v>
                </c:pt>
                <c:pt idx="831">
                  <c:v>13.85</c:v>
                </c:pt>
                <c:pt idx="832">
                  <c:v>13.866666666666699</c:v>
                </c:pt>
                <c:pt idx="833">
                  <c:v>13.883333333333301</c:v>
                </c:pt>
                <c:pt idx="834">
                  <c:v>13.9</c:v>
                </c:pt>
                <c:pt idx="835">
                  <c:v>13.9166666666667</c:v>
                </c:pt>
                <c:pt idx="836">
                  <c:v>13.9333333333333</c:v>
                </c:pt>
                <c:pt idx="837">
                  <c:v>13.95</c:v>
                </c:pt>
                <c:pt idx="838">
                  <c:v>13.966666666666701</c:v>
                </c:pt>
                <c:pt idx="839">
                  <c:v>13.983333333333301</c:v>
                </c:pt>
                <c:pt idx="840">
                  <c:v>14</c:v>
                </c:pt>
                <c:pt idx="841">
                  <c:v>14.016666666666699</c:v>
                </c:pt>
                <c:pt idx="842">
                  <c:v>14.033333333333299</c:v>
                </c:pt>
                <c:pt idx="843">
                  <c:v>14.05</c:v>
                </c:pt>
                <c:pt idx="844">
                  <c:v>14.0666666666667</c:v>
                </c:pt>
                <c:pt idx="845">
                  <c:v>14.0833333333333</c:v>
                </c:pt>
                <c:pt idx="846">
                  <c:v>14.1</c:v>
                </c:pt>
                <c:pt idx="847">
                  <c:v>14.116666666666699</c:v>
                </c:pt>
                <c:pt idx="848">
                  <c:v>14.133333333333301</c:v>
                </c:pt>
                <c:pt idx="849">
                  <c:v>14.15</c:v>
                </c:pt>
                <c:pt idx="850">
                  <c:v>14.1666666666667</c:v>
                </c:pt>
                <c:pt idx="851">
                  <c:v>14.1833333333333</c:v>
                </c:pt>
                <c:pt idx="852">
                  <c:v>14.2</c:v>
                </c:pt>
                <c:pt idx="853">
                  <c:v>14.216666666666701</c:v>
                </c:pt>
                <c:pt idx="854">
                  <c:v>14.233333333333301</c:v>
                </c:pt>
                <c:pt idx="855">
                  <c:v>14.25</c:v>
                </c:pt>
                <c:pt idx="856">
                  <c:v>14.266666666666699</c:v>
                </c:pt>
                <c:pt idx="857">
                  <c:v>14.283333333333299</c:v>
                </c:pt>
                <c:pt idx="858">
                  <c:v>14.3</c:v>
                </c:pt>
                <c:pt idx="859">
                  <c:v>14.3166666666667</c:v>
                </c:pt>
                <c:pt idx="860">
                  <c:v>14.3333333333333</c:v>
                </c:pt>
                <c:pt idx="861">
                  <c:v>14.35</c:v>
                </c:pt>
                <c:pt idx="862">
                  <c:v>14.366666666666699</c:v>
                </c:pt>
                <c:pt idx="863">
                  <c:v>14.383333333333301</c:v>
                </c:pt>
                <c:pt idx="864">
                  <c:v>14.4</c:v>
                </c:pt>
                <c:pt idx="865">
                  <c:v>14.4166666666667</c:v>
                </c:pt>
                <c:pt idx="866">
                  <c:v>14.4333333333333</c:v>
                </c:pt>
                <c:pt idx="867">
                  <c:v>14.45</c:v>
                </c:pt>
                <c:pt idx="868">
                  <c:v>14.466666666666701</c:v>
                </c:pt>
                <c:pt idx="869">
                  <c:v>14.483333333333301</c:v>
                </c:pt>
                <c:pt idx="870">
                  <c:v>14.5</c:v>
                </c:pt>
                <c:pt idx="871">
                  <c:v>14.516666666666699</c:v>
                </c:pt>
                <c:pt idx="872">
                  <c:v>14.533333333333299</c:v>
                </c:pt>
                <c:pt idx="873">
                  <c:v>14.55</c:v>
                </c:pt>
                <c:pt idx="874">
                  <c:v>14.5666666666667</c:v>
                </c:pt>
                <c:pt idx="875">
                  <c:v>14.5833333333333</c:v>
                </c:pt>
                <c:pt idx="876">
                  <c:v>14.6</c:v>
                </c:pt>
                <c:pt idx="877">
                  <c:v>14.616666666666699</c:v>
                </c:pt>
                <c:pt idx="878">
                  <c:v>14.633333333333301</c:v>
                </c:pt>
                <c:pt idx="879">
                  <c:v>14.65</c:v>
                </c:pt>
                <c:pt idx="880">
                  <c:v>14.6666666666667</c:v>
                </c:pt>
                <c:pt idx="881">
                  <c:v>14.6833333333333</c:v>
                </c:pt>
                <c:pt idx="882">
                  <c:v>14.7</c:v>
                </c:pt>
                <c:pt idx="883">
                  <c:v>14.716666666666701</c:v>
                </c:pt>
                <c:pt idx="884">
                  <c:v>14.733333333333301</c:v>
                </c:pt>
                <c:pt idx="885">
                  <c:v>14.75</c:v>
                </c:pt>
                <c:pt idx="886">
                  <c:v>14.766666666666699</c:v>
                </c:pt>
                <c:pt idx="887">
                  <c:v>14.783333333333299</c:v>
                </c:pt>
                <c:pt idx="888">
                  <c:v>14.8</c:v>
                </c:pt>
                <c:pt idx="889">
                  <c:v>14.8166666666667</c:v>
                </c:pt>
                <c:pt idx="890">
                  <c:v>14.8333333333333</c:v>
                </c:pt>
                <c:pt idx="891">
                  <c:v>14.85</c:v>
                </c:pt>
                <c:pt idx="892">
                  <c:v>14.866666666666699</c:v>
                </c:pt>
                <c:pt idx="893">
                  <c:v>14.883333333333301</c:v>
                </c:pt>
                <c:pt idx="894">
                  <c:v>14.9</c:v>
                </c:pt>
                <c:pt idx="895">
                  <c:v>14.9166666666667</c:v>
                </c:pt>
                <c:pt idx="896">
                  <c:v>14.9333333333333</c:v>
                </c:pt>
                <c:pt idx="897">
                  <c:v>14.95</c:v>
                </c:pt>
                <c:pt idx="898">
                  <c:v>14.966666666666701</c:v>
                </c:pt>
                <c:pt idx="899">
                  <c:v>14.983333333333301</c:v>
                </c:pt>
                <c:pt idx="900">
                  <c:v>15</c:v>
                </c:pt>
                <c:pt idx="901">
                  <c:v>15.016666666666699</c:v>
                </c:pt>
                <c:pt idx="902">
                  <c:v>15.033333333333299</c:v>
                </c:pt>
                <c:pt idx="903">
                  <c:v>15.05</c:v>
                </c:pt>
                <c:pt idx="904">
                  <c:v>15.0666666666667</c:v>
                </c:pt>
                <c:pt idx="905">
                  <c:v>15.0833333333333</c:v>
                </c:pt>
                <c:pt idx="906">
                  <c:v>15.1</c:v>
                </c:pt>
                <c:pt idx="907">
                  <c:v>15.116666666666699</c:v>
                </c:pt>
                <c:pt idx="908">
                  <c:v>15.133333333333301</c:v>
                </c:pt>
                <c:pt idx="909">
                  <c:v>15.15</c:v>
                </c:pt>
                <c:pt idx="910">
                  <c:v>15.1666666666667</c:v>
                </c:pt>
                <c:pt idx="911">
                  <c:v>15.1833333333333</c:v>
                </c:pt>
                <c:pt idx="912">
                  <c:v>15.2</c:v>
                </c:pt>
                <c:pt idx="913">
                  <c:v>15.216666666666701</c:v>
                </c:pt>
                <c:pt idx="914">
                  <c:v>15.233333333333301</c:v>
                </c:pt>
                <c:pt idx="915">
                  <c:v>15.25</c:v>
                </c:pt>
                <c:pt idx="916">
                  <c:v>15.266666666666699</c:v>
                </c:pt>
                <c:pt idx="917">
                  <c:v>15.283333333333299</c:v>
                </c:pt>
                <c:pt idx="918">
                  <c:v>15.3</c:v>
                </c:pt>
                <c:pt idx="919">
                  <c:v>15.3166666666667</c:v>
                </c:pt>
                <c:pt idx="920">
                  <c:v>15.3333333333333</c:v>
                </c:pt>
                <c:pt idx="921">
                  <c:v>15.35</c:v>
                </c:pt>
                <c:pt idx="922">
                  <c:v>15.366666666666699</c:v>
                </c:pt>
                <c:pt idx="923">
                  <c:v>15.383333333333301</c:v>
                </c:pt>
                <c:pt idx="924">
                  <c:v>15.4</c:v>
                </c:pt>
                <c:pt idx="925">
                  <c:v>15.4166666666667</c:v>
                </c:pt>
                <c:pt idx="926">
                  <c:v>15.4333333333333</c:v>
                </c:pt>
                <c:pt idx="927">
                  <c:v>15.45</c:v>
                </c:pt>
                <c:pt idx="928">
                  <c:v>15.466666666666701</c:v>
                </c:pt>
                <c:pt idx="929">
                  <c:v>15.483333333333301</c:v>
                </c:pt>
                <c:pt idx="930">
                  <c:v>15.5</c:v>
                </c:pt>
                <c:pt idx="931">
                  <c:v>15.516666666666699</c:v>
                </c:pt>
                <c:pt idx="932">
                  <c:v>15.533333333333299</c:v>
                </c:pt>
                <c:pt idx="933">
                  <c:v>15.55</c:v>
                </c:pt>
                <c:pt idx="934">
                  <c:v>15.5666666666667</c:v>
                </c:pt>
                <c:pt idx="935">
                  <c:v>15.5833333333333</c:v>
                </c:pt>
                <c:pt idx="936">
                  <c:v>15.6</c:v>
                </c:pt>
                <c:pt idx="937">
                  <c:v>15.616666666666699</c:v>
                </c:pt>
                <c:pt idx="938">
                  <c:v>15.633333333333301</c:v>
                </c:pt>
                <c:pt idx="939">
                  <c:v>15.65</c:v>
                </c:pt>
                <c:pt idx="940">
                  <c:v>15.6666666666667</c:v>
                </c:pt>
                <c:pt idx="941">
                  <c:v>15.6833333333333</c:v>
                </c:pt>
                <c:pt idx="942">
                  <c:v>15.7</c:v>
                </c:pt>
                <c:pt idx="943">
                  <c:v>15.716666666666701</c:v>
                </c:pt>
                <c:pt idx="944">
                  <c:v>15.733333333333301</c:v>
                </c:pt>
                <c:pt idx="945">
                  <c:v>15.75</c:v>
                </c:pt>
                <c:pt idx="946">
                  <c:v>15.766666666666699</c:v>
                </c:pt>
                <c:pt idx="947">
                  <c:v>15.783333333333299</c:v>
                </c:pt>
                <c:pt idx="948">
                  <c:v>15.8</c:v>
                </c:pt>
                <c:pt idx="949">
                  <c:v>15.8166666666667</c:v>
                </c:pt>
                <c:pt idx="950">
                  <c:v>15.8333333333333</c:v>
                </c:pt>
                <c:pt idx="951">
                  <c:v>15.85</c:v>
                </c:pt>
                <c:pt idx="952">
                  <c:v>15.866666666666699</c:v>
                </c:pt>
                <c:pt idx="953">
                  <c:v>15.883333333333301</c:v>
                </c:pt>
                <c:pt idx="954">
                  <c:v>15.9</c:v>
                </c:pt>
                <c:pt idx="955">
                  <c:v>15.9166666666667</c:v>
                </c:pt>
                <c:pt idx="956">
                  <c:v>15.9333333333333</c:v>
                </c:pt>
                <c:pt idx="957">
                  <c:v>15.95</c:v>
                </c:pt>
                <c:pt idx="958">
                  <c:v>15.966666666666701</c:v>
                </c:pt>
                <c:pt idx="959">
                  <c:v>15.983333333333301</c:v>
                </c:pt>
                <c:pt idx="960">
                  <c:v>16</c:v>
                </c:pt>
                <c:pt idx="961">
                  <c:v>16.016666666666701</c:v>
                </c:pt>
                <c:pt idx="962">
                  <c:v>16.033333333333299</c:v>
                </c:pt>
                <c:pt idx="963">
                  <c:v>16.05</c:v>
                </c:pt>
                <c:pt idx="964">
                  <c:v>16.066666666666698</c:v>
                </c:pt>
                <c:pt idx="965">
                  <c:v>16.0833333333333</c:v>
                </c:pt>
                <c:pt idx="966">
                  <c:v>16.100000000000001</c:v>
                </c:pt>
                <c:pt idx="967">
                  <c:v>16.116666666666699</c:v>
                </c:pt>
                <c:pt idx="968">
                  <c:v>16.133333333333301</c:v>
                </c:pt>
                <c:pt idx="969">
                  <c:v>16.149999999999999</c:v>
                </c:pt>
                <c:pt idx="970">
                  <c:v>16.1666666666667</c:v>
                </c:pt>
                <c:pt idx="971">
                  <c:v>16.183333333333302</c:v>
                </c:pt>
                <c:pt idx="972">
                  <c:v>16.2</c:v>
                </c:pt>
                <c:pt idx="973">
                  <c:v>16.216666666666701</c:v>
                </c:pt>
                <c:pt idx="974">
                  <c:v>16.233333333333299</c:v>
                </c:pt>
                <c:pt idx="975">
                  <c:v>16.25</c:v>
                </c:pt>
                <c:pt idx="976">
                  <c:v>16.266666666666701</c:v>
                </c:pt>
                <c:pt idx="977">
                  <c:v>16.283333333333299</c:v>
                </c:pt>
                <c:pt idx="978">
                  <c:v>16.3</c:v>
                </c:pt>
                <c:pt idx="979">
                  <c:v>16.316666666666698</c:v>
                </c:pt>
                <c:pt idx="980">
                  <c:v>16.3333333333333</c:v>
                </c:pt>
                <c:pt idx="981">
                  <c:v>16.350000000000001</c:v>
                </c:pt>
                <c:pt idx="982">
                  <c:v>16.366666666666699</c:v>
                </c:pt>
                <c:pt idx="983">
                  <c:v>16.383333333333301</c:v>
                </c:pt>
                <c:pt idx="984">
                  <c:v>16.399999999999999</c:v>
                </c:pt>
                <c:pt idx="985">
                  <c:v>16.4166666666667</c:v>
                </c:pt>
                <c:pt idx="986">
                  <c:v>16.433333333333302</c:v>
                </c:pt>
                <c:pt idx="987">
                  <c:v>16.45</c:v>
                </c:pt>
                <c:pt idx="988">
                  <c:v>16.466666666666701</c:v>
                </c:pt>
                <c:pt idx="989">
                  <c:v>16.483333333333299</c:v>
                </c:pt>
                <c:pt idx="990">
                  <c:v>16.5</c:v>
                </c:pt>
                <c:pt idx="991">
                  <c:v>16.516666666666701</c:v>
                </c:pt>
                <c:pt idx="992">
                  <c:v>16.533333333333299</c:v>
                </c:pt>
                <c:pt idx="993">
                  <c:v>16.55</c:v>
                </c:pt>
                <c:pt idx="994">
                  <c:v>16.566666666666698</c:v>
                </c:pt>
                <c:pt idx="995">
                  <c:v>16.5833333333333</c:v>
                </c:pt>
                <c:pt idx="996">
                  <c:v>16.600000000000001</c:v>
                </c:pt>
                <c:pt idx="997">
                  <c:v>16.616666666666699</c:v>
                </c:pt>
                <c:pt idx="998">
                  <c:v>16.633333333333301</c:v>
                </c:pt>
                <c:pt idx="999">
                  <c:v>16.649999999999999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1000"/>
                <c:pt idx="0">
                  <c:v>0</c:v>
                </c:pt>
                <c:pt idx="1">
                  <c:v>0.203491209613896</c:v>
                </c:pt>
                <c:pt idx="2">
                  <c:v>0.32021252185189503</c:v>
                </c:pt>
                <c:pt idx="3">
                  <c:v>0.40670343989637397</c:v>
                </c:pt>
                <c:pt idx="4">
                  <c:v>0.47422213255793899</c:v>
                </c:pt>
                <c:pt idx="5">
                  <c:v>0.52883049566241902</c:v>
                </c:pt>
                <c:pt idx="6">
                  <c:v>0.57410933651722895</c:v>
                </c:pt>
                <c:pt idx="7">
                  <c:v>0.61234892778926298</c:v>
                </c:pt>
                <c:pt idx="8">
                  <c:v>0.64510790987435496</c:v>
                </c:pt>
                <c:pt idx="9">
                  <c:v>0.67349730147631803</c:v>
                </c:pt>
                <c:pt idx="10">
                  <c:v>0.69833696119018795</c:v>
                </c:pt>
                <c:pt idx="11">
                  <c:v>0.72024828273534602</c:v>
                </c:pt>
                <c:pt idx="12">
                  <c:v>0.73971247425388198</c:v>
                </c:pt>
                <c:pt idx="13">
                  <c:v>0.75710892421255205</c:v>
                </c:pt>
                <c:pt idx="14">
                  <c:v>0.77274136504843804</c:v>
                </c:pt>
                <c:pt idx="15">
                  <c:v>0.78685621855385302</c:v>
                </c:pt>
                <c:pt idx="16">
                  <c:v>0.79965575736788297</c:v>
                </c:pt>
                <c:pt idx="17">
                  <c:v>0.81130773526367195</c:v>
                </c:pt>
                <c:pt idx="18">
                  <c:v>0.821952557761641</c:v>
                </c:pt>
                <c:pt idx="19">
                  <c:v>0.83170870593711399</c:v>
                </c:pt>
                <c:pt idx="20">
                  <c:v>0.84067689785382405</c:v>
                </c:pt>
                <c:pt idx="21">
                  <c:v>0.848943322968296</c:v>
                </c:pt>
                <c:pt idx="22">
                  <c:v>0.85658218559683097</c:v>
                </c:pt>
                <c:pt idx="23">
                  <c:v>0.86365772630751103</c:v>
                </c:pt>
                <c:pt idx="24">
                  <c:v>0.87022584383286605</c:v>
                </c:pt>
                <c:pt idx="25">
                  <c:v>0.87633540777345198</c:v>
                </c:pt>
                <c:pt idx="26">
                  <c:v>0.88202932944550105</c:v>
                </c:pt>
                <c:pt idx="27">
                  <c:v>0.88734544174765895</c:v>
                </c:pt>
                <c:pt idx="28">
                  <c:v>0.89231722691184201</c:v>
                </c:pt>
                <c:pt idx="29">
                  <c:v>0.89697442213674805</c:v>
                </c:pt>
                <c:pt idx="30">
                  <c:v>0.90134352647748295</c:v>
                </c:pt>
                <c:pt idx="31">
                  <c:v>0.90544822735913499</c:v>
                </c:pt>
                <c:pt idx="32">
                  <c:v>0.90930976126132901</c:v>
                </c:pt>
                <c:pt idx="33">
                  <c:v>0.91294722017704899</c:v>
                </c:pt>
                <c:pt idx="34">
                  <c:v>0.91637781316191003</c:v>
                </c:pt>
                <c:pt idx="35">
                  <c:v>0.91961709049928697</c:v>
                </c:pt>
                <c:pt idx="36">
                  <c:v>0.922679136594862</c:v>
                </c:pt>
                <c:pt idx="37">
                  <c:v>0.92557673659374495</c:v>
                </c:pt>
                <c:pt idx="38">
                  <c:v>0.92832152081904595</c:v>
                </c:pt>
                <c:pt idx="39">
                  <c:v>0.93092409041288104</c:v>
                </c:pt>
                <c:pt idx="40">
                  <c:v>0.93339412698165103</c:v>
                </c:pt>
                <c:pt idx="41">
                  <c:v>0.93574048857772196</c:v>
                </c:pt>
                <c:pt idx="42">
                  <c:v>0.93797129396706502</c:v>
                </c:pt>
                <c:pt idx="43">
                  <c:v>0.940093996819241</c:v>
                </c:pt>
                <c:pt idx="44">
                  <c:v>0.94211545119873596</c:v>
                </c:pt>
                <c:pt idx="45">
                  <c:v>0.94404196952414998</c:v>
                </c:pt>
                <c:pt idx="46">
                  <c:v>0.94587937398562105</c:v>
                </c:pt>
                <c:pt idx="47">
                  <c:v>0.94763304226428002</c:v>
                </c:pt>
                <c:pt idx="48">
                  <c:v>0.94930794827506104</c:v>
                </c:pt>
                <c:pt idx="49">
                  <c:v>0.95090869855148297</c:v>
                </c:pt>
                <c:pt idx="50">
                  <c:v>0.95243956480458003</c:v>
                </c:pt>
                <c:pt idx="51">
                  <c:v>0.95390451311513202</c:v>
                </c:pt>
                <c:pt idx="52">
                  <c:v>0.95530723015647201</c:v>
                </c:pt>
                <c:pt idx="53">
                  <c:v>0.95665114679250596</c:v>
                </c:pt>
                <c:pt idx="54">
                  <c:v>0.95793945935073199</c:v>
                </c:pt>
                <c:pt idx="55">
                  <c:v>0.95917514883160904</c:v>
                </c:pt>
                <c:pt idx="56">
                  <c:v>0.96036099828270505</c:v>
                </c:pt>
                <c:pt idx="57">
                  <c:v>0.96149960853770999</c:v>
                </c:pt>
                <c:pt idx="58">
                  <c:v>0.96259341249592001</c:v>
                </c:pt>
                <c:pt idx="59">
                  <c:v>0.96364468809670301</c:v>
                </c:pt>
                <c:pt idx="60">
                  <c:v>0.96465557012508196</c:v>
                </c:pt>
                <c:pt idx="61">
                  <c:v>0.96562806096867204</c:v>
                </c:pt>
                <c:pt idx="62">
                  <c:v>0.96656404043233701</c:v>
                </c:pt>
                <c:pt idx="63">
                  <c:v>0.96746527470483601</c:v>
                </c:pt>
                <c:pt idx="64">
                  <c:v>0.96833342456113602</c:v>
                </c:pt>
                <c:pt idx="65">
                  <c:v>0.96917005287481806</c:v>
                </c:pt>
                <c:pt idx="66">
                  <c:v>0.96997663150687097</c:v>
                </c:pt>
                <c:pt idx="67">
                  <c:v>0.97075454762999003</c:v>
                </c:pt>
                <c:pt idx="68">
                  <c:v>0.97150510954124003</c:v>
                </c:pt>
                <c:pt idx="69">
                  <c:v>0.97222955201035399</c:v>
                </c:pt>
                <c:pt idx="70">
                  <c:v>0.97292904120603496</c:v>
                </c:pt>
                <c:pt idx="71">
                  <c:v>0.97360467923829697</c:v>
                </c:pt>
                <c:pt idx="72">
                  <c:v>0.97425750835101599</c:v>
                </c:pt>
                <c:pt idx="73">
                  <c:v>0.97488851479543903</c:v>
                </c:pt>
                <c:pt idx="74">
                  <c:v>0.97549863241236601</c:v>
                </c:pt>
                <c:pt idx="75">
                  <c:v>0.97608874594801798</c:v>
                </c:pt>
                <c:pt idx="76">
                  <c:v>0.97665969412616804</c:v>
                </c:pt>
                <c:pt idx="77">
                  <c:v>0.97721227249698805</c:v>
                </c:pt>
                <c:pt idx="78">
                  <c:v>0.97774723608109904</c:v>
                </c:pt>
                <c:pt idx="79">
                  <c:v>0.97826530182563098</c:v>
                </c:pt>
                <c:pt idx="80">
                  <c:v>0.97876715088750799</c:v>
                </c:pt>
                <c:pt idx="81">
                  <c:v>0.97925343075782501</c:v>
                </c:pt>
                <c:pt idx="82">
                  <c:v>0.97972475723990005</c:v>
                </c:pt>
                <c:pt idx="83">
                  <c:v>0.98018171629249196</c:v>
                </c:pt>
                <c:pt idx="84">
                  <c:v>0.98062486574864505</c:v>
                </c:pt>
                <c:pt idx="85">
                  <c:v>0.98105473691971001</c:v>
                </c:pt>
                <c:pt idx="86">
                  <c:v>0.98147183609328403</c:v>
                </c:pt>
                <c:pt idx="87">
                  <c:v>0.98187664593303403</c:v>
                </c:pt>
                <c:pt idx="88">
                  <c:v>0.982269626787732</c:v>
                </c:pt>
                <c:pt idx="89">
                  <c:v>0.98265121791619403</c:v>
                </c:pt>
                <c:pt idx="90">
                  <c:v>0.98302183863426196</c:v>
                </c:pt>
                <c:pt idx="91">
                  <c:v>0.98338188938948301</c:v>
                </c:pt>
                <c:pt idx="92">
                  <c:v>0.98373175276865299</c:v>
                </c:pt>
                <c:pt idx="93">
                  <c:v>0.98407179444300896</c:v>
                </c:pt>
                <c:pt idx="94">
                  <c:v>0.98440236405544401</c:v>
                </c:pt>
                <c:pt idx="95">
                  <c:v>0.98472379605379401</c:v>
                </c:pt>
                <c:pt idx="96">
                  <c:v>0.98503641047392498</c:v>
                </c:pt>
                <c:pt idx="97">
                  <c:v>0.98534051367604902</c:v>
                </c:pt>
                <c:pt idx="98">
                  <c:v>0.98563639903745204</c:v>
                </c:pt>
                <c:pt idx="99">
                  <c:v>0.98592434760457304</c:v>
                </c:pt>
                <c:pt idx="100">
                  <c:v>0.986204628707123</c:v>
                </c:pt>
                <c:pt idx="101">
                  <c:v>0.98647750053678496</c:v>
                </c:pt>
                <c:pt idx="102">
                  <c:v>0.98674321069279503</c:v>
                </c:pt>
                <c:pt idx="103">
                  <c:v>0.98700199669656896</c:v>
                </c:pt>
                <c:pt idx="104">
                  <c:v>0.98725408647736801</c:v>
                </c:pt>
                <c:pt idx="105">
                  <c:v>0.98749969883086297</c:v>
                </c:pt>
                <c:pt idx="106">
                  <c:v>0.98773904385230404</c:v>
                </c:pt>
                <c:pt idx="107">
                  <c:v>0.98797232334591001</c:v>
                </c:pt>
                <c:pt idx="108">
                  <c:v>0.98819973121194604</c:v>
                </c:pt>
                <c:pt idx="109">
                  <c:v>0.98842145381288804</c:v>
                </c:pt>
                <c:pt idx="110">
                  <c:v>0.98863767031994498</c:v>
                </c:pt>
                <c:pt idx="111">
                  <c:v>0.98884855304114705</c:v>
                </c:pt>
                <c:pt idx="112">
                  <c:v>0.98905426773211103</c:v>
                </c:pt>
                <c:pt idx="113">
                  <c:v>0.98925497389052097</c:v>
                </c:pt>
                <c:pt idx="114">
                  <c:v>0.98945082503529902</c:v>
                </c:pt>
                <c:pt idx="115">
                  <c:v>0.98964196897136802</c:v>
                </c:pt>
                <c:pt idx="116">
                  <c:v>0.98982854804085696</c:v>
                </c:pt>
                <c:pt idx="117">
                  <c:v>0.99001069936152497</c:v>
                </c:pt>
                <c:pt idx="118">
                  <c:v>0.99018855505316705</c:v>
                </c:pt>
                <c:pt idx="119">
                  <c:v>0.99036224245266602</c:v>
                </c:pt>
                <c:pt idx="120">
                  <c:v>0.99053188431835204</c:v>
                </c:pt>
                <c:pt idx="121">
                  <c:v>0.99069759902427101</c:v>
                </c:pt>
                <c:pt idx="122">
                  <c:v>0.99085950074492901</c:v>
                </c:pt>
                <c:pt idx="123">
                  <c:v>0.99101769963104402</c:v>
                </c:pt>
                <c:pt idx="124">
                  <c:v>0.99117230197679196</c:v>
                </c:pt>
                <c:pt idx="125">
                  <c:v>0.99132341037904104</c:v>
                </c:pt>
                <c:pt idx="126">
                  <c:v>0.99147112388897696</c:v>
                </c:pt>
                <c:pt idx="127">
                  <c:v>0.991615538156561</c:v>
                </c:pt>
                <c:pt idx="128">
                  <c:v>0.99175674556818805</c:v>
                </c:pt>
                <c:pt idx="129">
                  <c:v>0.99189483537791601</c:v>
                </c:pt>
                <c:pt idx="130">
                  <c:v>0.99202989383260298</c:v>
                </c:pt>
                <c:pt idx="131">
                  <c:v>0.99216200429128398</c:v>
                </c:pt>
                <c:pt idx="132">
                  <c:v>0.99229124733907303</c:v>
                </c:pt>
                <c:pt idx="133">
                  <c:v>0.99241770089588399</c:v>
                </c:pt>
                <c:pt idx="134">
                  <c:v>0.99254144032024305</c:v>
                </c:pt>
                <c:pt idx="135">
                  <c:v>0.99266253850843</c:v>
                </c:pt>
                <c:pt idx="136">
                  <c:v>0.99278106598920302</c:v>
                </c:pt>
                <c:pt idx="137">
                  <c:v>0.99289709101432</c:v>
                </c:pt>
                <c:pt idx="138">
                  <c:v>0.99301067964506295</c:v>
                </c:pt>
                <c:pt idx="139">
                  <c:v>0.99312189583499</c:v>
                </c:pt>
                <c:pt idx="140">
                  <c:v>0.99323080150906495</c:v>
                </c:pt>
                <c:pt idx="141">
                  <c:v>0.993337456639382</c:v>
                </c:pt>
                <c:pt idx="142">
                  <c:v>0.99344191931761905</c:v>
                </c:pt>
                <c:pt idx="143">
                  <c:v>0.99354424582440504</c:v>
                </c:pt>
                <c:pt idx="144">
                  <c:v>0.99364449069573402</c:v>
                </c:pt>
                <c:pt idx="145">
                  <c:v>0.99374270678657695</c:v>
                </c:pt>
                <c:pt idx="146">
                  <c:v>0.99383894533182104</c:v>
                </c:pt>
                <c:pt idx="147">
                  <c:v>0.99393325600466598</c:v>
                </c:pt>
                <c:pt idx="148">
                  <c:v>0.99402568697259497</c:v>
                </c:pt>
                <c:pt idx="149">
                  <c:v>0.99411628495103899</c:v>
                </c:pt>
                <c:pt idx="150">
                  <c:v>0.99420509525483802</c:v>
                </c:pt>
                <c:pt idx="151">
                  <c:v>0.99429216184760005</c:v>
                </c:pt>
                <c:pt idx="152">
                  <c:v>0.99437752738906404</c:v>
                </c:pt>
                <c:pt idx="153">
                  <c:v>0.99446123328054203</c:v>
                </c:pt>
                <c:pt idx="154">
                  <c:v>0.99454331970855303</c:v>
                </c:pt>
                <c:pt idx="155">
                  <c:v>0.99462382568669905</c:v>
                </c:pt>
                <c:pt idx="156">
                  <c:v>0.99470278909589305</c:v>
                </c:pt>
                <c:pt idx="157">
                  <c:v>0.99478024672299403</c:v>
                </c:pt>
                <c:pt idx="158">
                  <c:v>0.99485623429792502</c:v>
                </c:pt>
                <c:pt idx="159">
                  <c:v>0.99493078652933997</c:v>
                </c:pt>
                <c:pt idx="160">
                  <c:v>0.995003937138914</c:v>
                </c:pt>
                <c:pt idx="161">
                  <c:v>0.99507571889430302</c:v>
                </c:pt>
                <c:pt idx="162">
                  <c:v>0.99514616364083397</c:v>
                </c:pt>
                <c:pt idx="163">
                  <c:v>0.99521530233199096</c:v>
                </c:pt>
                <c:pt idx="164">
                  <c:v>0.99528316505873704</c:v>
                </c:pt>
                <c:pt idx="165">
                  <c:v>0.99534978107773397</c:v>
                </c:pt>
                <c:pt idx="166">
                  <c:v>0.99541517883848596</c:v>
                </c:pt>
                <c:pt idx="167">
                  <c:v>0.99547938600948405</c:v>
                </c:pt>
                <c:pt idx="168">
                  <c:v>0.99554242950336602</c:v>
                </c:pt>
                <c:pt idx="169">
                  <c:v>0.99560433550114702</c:v>
                </c:pt>
                <c:pt idx="170">
                  <c:v>0.99566512947555696</c:v>
                </c:pt>
                <c:pt idx="171">
                  <c:v>0.99572483621351804</c:v>
                </c:pt>
                <c:pt idx="172">
                  <c:v>0.99578347983781201</c:v>
                </c:pt>
                <c:pt idx="173">
                  <c:v>0.99584108382794501</c:v>
                </c:pt>
                <c:pt idx="174">
                  <c:v>0.99589767104027405</c:v>
                </c:pt>
                <c:pt idx="175">
                  <c:v>0.99595326372739701</c:v>
                </c:pt>
                <c:pt idx="176">
                  <c:v>0.99600788355685599</c:v>
                </c:pt>
                <c:pt idx="177">
                  <c:v>0.99606155162917098</c:v>
                </c:pt>
                <c:pt idx="178">
                  <c:v>0.99611428849523898</c:v>
                </c:pt>
                <c:pt idx="179">
                  <c:v>0.99616611417311096</c:v>
                </c:pt>
                <c:pt idx="180">
                  <c:v>0.99621704816418899</c:v>
                </c:pt>
                <c:pt idx="181">
                  <c:v>0.996267109468851</c:v>
                </c:pt>
                <c:pt idx="182">
                  <c:v>0.99631631660153597</c:v>
                </c:pt>
                <c:pt idx="183">
                  <c:v>0.99636468760530505</c:v>
                </c:pt>
                <c:pt idx="184">
                  <c:v>0.99641224006590001</c:v>
                </c:pt>
                <c:pt idx="185">
                  <c:v>0.99645899112532399</c:v>
                </c:pt>
                <c:pt idx="186">
                  <c:v>0.99650495749495405</c:v>
                </c:pt>
                <c:pt idx="187">
                  <c:v>0.99655015546821102</c:v>
                </c:pt>
                <c:pt idx="188">
                  <c:v>0.99659460093279995</c:v>
                </c:pt>
                <c:pt idx="189">
                  <c:v>0.99663830938254105</c:v>
                </c:pt>
                <c:pt idx="190">
                  <c:v>0.99668129592879695</c:v>
                </c:pt>
                <c:pt idx="191">
                  <c:v>0.996723575311529</c:v>
                </c:pt>
                <c:pt idx="192">
                  <c:v>0.99676516190997899</c:v>
                </c:pt>
                <c:pt idx="193">
                  <c:v>0.99680606975300001</c:v>
                </c:pt>
                <c:pt idx="194">
                  <c:v>0.99684631252904998</c:v>
                </c:pt>
                <c:pt idx="195">
                  <c:v>0.99688590359585205</c:v>
                </c:pt>
                <c:pt idx="196">
                  <c:v>0.99692485598974601</c:v>
                </c:pt>
                <c:pt idx="197">
                  <c:v>0.99696318243473203</c:v>
                </c:pt>
                <c:pt idx="198">
                  <c:v>0.99700089535122505</c:v>
                </c:pt>
                <c:pt idx="199">
                  <c:v>0.99703800686452404</c:v>
                </c:pt>
                <c:pt idx="200">
                  <c:v>0.99707452881301295</c:v>
                </c:pt>
                <c:pt idx="201">
                  <c:v>0.99711047275609799</c:v>
                </c:pt>
                <c:pt idx="202">
                  <c:v>0.99714584998189704</c:v>
                </c:pt>
                <c:pt idx="203">
                  <c:v>0.99718067151467604</c:v>
                </c:pt>
                <c:pt idx="204">
                  <c:v>0.99721494812206202</c:v>
                </c:pt>
                <c:pt idx="205">
                  <c:v>0.99724869032202501</c:v>
                </c:pt>
                <c:pt idx="206">
                  <c:v>0.99728190838964403</c:v>
                </c:pt>
                <c:pt idx="207">
                  <c:v>0.99731461236365504</c:v>
                </c:pt>
                <c:pt idx="208">
                  <c:v>0.99734681205281095</c:v>
                </c:pt>
                <c:pt idx="209">
                  <c:v>0.99737851704202796</c:v>
                </c:pt>
                <c:pt idx="210">
                  <c:v>0.99740973669835897</c:v>
                </c:pt>
                <c:pt idx="211">
                  <c:v>0.997440480176773</c:v>
                </c:pt>
                <c:pt idx="212">
                  <c:v>0.99747075642576799</c:v>
                </c:pt>
                <c:pt idx="213">
                  <c:v>0.99750057419280203</c:v>
                </c:pt>
                <c:pt idx="214">
                  <c:v>0.99752994202957002</c:v>
                </c:pt>
                <c:pt idx="215">
                  <c:v>0.99755886829712104</c:v>
                </c:pt>
                <c:pt idx="216">
                  <c:v>0.99758736117081503</c:v>
                </c:pt>
                <c:pt idx="217">
                  <c:v>0.99761542864514097</c:v>
                </c:pt>
                <c:pt idx="218">
                  <c:v>0.99764307853838397</c:v>
                </c:pt>
                <c:pt idx="219">
                  <c:v>0.99767031849716004</c:v>
                </c:pt>
                <c:pt idx="220">
                  <c:v>0.99769715600081299</c:v>
                </c:pt>
                <c:pt idx="221">
                  <c:v>0.99772359836568503</c:v>
                </c:pt>
                <c:pt idx="222">
                  <c:v>0.99774965274926297</c:v>
                </c:pt>
                <c:pt idx="223">
                  <c:v>0.99777532615419595</c:v>
                </c:pt>
                <c:pt idx="224">
                  <c:v>0.99780062543221304</c:v>
                </c:pt>
                <c:pt idx="225">
                  <c:v>0.997825557287908</c:v>
                </c:pt>
                <c:pt idx="226">
                  <c:v>0.99785012828242703</c:v>
                </c:pt>
                <c:pt idx="227">
                  <c:v>0.99787434483705095</c:v>
                </c:pt>
                <c:pt idx="228">
                  <c:v>0.99789821323667005</c:v>
                </c:pt>
                <c:pt idx="229">
                  <c:v>0.99792173963316</c:v>
                </c:pt>
                <c:pt idx="230">
                  <c:v>0.99794493004866802</c:v>
                </c:pt>
                <c:pt idx="231">
                  <c:v>0.99796779037880101</c:v>
                </c:pt>
                <c:pt idx="232">
                  <c:v>0.99799032639572205</c:v>
                </c:pt>
                <c:pt idx="233">
                  <c:v>0.99801254375116999</c:v>
                </c:pt>
                <c:pt idx="234">
                  <c:v>0.99803444797938101</c:v>
                </c:pt>
                <c:pt idx="235">
                  <c:v>0.99805604449994001</c:v>
                </c:pt>
                <c:pt idx="236">
                  <c:v>0.99807733862054904</c:v>
                </c:pt>
                <c:pt idx="237">
                  <c:v>0.99809833553971505</c:v>
                </c:pt>
                <c:pt idx="238">
                  <c:v>0.99811904034937204</c:v>
                </c:pt>
                <c:pt idx="239">
                  <c:v>0.99813945803742599</c:v>
                </c:pt>
                <c:pt idx="240">
                  <c:v>0.99815959349022798</c:v>
                </c:pt>
                <c:pt idx="241">
                  <c:v>0.99817945149498599</c:v>
                </c:pt>
                <c:pt idx="242">
                  <c:v>0.99819903674210997</c:v>
                </c:pt>
                <c:pt idx="243">
                  <c:v>0.99821835382748703</c:v>
                </c:pt>
                <c:pt idx="244">
                  <c:v>0.998237407254704</c:v>
                </c:pt>
                <c:pt idx="245">
                  <c:v>0.99825620143720595</c:v>
                </c:pt>
                <c:pt idx="246">
                  <c:v>0.99827474070039701</c:v>
                </c:pt>
                <c:pt idx="247">
                  <c:v>0.99829302928368502</c:v>
                </c:pt>
                <c:pt idx="248">
                  <c:v>0.99831107134247399</c:v>
                </c:pt>
                <c:pt idx="249">
                  <c:v>0.99832887095010403</c:v>
                </c:pt>
                <c:pt idx="250">
                  <c:v>0.99834643209973295</c:v>
                </c:pt>
                <c:pt idx="251">
                  <c:v>0.99836375870618099</c:v>
                </c:pt>
                <c:pt idx="252">
                  <c:v>0.99838085460771497</c:v>
                </c:pt>
                <c:pt idx="253">
                  <c:v>0.99839772356779299</c:v>
                </c:pt>
                <c:pt idx="254">
                  <c:v>0.99841436927676397</c:v>
                </c:pt>
                <c:pt idx="255">
                  <c:v>0.99843079535351598</c:v>
                </c:pt>
                <c:pt idx="256">
                  <c:v>0.99844700534709196</c:v>
                </c:pt>
                <c:pt idx="257">
                  <c:v>0.99846300273825705</c:v>
                </c:pt>
                <c:pt idx="258">
                  <c:v>0.99847879094102598</c:v>
                </c:pt>
                <c:pt idx="259">
                  <c:v>0.99849437330415602</c:v>
                </c:pt>
                <c:pt idx="260">
                  <c:v>0.99850975311259405</c:v>
                </c:pt>
                <c:pt idx="261">
                  <c:v>0.99852493358889904</c:v>
                </c:pt>
                <c:pt idx="262">
                  <c:v>0.99853991789461205</c:v>
                </c:pt>
                <c:pt idx="263">
                  <c:v>0.99855470913160804</c:v>
                </c:pt>
                <c:pt idx="264">
                  <c:v>0.99856931034340102</c:v>
                </c:pt>
                <c:pt idx="265">
                  <c:v>0.99858372451642596</c:v>
                </c:pt>
                <c:pt idx="266">
                  <c:v>0.99859795458128198</c:v>
                </c:pt>
                <c:pt idx="267">
                  <c:v>0.99861200341394496</c:v>
                </c:pt>
                <c:pt idx="268">
                  <c:v>0.998625873836955</c:v>
                </c:pt>
                <c:pt idx="269">
                  <c:v>0.99863956862057301</c:v>
                </c:pt>
                <c:pt idx="270">
                  <c:v>0.99865309048390205</c:v>
                </c:pt>
                <c:pt idx="271">
                  <c:v>0.99866644209598998</c:v>
                </c:pt>
                <c:pt idx="272">
                  <c:v>0.99867962607689897</c:v>
                </c:pt>
                <c:pt idx="273">
                  <c:v>0.99869264499875499</c:v>
                </c:pt>
                <c:pt idx="274">
                  <c:v>0.99870550138676395</c:v>
                </c:pt>
                <c:pt idx="275">
                  <c:v>0.99871819772020698</c:v>
                </c:pt>
                <c:pt idx="276">
                  <c:v>0.99873073643341603</c:v>
                </c:pt>
                <c:pt idx="277">
                  <c:v>0.99874311991671605</c:v>
                </c:pt>
                <c:pt idx="278">
                  <c:v>0.99875535051735598</c:v>
                </c:pt>
                <c:pt idx="279">
                  <c:v>0.99876743054040495</c:v>
                </c:pt>
                <c:pt idx="280">
                  <c:v>0.99877936224963904</c:v>
                </c:pt>
                <c:pt idx="281">
                  <c:v>0.99879114786839696</c:v>
                </c:pt>
                <c:pt idx="282">
                  <c:v>0.99880278958042501</c:v>
                </c:pt>
                <c:pt idx="283">
                  <c:v>0.99881428953069196</c:v>
                </c:pt>
                <c:pt idx="284">
                  <c:v>0.99882564982619104</c:v>
                </c:pt>
                <c:pt idx="285">
                  <c:v>0.99883687253672204</c:v>
                </c:pt>
                <c:pt idx="286">
                  <c:v>0.99884795969565499</c:v>
                </c:pt>
                <c:pt idx="287">
                  <c:v>0.998858913300673</c:v>
                </c:pt>
                <c:pt idx="288">
                  <c:v>0.99886973531450396</c:v>
                </c:pt>
                <c:pt idx="289">
                  <c:v>0.99888042766562801</c:v>
                </c:pt>
                <c:pt idx="290">
                  <c:v>0.99889099224897304</c:v>
                </c:pt>
                <c:pt idx="291">
                  <c:v>0.998901430926594</c:v>
                </c:pt>
                <c:pt idx="292">
                  <c:v>0.99891174552833395</c:v>
                </c:pt>
                <c:pt idx="293">
                  <c:v>0.99892193785247396</c:v>
                </c:pt>
                <c:pt idx="294">
                  <c:v>0.99893200966636397</c:v>
                </c:pt>
                <c:pt idx="295">
                  <c:v>0.99894196270703906</c:v>
                </c:pt>
                <c:pt idx="296">
                  <c:v>0.99895179868182804</c:v>
                </c:pt>
                <c:pt idx="297">
                  <c:v>0.99896151926894095</c:v>
                </c:pt>
                <c:pt idx="298">
                  <c:v>0.99897112611804395</c:v>
                </c:pt>
                <c:pt idx="299">
                  <c:v>0.99898062085082795</c:v>
                </c:pt>
                <c:pt idx="300">
                  <c:v>0.998990005061556</c:v>
                </c:pt>
                <c:pt idx="301">
                  <c:v>0.99899928031760399</c:v>
                </c:pt>
                <c:pt idx="302">
                  <c:v>0.99900844815998602</c:v>
                </c:pt>
                <c:pt idx="303">
                  <c:v>0.99901751010386997</c:v>
                </c:pt>
                <c:pt idx="304">
                  <c:v>0.99902646763908098</c:v>
                </c:pt>
                <c:pt idx="305">
                  <c:v>0.99903532223059399</c:v>
                </c:pt>
                <c:pt idx="306">
                  <c:v>0.99904407531901296</c:v>
                </c:pt>
                <c:pt idx="307">
                  <c:v>0.99905272832104497</c:v>
                </c:pt>
                <c:pt idx="308">
                  <c:v>0.99906128262995697</c:v>
                </c:pt>
                <c:pt idx="309">
                  <c:v>0.99906973961602796</c:v>
                </c:pt>
                <c:pt idx="310">
                  <c:v>0.99907810062699098</c:v>
                </c:pt>
                <c:pt idx="311">
                  <c:v>0.99908636698845799</c:v>
                </c:pt>
                <c:pt idx="312">
                  <c:v>0.99909454000434905</c:v>
                </c:pt>
                <c:pt idx="313">
                  <c:v>0.99910262095729596</c:v>
                </c:pt>
                <c:pt idx="314">
                  <c:v>0.99911061110905397</c:v>
                </c:pt>
                <c:pt idx="315">
                  <c:v>0.99911851170089006</c:v>
                </c:pt>
                <c:pt idx="316">
                  <c:v>0.99912632395397005</c:v>
                </c:pt>
                <c:pt idx="317">
                  <c:v>0.99913404906974002</c:v>
                </c:pt>
                <c:pt idx="318">
                  <c:v>0.99914168823028904</c:v>
                </c:pt>
                <c:pt idx="319">
                  <c:v>0.99914924259871896</c:v>
                </c:pt>
                <c:pt idx="320">
                  <c:v>0.99915671331949096</c:v>
                </c:pt>
                <c:pt idx="321">
                  <c:v>0.99916410151877799</c:v>
                </c:pt>
                <c:pt idx="322">
                  <c:v>0.9991714083048</c:v>
                </c:pt>
                <c:pt idx="323">
                  <c:v>0.99917863476815505</c:v>
                </c:pt>
                <c:pt idx="324">
                  <c:v>0.99918578198215002</c:v>
                </c:pt>
                <c:pt idx="325">
                  <c:v>0.99919285100311195</c:v>
                </c:pt>
                <c:pt idx="326">
                  <c:v>0.99919984287070296</c:v>
                </c:pt>
                <c:pt idx="327">
                  <c:v>0.99920675860822605</c:v>
                </c:pt>
                <c:pt idx="328">
                  <c:v>0.99921359922291897</c:v>
                </c:pt>
                <c:pt idx="329">
                  <c:v>0.99922036570625306</c:v>
                </c:pt>
                <c:pt idx="330">
                  <c:v>0.99922705903421405</c:v>
                </c:pt>
                <c:pt idx="331">
                  <c:v>0.99923368016758596</c:v>
                </c:pt>
                <c:pt idx="332">
                  <c:v>0.99924023005222096</c:v>
                </c:pt>
                <c:pt idx="333">
                  <c:v>0.99924670961931505</c:v>
                </c:pt>
                <c:pt idx="334">
                  <c:v>0.999253119785666</c:v>
                </c:pt>
                <c:pt idx="335">
                  <c:v>0.99925946145393196</c:v>
                </c:pt>
                <c:pt idx="336">
                  <c:v>0.999265735512888</c:v>
                </c:pt>
                <c:pt idx="337">
                  <c:v>0.99927194283766796</c:v>
                </c:pt>
                <c:pt idx="338">
                  <c:v>0.99927808429001197</c:v>
                </c:pt>
                <c:pt idx="339">
                  <c:v>0.99928416071850101</c:v>
                </c:pt>
                <c:pt idx="340">
                  <c:v>0.99929017295879097</c:v>
                </c:pt>
                <c:pt idx="341">
                  <c:v>0.99929612183383898</c:v>
                </c:pt>
                <c:pt idx="342">
                  <c:v>0.99930200815412995</c:v>
                </c:pt>
                <c:pt idx="343">
                  <c:v>0.99930783271789403</c:v>
                </c:pt>
                <c:pt idx="344">
                  <c:v>0.999313596311318</c:v>
                </c:pt>
                <c:pt idx="345">
                  <c:v>0.99931929970876399</c:v>
                </c:pt>
                <c:pt idx="346">
                  <c:v>0.99932494367296598</c:v>
                </c:pt>
                <c:pt idx="347">
                  <c:v>0.999330528955237</c:v>
                </c:pt>
                <c:pt idx="348">
                  <c:v>0.99933605629566802</c:v>
                </c:pt>
                <c:pt idx="349">
                  <c:v>0.99934152642331997</c:v>
                </c:pt>
                <c:pt idx="350">
                  <c:v>0.999346940056413</c:v>
                </c:pt>
                <c:pt idx="351">
                  <c:v>0.99935229790251601</c:v>
                </c:pt>
                <c:pt idx="352">
                  <c:v>0.99935760065872803</c:v>
                </c:pt>
                <c:pt idx="353">
                  <c:v>0.99936284901185801</c:v>
                </c:pt>
                <c:pt idx="354">
                  <c:v>0.99936804363859999</c:v>
                </c:pt>
                <c:pt idx="355">
                  <c:v>0.99937318520570395</c:v>
                </c:pt>
                <c:pt idx="356">
                  <c:v>0.99937827437015103</c:v>
                </c:pt>
                <c:pt idx="357">
                  <c:v>0.99938331177931095</c:v>
                </c:pt>
                <c:pt idx="358">
                  <c:v>0.99938829807110996</c:v>
                </c:pt>
                <c:pt idx="359">
                  <c:v>0.99939323387418999</c:v>
                </c:pt>
                <c:pt idx="360">
                  <c:v>0.99939811980806303</c:v>
                </c:pt>
                <c:pt idx="361">
                  <c:v>0.99940295648326705</c:v>
                </c:pt>
                <c:pt idx="362">
                  <c:v>0.99940774450151104</c:v>
                </c:pt>
                <c:pt idx="363">
                  <c:v>0.99941248445583197</c:v>
                </c:pt>
                <c:pt idx="364">
                  <c:v>0.99941717693072896</c:v>
                </c:pt>
                <c:pt idx="365">
                  <c:v>0.99942182250231304</c:v>
                </c:pt>
                <c:pt idx="366">
                  <c:v>0.99942642173844298</c:v>
                </c:pt>
                <c:pt idx="367">
                  <c:v>0.99943097519886404</c:v>
                </c:pt>
                <c:pt idx="368">
                  <c:v>0.99943548343533795</c:v>
                </c:pt>
                <c:pt idx="369">
                  <c:v>0.99943994699178196</c:v>
                </c:pt>
                <c:pt idx="370">
                  <c:v>0.99944436640438805</c:v>
                </c:pt>
                <c:pt idx="371">
                  <c:v>0.99944874220175905</c:v>
                </c:pt>
                <c:pt idx="372">
                  <c:v>0.99945307490502799</c:v>
                </c:pt>
                <c:pt idx="373">
                  <c:v>0.999457365027978</c:v>
                </c:pt>
                <c:pt idx="374">
                  <c:v>0.99946161307716797</c:v>
                </c:pt>
                <c:pt idx="375">
                  <c:v>0.99946581955204805</c:v>
                </c:pt>
                <c:pt idx="376">
                  <c:v>0.999469984945071</c:v>
                </c:pt>
                <c:pt idx="377">
                  <c:v>0.99947410974180995</c:v>
                </c:pt>
                <c:pt idx="378">
                  <c:v>0.999478194421069</c:v>
                </c:pt>
                <c:pt idx="379">
                  <c:v>0.99948223945499104</c:v>
                </c:pt>
                <c:pt idx="380">
                  <c:v>0.99948624530916297</c:v>
                </c:pt>
                <c:pt idx="381">
                  <c:v>0.99949021244272496</c:v>
                </c:pt>
                <c:pt idx="382">
                  <c:v>0.99949414130847203</c:v>
                </c:pt>
                <c:pt idx="383">
                  <c:v>0.99949803235295398</c:v>
                </c:pt>
                <c:pt idx="384">
                  <c:v>0.99950188601657797</c:v>
                </c:pt>
                <c:pt idx="385">
                  <c:v>0.99950570273370098</c:v>
                </c:pt>
                <c:pt idx="386">
                  <c:v>0.99950948293273101</c:v>
                </c:pt>
                <c:pt idx="387">
                  <c:v>0.99951322703622003</c:v>
                </c:pt>
                <c:pt idx="388">
                  <c:v>0.99951693546095399</c:v>
                </c:pt>
                <c:pt idx="389">
                  <c:v>0.99952060861804704</c:v>
                </c:pt>
                <c:pt idx="390">
                  <c:v>0.99952424691302599</c:v>
                </c:pt>
                <c:pt idx="391">
                  <c:v>0.99952785074592498</c:v>
                </c:pt>
                <c:pt idx="392">
                  <c:v>0.99953142051136501</c:v>
                </c:pt>
                <c:pt idx="393">
                  <c:v>0.999534956598642</c:v>
                </c:pt>
                <c:pt idx="394">
                  <c:v>0.99953845939180797</c:v>
                </c:pt>
                <c:pt idx="395">
                  <c:v>0.99954192926975405</c:v>
                </c:pt>
                <c:pt idx="396">
                  <c:v>0.99954536660629001</c:v>
                </c:pt>
                <c:pt idx="397">
                  <c:v>0.99954877177022206</c:v>
                </c:pt>
                <c:pt idx="398">
                  <c:v>0.999552145125432</c:v>
                </c:pt>
                <c:pt idx="399">
                  <c:v>0.99955548703095198</c:v>
                </c:pt>
                <c:pt idx="400">
                  <c:v>0.99955879784103996</c:v>
                </c:pt>
                <c:pt idx="401">
                  <c:v>0.99956207790524898</c:v>
                </c:pt>
                <c:pt idx="402">
                  <c:v>0.99956532756850802</c:v>
                </c:pt>
                <c:pt idx="403">
                  <c:v>0.99956854717118204</c:v>
                </c:pt>
                <c:pt idx="404">
                  <c:v>0.99957173704915003</c:v>
                </c:pt>
                <c:pt idx="405">
                  <c:v>0.99957489753386997</c:v>
                </c:pt>
                <c:pt idx="406">
                  <c:v>0.99957802895244496</c:v>
                </c:pt>
                <c:pt idx="407">
                  <c:v>0.99958113162769202</c:v>
                </c:pt>
                <c:pt idx="408">
                  <c:v>0.99958420587820296</c:v>
                </c:pt>
                <c:pt idx="409">
                  <c:v>0.99958725201841203</c:v>
                </c:pt>
                <c:pt idx="410">
                  <c:v>0.99959027035865899</c:v>
                </c:pt>
                <c:pt idx="411">
                  <c:v>0.99959326120524605</c:v>
                </c:pt>
                <c:pt idx="412">
                  <c:v>0.99959622486050104</c:v>
                </c:pt>
                <c:pt idx="413">
                  <c:v>0.99959916162283902</c:v>
                </c:pt>
                <c:pt idx="414">
                  <c:v>0.99960207178681804</c:v>
                </c:pt>
                <c:pt idx="415">
                  <c:v>0.99960495564319696</c:v>
                </c:pt>
                <c:pt idx="416">
                  <c:v>0.99960781347899297</c:v>
                </c:pt>
                <c:pt idx="417">
                  <c:v>0.99961064557753498</c:v>
                </c:pt>
                <c:pt idx="418">
                  <c:v>0.99961345221852305</c:v>
                </c:pt>
                <c:pt idx="419">
                  <c:v>0.99961623367807695</c:v>
                </c:pt>
                <c:pt idx="420">
                  <c:v>0.99961899022879097</c:v>
                </c:pt>
                <c:pt idx="421">
                  <c:v>0.99962172213978495</c:v>
                </c:pt>
                <c:pt idx="422">
                  <c:v>0.99962442967675902</c:v>
                </c:pt>
                <c:pt idx="423">
                  <c:v>0.999627113102038</c:v>
                </c:pt>
                <c:pt idx="424">
                  <c:v>0.99962977267462705</c:v>
                </c:pt>
                <c:pt idx="425">
                  <c:v>0.99963240865025305</c:v>
                </c:pt>
                <c:pt idx="426">
                  <c:v>0.99963502128142001</c:v>
                </c:pt>
                <c:pt idx="427">
                  <c:v>0.99963761081744995</c:v>
                </c:pt>
                <c:pt idx="428">
                  <c:v>0.99964017750453105</c:v>
                </c:pt>
                <c:pt idx="429">
                  <c:v>0.99964272158576695</c:v>
                </c:pt>
                <c:pt idx="430">
                  <c:v>0.99964524330121296</c:v>
                </c:pt>
                <c:pt idx="431">
                  <c:v>0.99964774288793001</c:v>
                </c:pt>
                <c:pt idx="432">
                  <c:v>0.99965022058001796</c:v>
                </c:pt>
                <c:pt idx="433">
                  <c:v>0.99965267660866697</c:v>
                </c:pt>
                <c:pt idx="434">
                  <c:v>0.99965511120219297</c:v>
                </c:pt>
                <c:pt idx="435">
                  <c:v>0.99965752458608303</c:v>
                </c:pt>
                <c:pt idx="436">
                  <c:v>0.99965991698303103</c:v>
                </c:pt>
                <c:pt idx="437">
                  <c:v>0.99966228861298401</c:v>
                </c:pt>
                <c:pt idx="438">
                  <c:v>0.99966463969317498</c:v>
                </c:pt>
                <c:pt idx="439">
                  <c:v>0.99966697043816499</c:v>
                </c:pt>
                <c:pt idx="440">
                  <c:v>0.99966928105987996</c:v>
                </c:pt>
                <c:pt idx="441">
                  <c:v>0.99967157176765098</c:v>
                </c:pt>
                <c:pt idx="442">
                  <c:v>0.999673842768244</c:v>
                </c:pt>
                <c:pt idx="443">
                  <c:v>0.99967609426590298</c:v>
                </c:pt>
                <c:pt idx="444">
                  <c:v>0.99967832646238297</c:v>
                </c:pt>
                <c:pt idx="445">
                  <c:v>0.99968053955698299</c:v>
                </c:pt>
                <c:pt idx="446">
                  <c:v>0.99968273374658501</c:v>
                </c:pt>
                <c:pt idx="447">
                  <c:v>0.99968490922568098</c:v>
                </c:pt>
                <c:pt idx="448">
                  <c:v>0.99968706618641501</c:v>
                </c:pt>
                <c:pt idx="449">
                  <c:v>0.99968920481860801</c:v>
                </c:pt>
                <c:pt idx="450">
                  <c:v>0.99969132530979499</c:v>
                </c:pt>
                <c:pt idx="451">
                  <c:v>0.99969342784525606</c:v>
                </c:pt>
                <c:pt idx="452">
                  <c:v>0.99969551260804301</c:v>
                </c:pt>
                <c:pt idx="453">
                  <c:v>0.99969757977901896</c:v>
                </c:pt>
                <c:pt idx="454">
                  <c:v>0.99969962953688196</c:v>
                </c:pt>
                <c:pt idx="455">
                  <c:v>0.999701662058194</c:v>
                </c:pt>
                <c:pt idx="456">
                  <c:v>0.99970367751741596</c:v>
                </c:pt>
                <c:pt idx="457">
                  <c:v>0.99970567608693295</c:v>
                </c:pt>
                <c:pt idx="458">
                  <c:v>0.99970765793708205</c:v>
                </c:pt>
                <c:pt idx="459">
                  <c:v>0.99970962323618295</c:v>
                </c:pt>
                <c:pt idx="460">
                  <c:v>0.99971157215056405</c:v>
                </c:pt>
                <c:pt idx="461">
                  <c:v>0.99971350484458699</c:v>
                </c:pt>
                <c:pt idx="462">
                  <c:v>0.99971542148068004</c:v>
                </c:pt>
                <c:pt idx="463">
                  <c:v>0.99971732221935905</c:v>
                </c:pt>
                <c:pt idx="464">
                  <c:v>0.999719207219252</c:v>
                </c:pt>
                <c:pt idx="465">
                  <c:v>0.99972107663713194</c:v>
                </c:pt>
                <c:pt idx="466">
                  <c:v>0.99972293062793305</c:v>
                </c:pt>
                <c:pt idx="467">
                  <c:v>0.99972476934478405</c:v>
                </c:pt>
                <c:pt idx="468">
                  <c:v>0.99972659293902399</c:v>
                </c:pt>
                <c:pt idx="469">
                  <c:v>0.99972840156023401</c:v>
                </c:pt>
                <c:pt idx="470">
                  <c:v>0.99973019535625496</c:v>
                </c:pt>
                <c:pt idx="471">
                  <c:v>0.99973197447321405</c:v>
                </c:pt>
                <c:pt idx="472">
                  <c:v>0.99973373905554697</c:v>
                </c:pt>
                <c:pt idx="473">
                  <c:v>0.99973548924602196</c:v>
                </c:pt>
                <c:pt idx="474">
                  <c:v>0.99973722518575803</c:v>
                </c:pt>
                <c:pt idx="475">
                  <c:v>0.99973894701424904</c:v>
                </c:pt>
                <c:pt idx="476">
                  <c:v>0.99974065486938801</c:v>
                </c:pt>
                <c:pt idx="477">
                  <c:v>0.99974234888748303</c:v>
                </c:pt>
                <c:pt idx="478">
                  <c:v>0.99974402920328298</c:v>
                </c:pt>
                <c:pt idx="479">
                  <c:v>0.99974569594999496</c:v>
                </c:pt>
                <c:pt idx="480">
                  <c:v>0.99974734925930697</c:v>
                </c:pt>
                <c:pt idx="481">
                  <c:v>0.99974898926140499</c:v>
                </c:pt>
                <c:pt idx="482">
                  <c:v>0.99975061608499505</c:v>
                </c:pt>
                <c:pt idx="483">
                  <c:v>0.99975222985732204</c:v>
                </c:pt>
                <c:pt idx="484">
                  <c:v>0.999753830704188</c:v>
                </c:pt>
                <c:pt idx="485">
                  <c:v>0.99975541874997398</c:v>
                </c:pt>
                <c:pt idx="486">
                  <c:v>0.99975699411765295</c:v>
                </c:pt>
                <c:pt idx="487">
                  <c:v>0.99975855692881399</c:v>
                </c:pt>
                <c:pt idx="488">
                  <c:v>0.99976010730367604</c:v>
                </c:pt>
                <c:pt idx="489">
                  <c:v>0.99976164536110801</c:v>
                </c:pt>
                <c:pt idx="490">
                  <c:v>0.999763171218644</c:v>
                </c:pt>
                <c:pt idx="491">
                  <c:v>0.99976468499250504</c:v>
                </c:pt>
                <c:pt idx="492">
                  <c:v>0.99976618679761098</c:v>
                </c:pt>
                <c:pt idx="493">
                  <c:v>0.99976767674760103</c:v>
                </c:pt>
                <c:pt idx="494">
                  <c:v>0.99976915495484397</c:v>
                </c:pt>
                <c:pt idx="495">
                  <c:v>0.99977062153046503</c:v>
                </c:pt>
                <c:pt idx="496">
                  <c:v>0.99977207658435197</c:v>
                </c:pt>
                <c:pt idx="497">
                  <c:v>0.99977352022517496</c:v>
                </c:pt>
                <c:pt idx="498">
                  <c:v>0.99977495256040405</c:v>
                </c:pt>
                <c:pt idx="499">
                  <c:v>0.999776373696319</c:v>
                </c:pt>
                <c:pt idx="500">
                  <c:v>0.99977778373802995</c:v>
                </c:pt>
                <c:pt idx="501">
                  <c:v>0.99977918278948996</c:v>
                </c:pt>
                <c:pt idx="502">
                  <c:v>0.99978057095350903</c:v>
                </c:pt>
                <c:pt idx="503">
                  <c:v>0.99978194833176803</c:v>
                </c:pt>
                <c:pt idx="504">
                  <c:v>0.99978331502483697</c:v>
                </c:pt>
                <c:pt idx="505">
                  <c:v>0.99978467113218406</c:v>
                </c:pt>
                <c:pt idx="506">
                  <c:v>0.99978601675219303</c:v>
                </c:pt>
                <c:pt idx="507">
                  <c:v>0.99978735198217294</c:v>
                </c:pt>
                <c:pt idx="508">
                  <c:v>0.99978867691837903</c:v>
                </c:pt>
                <c:pt idx="509">
                  <c:v>0.99978999165601501</c:v>
                </c:pt>
                <c:pt idx="510">
                  <c:v>0.999791296289258</c:v>
                </c:pt>
                <c:pt idx="511">
                  <c:v>0.99979259091126005</c:v>
                </c:pt>
                <c:pt idx="512">
                  <c:v>0.99979387561417099</c:v>
                </c:pt>
                <c:pt idx="513">
                  <c:v>0.99979515048914502</c:v>
                </c:pt>
                <c:pt idx="514">
                  <c:v>0.99979641562635302</c:v>
                </c:pt>
                <c:pt idx="515">
                  <c:v>0.99979767111499795</c:v>
                </c:pt>
                <c:pt idx="516">
                  <c:v>0.99979891704332402</c:v>
                </c:pt>
                <c:pt idx="517">
                  <c:v>0.99980015349862905</c:v>
                </c:pt>
                <c:pt idx="518">
                  <c:v>0.99980138056727896</c:v>
                </c:pt>
                <c:pt idx="519">
                  <c:v>0.99980259833471496</c:v>
                </c:pt>
                <c:pt idx="520">
                  <c:v>0.999803806885466</c:v>
                </c:pt>
                <c:pt idx="521">
                  <c:v>0.99980500630316405</c:v>
                </c:pt>
                <c:pt idx="522">
                  <c:v>0.99980619667054804</c:v>
                </c:pt>
                <c:pt idx="523">
                  <c:v>0.99980737806948194</c:v>
                </c:pt>
                <c:pt idx="524">
                  <c:v>0.99980855058095996</c:v>
                </c:pt>
                <c:pt idx="525">
                  <c:v>0.999809714285121</c:v>
                </c:pt>
                <c:pt idx="526">
                  <c:v>0.99981086926125695</c:v>
                </c:pt>
                <c:pt idx="527">
                  <c:v>0.99981201558782196</c:v>
                </c:pt>
                <c:pt idx="528">
                  <c:v>0.99981315334244503</c:v>
                </c:pt>
                <c:pt idx="529">
                  <c:v>0.99981428260194105</c:v>
                </c:pt>
                <c:pt idx="530">
                  <c:v>0.99981540344231501</c:v>
                </c:pt>
                <c:pt idx="531">
                  <c:v>0.99981651593877796</c:v>
                </c:pt>
                <c:pt idx="532">
                  <c:v>0.99981762016575304</c:v>
                </c:pt>
                <c:pt idx="533">
                  <c:v>0.999818716196886</c:v>
                </c:pt>
                <c:pt idx="534">
                  <c:v>0.999819804105056</c:v>
                </c:pt>
                <c:pt idx="535">
                  <c:v>0.999820883962382</c:v>
                </c:pt>
                <c:pt idx="536">
                  <c:v>0.99982195584023204</c:v>
                </c:pt>
                <c:pt idx="537">
                  <c:v>0.99982301980923605</c:v>
                </c:pt>
                <c:pt idx="538">
                  <c:v>0.99982407593928901</c:v>
                </c:pt>
                <c:pt idx="539">
                  <c:v>0.99982512429956605</c:v>
                </c:pt>
                <c:pt idx="540">
                  <c:v>0.99982616495852406</c:v>
                </c:pt>
                <c:pt idx="541">
                  <c:v>0.99982719798391595</c:v>
                </c:pt>
                <c:pt idx="542">
                  <c:v>0.99982822344279798</c:v>
                </c:pt>
                <c:pt idx="543">
                  <c:v>0.99982924140153295</c:v>
                </c:pt>
                <c:pt idx="544">
                  <c:v>0.99983025192580599</c:v>
                </c:pt>
                <c:pt idx="545">
                  <c:v>0.99983125508062898</c:v>
                </c:pt>
                <c:pt idx="546">
                  <c:v>0.999832250930344</c:v>
                </c:pt>
                <c:pt idx="547">
                  <c:v>0.999833239538642</c:v>
                </c:pt>
                <c:pt idx="548">
                  <c:v>0.99983422096855801</c:v>
                </c:pt>
                <c:pt idx="549">
                  <c:v>0.99983519528248999</c:v>
                </c:pt>
                <c:pt idx="550">
                  <c:v>0.99983616254219698</c:v>
                </c:pt>
                <c:pt idx="551">
                  <c:v>0.99983712280881398</c:v>
                </c:pt>
                <c:pt idx="552">
                  <c:v>0.99983807614285403</c:v>
                </c:pt>
                <c:pt idx="553">
                  <c:v>0.99983902260421897</c:v>
                </c:pt>
                <c:pt idx="554">
                  <c:v>0.99983996225220395</c:v>
                </c:pt>
                <c:pt idx="555">
                  <c:v>0.999840895145505</c:v>
                </c:pt>
                <c:pt idx="556">
                  <c:v>0.99984182134222899</c:v>
                </c:pt>
                <c:pt idx="557">
                  <c:v>0.999842740899896</c:v>
                </c:pt>
                <c:pt idx="558">
                  <c:v>0.99984365387544905</c:v>
                </c:pt>
                <c:pt idx="559">
                  <c:v>0.99984456032525904</c:v>
                </c:pt>
                <c:pt idx="560">
                  <c:v>0.99984546030513199</c:v>
                </c:pt>
                <c:pt idx="561">
                  <c:v>0.99984635387031795</c:v>
                </c:pt>
                <c:pt idx="562">
                  <c:v>0.99984724107551204</c:v>
                </c:pt>
                <c:pt idx="563">
                  <c:v>0.99984812197486705</c:v>
                </c:pt>
                <c:pt idx="564">
                  <c:v>0.999848996621994</c:v>
                </c:pt>
                <c:pt idx="565">
                  <c:v>0.99984986506997198</c:v>
                </c:pt>
                <c:pt idx="566">
                  <c:v>0.99985072737135305</c:v>
                </c:pt>
                <c:pt idx="567">
                  <c:v>0.99985158357816795</c:v>
                </c:pt>
                <c:pt idx="568">
                  <c:v>0.999852433741934</c:v>
                </c:pt>
                <c:pt idx="569">
                  <c:v>0.99985327791365597</c:v>
                </c:pt>
                <c:pt idx="570">
                  <c:v>0.99985411614384001</c:v>
                </c:pt>
                <c:pt idx="571">
                  <c:v>0.99985494848249001</c:v>
                </c:pt>
                <c:pt idx="572">
                  <c:v>0.99985577497912104</c:v>
                </c:pt>
                <c:pt idx="573">
                  <c:v>0.99985659568275898</c:v>
                </c:pt>
                <c:pt idx="574">
                  <c:v>0.99985741064195199</c:v>
                </c:pt>
                <c:pt idx="575">
                  <c:v>0.99985821990476997</c:v>
                </c:pt>
                <c:pt idx="576">
                  <c:v>0.99985902351881395</c:v>
                </c:pt>
                <c:pt idx="577">
                  <c:v>0.99985982153121999</c:v>
                </c:pt>
                <c:pt idx="578">
                  <c:v>0.99986061398866299</c:v>
                </c:pt>
                <c:pt idx="579">
                  <c:v>0.99986140093736497</c:v>
                </c:pt>
                <c:pt idx="580">
                  <c:v>0.99986218242309799</c:v>
                </c:pt>
                <c:pt idx="581">
                  <c:v>0.99986295849119</c:v>
                </c:pt>
                <c:pt idx="582">
                  <c:v>0.99986372918652799</c:v>
                </c:pt>
                <c:pt idx="583">
                  <c:v>0.99986449455356696</c:v>
                </c:pt>
                <c:pt idx="584">
                  <c:v>0.99986525463632903</c:v>
                </c:pt>
                <c:pt idx="585">
                  <c:v>0.99986600947841298</c:v>
                </c:pt>
                <c:pt idx="586">
                  <c:v>0.99986675912299805</c:v>
                </c:pt>
                <c:pt idx="587">
                  <c:v>0.99986750361284704</c:v>
                </c:pt>
                <c:pt idx="588">
                  <c:v>0.99986824299031096</c:v>
                </c:pt>
                <c:pt idx="589">
                  <c:v>0.99986897729733504</c:v>
                </c:pt>
                <c:pt idx="590">
                  <c:v>0.99986970657546204</c:v>
                </c:pt>
                <c:pt idx="591">
                  <c:v>0.99987043086583804</c:v>
                </c:pt>
                <c:pt idx="592">
                  <c:v>0.99987115020921502</c:v>
                </c:pt>
                <c:pt idx="593">
                  <c:v>0.99987186464595701</c:v>
                </c:pt>
                <c:pt idx="594">
                  <c:v>0.99987257421604103</c:v>
                </c:pt>
                <c:pt idx="595">
                  <c:v>0.99987327895906597</c:v>
                </c:pt>
                <c:pt idx="596">
                  <c:v>0.999873978914255</c:v>
                </c:pt>
                <c:pt idx="597">
                  <c:v>0.99987467412045605</c:v>
                </c:pt>
                <c:pt idx="598">
                  <c:v>0.99987536461615101</c:v>
                </c:pt>
                <c:pt idx="599">
                  <c:v>0.99987605043945904</c:v>
                </c:pt>
                <c:pt idx="600">
                  <c:v>0.99987673162813495</c:v>
                </c:pt>
                <c:pt idx="601">
                  <c:v>0.99987740821958004</c:v>
                </c:pt>
                <c:pt idx="602">
                  <c:v>0.99987808025084501</c:v>
                </c:pt>
                <c:pt idx="603">
                  <c:v>0.99987874775862695</c:v>
                </c:pt>
                <c:pt idx="604">
                  <c:v>0.999879410779283</c:v>
                </c:pt>
                <c:pt idx="605">
                  <c:v>0.99988006934882501</c:v>
                </c:pt>
                <c:pt idx="606">
                  <c:v>0.999880723502931</c:v>
                </c:pt>
                <c:pt idx="607">
                  <c:v>0.99988137327694304</c:v>
                </c:pt>
                <c:pt idx="608">
                  <c:v>0.99988201870587301</c:v>
                </c:pt>
                <c:pt idx="609">
                  <c:v>0.99988265982440805</c:v>
                </c:pt>
                <c:pt idx="610">
                  <c:v>0.99988329666690801</c:v>
                </c:pt>
                <c:pt idx="611">
                  <c:v>0.99988392926741798</c:v>
                </c:pt>
                <c:pt idx="612">
                  <c:v>0.999884557659662</c:v>
                </c:pt>
                <c:pt idx="613">
                  <c:v>0.999885181877056</c:v>
                </c:pt>
                <c:pt idx="614">
                  <c:v>0.99988580195270105</c:v>
                </c:pt>
                <c:pt idx="615">
                  <c:v>0.99988641791939703</c:v>
                </c:pt>
                <c:pt idx="616">
                  <c:v>0.99988702980963595</c:v>
                </c:pt>
                <c:pt idx="617">
                  <c:v>0.99988763765561295</c:v>
                </c:pt>
                <c:pt idx="618">
                  <c:v>0.99988824148922495</c:v>
                </c:pt>
                <c:pt idx="619">
                  <c:v>0.99988884134207701</c:v>
                </c:pt>
                <c:pt idx="620">
                  <c:v>0.99988943724548296</c:v>
                </c:pt>
                <c:pt idx="621">
                  <c:v>0.99989002923046699</c:v>
                </c:pt>
                <c:pt idx="622">
                  <c:v>0.99989061732777296</c:v>
                </c:pt>
                <c:pt idx="623">
                  <c:v>0.99989120156786004</c:v>
                </c:pt>
                <c:pt idx="624">
                  <c:v>0.99989178198091</c:v>
                </c:pt>
                <c:pt idx="625">
                  <c:v>0.99989235859683001</c:v>
                </c:pt>
                <c:pt idx="626">
                  <c:v>0.99989293144525304</c:v>
                </c:pt>
                <c:pt idx="627">
                  <c:v>0.99989350055554205</c:v>
                </c:pt>
                <c:pt idx="628">
                  <c:v>0.99989406595679597</c:v>
                </c:pt>
                <c:pt idx="629">
                  <c:v>0.99989462767784598</c:v>
                </c:pt>
                <c:pt idx="630">
                  <c:v>0.99989518574726399</c:v>
                </c:pt>
                <c:pt idx="631">
                  <c:v>0.99989574019336203</c:v>
                </c:pt>
                <c:pt idx="632">
                  <c:v>0.99989629104419597</c:v>
                </c:pt>
                <c:pt idx="633">
                  <c:v>0.99989683832757004</c:v>
                </c:pt>
                <c:pt idx="634">
                  <c:v>0.99989738207103596</c:v>
                </c:pt>
                <c:pt idx="635">
                  <c:v>0.999897922301897</c:v>
                </c:pt>
                <c:pt idx="636">
                  <c:v>0.99989845904721297</c:v>
                </c:pt>
                <c:pt idx="637">
                  <c:v>0.99989899233379897</c:v>
                </c:pt>
                <c:pt idx="638">
                  <c:v>0.99989952218822897</c:v>
                </c:pt>
                <c:pt idx="639">
                  <c:v>0.99990004863683901</c:v>
                </c:pt>
                <c:pt idx="640">
                  <c:v>0.99990057170573199</c:v>
                </c:pt>
                <c:pt idx="641">
                  <c:v>0.99990109142077399</c:v>
                </c:pt>
                <c:pt idx="642">
                  <c:v>0.99990160780760295</c:v>
                </c:pt>
                <c:pt idx="643">
                  <c:v>0.999902120891626</c:v>
                </c:pt>
                <c:pt idx="644">
                  <c:v>0.99990263069802698</c:v>
                </c:pt>
                <c:pt idx="645">
                  <c:v>0.99990313725176205</c:v>
                </c:pt>
                <c:pt idx="646">
                  <c:v>0.99990364057756997</c:v>
                </c:pt>
                <c:pt idx="647">
                  <c:v>0.99990414069996603</c:v>
                </c:pt>
                <c:pt idx="648">
                  <c:v>0.99990463764325299</c:v>
                </c:pt>
                <c:pt idx="649">
                  <c:v>0.99990513143151405</c:v>
                </c:pt>
                <c:pt idx="650">
                  <c:v>0.99990562208862299</c:v>
                </c:pt>
                <c:pt idx="651">
                  <c:v>0.999906109638242</c:v>
                </c:pt>
                <c:pt idx="652">
                  <c:v>0.99990659410382399</c:v>
                </c:pt>
                <c:pt idx="653">
                  <c:v>0.99990707550861702</c:v>
                </c:pt>
                <c:pt idx="654">
                  <c:v>0.99990755387566299</c:v>
                </c:pt>
                <c:pt idx="655">
                  <c:v>0.99990802922780297</c:v>
                </c:pt>
                <c:pt idx="656">
                  <c:v>0.99990850158767897</c:v>
                </c:pt>
                <c:pt idx="657">
                  <c:v>0.99990897097773201</c:v>
                </c:pt>
                <c:pt idx="658">
                  <c:v>0.99990943742020899</c:v>
                </c:pt>
                <c:pt idx="659">
                  <c:v>0.99990990093716103</c:v>
                </c:pt>
                <c:pt idx="660">
                  <c:v>0.99991036155044899</c:v>
                </c:pt>
                <c:pt idx="661">
                  <c:v>0.99991081928174297</c:v>
                </c:pt>
                <c:pt idx="662">
                  <c:v>0.99991127415252201</c:v>
                </c:pt>
                <c:pt idx="663">
                  <c:v>0.99991172618408097</c:v>
                </c:pt>
                <c:pt idx="664">
                  <c:v>0.99991217539752997</c:v>
                </c:pt>
                <c:pt idx="665">
                  <c:v>0.99991262181379603</c:v>
                </c:pt>
                <c:pt idx="666">
                  <c:v>0.99991306545362502</c:v>
                </c:pt>
                <c:pt idx="667">
                  <c:v>0.99991350633758203</c:v>
                </c:pt>
                <c:pt idx="668">
                  <c:v>0.99991394448605797</c:v>
                </c:pt>
                <c:pt idx="669">
                  <c:v>0.99991437991926302</c:v>
                </c:pt>
                <c:pt idx="670">
                  <c:v>0.99991481265723903</c:v>
                </c:pt>
                <c:pt idx="671">
                  <c:v>0.99991524271985199</c:v>
                </c:pt>
                <c:pt idx="672">
                  <c:v>0.99991567012679805</c:v>
                </c:pt>
                <c:pt idx="673">
                  <c:v>0.99991609489760302</c:v>
                </c:pt>
                <c:pt idx="674">
                  <c:v>0.99991651705162898</c:v>
                </c:pt>
                <c:pt idx="675">
                  <c:v>0.99991693660806902</c:v>
                </c:pt>
                <c:pt idx="676">
                  <c:v>0.99991735358595402</c:v>
                </c:pt>
                <c:pt idx="677">
                  <c:v>0.999917768004152</c:v>
                </c:pt>
                <c:pt idx="678">
                  <c:v>0.999918179881369</c:v>
                </c:pt>
                <c:pt idx="679">
                  <c:v>0.99991858923615395</c:v>
                </c:pt>
                <c:pt idx="680">
                  <c:v>0.99991899608689705</c:v>
                </c:pt>
                <c:pt idx="681">
                  <c:v>0.99991940045183103</c:v>
                </c:pt>
                <c:pt idx="682">
                  <c:v>0.99991980234903699</c:v>
                </c:pt>
                <c:pt idx="683">
                  <c:v>0.99992020179643903</c:v>
                </c:pt>
                <c:pt idx="684">
                  <c:v>0.99992059881181306</c:v>
                </c:pt>
                <c:pt idx="685">
                  <c:v>0.99992099341278196</c:v>
                </c:pt>
                <c:pt idx="686">
                  <c:v>0.99992138561682298</c:v>
                </c:pt>
                <c:pt idx="687">
                  <c:v>0.99992177544126304</c:v>
                </c:pt>
                <c:pt idx="688">
                  <c:v>0.99992216290328595</c:v>
                </c:pt>
                <c:pt idx="689">
                  <c:v>0.99992254801992797</c:v>
                </c:pt>
                <c:pt idx="690">
                  <c:v>0.99992293080808403</c:v>
                </c:pt>
                <c:pt idx="691">
                  <c:v>0.99992331128450795</c:v>
                </c:pt>
                <c:pt idx="692">
                  <c:v>0.999923689465812</c:v>
                </c:pt>
                <c:pt idx="693">
                  <c:v>0.99992406536846901</c:v>
                </c:pt>
                <c:pt idx="694">
                  <c:v>0.999924439008817</c:v>
                </c:pt>
                <c:pt idx="695">
                  <c:v>0.99992481040305403</c:v>
                </c:pt>
                <c:pt idx="696">
                  <c:v>0.99992517956724403</c:v>
                </c:pt>
                <c:pt idx="697">
                  <c:v>0.99992554651731902</c:v>
                </c:pt>
                <c:pt idx="698">
                  <c:v>0.99992591126907704</c:v>
                </c:pt>
                <c:pt idx="699">
                  <c:v>0.999926273838185</c:v>
                </c:pt>
                <c:pt idx="700">
                  <c:v>0.99992663424017902</c:v>
                </c:pt>
                <c:pt idx="701">
                  <c:v>0.99992699249046901</c:v>
                </c:pt>
                <c:pt idx="702">
                  <c:v>0.99992734860433496</c:v>
                </c:pt>
                <c:pt idx="703">
                  <c:v>0.99992770259693098</c:v>
                </c:pt>
                <c:pt idx="704">
                  <c:v>0.99992805448328603</c:v>
                </c:pt>
                <c:pt idx="705">
                  <c:v>0.99992840427830498</c:v>
                </c:pt>
                <c:pt idx="706">
                  <c:v>0.999928751996772</c:v>
                </c:pt>
                <c:pt idx="707">
                  <c:v>0.99992909765334703</c:v>
                </c:pt>
                <c:pt idx="708">
                  <c:v>0.99992944126257</c:v>
                </c:pt>
                <c:pt idx="709">
                  <c:v>0.99992978283886302</c:v>
                </c:pt>
                <c:pt idx="710">
                  <c:v>0.99993012239652801</c:v>
                </c:pt>
                <c:pt idx="711">
                  <c:v>0.99993045994975105</c:v>
                </c:pt>
                <c:pt idx="712">
                  <c:v>0.9999307955126</c:v>
                </c:pt>
                <c:pt idx="713">
                  <c:v>0.99993112909903303</c:v>
                </c:pt>
                <c:pt idx="714">
                  <c:v>0.99993146072288697</c:v>
                </c:pt>
                <c:pt idx="715">
                  <c:v>0.99993179039789304</c:v>
                </c:pt>
                <c:pt idx="716">
                  <c:v>0.99993211813766603</c:v>
                </c:pt>
                <c:pt idx="717">
                  <c:v>0.99993244395571101</c:v>
                </c:pt>
                <c:pt idx="718">
                  <c:v>0.99993276786542595</c:v>
                </c:pt>
                <c:pt idx="719">
                  <c:v>0.99993308988009499</c:v>
                </c:pt>
                <c:pt idx="720">
                  <c:v>0.99993341001289904</c:v>
                </c:pt>
                <c:pt idx="721">
                  <c:v>0.99993372827691196</c:v>
                </c:pt>
                <c:pt idx="722">
                  <c:v>0.99993404468510005</c:v>
                </c:pt>
                <c:pt idx="723">
                  <c:v>0.99993435925032503</c:v>
                </c:pt>
                <c:pt idx="724">
                  <c:v>0.99993467198534602</c:v>
                </c:pt>
                <c:pt idx="725">
                  <c:v>0.99993498290282001</c:v>
                </c:pt>
                <c:pt idx="726">
                  <c:v>0.99993529201529996</c:v>
                </c:pt>
                <c:pt idx="727">
                  <c:v>0.99993559933524001</c:v>
                </c:pt>
                <c:pt idx="728">
                  <c:v>0.99993590487499295</c:v>
                </c:pt>
                <c:pt idx="729">
                  <c:v>0.99993620864681299</c:v>
                </c:pt>
                <c:pt idx="730">
                  <c:v>0.99993651066285605</c:v>
                </c:pt>
                <c:pt idx="731">
                  <c:v>0.99993681093518005</c:v>
                </c:pt>
                <c:pt idx="732">
                  <c:v>0.99993710947574899</c:v>
                </c:pt>
                <c:pt idx="733">
                  <c:v>0.99993740629643002</c:v>
                </c:pt>
                <c:pt idx="734">
                  <c:v>0.99993770140899396</c:v>
                </c:pt>
                <c:pt idx="735">
                  <c:v>0.99993799482512102</c:v>
                </c:pt>
                <c:pt idx="736">
                  <c:v>0.99993828655639605</c:v>
                </c:pt>
                <c:pt idx="737">
                  <c:v>0.99993857661431196</c:v>
                </c:pt>
                <c:pt idx="738">
                  <c:v>0.99993886501027296</c:v>
                </c:pt>
                <c:pt idx="739">
                  <c:v>0.999939151755591</c:v>
                </c:pt>
                <c:pt idx="740">
                  <c:v>0.99993943686148801</c:v>
                </c:pt>
                <c:pt idx="741">
                  <c:v>0.99993972033909695</c:v>
                </c:pt>
                <c:pt idx="742">
                  <c:v>0.99994000219946499</c:v>
                </c:pt>
                <c:pt idx="743">
                  <c:v>0.99994028245355104</c:v>
                </c:pt>
                <c:pt idx="744">
                  <c:v>0.99994056111222596</c:v>
                </c:pt>
                <c:pt idx="745">
                  <c:v>0.99994083818627899</c:v>
                </c:pt>
                <c:pt idx="746">
                  <c:v>0.99994111368640903</c:v>
                </c:pt>
                <c:pt idx="747">
                  <c:v>0.99994138762323503</c:v>
                </c:pt>
                <c:pt idx="748">
                  <c:v>0.99994166000729301</c:v>
                </c:pt>
                <c:pt idx="749">
                  <c:v>0.99994193084903304</c:v>
                </c:pt>
                <c:pt idx="750">
                  <c:v>0.99994220015882596</c:v>
                </c:pt>
                <c:pt idx="751">
                  <c:v>0.99994246794696195</c:v>
                </c:pt>
                <c:pt idx="752">
                  <c:v>0.99994273422364799</c:v>
                </c:pt>
                <c:pt idx="753">
                  <c:v>0.99994299899901395</c:v>
                </c:pt>
                <c:pt idx="754">
                  <c:v>0.99994326228311103</c:v>
                </c:pt>
                <c:pt idx="755">
                  <c:v>0.99994352408590903</c:v>
                </c:pt>
                <c:pt idx="756">
                  <c:v>0.99994378441730303</c:v>
                </c:pt>
                <c:pt idx="757">
                  <c:v>0.99994404328711095</c:v>
                </c:pt>
                <c:pt idx="758">
                  <c:v>0.99994430070507501</c:v>
                </c:pt>
                <c:pt idx="759">
                  <c:v>0.99994455668085902</c:v>
                </c:pt>
                <c:pt idx="760">
                  <c:v>0.99994481122405598</c:v>
                </c:pt>
                <c:pt idx="761">
                  <c:v>0.99994506434418196</c:v>
                </c:pt>
                <c:pt idx="762">
                  <c:v>0.99994531605068004</c:v>
                </c:pt>
                <c:pt idx="763">
                  <c:v>0.99994556635292098</c:v>
                </c:pt>
                <c:pt idx="764">
                  <c:v>0.99994581526020399</c:v>
                </c:pt>
                <c:pt idx="765">
                  <c:v>0.99994606278175402</c:v>
                </c:pt>
                <c:pt idx="766">
                  <c:v>0.99994630892672798</c:v>
                </c:pt>
                <c:pt idx="767">
                  <c:v>0.99994655370421204</c:v>
                </c:pt>
                <c:pt idx="768">
                  <c:v>0.99994679712321999</c:v>
                </c:pt>
                <c:pt idx="769">
                  <c:v>0.9999470391927</c:v>
                </c:pt>
                <c:pt idx="770">
                  <c:v>0.99994727992152999</c:v>
                </c:pt>
                <c:pt idx="771">
                  <c:v>0.99994751931852</c:v>
                </c:pt>
                <c:pt idx="772">
                  <c:v>0.99994775739241404</c:v>
                </c:pt>
                <c:pt idx="773">
                  <c:v>0.99994799415188595</c:v>
                </c:pt>
                <c:pt idx="774">
                  <c:v>0.99994822960554797</c:v>
                </c:pt>
                <c:pt idx="775">
                  <c:v>0.99994846376194402</c:v>
                </c:pt>
                <c:pt idx="776">
                  <c:v>0.99994869662955299</c:v>
                </c:pt>
                <c:pt idx="777">
                  <c:v>0.99994892821679104</c:v>
                </c:pt>
                <c:pt idx="778">
                  <c:v>0.99994915853201005</c:v>
                </c:pt>
                <c:pt idx="779">
                  <c:v>0.99994938758349605</c:v>
                </c:pt>
                <c:pt idx="780">
                  <c:v>0.99994961537947602</c:v>
                </c:pt>
                <c:pt idx="781">
                  <c:v>0.99994984192811198</c:v>
                </c:pt>
                <c:pt idx="782">
                  <c:v>0.99995006723750601</c:v>
                </c:pt>
                <c:pt idx="783">
                  <c:v>0.99995029131569702</c:v>
                </c:pt>
                <c:pt idx="784">
                  <c:v>0.99995051417066605</c:v>
                </c:pt>
                <c:pt idx="785">
                  <c:v>0.999950735810332</c:v>
                </c:pt>
                <c:pt idx="786">
                  <c:v>0.99995095624255503</c:v>
                </c:pt>
                <c:pt idx="787">
                  <c:v>0.99995117547513501</c:v>
                </c:pt>
                <c:pt idx="788">
                  <c:v>0.99995139351581597</c:v>
                </c:pt>
                <c:pt idx="789">
                  <c:v>0.99995161037227998</c:v>
                </c:pt>
                <c:pt idx="790">
                  <c:v>0.99995182605215505</c:v>
                </c:pt>
                <c:pt idx="791">
                  <c:v>0.99995204056301001</c:v>
                </c:pt>
                <c:pt idx="792">
                  <c:v>0.99995225391235798</c:v>
                </c:pt>
                <c:pt idx="793">
                  <c:v>0.99995246610765598</c:v>
                </c:pt>
                <c:pt idx="794">
                  <c:v>0.99995267715630598</c:v>
                </c:pt>
                <c:pt idx="795">
                  <c:v>0.999952887065653</c:v>
                </c:pt>
                <c:pt idx="796">
                  <c:v>0.99995309584298997</c:v>
                </c:pt>
                <c:pt idx="797">
                  <c:v>0.999953303495552</c:v>
                </c:pt>
                <c:pt idx="798">
                  <c:v>0.99995351003052502</c:v>
                </c:pt>
                <c:pt idx="799">
                  <c:v>0.99995371545503697</c:v>
                </c:pt>
                <c:pt idx="800">
                  <c:v>0.99995391977616599</c:v>
                </c:pt>
                <c:pt idx="801">
                  <c:v>0.999954123000938</c:v>
                </c:pt>
                <c:pt idx="802">
                  <c:v>0.99995432513632398</c:v>
                </c:pt>
                <c:pt idx="803">
                  <c:v>0.99995452618924696</c:v>
                </c:pt>
                <c:pt idx="804">
                  <c:v>0.99995472616657799</c:v>
                </c:pt>
                <c:pt idx="805">
                  <c:v>0.99995492507513495</c:v>
                </c:pt>
                <c:pt idx="806">
                  <c:v>0.99995512292168798</c:v>
                </c:pt>
                <c:pt idx="807">
                  <c:v>0.99995531971295704</c:v>
                </c:pt>
                <c:pt idx="808">
                  <c:v>0.99995551545561201</c:v>
                </c:pt>
                <c:pt idx="809">
                  <c:v>0.99995571015627505</c:v>
                </c:pt>
                <c:pt idx="810">
                  <c:v>0.999955903821519</c:v>
                </c:pt>
                <c:pt idx="811">
                  <c:v>0.99995609645786798</c:v>
                </c:pt>
                <c:pt idx="812">
                  <c:v>0.99995628807179804</c:v>
                </c:pt>
                <c:pt idx="813">
                  <c:v>0.99995647866974102</c:v>
                </c:pt>
                <c:pt idx="814">
                  <c:v>0.99995666825807705</c:v>
                </c:pt>
                <c:pt idx="815">
                  <c:v>0.99995685684314395</c:v>
                </c:pt>
                <c:pt idx="816">
                  <c:v>0.99995704443123001</c:v>
                </c:pt>
                <c:pt idx="817">
                  <c:v>0.99995723102858103</c:v>
                </c:pt>
                <c:pt idx="818">
                  <c:v>0.99995741664139504</c:v>
                </c:pt>
                <c:pt idx="819">
                  <c:v>0.999957601275826</c:v>
                </c:pt>
                <c:pt idx="820">
                  <c:v>0.99995778493798104</c:v>
                </c:pt>
                <c:pt idx="821">
                  <c:v>0.99995796763392697</c:v>
                </c:pt>
                <c:pt idx="822">
                  <c:v>0.99995814936968297</c:v>
                </c:pt>
                <c:pt idx="823">
                  <c:v>0.99995833015122804</c:v>
                </c:pt>
                <c:pt idx="824">
                  <c:v>0.99995850998449498</c:v>
                </c:pt>
                <c:pt idx="825">
                  <c:v>0.99995868887537498</c:v>
                </c:pt>
                <c:pt idx="826">
                  <c:v>0.99995886682971702</c:v>
                </c:pt>
                <c:pt idx="827">
                  <c:v>0.99995904385332701</c:v>
                </c:pt>
                <c:pt idx="828">
                  <c:v>0.99995921995197001</c:v>
                </c:pt>
                <c:pt idx="829">
                  <c:v>0.99995939513137</c:v>
                </c:pt>
                <c:pt idx="830">
                  <c:v>0.99995956939720898</c:v>
                </c:pt>
                <c:pt idx="831">
                  <c:v>0.999959742755127</c:v>
                </c:pt>
                <c:pt idx="832">
                  <c:v>0.99995991521072702</c:v>
                </c:pt>
                <c:pt idx="833">
                  <c:v>0.99996008676956805</c:v>
                </c:pt>
                <c:pt idx="834">
                  <c:v>0.99996025743717198</c:v>
                </c:pt>
                <c:pt idx="835">
                  <c:v>0.99996042721902101</c:v>
                </c:pt>
                <c:pt idx="836">
                  <c:v>0.99996059612055699</c:v>
                </c:pt>
                <c:pt idx="837">
                  <c:v>0.99996076414718404</c:v>
                </c:pt>
                <c:pt idx="838">
                  <c:v>0.999960931304266</c:v>
                </c:pt>
                <c:pt idx="839">
                  <c:v>0.99996109759713103</c:v>
                </c:pt>
                <c:pt idx="840">
                  <c:v>0.99996126303106903</c:v>
                </c:pt>
                <c:pt idx="841">
                  <c:v>0.99996142761133</c:v>
                </c:pt>
                <c:pt idx="842">
                  <c:v>0.99996159134312801</c:v>
                </c:pt>
                <c:pt idx="843">
                  <c:v>0.99996175423164202</c:v>
                </c:pt>
                <c:pt idx="844">
                  <c:v>0.99996191628201203</c:v>
                </c:pt>
                <c:pt idx="845">
                  <c:v>0.99996207749934196</c:v>
                </c:pt>
                <c:pt idx="846">
                  <c:v>0.99996223788869998</c:v>
                </c:pt>
                <c:pt idx="847">
                  <c:v>0.99996239745511994</c:v>
                </c:pt>
                <c:pt idx="848">
                  <c:v>0.99996255620359698</c:v>
                </c:pt>
                <c:pt idx="849">
                  <c:v>0.99996271413909399</c:v>
                </c:pt>
                <c:pt idx="850">
                  <c:v>0.99996287126653705</c:v>
                </c:pt>
                <c:pt idx="851">
                  <c:v>0.99996302759081801</c:v>
                </c:pt>
                <c:pt idx="852">
                  <c:v>0.99996318311679699</c:v>
                </c:pt>
                <c:pt idx="853">
                  <c:v>0.99996333784929503</c:v>
                </c:pt>
                <c:pt idx="854">
                  <c:v>0.99996349179310395</c:v>
                </c:pt>
                <c:pt idx="855">
                  <c:v>0.99996364495297796</c:v>
                </c:pt>
                <c:pt idx="856">
                  <c:v>0.99996379733364205</c:v>
                </c:pt>
                <c:pt idx="857">
                  <c:v>0.99996394893978602</c:v>
                </c:pt>
                <c:pt idx="858">
                  <c:v>0.99996409977606704</c:v>
                </c:pt>
                <c:pt idx="859">
                  <c:v>0.99996424984710996</c:v>
                </c:pt>
                <c:pt idx="860">
                  <c:v>0.99996439915750801</c:v>
                </c:pt>
                <c:pt idx="861">
                  <c:v>0.99996454771181997</c:v>
                </c:pt>
                <c:pt idx="862">
                  <c:v>0.99996469551457601</c:v>
                </c:pt>
                <c:pt idx="863">
                  <c:v>0.99996484257027396</c:v>
                </c:pt>
                <c:pt idx="864">
                  <c:v>0.99996498888338003</c:v>
                </c:pt>
                <c:pt idx="865">
                  <c:v>0.99996513445832902</c:v>
                </c:pt>
                <c:pt idx="866">
                  <c:v>0.99996527929952495</c:v>
                </c:pt>
                <c:pt idx="867">
                  <c:v>0.99996542341134398</c:v>
                </c:pt>
                <c:pt idx="868">
                  <c:v>0.99996556679812698</c:v>
                </c:pt>
                <c:pt idx="869">
                  <c:v>0.99996570946418994</c:v>
                </c:pt>
                <c:pt idx="870">
                  <c:v>0.999965851413817</c:v>
                </c:pt>
                <c:pt idx="871">
                  <c:v>0.99996599265126096</c:v>
                </c:pt>
                <c:pt idx="872">
                  <c:v>0.99996613318074901</c:v>
                </c:pt>
                <c:pt idx="873">
                  <c:v>0.999966273006477</c:v>
                </c:pt>
                <c:pt idx="874">
                  <c:v>0.99996641213260995</c:v>
                </c:pt>
                <c:pt idx="875">
                  <c:v>0.99996655056328998</c:v>
                </c:pt>
                <c:pt idx="876">
                  <c:v>0.99996668830262503</c:v>
                </c:pt>
                <c:pt idx="877">
                  <c:v>0.99996682535469805</c:v>
                </c:pt>
                <c:pt idx="878">
                  <c:v>0.99996696172356303</c:v>
                </c:pt>
                <c:pt idx="879">
                  <c:v>0.99996709741324596</c:v>
                </c:pt>
                <c:pt idx="880">
                  <c:v>0.99996723242774799</c:v>
                </c:pt>
                <c:pt idx="881">
                  <c:v>0.99996736677103804</c:v>
                </c:pt>
                <c:pt idx="882">
                  <c:v>0.99996750044706295</c:v>
                </c:pt>
                <c:pt idx="883">
                  <c:v>0.99996763345973905</c:v>
                </c:pt>
                <c:pt idx="884">
                  <c:v>0.99996776581295799</c:v>
                </c:pt>
                <c:pt idx="885">
                  <c:v>0.99996789751058401</c:v>
                </c:pt>
                <c:pt idx="886">
                  <c:v>0.99996802855645495</c:v>
                </c:pt>
                <c:pt idx="887">
                  <c:v>0.99996815895438396</c:v>
                </c:pt>
                <c:pt idx="888">
                  <c:v>0.99996828870815702</c:v>
                </c:pt>
                <c:pt idx="889">
                  <c:v>0.999968417821536</c:v>
                </c:pt>
                <c:pt idx="890">
                  <c:v>0.99996854629825505</c:v>
                </c:pt>
                <c:pt idx="891">
                  <c:v>0.99996867414202395</c:v>
                </c:pt>
                <c:pt idx="892">
                  <c:v>0.99996880135652799</c:v>
                </c:pt>
                <c:pt idx="893">
                  <c:v>0.99996892794542902</c:v>
                </c:pt>
                <c:pt idx="894">
                  <c:v>0.99996905391236102</c:v>
                </c:pt>
                <c:pt idx="895">
                  <c:v>0.99996917926093398</c:v>
                </c:pt>
                <c:pt idx="896">
                  <c:v>0.99996930399473705</c:v>
                </c:pt>
                <c:pt idx="897">
                  <c:v>0.99996942811733103</c:v>
                </c:pt>
                <c:pt idx="898">
                  <c:v>0.99996955163225498</c:v>
                </c:pt>
                <c:pt idx="899">
                  <c:v>0.99996967454302399</c:v>
                </c:pt>
                <c:pt idx="900">
                  <c:v>0.99996979685313003</c:v>
                </c:pt>
                <c:pt idx="901">
                  <c:v>0.99996991856604001</c:v>
                </c:pt>
                <c:pt idx="902">
                  <c:v>0.99997003968519904</c:v>
                </c:pt>
                <c:pt idx="903">
                  <c:v>0.99997016021402896</c:v>
                </c:pt>
                <c:pt idx="904">
                  <c:v>0.99997028015593004</c:v>
                </c:pt>
                <c:pt idx="905">
                  <c:v>0.99997039951427602</c:v>
                </c:pt>
                <c:pt idx="906">
                  <c:v>0.99997051829242201</c:v>
                </c:pt>
                <c:pt idx="907">
                  <c:v>0.99997063649369899</c:v>
                </c:pt>
                <c:pt idx="908">
                  <c:v>0.999970754121418</c:v>
                </c:pt>
                <c:pt idx="909">
                  <c:v>0.99997087117886396</c:v>
                </c:pt>
                <c:pt idx="910">
                  <c:v>0.99997098766930304</c:v>
                </c:pt>
                <c:pt idx="911">
                  <c:v>0.99997110359597896</c:v>
                </c:pt>
                <c:pt idx="912">
                  <c:v>0.99997121896211405</c:v>
                </c:pt>
                <c:pt idx="913">
                  <c:v>0.99997133377090996</c:v>
                </c:pt>
                <c:pt idx="914">
                  <c:v>0.99997144802554505</c:v>
                </c:pt>
                <c:pt idx="915">
                  <c:v>0.999971561729179</c:v>
                </c:pt>
                <c:pt idx="916">
                  <c:v>0.99997167488494998</c:v>
                </c:pt>
                <c:pt idx="917">
                  <c:v>0.99997178749597504</c:v>
                </c:pt>
                <c:pt idx="918">
                  <c:v>0.99997189956535004</c:v>
                </c:pt>
                <c:pt idx="919">
                  <c:v>0.99997201109615197</c:v>
                </c:pt>
                <c:pt idx="920">
                  <c:v>0.99997212209143704</c:v>
                </c:pt>
                <c:pt idx="921">
                  <c:v>0.99997223255424095</c:v>
                </c:pt>
                <c:pt idx="922">
                  <c:v>0.99997234248757905</c:v>
                </c:pt>
                <c:pt idx="923">
                  <c:v>0.99997245189444794</c:v>
                </c:pt>
                <c:pt idx="924">
                  <c:v>0.99997256077782504</c:v>
                </c:pt>
                <c:pt idx="925">
                  <c:v>0.99997266914066596</c:v>
                </c:pt>
                <c:pt idx="926">
                  <c:v>0.99997277698590903</c:v>
                </c:pt>
                <c:pt idx="927">
                  <c:v>0.99997288431647502</c:v>
                </c:pt>
                <c:pt idx="928">
                  <c:v>0.99997299113525995</c:v>
                </c:pt>
                <c:pt idx="929">
                  <c:v>0.99997309744514595</c:v>
                </c:pt>
                <c:pt idx="930">
                  <c:v>0.99997320324899597</c:v>
                </c:pt>
                <c:pt idx="931">
                  <c:v>0.99997330854965105</c:v>
                </c:pt>
                <c:pt idx="932">
                  <c:v>0.99997341334993795</c:v>
                </c:pt>
                <c:pt idx="933">
                  <c:v>0.99997351765266096</c:v>
                </c:pt>
                <c:pt idx="934">
                  <c:v>0.99997362146060997</c:v>
                </c:pt>
                <c:pt idx="935">
                  <c:v>0.999973724776554</c:v>
                </c:pt>
                <c:pt idx="936">
                  <c:v>0.99997382760324505</c:v>
                </c:pt>
                <c:pt idx="937">
                  <c:v>0.99997392994341805</c:v>
                </c:pt>
                <c:pt idx="938">
                  <c:v>0.99997403179978905</c:v>
                </c:pt>
                <c:pt idx="939">
                  <c:v>0.99997413317505701</c:v>
                </c:pt>
                <c:pt idx="940">
                  <c:v>0.999974234071904</c:v>
                </c:pt>
                <c:pt idx="941">
                  <c:v>0.999974334492994</c:v>
                </c:pt>
                <c:pt idx="942">
                  <c:v>0.999974434440975</c:v>
                </c:pt>
                <c:pt idx="943">
                  <c:v>0.99997453391847502</c:v>
                </c:pt>
                <c:pt idx="944">
                  <c:v>0.99997463292810795</c:v>
                </c:pt>
                <c:pt idx="945">
                  <c:v>0.99997473147247196</c:v>
                </c:pt>
                <c:pt idx="946">
                  <c:v>0.99997482955414396</c:v>
                </c:pt>
                <c:pt idx="947">
                  <c:v>0.99997492717568903</c:v>
                </c:pt>
                <c:pt idx="948">
                  <c:v>0.99997502433965302</c:v>
                </c:pt>
                <c:pt idx="949">
                  <c:v>0.99997512104856601</c:v>
                </c:pt>
                <c:pt idx="950">
                  <c:v>0.99997521730494299</c:v>
                </c:pt>
                <c:pt idx="951">
                  <c:v>0.99997531311128096</c:v>
                </c:pt>
                <c:pt idx="952">
                  <c:v>0.99997540847006305</c:v>
                </c:pt>
                <c:pt idx="953">
                  <c:v>0.99997550338375596</c:v>
                </c:pt>
                <c:pt idx="954">
                  <c:v>0.99997559785480905</c:v>
                </c:pt>
                <c:pt idx="955">
                  <c:v>0.99997569188565705</c:v>
                </c:pt>
                <c:pt idx="956">
                  <c:v>0.99997578547872001</c:v>
                </c:pt>
                <c:pt idx="957">
                  <c:v>0.99997587863640303</c:v>
                </c:pt>
                <c:pt idx="958">
                  <c:v>0.99997597136109295</c:v>
                </c:pt>
                <c:pt idx="959">
                  <c:v>0.999976063655165</c:v>
                </c:pt>
                <c:pt idx="960">
                  <c:v>0.99997615552097696</c:v>
                </c:pt>
                <c:pt idx="961">
                  <c:v>0.99997624696087295</c:v>
                </c:pt>
                <c:pt idx="962">
                  <c:v>0.999976337977181</c:v>
                </c:pt>
                <c:pt idx="963">
                  <c:v>0.99997642857221503</c:v>
                </c:pt>
                <c:pt idx="964">
                  <c:v>0.99997651874827598</c:v>
                </c:pt>
                <c:pt idx="965">
                  <c:v>0.99997660850764702</c:v>
                </c:pt>
                <c:pt idx="966">
                  <c:v>0.99997669785260002</c:v>
                </c:pt>
                <c:pt idx="967">
                  <c:v>0.99997678678539004</c:v>
                </c:pt>
                <c:pt idx="968">
                  <c:v>0.99997687530825996</c:v>
                </c:pt>
                <c:pt idx="969">
                  <c:v>0.999976963423437</c:v>
                </c:pt>
                <c:pt idx="970">
                  <c:v>0.99997705113313595</c:v>
                </c:pt>
                <c:pt idx="971">
                  <c:v>0.99997713843955605</c:v>
                </c:pt>
                <c:pt idx="972">
                  <c:v>0.99997722534488298</c:v>
                </c:pt>
                <c:pt idx="973">
                  <c:v>0.99997731185129002</c:v>
                </c:pt>
                <c:pt idx="974">
                  <c:v>0.99997739796093599</c:v>
                </c:pt>
                <c:pt idx="975">
                  <c:v>0.99997748367596595</c:v>
                </c:pt>
                <c:pt idx="976">
                  <c:v>0.99997756899851198</c:v>
                </c:pt>
                <c:pt idx="977">
                  <c:v>0.99997765393069205</c:v>
                </c:pt>
                <c:pt idx="978">
                  <c:v>0.99997773847461302</c:v>
                </c:pt>
                <c:pt idx="979">
                  <c:v>0.99997782263236501</c:v>
                </c:pt>
                <c:pt idx="980">
                  <c:v>0.99997790640602902</c:v>
                </c:pt>
                <c:pt idx="981">
                  <c:v>0.99997798979767005</c:v>
                </c:pt>
                <c:pt idx="982">
                  <c:v>0.99997807280934303</c:v>
                </c:pt>
                <c:pt idx="983">
                  <c:v>0.99997815544308699</c:v>
                </c:pt>
                <c:pt idx="984">
                  <c:v>0.99997823770093097</c:v>
                </c:pt>
                <c:pt idx="985">
                  <c:v>0.99997831958488903</c:v>
                </c:pt>
                <c:pt idx="986">
                  <c:v>0.99997840109696501</c:v>
                </c:pt>
                <c:pt idx="987">
                  <c:v>0.99997848223914998</c:v>
                </c:pt>
                <c:pt idx="988">
                  <c:v>0.99997856301342203</c:v>
                </c:pt>
                <c:pt idx="989">
                  <c:v>0.99997864342174603</c:v>
                </c:pt>
                <c:pt idx="990">
                  <c:v>0.99997872346607597</c:v>
                </c:pt>
                <c:pt idx="991">
                  <c:v>0.99997880314835397</c:v>
                </c:pt>
                <c:pt idx="992">
                  <c:v>0.99997888247051003</c:v>
                </c:pt>
                <c:pt idx="993">
                  <c:v>0.99997896143446197</c:v>
                </c:pt>
                <c:pt idx="994">
                  <c:v>0.99997904004211602</c:v>
                </c:pt>
                <c:pt idx="995">
                  <c:v>0.99997911829536601</c:v>
                </c:pt>
                <c:pt idx="996">
                  <c:v>0.99997919619609399</c:v>
                </c:pt>
                <c:pt idx="997">
                  <c:v>0.99997927374617201</c:v>
                </c:pt>
                <c:pt idx="998">
                  <c:v>0.99997935094746004</c:v>
                </c:pt>
                <c:pt idx="999">
                  <c:v>0.99997942780180504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9B1-439C-AFB9-B007750B3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3607"/>
        <c:axId val="71056554"/>
      </c:scatterChart>
      <c:valAx>
        <c:axId val="7423607"/>
        <c:scaling>
          <c:orientation val="minMax"/>
          <c:max val="6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lang="fr-FR"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r>
                  <a:rPr lang="fr-FR" sz="1000" b="0" strike="noStrike" spc="-1">
                    <a:solidFill>
                      <a:srgbClr val="000000"/>
                    </a:solidFill>
                    <a:latin typeface="Arial"/>
                  </a:rPr>
                  <a:t>Temps depuis le rejet (h)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000000"/>
                </a:solidFill>
                <a:latin typeface="Arial"/>
              </a:defRPr>
            </a:pPr>
            <a:endParaRPr lang="fr-FR"/>
          </a:p>
        </c:txPr>
        <c:crossAx val="71056554"/>
        <c:crosses val="autoZero"/>
        <c:crossBetween val="midCat"/>
      </c:valAx>
      <c:valAx>
        <c:axId val="71056554"/>
        <c:scaling>
          <c:orientation val="minMax"/>
          <c:max val="1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fr-FR"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r>
                  <a:rPr lang="fr-FR" sz="1000" b="0" strike="noStrike" spc="-1">
                    <a:solidFill>
                      <a:srgbClr val="000000"/>
                    </a:solidFill>
                    <a:latin typeface="Arial"/>
                  </a:rPr>
                  <a:t>Part déposée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000000"/>
                </a:solidFill>
                <a:latin typeface="Arial"/>
              </a:defRPr>
            </a:pPr>
            <a:endParaRPr lang="fr-FR"/>
          </a:p>
        </c:txPr>
        <c:crossAx val="7423607"/>
        <c:crosses val="autoZero"/>
        <c:crossBetween val="midCat"/>
        <c:majorUnit val="0.2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2531249999999999"/>
          <c:y val="0.21422222222222201"/>
          <c:w val="0.82173885867866703"/>
          <c:h val="6.60073341482387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000000"/>
              </a:solidFill>
              <a:latin typeface="Arial"/>
            </a:defRPr>
          </a:pPr>
          <a:endParaRPr lang="fr-FR"/>
        </a:p>
      </c:txPr>
    </c:legend>
    <c:plotVisOnly val="1"/>
    <c:dispBlanksAs val="gap"/>
    <c:showDLblsOverMax val="1"/>
  </c:chart>
  <c:spPr>
    <a:solidFill>
      <a:srgbClr val="FFFFFF"/>
    </a:solidFill>
    <a:ln w="9360">
      <a:noFill/>
    </a:ln>
  </c:spPr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1A7B908-4741-4CFF-B9AF-3E7DA0CFA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C443A1-01AE-42DF-B576-FA18678C7B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FB16E-F2AD-4B15-82C9-80958EDBB315}" type="datetimeFigureOut">
              <a:rPr lang="fr-FR" smtClean="0"/>
              <a:t>15/05/2025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DB6D08-A3E0-440E-B4D3-49BE0977D5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87D096-60D3-44EE-994D-1D2CC89A46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F02FA-9E16-4D45-8630-299A7D36D21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227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CEB32-2AD3-4113-AE6E-6101FDAA2F1D}" type="datetimeFigureOut">
              <a:rPr lang="fr-FR" smtClean="0"/>
              <a:t>15/05/2025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A1877-2F69-4D86-8F6D-C843C5017D2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616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360A69B-B1D3-4396-8D60-2819F7B1A41F}"/>
              </a:ext>
            </a:extLst>
          </p:cNvPr>
          <p:cNvGrpSpPr/>
          <p:nvPr userDrawn="1"/>
        </p:nvGrpSpPr>
        <p:grpSpPr>
          <a:xfrm>
            <a:off x="5661941" y="425562"/>
            <a:ext cx="7722284" cy="6768494"/>
            <a:chOff x="5661941" y="425562"/>
            <a:chExt cx="7722284" cy="6768494"/>
          </a:xfrm>
        </p:grpSpPr>
        <p:sp>
          <p:nvSpPr>
            <p:cNvPr id="13" name="Ellipse 4">
              <a:extLst>
                <a:ext uri="{FF2B5EF4-FFF2-40B4-BE49-F238E27FC236}">
                  <a16:creationId xmlns:a16="http://schemas.microsoft.com/office/drawing/2014/main" id="{F802BDB3-2C2E-41CC-969B-BB991D478F09}"/>
                </a:ext>
              </a:extLst>
            </p:cNvPr>
            <p:cNvSpPr/>
            <p:nvPr userDrawn="1"/>
          </p:nvSpPr>
          <p:spPr>
            <a:xfrm>
              <a:off x="9995566" y="425562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AFE1FA">
                    <a:alpha val="30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Ellipse 4">
              <a:extLst>
                <a:ext uri="{FF2B5EF4-FFF2-40B4-BE49-F238E27FC236}">
                  <a16:creationId xmlns:a16="http://schemas.microsoft.com/office/drawing/2014/main" id="{4F32FE51-9873-4501-9E2D-52FBB38BB1FD}"/>
                </a:ext>
              </a:extLst>
            </p:cNvPr>
            <p:cNvSpPr/>
            <p:nvPr userDrawn="1"/>
          </p:nvSpPr>
          <p:spPr>
            <a:xfrm>
              <a:off x="7812859" y="425562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AFE1FA">
                    <a:alpha val="30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4">
              <a:extLst>
                <a:ext uri="{FF2B5EF4-FFF2-40B4-BE49-F238E27FC236}">
                  <a16:creationId xmlns:a16="http://schemas.microsoft.com/office/drawing/2014/main" id="{ED5D7A05-24EF-4517-A978-56427D0E8AD8}"/>
                </a:ext>
              </a:extLst>
            </p:cNvPr>
            <p:cNvSpPr/>
            <p:nvPr userDrawn="1"/>
          </p:nvSpPr>
          <p:spPr>
            <a:xfrm>
              <a:off x="5661941" y="425562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AFE1FA">
                    <a:alpha val="29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1C8AB23-2298-2D36-4677-E5F23760C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224" y="4383314"/>
            <a:ext cx="9591675" cy="1230086"/>
          </a:xfrm>
        </p:spPr>
        <p:txBody>
          <a:bodyPr tIns="0" bIns="0" anchor="b">
            <a:normAutofit/>
          </a:bodyPr>
          <a:lstStyle>
            <a:lvl1pPr algn="l">
              <a:lnSpc>
                <a:spcPct val="80000"/>
              </a:lnSpc>
              <a:defRPr sz="4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B351B4-CE1E-3D65-F381-1CF3259F7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6224" y="5618158"/>
            <a:ext cx="9591675" cy="668337"/>
          </a:xfrm>
        </p:spPr>
        <p:txBody>
          <a:bodyPr lIns="122400" t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des sous-titres du masque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BF99C0F-86DA-4D2D-7A27-0360F1C0C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066949"/>
            <a:ext cx="2857500" cy="295275"/>
          </a:xfrm>
        </p:spPr>
        <p:txBody>
          <a:bodyPr lIns="126000" tIns="3600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00454B7-9325-376A-B9D8-9DFC16C1C4F1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1AF61D9-341C-4FE9-8EF1-590EA839AF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419105"/>
            <a:ext cx="3022600" cy="7546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E5BAA13-B058-4824-9BB9-02D3C74387DB}"/>
              </a:ext>
            </a:extLst>
          </p:cNvPr>
          <p:cNvSpPr/>
          <p:nvPr userDrawn="1"/>
        </p:nvSpPr>
        <p:spPr>
          <a:xfrm>
            <a:off x="5661941" y="6858000"/>
            <a:ext cx="6536409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92714-4005-4120-A054-B4FF979783B1}"/>
              </a:ext>
            </a:extLst>
          </p:cNvPr>
          <p:cNvSpPr/>
          <p:nvPr userDrawn="1"/>
        </p:nvSpPr>
        <p:spPr>
          <a:xfrm>
            <a:off x="12198350" y="-20161"/>
            <a:ext cx="1591878" cy="68781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B1299D-A8A2-4AC5-8261-4047C527F353}"/>
              </a:ext>
            </a:extLst>
          </p:cNvPr>
          <p:cNvSpPr/>
          <p:nvPr userDrawn="1"/>
        </p:nvSpPr>
        <p:spPr>
          <a:xfrm>
            <a:off x="111967" y="6286495"/>
            <a:ext cx="1212980" cy="450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45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un contenu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4">
            <a:extLst>
              <a:ext uri="{FF2B5EF4-FFF2-40B4-BE49-F238E27FC236}">
                <a16:creationId xmlns:a16="http://schemas.microsoft.com/office/drawing/2014/main" id="{CDFEAEB4-66E9-436E-9FF5-CADF82DF0EF6}"/>
              </a:ext>
            </a:extLst>
          </p:cNvPr>
          <p:cNvSpPr/>
          <p:nvPr userDrawn="1"/>
        </p:nvSpPr>
        <p:spPr>
          <a:xfrm>
            <a:off x="384174" y="1035097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un contenu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0AA0EB-0B3B-E5DD-5F68-04C2FA65CB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6A72A802-6410-44AC-126F-2A57B2C26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BB9F86F-E7D7-6C0F-BEE0-D28F4E1F4C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7B3CD0F-7D29-4922-B49A-7FE9712C49BB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7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deux contenus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D69E61D2-4013-431A-8AA7-5C13B1706FDC}"/>
              </a:ext>
            </a:extLst>
          </p:cNvPr>
          <p:cNvSpPr/>
          <p:nvPr userDrawn="1"/>
        </p:nvSpPr>
        <p:spPr>
          <a:xfrm>
            <a:off x="384175" y="1035097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deux contenus / bleu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0ED838B-0701-DA2D-6EBE-48108FD557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27627DFB-5866-F613-A82B-79C6381A6B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865D005-83D2-9C28-13DB-4A21C8FD8A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D3EE74B-0656-4BB6-AE28-A35F9B6528B7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9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un contenu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0832A131-AE8F-4964-8081-09A9C858CA1F}"/>
              </a:ext>
            </a:extLst>
          </p:cNvPr>
          <p:cNvSpPr/>
          <p:nvPr userDrawn="1"/>
        </p:nvSpPr>
        <p:spPr>
          <a:xfrm>
            <a:off x="384175" y="1035097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un contenu / bleu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77B467-9962-95F7-B383-8E98272514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224123-78A1-B644-4392-2E34DFA5F4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A5C5FFF-EC52-33E9-507F-25AB8C7916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631BDD6-BC1E-45A5-B7DD-A420B2402AC2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837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deux contenus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4">
            <a:extLst>
              <a:ext uri="{FF2B5EF4-FFF2-40B4-BE49-F238E27FC236}">
                <a16:creationId xmlns:a16="http://schemas.microsoft.com/office/drawing/2014/main" id="{65B7AFDD-17FE-43E7-B9D2-5D0128DBFC32}"/>
              </a:ext>
            </a:extLst>
          </p:cNvPr>
          <p:cNvSpPr/>
          <p:nvPr userDrawn="1"/>
        </p:nvSpPr>
        <p:spPr>
          <a:xfrm>
            <a:off x="4440774" y="626166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deux contenus / bleu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1DBAB69-A6B0-A82C-6990-1D9B454B49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0F81F29-67C2-635E-7130-2E8BEEB570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AE5915-72E3-4A02-B255-6AF7B7B722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0510C90-F5B2-4311-B5BF-EDC24968B895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04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un contenu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027F06CF-15FA-4273-B131-359FD19E4030}"/>
              </a:ext>
            </a:extLst>
          </p:cNvPr>
          <p:cNvSpPr/>
          <p:nvPr userDrawn="1"/>
        </p:nvSpPr>
        <p:spPr>
          <a:xfrm>
            <a:off x="4440774" y="626166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un contenu / bleu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A98EA-EBEB-C768-8844-A0D302095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9C4B9CD-BF2A-3C47-F6AF-6F81AFA5CC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930A45A9-7C41-B64B-BB3C-1BFD46A14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0FE8FAF-D0CB-47EC-A261-402A108459C0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9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deux contenus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4">
            <a:extLst>
              <a:ext uri="{FF2B5EF4-FFF2-40B4-BE49-F238E27FC236}">
                <a16:creationId xmlns:a16="http://schemas.microsoft.com/office/drawing/2014/main" id="{796B3ACE-DD57-49AB-840A-2F14A9572515}"/>
              </a:ext>
            </a:extLst>
          </p:cNvPr>
          <p:cNvSpPr/>
          <p:nvPr userDrawn="1"/>
        </p:nvSpPr>
        <p:spPr>
          <a:xfrm>
            <a:off x="4440774" y="626166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deux contenus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CD0B7EE-E48E-5044-A48F-2CFD8EA734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C67DCB9-2C9A-B957-CE95-6FD303F6BC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1C188222-B36F-7C89-181C-E3DF7BCCCF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F7CCF01-3271-4B53-BC63-8EB2766FB095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3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un contenu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6FB9C2A6-6B52-4AFC-AC2D-1BEF6D867B9A}"/>
              </a:ext>
            </a:extLst>
          </p:cNvPr>
          <p:cNvSpPr/>
          <p:nvPr userDrawn="1"/>
        </p:nvSpPr>
        <p:spPr>
          <a:xfrm>
            <a:off x="4440774" y="626166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un contenu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0537FFA6-6DAE-4124-F9EF-AB94AAAEC2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E95FCA02-6689-EE08-9D5B-8F92C5B128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EEF82E77-C672-CB2A-F918-754E2836A2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BB813A6-D16D-4002-9614-7244213EB088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29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0241C-51D2-2FFA-F53D-66D568CE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51D832-664D-C6D0-E236-B729038DB91E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seul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593F00-DC01-134D-F1AA-36F52C8A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BCC843-51FC-A0FD-0230-A491E816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C6382B-D6FB-A3C8-04B6-8F359C41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2F7F75A-C9C5-421B-B865-69B99056491D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8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905DC9-B6F2-AF41-D8E3-B345099E2A44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Vide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6119283-EC88-4E97-E536-B0D3CD0B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38E4DB9-5E66-11B0-ADC1-898A9C9F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F693625-684F-DD41-DD5A-4FC3AE87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7F94B16-A2F7-4325-93C8-8C64431E0644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72CEC0-E634-4E72-ADD0-E520AEFAC9B9}"/>
              </a:ext>
            </a:extLst>
          </p:cNvPr>
          <p:cNvGrpSpPr/>
          <p:nvPr userDrawn="1"/>
        </p:nvGrpSpPr>
        <p:grpSpPr>
          <a:xfrm>
            <a:off x="0" y="-669412"/>
            <a:ext cx="13814712" cy="8855842"/>
            <a:chOff x="0" y="-669412"/>
            <a:chExt cx="13814712" cy="8855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AAB452-DBEA-45AB-8CE4-9428B65D2D74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A0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0DCD4D58-EBBD-4608-A857-93B40A95E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6879" y="6288893"/>
              <a:ext cx="837247" cy="4536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CAE914F-77D1-4D2E-B603-CC89B72609B2}"/>
                </a:ext>
              </a:extLst>
            </p:cNvPr>
            <p:cNvSpPr/>
            <p:nvPr/>
          </p:nvSpPr>
          <p:spPr>
            <a:xfrm rot="9503028">
              <a:off x="5295772" y="-669412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40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677D54-B4A1-4E83-B154-D89F49820429}"/>
                </a:ext>
              </a:extLst>
            </p:cNvPr>
            <p:cNvSpPr/>
            <p:nvPr/>
          </p:nvSpPr>
          <p:spPr>
            <a:xfrm rot="18559918">
              <a:off x="7562186" y="2427473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40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D0ADAE5-4B7D-4857-B814-74CB3BBC9D71}"/>
                </a:ext>
              </a:extLst>
            </p:cNvPr>
            <p:cNvSpPr/>
            <p:nvPr/>
          </p:nvSpPr>
          <p:spPr>
            <a:xfrm rot="2272019">
              <a:off x="4932089" y="1992659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33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B1013BA-2378-47C6-9E39-6832EC0C2842}"/>
                </a:ext>
              </a:extLst>
            </p:cNvPr>
            <p:cNvSpPr/>
            <p:nvPr/>
          </p:nvSpPr>
          <p:spPr>
            <a:xfrm rot="15181930">
              <a:off x="8055755" y="-222604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40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4092575"/>
            <a:ext cx="5506402" cy="1990725"/>
          </a:xfrm>
        </p:spPr>
        <p:txBody>
          <a:bodyPr tIns="0" anchor="t">
            <a:normAutofit/>
          </a:bodyPr>
          <a:lstStyle>
            <a:lvl1pPr>
              <a:defRPr sz="2400" u="none">
                <a:solidFill>
                  <a:srgbClr val="FFE6BE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688" y="1562101"/>
            <a:ext cx="3407455" cy="2508250"/>
          </a:xfrm>
        </p:spPr>
        <p:txBody>
          <a:bodyPr bIns="0" anchor="b">
            <a:normAutofit/>
          </a:bodyPr>
          <a:lstStyle>
            <a:lvl1pPr marL="0" indent="0">
              <a:buNone/>
              <a:defRPr sz="13800" b="0">
                <a:solidFill>
                  <a:srgbClr val="FFE6B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bleu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55AA99D-022F-D415-80D1-BC08D868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r>
              <a:rPr lang="fr-FR" dirty="0"/>
              <a:t>Mois 20XX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B540C3E-C5E6-3328-A566-25E43C33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D631FB3-853F-6F1D-B00B-99F1BAD9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114EC-ED72-42F0-B640-9AD7930EE862}"/>
              </a:ext>
            </a:extLst>
          </p:cNvPr>
          <p:cNvSpPr/>
          <p:nvPr userDrawn="1"/>
        </p:nvSpPr>
        <p:spPr>
          <a:xfrm>
            <a:off x="6096000" y="-1662793"/>
            <a:ext cx="6102350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899F6F-272C-4E55-9BEA-DD5033A54D45}"/>
              </a:ext>
            </a:extLst>
          </p:cNvPr>
          <p:cNvSpPr/>
          <p:nvPr userDrawn="1"/>
        </p:nvSpPr>
        <p:spPr>
          <a:xfrm>
            <a:off x="5696085" y="6858000"/>
            <a:ext cx="8094143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745DCC-9A36-4AAC-9C6B-1B7929FB2A01}"/>
              </a:ext>
            </a:extLst>
          </p:cNvPr>
          <p:cNvSpPr/>
          <p:nvPr userDrawn="1"/>
        </p:nvSpPr>
        <p:spPr>
          <a:xfrm>
            <a:off x="12198349" y="0"/>
            <a:ext cx="1666497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103BAFC-5058-4E81-BEA6-1023712D3DAA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  <a:ln>
            <a:solidFill>
              <a:srgbClr val="FFE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49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bleu lé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EAD7755-449E-4D5F-98DF-8F06D528C131}"/>
              </a:ext>
            </a:extLst>
          </p:cNvPr>
          <p:cNvGrpSpPr/>
          <p:nvPr userDrawn="1"/>
        </p:nvGrpSpPr>
        <p:grpSpPr>
          <a:xfrm>
            <a:off x="4932089" y="-669412"/>
            <a:ext cx="8882623" cy="8855842"/>
            <a:chOff x="4932089" y="-669412"/>
            <a:chExt cx="8882623" cy="8855842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E7A766B-3BA1-4C92-AED7-7D07D8630864}"/>
                </a:ext>
              </a:extLst>
            </p:cNvPr>
            <p:cNvSpPr/>
            <p:nvPr/>
          </p:nvSpPr>
          <p:spPr>
            <a:xfrm rot="7456679">
              <a:off x="5295772" y="-669412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14902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7719DC8-A262-4B79-A89B-AA3EF3EBF655}"/>
                </a:ext>
              </a:extLst>
            </p:cNvPr>
            <p:cNvSpPr/>
            <p:nvPr/>
          </p:nvSpPr>
          <p:spPr>
            <a:xfrm rot="18517910">
              <a:off x="7562186" y="2427473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14902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E7FDF70-7A82-4229-85EF-C8FCF1D49465}"/>
                </a:ext>
              </a:extLst>
            </p:cNvPr>
            <p:cNvSpPr/>
            <p:nvPr/>
          </p:nvSpPr>
          <p:spPr>
            <a:xfrm rot="2200434">
              <a:off x="4932089" y="1992659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40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55FCBDB-E30C-4179-95CC-3C8BB7B5749F}"/>
                </a:ext>
              </a:extLst>
            </p:cNvPr>
            <p:cNvSpPr/>
            <p:nvPr/>
          </p:nvSpPr>
          <p:spPr>
            <a:xfrm rot="13087286">
              <a:off x="8055755" y="-222604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14902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092575"/>
            <a:ext cx="5691187" cy="1990725"/>
          </a:xfrm>
        </p:spPr>
        <p:txBody>
          <a:bodyPr tIns="0" anchor="t">
            <a:normAutofit/>
          </a:bodyPr>
          <a:lstStyle>
            <a:lvl1pPr>
              <a:defRPr sz="2400" b="0" u="none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688" y="1562101"/>
            <a:ext cx="3407455" cy="2508250"/>
          </a:xfrm>
        </p:spPr>
        <p:txBody>
          <a:bodyPr bIns="0" anchor="b">
            <a:normAutofit/>
          </a:bodyPr>
          <a:lstStyle>
            <a:lvl1pPr marL="0" indent="0">
              <a:buNone/>
              <a:defRPr sz="138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bleu léger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DD4DB2E4-54E2-44EB-E4C3-44DE5662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C7BCD7BB-82F6-34FE-A8C9-A212E1E1F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459099F2-3B59-95A2-F75D-C38A1DF1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76722-E9C7-470B-AC4D-66B903A3F147}"/>
              </a:ext>
            </a:extLst>
          </p:cNvPr>
          <p:cNvSpPr/>
          <p:nvPr userDrawn="1"/>
        </p:nvSpPr>
        <p:spPr>
          <a:xfrm>
            <a:off x="6096000" y="-1662793"/>
            <a:ext cx="6102350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AC53F2-8C82-4DA5-8055-B51F2A896B53}"/>
              </a:ext>
            </a:extLst>
          </p:cNvPr>
          <p:cNvSpPr/>
          <p:nvPr userDrawn="1"/>
        </p:nvSpPr>
        <p:spPr>
          <a:xfrm>
            <a:off x="5696085" y="6858000"/>
            <a:ext cx="8094143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96155-EB59-4CB6-A9AD-3D954D609B21}"/>
              </a:ext>
            </a:extLst>
          </p:cNvPr>
          <p:cNvSpPr/>
          <p:nvPr userDrawn="1"/>
        </p:nvSpPr>
        <p:spPr>
          <a:xfrm>
            <a:off x="12198350" y="0"/>
            <a:ext cx="1591878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0DEC7FE-F935-4FFE-AA15-2CFAF106CA40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45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A3D7B77-27AD-4508-997F-7DE4D5F75EF9}"/>
              </a:ext>
            </a:extLst>
          </p:cNvPr>
          <p:cNvGrpSpPr/>
          <p:nvPr userDrawn="1"/>
        </p:nvGrpSpPr>
        <p:grpSpPr>
          <a:xfrm>
            <a:off x="-385569" y="-623920"/>
            <a:ext cx="12569519" cy="7481920"/>
            <a:chOff x="-385569" y="-623920"/>
            <a:chExt cx="12569519" cy="74819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55C174-1195-4F23-9C76-9B5627A031ED}"/>
                </a:ext>
              </a:extLst>
            </p:cNvPr>
            <p:cNvSpPr/>
            <p:nvPr userDrawn="1"/>
          </p:nvSpPr>
          <p:spPr>
            <a:xfrm>
              <a:off x="-8050" y="0"/>
              <a:ext cx="12192000" cy="6858000"/>
            </a:xfrm>
            <a:prstGeom prst="rect">
              <a:avLst/>
            </a:prstGeom>
            <a:solidFill>
              <a:srgbClr val="FF7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Ellipse 4">
              <a:extLst>
                <a:ext uri="{FF2B5EF4-FFF2-40B4-BE49-F238E27FC236}">
                  <a16:creationId xmlns:a16="http://schemas.microsoft.com/office/drawing/2014/main" id="{0BFD6B91-D38F-4ED0-9E21-77B5883A217A}"/>
                </a:ext>
              </a:extLst>
            </p:cNvPr>
            <p:cNvSpPr/>
            <p:nvPr/>
          </p:nvSpPr>
          <p:spPr>
            <a:xfrm>
              <a:off x="3948056" y="-623920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FFE6BE">
                    <a:alpha val="20000"/>
                  </a:srgbClr>
                </a:gs>
                <a:gs pos="80000">
                  <a:srgbClr val="FFE6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9F7D2914-B50C-4BED-BE2C-8A97D5BCD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6879" y="6288893"/>
              <a:ext cx="837248" cy="453600"/>
            </a:xfrm>
            <a:prstGeom prst="rect">
              <a:avLst/>
            </a:prstGeom>
          </p:spPr>
        </p:pic>
        <p:sp>
          <p:nvSpPr>
            <p:cNvPr id="15" name="Ellipse 4">
              <a:extLst>
                <a:ext uri="{FF2B5EF4-FFF2-40B4-BE49-F238E27FC236}">
                  <a16:creationId xmlns:a16="http://schemas.microsoft.com/office/drawing/2014/main" id="{CE1259DB-C09A-4D93-ACB9-23720556B8E8}"/>
                </a:ext>
              </a:extLst>
            </p:cNvPr>
            <p:cNvSpPr/>
            <p:nvPr/>
          </p:nvSpPr>
          <p:spPr>
            <a:xfrm>
              <a:off x="1765349" y="-623920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FFE6BE">
                    <a:alpha val="20000"/>
                  </a:srgbClr>
                </a:gs>
                <a:gs pos="80000">
                  <a:srgbClr val="FFE6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4">
              <a:extLst>
                <a:ext uri="{FF2B5EF4-FFF2-40B4-BE49-F238E27FC236}">
                  <a16:creationId xmlns:a16="http://schemas.microsoft.com/office/drawing/2014/main" id="{F915509F-6EF1-45F9-AAB8-F693D4726B5D}"/>
                </a:ext>
              </a:extLst>
            </p:cNvPr>
            <p:cNvSpPr/>
            <p:nvPr/>
          </p:nvSpPr>
          <p:spPr>
            <a:xfrm>
              <a:off x="-385569" y="-623920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FFE6BE">
                    <a:alpha val="20000"/>
                  </a:srgbClr>
                </a:gs>
                <a:gs pos="80000">
                  <a:srgbClr val="FFE6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4344035"/>
            <a:ext cx="4881563" cy="1990725"/>
          </a:xfrm>
        </p:spPr>
        <p:txBody>
          <a:bodyPr tIns="0" anchor="t">
            <a:normAutofit/>
          </a:bodyPr>
          <a:lstStyle>
            <a:lvl1pPr algn="r">
              <a:defRPr sz="2400" u="none">
                <a:solidFill>
                  <a:srgbClr val="FFE6BE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84508" y="1813561"/>
            <a:ext cx="3407455" cy="2508250"/>
          </a:xfrm>
        </p:spPr>
        <p:txBody>
          <a:bodyPr bIns="0" anchor="b">
            <a:normAutofit/>
          </a:bodyPr>
          <a:lstStyle>
            <a:lvl1pPr marL="0" indent="0" algn="r">
              <a:buNone/>
              <a:defRPr sz="13800" b="0">
                <a:solidFill>
                  <a:srgbClr val="FFE6B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orange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4DE0B3F-7C66-ACD6-E8EA-FD0A70CB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r>
              <a:rPr lang="fr-FR" dirty="0"/>
              <a:t>Mois 20XX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1D34729-2511-E209-EA8A-77FE7A2C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FC75202-5109-7898-C139-6A1041C5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3C8145-EFC3-49F0-AE6C-522458152F22}"/>
              </a:ext>
            </a:extLst>
          </p:cNvPr>
          <p:cNvSpPr/>
          <p:nvPr userDrawn="1"/>
        </p:nvSpPr>
        <p:spPr>
          <a:xfrm>
            <a:off x="-1567543" y="-1662793"/>
            <a:ext cx="7663543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DB07F9-22AE-4069-87B4-87011D8E3F20}"/>
              </a:ext>
            </a:extLst>
          </p:cNvPr>
          <p:cNvSpPr/>
          <p:nvPr userDrawn="1"/>
        </p:nvSpPr>
        <p:spPr>
          <a:xfrm>
            <a:off x="-1599928" y="-20160"/>
            <a:ext cx="1591878" cy="630905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64DE0E5-1FB6-476E-B938-65C8A224870C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  <a:ln>
            <a:solidFill>
              <a:srgbClr val="FFE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4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orange lé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0" y="4344035"/>
            <a:ext cx="4873943" cy="1990725"/>
          </a:xfrm>
        </p:spPr>
        <p:txBody>
          <a:bodyPr tIns="0" anchor="t">
            <a:normAutofit/>
          </a:bodyPr>
          <a:lstStyle>
            <a:lvl1pPr algn="r">
              <a:defRPr sz="2400" u="none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84508" y="1813561"/>
            <a:ext cx="3407455" cy="2508250"/>
          </a:xfrm>
        </p:spPr>
        <p:txBody>
          <a:bodyPr bIns="0" anchor="b">
            <a:normAutofit/>
          </a:bodyPr>
          <a:lstStyle>
            <a:lvl1pPr marL="0" indent="0" algn="r">
              <a:buNone/>
              <a:defRPr sz="13800" b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orange léger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8277B13-27A5-C03D-3259-683AB9F5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C8115B6-C5F8-4D71-A12C-0BF3EE19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359FDEF-1075-ED0A-50AB-EFD7CFC8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llipse 4">
            <a:extLst>
              <a:ext uri="{FF2B5EF4-FFF2-40B4-BE49-F238E27FC236}">
                <a16:creationId xmlns:a16="http://schemas.microsoft.com/office/drawing/2014/main" id="{C89D9976-949A-42EB-859D-E80B4CC10A95}"/>
              </a:ext>
            </a:extLst>
          </p:cNvPr>
          <p:cNvSpPr/>
          <p:nvPr userDrawn="1"/>
        </p:nvSpPr>
        <p:spPr>
          <a:xfrm>
            <a:off x="3948056" y="-623920"/>
            <a:ext cx="3388659" cy="676849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4">
            <a:extLst>
              <a:ext uri="{FF2B5EF4-FFF2-40B4-BE49-F238E27FC236}">
                <a16:creationId xmlns:a16="http://schemas.microsoft.com/office/drawing/2014/main" id="{CC2B5E55-9B96-4B32-A1EE-10B5F4F5DA4D}"/>
              </a:ext>
            </a:extLst>
          </p:cNvPr>
          <p:cNvSpPr/>
          <p:nvPr userDrawn="1"/>
        </p:nvSpPr>
        <p:spPr>
          <a:xfrm>
            <a:off x="1765349" y="-623920"/>
            <a:ext cx="3388659" cy="676849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4">
            <a:extLst>
              <a:ext uri="{FF2B5EF4-FFF2-40B4-BE49-F238E27FC236}">
                <a16:creationId xmlns:a16="http://schemas.microsoft.com/office/drawing/2014/main" id="{4304B1BE-B040-428D-BC18-2E34F6E82E71}"/>
              </a:ext>
            </a:extLst>
          </p:cNvPr>
          <p:cNvSpPr/>
          <p:nvPr userDrawn="1"/>
        </p:nvSpPr>
        <p:spPr>
          <a:xfrm>
            <a:off x="-385569" y="-623920"/>
            <a:ext cx="3388659" cy="676849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E136B-58DD-4E47-936D-12355A226BA9}"/>
              </a:ext>
            </a:extLst>
          </p:cNvPr>
          <p:cNvSpPr/>
          <p:nvPr userDrawn="1"/>
        </p:nvSpPr>
        <p:spPr>
          <a:xfrm>
            <a:off x="-607192" y="-1662793"/>
            <a:ext cx="6703192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B954AD-206C-4152-B630-B00798AA4F40}"/>
              </a:ext>
            </a:extLst>
          </p:cNvPr>
          <p:cNvSpPr/>
          <p:nvPr userDrawn="1"/>
        </p:nvSpPr>
        <p:spPr>
          <a:xfrm>
            <a:off x="-1594213" y="-20161"/>
            <a:ext cx="1591878" cy="62685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D763B6C-E7D6-46D1-885B-9B8BDFBAEEFE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26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hidden="1">
            <a:extLst>
              <a:ext uri="{FF2B5EF4-FFF2-40B4-BE49-F238E27FC236}">
                <a16:creationId xmlns:a16="http://schemas.microsoft.com/office/drawing/2014/main" id="{BE51FE69-4C0C-6AC8-1192-B4228D478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F445ED-6B20-7F3A-D030-EF341BB0C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5759" y="1191578"/>
            <a:ext cx="8917493" cy="5057141"/>
          </a:xfrm>
        </p:spPr>
        <p:txBody>
          <a:bodyPr numCol="2" spcCol="1260000"/>
          <a:lstStyle>
            <a:lvl1pPr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defRPr sz="5400" b="0">
                <a:solidFill>
                  <a:schemeClr val="accent2"/>
                </a:solidFill>
              </a:defRPr>
            </a:lvl1pPr>
            <a:lvl2pPr defTabSz="32321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3600000" algn="r"/>
              </a:tabLst>
              <a:defRPr sz="1400" u="none" cap="all" baseline="0">
                <a:solidFill>
                  <a:schemeClr val="accent2"/>
                </a:solidFill>
                <a:effectLst/>
                <a:latin typeface="+mj-lt"/>
              </a:defRPr>
            </a:lvl2pPr>
            <a:lvl3pPr defTabSz="3048000">
              <a:tabLst>
                <a:tab pos="3600000" algn="r"/>
              </a:tabLst>
              <a:defRPr b="1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Deuxième </a:t>
            </a:r>
            <a:br>
              <a:rPr lang="fr-FR" dirty="0"/>
            </a:br>
            <a:r>
              <a:rPr lang="fr-FR" dirty="0"/>
              <a:t>niveau	P.02</a:t>
            </a:r>
          </a:p>
          <a:p>
            <a:pPr lvl="2"/>
            <a:r>
              <a:rPr lang="fr-FR" dirty="0"/>
              <a:t>Troisième niveau	p.03</a:t>
            </a:r>
          </a:p>
          <a:p>
            <a:pPr lvl="2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FEA92C-9CC8-7351-399C-B816654F3F8C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Sommaire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4ADB92B-4618-C703-95BA-24C9DB27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34C9847-20A6-D0EC-1FE7-899CE047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A8358FF-1CDA-FAA6-F39C-6ECA0B97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175FDDF4-7705-F2E3-76D5-C0AABC17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9B6D4D-1BD9-45C8-8907-0934C093DFBB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65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7D8E0-EBB2-5681-E8C3-2011B4FF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F445ED-6B20-7F3A-D030-EF341BB0C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FEA92C-9CC8-7351-399C-B816654F3F8C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et contenu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567A1-1008-9B84-316D-5F291ADF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06E962-99E9-D48A-99A5-3B6954EC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8A99CB-CD44-2A53-6119-C8319131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9AC0E0A-B2D4-4662-AAC0-B85239E046B4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2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1156652"/>
            <a:ext cx="5508000" cy="499014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963" y="1156652"/>
            <a:ext cx="5508000" cy="499014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Deux contenus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A2FAD20-A158-272A-6AE1-0B6593A6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212537E4-8A7D-E22D-D3F0-7B8AF012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E0CEB0E-675F-1DC4-59D9-5AC090DB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E7FA85B-C05D-4CE3-A351-A8426067B51E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917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deux contenus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B3B40885-1835-49FD-AEB3-484D14018BA3}"/>
              </a:ext>
            </a:extLst>
          </p:cNvPr>
          <p:cNvSpPr/>
          <p:nvPr userDrawn="1"/>
        </p:nvSpPr>
        <p:spPr>
          <a:xfrm>
            <a:off x="384174" y="1035097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deux contenus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58B4BA78-7FE0-6F46-368E-BBB79DC34C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250B8C9-3217-B934-96E6-FA5FB64AD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20962DC-2A30-4E81-EAF0-6FC53D9B0D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67FD9F-5E67-4BE1-A692-264F6CDFA138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27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BAF59E-17A3-41AC-24BF-429F30ED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89" y="121920"/>
            <a:ext cx="11592174" cy="8926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7A96AB-5B27-E176-1466-AF4DEA164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" y="1156653"/>
            <a:ext cx="11591926" cy="5057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 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2C77E-9AC3-43F0-6CCE-D6C322F7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63546" y="6436519"/>
            <a:ext cx="2743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none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9D3041-26AC-BE20-310D-04E52721B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307" y="6436519"/>
            <a:ext cx="700935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1" cap="none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76189-E8CE-016C-5DE6-0CEFA6260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7123" y="6436519"/>
            <a:ext cx="6248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cap="all" baseline="0">
                <a:solidFill>
                  <a:schemeClr val="tx2"/>
                </a:solidFill>
              </a:defRPr>
            </a:lvl1pPr>
          </a:lstStyle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DB57BB-4944-E60F-E0B1-BFF5945D61A8}"/>
              </a:ext>
            </a:extLst>
          </p:cNvPr>
          <p:cNvSpPr txBox="1"/>
          <p:nvPr userDrawn="1"/>
        </p:nvSpPr>
        <p:spPr>
          <a:xfrm>
            <a:off x="-114300" y="-276999"/>
            <a:ext cx="256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D1DC1E-4E57-1383-EE3F-753FE87395C5}"/>
              </a:ext>
            </a:extLst>
          </p:cNvPr>
          <p:cNvSpPr txBox="1"/>
          <p:nvPr userDrawn="1"/>
        </p:nvSpPr>
        <p:spPr>
          <a:xfrm>
            <a:off x="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Pour renseigner le pied de page : Onglet « Insertion » / « En-tête/Pied » - Renseigner les champ souhaités puis « Appliquer partout »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7E3FFC8-C2E9-48AD-8A40-DC39C76FCA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246879" y="6288893"/>
            <a:ext cx="837247" cy="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7" r:id="rId3"/>
    <p:sldLayoutId id="2147483668" r:id="rId4"/>
    <p:sldLayoutId id="2147483669" r:id="rId5"/>
    <p:sldLayoutId id="2147483672" r:id="rId6"/>
    <p:sldLayoutId id="2147483650" r:id="rId7"/>
    <p:sldLayoutId id="2147483652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70" r:id="rId15"/>
    <p:sldLayoutId id="2147483671" r:id="rId16"/>
    <p:sldLayoutId id="2147483654" r:id="rId17"/>
    <p:sldLayoutId id="2147483655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400" b="1" kern="1200" cap="all" baseline="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2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900" indent="-889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 2" panose="05020102010507070707" pitchFamily="18" charset="2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  <a:sym typeface="Wingdings 2" panose="05020102010507070707" pitchFamily="18" charset="2"/>
        </a:defRPr>
      </a:lvl4pPr>
      <a:lvl5pPr marL="179388" indent="-9048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SzPct val="100000"/>
        <a:buFont typeface="Symbol" panose="05050102010706020507" pitchFamily="18" charset="2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66700" indent="-87313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  <p15:guide id="2" pos="7491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dgeo.copernicus.org/articles/57/109/2022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s-cp.eu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doi.org/10.1175/BAMS-D-19-0364.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.icos-cp.eu/objects/Bajsyt3jKqHcDxU2gstybII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video" Target="../media/media3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FF81A8-037E-9094-6CA7-3B15AF0A1D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0" dirty="0"/>
              <a:t>Modélisation de radon atmosphérique et des débits de dose gamma à l’échelle continentale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217296D-FA9F-CBC2-DC39-601C1927C0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0" cap="none" dirty="0"/>
              <a:t>Arnaud QUÉREL, </a:t>
            </a:r>
            <a:r>
              <a:rPr lang="fr-FR" cap="none" dirty="0"/>
              <a:t>R</a:t>
            </a:r>
            <a:r>
              <a:rPr lang="fr-FR" b="0" cap="none" dirty="0"/>
              <a:t>ania FERHAT, Denis QUÉLO, </a:t>
            </a:r>
            <a:r>
              <a:rPr lang="fr-FR" cap="none" dirty="0"/>
              <a:t>T</a:t>
            </a:r>
            <a:r>
              <a:rPr lang="fr-FR" b="0" cap="none" dirty="0"/>
              <a:t>anina HACHED, </a:t>
            </a:r>
            <a:r>
              <a:rPr lang="fr-FR" cap="none" dirty="0"/>
              <a:t>K</a:t>
            </a:r>
            <a:r>
              <a:rPr lang="fr-FR" b="0" cap="none" dirty="0"/>
              <a:t>hadija MEDDOUNI, </a:t>
            </a:r>
            <a:r>
              <a:rPr lang="fr-FR" cap="none" dirty="0" err="1"/>
              <a:t>J</a:t>
            </a:r>
            <a:r>
              <a:rPr lang="fr-FR" b="0" cap="none" dirty="0" err="1"/>
              <a:t>ubricia</a:t>
            </a:r>
            <a:r>
              <a:rPr lang="fr-FR" b="0" cap="none" dirty="0"/>
              <a:t> BABOUSSADIAMBOU MAMADOU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748C74D-EBFB-6B4D-379B-A1C594CB2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639" y="3058281"/>
            <a:ext cx="2857500" cy="295275"/>
          </a:xfrm>
        </p:spPr>
        <p:txBody>
          <a:bodyPr/>
          <a:lstStyle/>
          <a:p>
            <a:r>
              <a:rPr lang="fr-FR" dirty="0"/>
              <a:t>Jeudi 15 mai 2025</a:t>
            </a:r>
          </a:p>
        </p:txBody>
      </p:sp>
      <p:pic>
        <p:nvPicPr>
          <p:cNvPr id="3" name="0Movie_from_2025-05-14_to_2025-05-18">
            <a:hlinkClick r:id="" action="ppaction://media"/>
            <a:extLst>
              <a:ext uri="{FF2B5EF4-FFF2-40B4-BE49-F238E27FC236}">
                <a16:creationId xmlns:a16="http://schemas.microsoft.com/office/drawing/2014/main" id="{85C38F08-129B-EB5B-FB5C-E02F1691A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0485" y="175239"/>
            <a:ext cx="5081516" cy="37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3ADBD-FF84-D44F-0395-12808727D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</a:t>
            </a:r>
            <a:r>
              <a:rPr lang="fr-FR" dirty="0">
                <a:solidFill>
                  <a:srgbClr val="FF0000"/>
                </a:solidFill>
              </a:rPr>
              <a:t>modèle</a:t>
            </a:r>
            <a:r>
              <a:rPr lang="fr-FR" dirty="0"/>
              <a:t>/</a:t>
            </a:r>
            <a:r>
              <a:rPr lang="fr-FR" dirty="0">
                <a:solidFill>
                  <a:schemeClr val="tx1"/>
                </a:solidFill>
              </a:rPr>
              <a:t>mesure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D4AFBA-0794-A28B-9121-F32D4BFB7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4"/>
            <a:ext cx="6971720" cy="646980"/>
          </a:xfrm>
        </p:spPr>
        <p:txBody>
          <a:bodyPr>
            <a:normAutofit/>
          </a:bodyPr>
          <a:lstStyle/>
          <a:p>
            <a:r>
              <a:rPr lang="fr-FR" sz="1600" dirty="0"/>
              <a:t>Statistiques de la semaine dernière (4-11 mai 2025)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85F703-8F9F-3F4E-7C3F-5F88F1DE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4DB826-32D7-489A-D178-592DEC84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10BFE7-CE65-F154-7956-9654B355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Image 7" descr="Une image contenant texte, diagramme, cercl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79248F18-29C0-78DA-0F90-561554E53D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" y="1480144"/>
            <a:ext cx="4000255" cy="28573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DD93B26-DE37-1CF7-7AA7-EB9A533250A1}"/>
              </a:ext>
            </a:extLst>
          </p:cNvPr>
          <p:cNvSpPr txBox="1"/>
          <p:nvPr/>
        </p:nvSpPr>
        <p:spPr>
          <a:xfrm>
            <a:off x="562422" y="407906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Horaire des événements</a:t>
            </a:r>
          </a:p>
        </p:txBody>
      </p:sp>
      <p:pic>
        <p:nvPicPr>
          <p:cNvPr id="11" name="Image 10" descr="Une image contenant Rectangle, diagramme, ligne&#10;&#10;Le contenu généré par l’IA peut être incorrect.">
            <a:extLst>
              <a:ext uri="{FF2B5EF4-FFF2-40B4-BE49-F238E27FC236}">
                <a16:creationId xmlns:a16="http://schemas.microsoft.com/office/drawing/2014/main" id="{161ED810-0B2A-9287-1F8D-AF6791D8C0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75" y="1846276"/>
            <a:ext cx="2818177" cy="218054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8C1F727-9D81-DBC7-EC2D-AE7C64006FB8}"/>
              </a:ext>
            </a:extLst>
          </p:cNvPr>
          <p:cNvSpPr txBox="1"/>
          <p:nvPr/>
        </p:nvSpPr>
        <p:spPr>
          <a:xfrm>
            <a:off x="4065066" y="4056945"/>
            <a:ext cx="288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Décalage horaire </a:t>
            </a:r>
            <a:r>
              <a:rPr lang="fr-FR" dirty="0" err="1"/>
              <a:t>obs</a:t>
            </a:r>
            <a:r>
              <a:rPr lang="fr-FR" dirty="0"/>
              <a:t>/simu des événements</a:t>
            </a:r>
          </a:p>
        </p:txBody>
      </p:sp>
      <p:pic>
        <p:nvPicPr>
          <p:cNvPr id="14" name="Image 13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C25A5AE3-0A83-A61B-9B2C-98D45E9A5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03" y="1225374"/>
            <a:ext cx="4741338" cy="4141481"/>
          </a:xfrm>
          <a:prstGeom prst="rect">
            <a:avLst/>
          </a:prstGeom>
        </p:spPr>
      </p:pic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B5BED3E0-BF2E-937F-0AD8-E7595C8312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64669"/>
              </p:ext>
            </p:extLst>
          </p:nvPr>
        </p:nvGraphicFramePr>
        <p:xfrm>
          <a:off x="9487061" y="5387337"/>
          <a:ext cx="14001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d’environnement du Gestionnaire de liaisons" showAsIcon="1" r:id="rId5" imgW="1400067" imgH="514178" progId="Package">
                  <p:embed/>
                </p:oleObj>
              </mc:Choice>
              <mc:Fallback>
                <p:oleObj name="Objet d’environnement du Gestionnaire de liaisons" showAsIcon="1" r:id="rId5" imgW="1400067" imgH="514178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87061" y="5387337"/>
                        <a:ext cx="14001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CB663A98-743C-0020-0FB8-8A7218F72002}"/>
              </a:ext>
            </a:extLst>
          </p:cNvPr>
          <p:cNvSpPr txBox="1"/>
          <p:nvPr/>
        </p:nvSpPr>
        <p:spPr>
          <a:xfrm>
            <a:off x="306747" y="4905848"/>
            <a:ext cx="32095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un Factor 2 à 1 h près :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Nb vrai positif : 134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Nb vrai positif : 115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Nb faux négatif : 49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F1-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core : 62 %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DF9B86-3E0A-BFED-B937-EB41F9914E80}"/>
              </a:ext>
            </a:extLst>
          </p:cNvPr>
          <p:cNvSpPr txBox="1"/>
          <p:nvPr/>
        </p:nvSpPr>
        <p:spPr>
          <a:xfrm>
            <a:off x="4141912" y="4907167"/>
            <a:ext cx="32066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un Factor 5 à 3 h près :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Nb vrai positif : 257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Nb vrai positif : 18</a:t>
            </a:r>
          </a:p>
          <a:p>
            <a:pPr>
              <a:buNone/>
            </a:pPr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Nb faux négatif : 15</a:t>
            </a:r>
          </a:p>
          <a:p>
            <a:r>
              <a:rPr lang="fr-FR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Score F1 : 94 %</a:t>
            </a:r>
          </a:p>
        </p:txBody>
      </p:sp>
    </p:spTree>
    <p:extLst>
      <p:ext uri="{BB962C8B-B14F-4D97-AF65-F5344CB8AC3E}">
        <p14:creationId xmlns:p14="http://schemas.microsoft.com/office/powerpoint/2010/main" val="59869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6570C-CECE-D854-A14A-C4B5C687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B9A58-2CAE-2719-59E4-22B4C665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</a:t>
            </a:r>
            <a:r>
              <a:rPr lang="fr-FR" dirty="0">
                <a:solidFill>
                  <a:srgbClr val="FF0000"/>
                </a:solidFill>
              </a:rPr>
              <a:t>modèle</a:t>
            </a:r>
            <a:r>
              <a:rPr lang="fr-FR" dirty="0"/>
              <a:t>/</a:t>
            </a:r>
            <a:r>
              <a:rPr lang="fr-FR" dirty="0">
                <a:solidFill>
                  <a:schemeClr val="tx1"/>
                </a:solidFill>
              </a:rPr>
              <a:t>mesure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A0589-160E-6701-749A-0767BCA6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6" y="1156654"/>
            <a:ext cx="7015163" cy="646980"/>
          </a:xfrm>
        </p:spPr>
        <p:txBody>
          <a:bodyPr>
            <a:normAutofit/>
          </a:bodyPr>
          <a:lstStyle/>
          <a:p>
            <a:r>
              <a:rPr lang="fr-FR" sz="1600" dirty="0"/>
              <a:t>Mise en œuvre sur 2020 - 2021, validation de la méthode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6570C2-8779-B2BF-BEEF-F0990F50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5B49EA-1696-3425-A623-EA94E3C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307" y="6384495"/>
            <a:ext cx="7009359" cy="216000"/>
          </a:xfrm>
        </p:spPr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894195-0FBC-C4C1-1A5F-6C0760DF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0B7A4F-37C2-AB6A-175F-3FFEFD8BD01F}"/>
              </a:ext>
            </a:extLst>
          </p:cNvPr>
          <p:cNvSpPr txBox="1"/>
          <p:nvPr/>
        </p:nvSpPr>
        <p:spPr>
          <a:xfrm>
            <a:off x="299789" y="1618968"/>
            <a:ext cx="615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https://adgeo.copernicus.org/articles/57/109/2022/</a:t>
            </a:r>
            <a:r>
              <a:rPr lang="fr-FR" dirty="0"/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721BBFA-B303-6AD0-BCF7-AD92F37C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954" y="2212103"/>
            <a:ext cx="4741339" cy="201714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BC0C4E-B2C4-5926-7E8C-6495FB722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230" y="175735"/>
            <a:ext cx="3104358" cy="214471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5805BE-509D-ADD1-5FA5-E5528AF77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735" y="4143543"/>
            <a:ext cx="5254250" cy="185284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A956C4B-B551-43BA-7483-CD05325C7E9E}"/>
              </a:ext>
            </a:extLst>
          </p:cNvPr>
          <p:cNvSpPr txBox="1"/>
          <p:nvPr/>
        </p:nvSpPr>
        <p:spPr>
          <a:xfrm>
            <a:off x="156908" y="2798311"/>
            <a:ext cx="1240364" cy="738664"/>
          </a:xfrm>
          <a:prstGeom prst="rect">
            <a:avLst/>
          </a:prstGeom>
          <a:noFill/>
          <a:ln>
            <a:solidFill>
              <a:srgbClr val="0A0096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Relatif à la part de faux négatifs, pics uniquement observés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F8524A8-9CEC-B842-0D35-BE07874BB930}"/>
              </a:ext>
            </a:extLst>
          </p:cNvPr>
          <p:cNvCxnSpPr>
            <a:cxnSpLocks/>
            <a:endCxn id="23" idx="3"/>
          </p:cNvCxnSpPr>
          <p:nvPr/>
        </p:nvCxnSpPr>
        <p:spPr>
          <a:xfrm flipH="1" flipV="1">
            <a:off x="1397272" y="3167643"/>
            <a:ext cx="406128" cy="380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33F080FE-141D-88A6-4FD9-CE23DC6F5634}"/>
              </a:ext>
            </a:extLst>
          </p:cNvPr>
          <p:cNvSpPr txBox="1"/>
          <p:nvPr/>
        </p:nvSpPr>
        <p:spPr>
          <a:xfrm>
            <a:off x="154322" y="3685369"/>
            <a:ext cx="1240364" cy="738664"/>
          </a:xfrm>
          <a:prstGeom prst="rect">
            <a:avLst/>
          </a:prstGeom>
          <a:noFill/>
          <a:ln>
            <a:solidFill>
              <a:srgbClr val="0A0096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Relatif à la part de faux positifs, pics uniquement simulés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8E99959-6BF2-0AB5-90E8-4C67B9A13ED4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1394686" y="3764096"/>
            <a:ext cx="408714" cy="290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E17CA6D-15AC-1741-4CF8-8EE9FF301276}"/>
              </a:ext>
            </a:extLst>
          </p:cNvPr>
          <p:cNvSpPr txBox="1"/>
          <p:nvPr/>
        </p:nvSpPr>
        <p:spPr>
          <a:xfrm>
            <a:off x="541867" y="4851106"/>
            <a:ext cx="5051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~16 000 événements </a:t>
            </a:r>
            <a:r>
              <a:rPr lang="fr-FR" dirty="0"/>
              <a:t>sur la période 2020-2021</a:t>
            </a:r>
            <a:br>
              <a:rPr lang="fr-FR" dirty="0"/>
            </a:br>
            <a:r>
              <a:rPr lang="fr-FR" dirty="0"/>
              <a:t>~ 30 événements par station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A9049AA-6890-D3B3-7811-DF5CFB7EB3FC}"/>
              </a:ext>
            </a:extLst>
          </p:cNvPr>
          <p:cNvSpPr txBox="1"/>
          <p:nvPr/>
        </p:nvSpPr>
        <p:spPr>
          <a:xfrm>
            <a:off x="7009455" y="2255892"/>
            <a:ext cx="442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Répartition mensuelle des événements :</a:t>
            </a:r>
          </a:p>
          <a:p>
            <a:r>
              <a:rPr lang="fr-FR" dirty="0"/>
              <a:t>Tendance saisonnière + grande variabilité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251CBCC-A13E-8DFE-FEE4-1F862F5D8018}"/>
              </a:ext>
            </a:extLst>
          </p:cNvPr>
          <p:cNvSpPr txBox="1"/>
          <p:nvPr/>
        </p:nvSpPr>
        <p:spPr>
          <a:xfrm>
            <a:off x="7009455" y="3626323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Répartition horaire des faux négatifs:</a:t>
            </a:r>
            <a:br>
              <a:rPr lang="fr-FR" dirty="0"/>
            </a:br>
            <a:r>
              <a:rPr lang="fr-FR" dirty="0"/>
              <a:t>Au levé du jour et en fin d’après-midi d’été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9C75B56-FD1C-292F-AB4F-BB3F1412ABFD}"/>
              </a:ext>
            </a:extLst>
          </p:cNvPr>
          <p:cNvSpPr txBox="1"/>
          <p:nvPr/>
        </p:nvSpPr>
        <p:spPr>
          <a:xfrm>
            <a:off x="7411512" y="5868486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2020-2021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873158-62F1-2159-B748-7CCF0B9F5653}"/>
              </a:ext>
            </a:extLst>
          </p:cNvPr>
          <p:cNvSpPr txBox="1"/>
          <p:nvPr/>
        </p:nvSpPr>
        <p:spPr>
          <a:xfrm>
            <a:off x="9663634" y="5868485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Mois de juillet et août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5E873B3-C486-E8FF-365E-1DF6538F4DEE}"/>
              </a:ext>
            </a:extLst>
          </p:cNvPr>
          <p:cNvCxnSpPr/>
          <p:nvPr/>
        </p:nvCxnSpPr>
        <p:spPr>
          <a:xfrm flipH="1">
            <a:off x="7009455" y="3199717"/>
            <a:ext cx="4828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13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E74EC-90A0-5BEC-40C0-79A31318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volumique - </a:t>
            </a:r>
            <a:r>
              <a:rPr lang="fr-FR" dirty="0" err="1"/>
              <a:t>TraceRadon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76C53C-E50B-F563-8701-94CEA0C1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4"/>
            <a:ext cx="8426894" cy="892652"/>
          </a:xfrm>
        </p:spPr>
        <p:txBody>
          <a:bodyPr>
            <a:normAutofit/>
          </a:bodyPr>
          <a:lstStyle/>
          <a:p>
            <a:r>
              <a:rPr lang="fr-FR" sz="1600" dirty="0"/>
              <a:t>Participation  externe au projet Trace Radon</a:t>
            </a:r>
          </a:p>
          <a:p>
            <a:pPr lvl="1"/>
            <a:r>
              <a:rPr lang="fr-FR" sz="1400" dirty="0"/>
              <a:t>Validation des concentrations simulées de radon (Bq.m</a:t>
            </a:r>
            <a:r>
              <a:rPr lang="fr-FR" sz="1400" baseline="30000" dirty="0"/>
              <a:t>-3</a:t>
            </a:r>
            <a:r>
              <a:rPr lang="fr-FR" sz="1400" dirty="0"/>
              <a:t>) aux observations du réseau ICOS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7C9BC5-0D82-0D60-7280-A3EE46A2E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56A14-E244-F6D8-90EC-5EAF5390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3FAC18-38BC-8F27-1BD9-EFA6C9F8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7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7E126C2-0F55-A687-257D-06EFC69E3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5" r="23775"/>
          <a:stretch/>
        </p:blipFill>
        <p:spPr>
          <a:xfrm>
            <a:off x="8830491" y="297753"/>
            <a:ext cx="3061472" cy="28388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928AE1-86D0-86FC-81D1-6E082F97B795}"/>
              </a:ext>
            </a:extLst>
          </p:cNvPr>
          <p:cNvSpPr txBox="1"/>
          <p:nvPr/>
        </p:nvSpPr>
        <p:spPr>
          <a:xfrm>
            <a:off x="7967767" y="3156927"/>
            <a:ext cx="3773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Localisation des stations ICOS utilisées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A71E5A-FD83-97D1-B117-9DBED2C50631}"/>
              </a:ext>
            </a:extLst>
          </p:cNvPr>
          <p:cNvSpPr txBox="1"/>
          <p:nvPr/>
        </p:nvSpPr>
        <p:spPr>
          <a:xfrm>
            <a:off x="439783" y="1925052"/>
            <a:ext cx="7345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hlinkClick r:id="rId3"/>
              </a:rPr>
              <a:t>https://www.icos-cp.eu/</a:t>
            </a:r>
            <a:r>
              <a:rPr lang="fr-FR" sz="1800" dirty="0"/>
              <a:t> </a:t>
            </a:r>
          </a:p>
          <a:p>
            <a:r>
              <a:rPr lang="fr-FR" sz="1800" dirty="0" err="1"/>
              <a:t>Heiskanen</a:t>
            </a:r>
            <a:r>
              <a:rPr lang="fr-FR" sz="1800" dirty="0"/>
              <a:t> et al. (2021), </a:t>
            </a:r>
            <a:r>
              <a:rPr lang="fr-FR" sz="1800" dirty="0">
                <a:hlinkClick r:id="rId4"/>
              </a:rPr>
              <a:t>https://doi.org/10.1175/BAMS-D-19-0364.1</a:t>
            </a:r>
            <a:r>
              <a:rPr lang="fr-FR" sz="1800" dirty="0"/>
              <a:t> </a:t>
            </a:r>
          </a:p>
          <a:p>
            <a:r>
              <a:rPr lang="fr-FR" sz="1800" dirty="0"/>
              <a:t>9 stations disponible en 2021</a:t>
            </a:r>
          </a:p>
        </p:txBody>
      </p:sp>
      <p:graphicFrame>
        <p:nvGraphicFramePr>
          <p:cNvPr id="11" name="Tableau 9">
            <a:extLst>
              <a:ext uri="{FF2B5EF4-FFF2-40B4-BE49-F238E27FC236}">
                <a16:creationId xmlns:a16="http://schemas.microsoft.com/office/drawing/2014/main" id="{AF860E2E-2E0F-9D2C-DD49-C63426F3F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17737"/>
              </p:ext>
            </p:extLst>
          </p:nvPr>
        </p:nvGraphicFramePr>
        <p:xfrm>
          <a:off x="166429" y="2872086"/>
          <a:ext cx="5110358" cy="3063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4252">
                  <a:extLst>
                    <a:ext uri="{9D8B030D-6E8A-4147-A177-3AD203B41FA5}">
                      <a16:colId xmlns:a16="http://schemas.microsoft.com/office/drawing/2014/main" val="2821670957"/>
                    </a:ext>
                  </a:extLst>
                </a:gridCol>
                <a:gridCol w="1772140">
                  <a:extLst>
                    <a:ext uri="{9D8B030D-6E8A-4147-A177-3AD203B41FA5}">
                      <a16:colId xmlns:a16="http://schemas.microsoft.com/office/drawing/2014/main" val="3814559344"/>
                    </a:ext>
                  </a:extLst>
                </a:gridCol>
                <a:gridCol w="783038">
                  <a:extLst>
                    <a:ext uri="{9D8B030D-6E8A-4147-A177-3AD203B41FA5}">
                      <a16:colId xmlns:a16="http://schemas.microsoft.com/office/drawing/2014/main" val="3236985033"/>
                    </a:ext>
                  </a:extLst>
                </a:gridCol>
                <a:gridCol w="865464">
                  <a:extLst>
                    <a:ext uri="{9D8B030D-6E8A-4147-A177-3AD203B41FA5}">
                      <a16:colId xmlns:a16="http://schemas.microsoft.com/office/drawing/2014/main" val="2773147432"/>
                    </a:ext>
                  </a:extLst>
                </a:gridCol>
                <a:gridCol w="865464">
                  <a:extLst>
                    <a:ext uri="{9D8B030D-6E8A-4147-A177-3AD203B41FA5}">
                      <a16:colId xmlns:a16="http://schemas.microsoft.com/office/drawing/2014/main" val="2021754679"/>
                    </a:ext>
                  </a:extLst>
                </a:gridCol>
              </a:tblGrid>
              <a:tr h="660396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Station </a:t>
                      </a:r>
                      <a:r>
                        <a:rPr lang="fr-FR" sz="1050" dirty="0" err="1"/>
                        <a:t>name</a:t>
                      </a:r>
                      <a:r>
                        <a:rPr lang="fr-FR" sz="1050" dirty="0"/>
                        <a:t>, Country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err="1"/>
                        <a:t>Heigh</a:t>
                      </a:r>
                      <a:br>
                        <a:rPr lang="fr-FR" sz="1050" dirty="0"/>
                      </a:br>
                      <a:r>
                        <a:rPr lang="fr-FR" sz="1050" dirty="0" err="1"/>
                        <a:t>agl</a:t>
                      </a:r>
                      <a:r>
                        <a:rPr lang="fr-FR" sz="1050" dirty="0"/>
                        <a:t>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/>
                        <a:t>Ground altitude</a:t>
                      </a:r>
                      <a:br>
                        <a:rPr lang="fr-FR" sz="1050" dirty="0"/>
                      </a:br>
                      <a:r>
                        <a:rPr lang="fr-FR" sz="1050" dirty="0" err="1"/>
                        <a:t>asl</a:t>
                      </a:r>
                      <a:r>
                        <a:rPr lang="fr-FR" sz="1050" dirty="0"/>
                        <a:t>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err="1"/>
                        <a:t>Mean</a:t>
                      </a:r>
                      <a:r>
                        <a:rPr lang="fr-FR" sz="1050" dirty="0"/>
                        <a:t> </a:t>
                      </a:r>
                      <a:r>
                        <a:rPr lang="fr-FR" sz="1050" dirty="0" err="1"/>
                        <a:t>obs</a:t>
                      </a:r>
                      <a:r>
                        <a:rPr lang="fr-FR" sz="1050" dirty="0"/>
                        <a:t> value in 2021 (Bq/m</a:t>
                      </a:r>
                      <a:r>
                        <a:rPr lang="fr-FR" sz="1050" baseline="30000" dirty="0"/>
                        <a:t>3</a:t>
                      </a:r>
                      <a:r>
                        <a:rPr lang="fr-FR" sz="1050" baseline="0" dirty="0"/>
                        <a:t>)</a:t>
                      </a:r>
                      <a:endParaRPr lang="fr-FR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931084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lvl="1" algn="ctr"/>
                      <a:r>
                        <a:rPr lang="fr-FR" sz="1100" dirty="0"/>
                        <a:t>MHD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ctr"/>
                      <a:r>
                        <a:rPr lang="fr-FR" sz="1100" dirty="0"/>
                        <a:t>Mace Head, Ireland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575385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SAC2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Saclay,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98320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SAC100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Saclay,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335788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OPE,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09761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TRN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Trainou,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0642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PUY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Puy-de-Dôme,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15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PDM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Pic-du-Midi,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089921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Barcelona, 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15876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FKL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err="1"/>
                        <a:t>Finokalia</a:t>
                      </a:r>
                      <a:r>
                        <a:rPr lang="fr-FR" sz="1100" dirty="0"/>
                        <a:t>, </a:t>
                      </a:r>
                      <a:r>
                        <a:rPr lang="fr-FR" sz="1100" dirty="0" err="1"/>
                        <a:t>Greece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69929"/>
                  </a:ext>
                </a:extLst>
              </a:tr>
            </a:tbl>
          </a:graphicData>
        </a:graphic>
      </p:graphicFrame>
      <p:pic>
        <p:nvPicPr>
          <p:cNvPr id="12" name="Image 1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D8494FE-8AB2-34F7-29D5-BE8FB91DA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697" y="4445260"/>
            <a:ext cx="3195303" cy="1902965"/>
          </a:xfrm>
          <a:prstGeom prst="rect">
            <a:avLst/>
          </a:prstGeom>
        </p:spPr>
      </p:pic>
      <p:pic>
        <p:nvPicPr>
          <p:cNvPr id="13" name="Image 1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005B5F6-2BBB-886D-32F6-BA007AABC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67" y="4423832"/>
            <a:ext cx="3267264" cy="194582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EC55355-E843-4217-BDEC-F6569B8AD547}"/>
              </a:ext>
            </a:extLst>
          </p:cNvPr>
          <p:cNvSpPr txBox="1"/>
          <p:nvPr/>
        </p:nvSpPr>
        <p:spPr>
          <a:xfrm>
            <a:off x="5568817" y="4218467"/>
            <a:ext cx="109265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72000" tIns="0" rIns="72000" bIns="0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SAC 2m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EC74AA4-7C90-7181-EFA1-8B617DF8EAB6}"/>
              </a:ext>
            </a:extLst>
          </p:cNvPr>
          <p:cNvSpPr txBox="1"/>
          <p:nvPr/>
        </p:nvSpPr>
        <p:spPr>
          <a:xfrm>
            <a:off x="10932918" y="4262614"/>
            <a:ext cx="12610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lIns="72000" tIns="0" rIns="72000" bIns="0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SAC 100m</a:t>
            </a:r>
          </a:p>
        </p:txBody>
      </p:sp>
      <p:pic>
        <p:nvPicPr>
          <p:cNvPr id="1026" name="Picture 2" descr="traceRadon">
            <a:extLst>
              <a:ext uri="{FF2B5EF4-FFF2-40B4-BE49-F238E27FC236}">
                <a16:creationId xmlns:a16="http://schemas.microsoft.com/office/drawing/2014/main" id="{EE5CB213-3EE2-D950-3CC1-F965D413A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41" y="-72550"/>
            <a:ext cx="1457451" cy="15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37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914FA-31A6-B9D1-CECF-422D74FD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89" y="121920"/>
            <a:ext cx="6496796" cy="892652"/>
          </a:xfrm>
        </p:spPr>
        <p:txBody>
          <a:bodyPr/>
          <a:lstStyle/>
          <a:p>
            <a:r>
              <a:rPr lang="fr-FR" dirty="0"/>
              <a:t>Activité volumique - RADONORM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0F06C4-8268-59C3-ED07-FDC0F8FE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6" y="1156654"/>
            <a:ext cx="7980629" cy="2958948"/>
          </a:xfrm>
        </p:spPr>
        <p:txBody>
          <a:bodyPr/>
          <a:lstStyle/>
          <a:p>
            <a:r>
              <a:rPr lang="fr-FR" sz="1600" dirty="0"/>
              <a:t>Participation au WP2.2.2 du projet RADONORM - EURATOM Horizon 2020</a:t>
            </a:r>
          </a:p>
          <a:p>
            <a:pPr lvl="1"/>
            <a:r>
              <a:rPr lang="fr-FR" sz="1400" dirty="0"/>
              <a:t>Comparaison des concentrations en radon 222 aux stations autrichiennes du réseau de surveillance de l’AGES (agence autrichienne de santé).</a:t>
            </a:r>
          </a:p>
          <a:p>
            <a:pPr lvl="2"/>
            <a:r>
              <a:rPr lang="en-US" sz="1400" dirty="0"/>
              <a:t>Mean correlation : 62% | Mean Fac2 : 68%</a:t>
            </a:r>
          </a:p>
          <a:p>
            <a:pPr lvl="2"/>
            <a:r>
              <a:rPr lang="en-US" sz="1400" dirty="0"/>
              <a:t>Mean bias (sim-</a:t>
            </a:r>
            <a:r>
              <a:rPr lang="en-US" sz="1400" dirty="0" err="1"/>
              <a:t>obs</a:t>
            </a:r>
            <a:r>
              <a:rPr lang="en-US" sz="1400" dirty="0"/>
              <a:t>) : 1.5 Bq/m3</a:t>
            </a:r>
          </a:p>
          <a:p>
            <a:pPr lvl="1"/>
            <a:r>
              <a:rPr lang="fr-FR" sz="1400" dirty="0"/>
              <a:t>Livrable : concentration moyenne annuelle de « </a:t>
            </a:r>
            <a:r>
              <a:rPr lang="fr-FR" sz="1400" dirty="0" err="1"/>
              <a:t>outdoor</a:t>
            </a:r>
            <a:r>
              <a:rPr lang="fr-FR" sz="1400" dirty="0"/>
              <a:t> radon » par régions européennes.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F46BE3-5274-7078-7AAC-45558368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1B3242-9F1B-6AEF-AE81-728441C3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F63B0E-2778-E4E7-94FD-CC890CE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046E4C-BC58-82C7-9F47-7E5E279D7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03"/>
          <a:stretch/>
        </p:blipFill>
        <p:spPr>
          <a:xfrm>
            <a:off x="8608260" y="91781"/>
            <a:ext cx="3468329" cy="31218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646CF8-EC11-3897-4E79-0941BC103CDF}"/>
              </a:ext>
            </a:extLst>
          </p:cNvPr>
          <p:cNvSpPr txBox="1"/>
          <p:nvPr/>
        </p:nvSpPr>
        <p:spPr>
          <a:xfrm>
            <a:off x="8608260" y="2905780"/>
            <a:ext cx="33697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Localisation and et concentration moyenne en radon du réseau AGES</a:t>
            </a:r>
          </a:p>
        </p:txBody>
      </p:sp>
      <p:pic>
        <p:nvPicPr>
          <p:cNvPr id="9" name="Image 8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ED720E4F-BD5B-E118-1013-941E574AB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34" y="4284116"/>
            <a:ext cx="3252555" cy="1937063"/>
          </a:xfrm>
          <a:prstGeom prst="rect">
            <a:avLst/>
          </a:prstGeom>
        </p:spPr>
      </p:pic>
      <p:pic>
        <p:nvPicPr>
          <p:cNvPr id="10" name="Image 9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8CCC9EF5-CF2C-AB0D-DD7D-CA3C1C55E1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14" y="4284116"/>
            <a:ext cx="3331182" cy="19838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CB86BD-642F-AE12-F301-2E36E7460B1C}"/>
              </a:ext>
            </a:extLst>
          </p:cNvPr>
          <p:cNvSpPr txBox="1"/>
          <p:nvPr/>
        </p:nvSpPr>
        <p:spPr>
          <a:xfrm>
            <a:off x="5829878" y="6192943"/>
            <a:ext cx="207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Villach, pire simulation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F4833F-DCC4-FE69-EA7F-CE39F955E530}"/>
              </a:ext>
            </a:extLst>
          </p:cNvPr>
          <p:cNvSpPr txBox="1"/>
          <p:nvPr/>
        </p:nvSpPr>
        <p:spPr>
          <a:xfrm>
            <a:off x="9093526" y="6190888"/>
            <a:ext cx="2706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Gmuend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meilleure simulation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ACE17BB-FFE3-A7B8-2F65-8A997FFD72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3103" r="2489" b="3105"/>
          <a:stretch/>
        </p:blipFill>
        <p:spPr>
          <a:xfrm>
            <a:off x="640150" y="3497801"/>
            <a:ext cx="3864186" cy="26904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5B0EFB-5604-808C-05DD-435D2BB527E3}"/>
              </a:ext>
            </a:extLst>
          </p:cNvPr>
          <p:cNvSpPr txBox="1"/>
          <p:nvPr/>
        </p:nvSpPr>
        <p:spPr>
          <a:xfrm>
            <a:off x="3339471" y="6070733"/>
            <a:ext cx="160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Regions defined by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Eurostats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NUTS 2021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6C09C1D-CC13-B128-E285-C0FD40C29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118" y="41501"/>
            <a:ext cx="2332609" cy="7830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3AAB5F-CEF7-4C71-DB6D-09F9593CD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0090" y="101208"/>
            <a:ext cx="1216499" cy="72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5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B3365-A3C0-7548-01FB-61B88B16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Influence des flux d’émissions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117B6E-A3D4-8278-4A9A-38840DE7B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6" y="3916483"/>
            <a:ext cx="11891963" cy="2297311"/>
          </a:xfrm>
        </p:spPr>
        <p:txBody>
          <a:bodyPr/>
          <a:lstStyle/>
          <a:p>
            <a:pPr lvl="3"/>
            <a:r>
              <a:rPr lang="fr-FR" sz="1400" dirty="0"/>
              <a:t>De plus, modulation possible des flux d’émission par la porosité et le contenu en eau des sols fournis par ARPEGE (Météo-France)</a:t>
            </a:r>
          </a:p>
          <a:p>
            <a:pPr lvl="4"/>
            <a:r>
              <a:rPr lang="fr-FR" sz="1400" dirty="0"/>
              <a:t>Modulation décrite par Karstens dans son article</a:t>
            </a:r>
          </a:p>
          <a:p>
            <a:pPr lvl="4"/>
            <a:r>
              <a:rPr lang="fr-FR" sz="1400" dirty="0"/>
              <a:t>Modulation décrite dans la thèse de Julien </a:t>
            </a:r>
            <a:r>
              <a:rPr lang="fr-FR" sz="1400" dirty="0" err="1"/>
              <a:t>Amestoy</a:t>
            </a:r>
            <a:r>
              <a:rPr lang="fr-FR" sz="1400" dirty="0"/>
              <a:t> </a:t>
            </a:r>
          </a:p>
          <a:p>
            <a:pPr lvl="3"/>
            <a:endParaRPr lang="fr-FR" sz="1400" b="1" dirty="0"/>
          </a:p>
          <a:p>
            <a:pPr lvl="1"/>
            <a:r>
              <a:rPr lang="fr-FR" sz="1400" dirty="0"/>
              <a:t>Différences importantes entre le Karstens ERA5 le Karstens GLDAS-Noah v2.1 (résultat du projet RADONORM), mais nous n’avons pas pu distinguer un flux d’émission qui serait statistiquement meilleur sur tous les critères.</a:t>
            </a:r>
          </a:p>
          <a:p>
            <a:pPr lvl="1"/>
            <a:r>
              <a:rPr lang="fr-FR" sz="1400" dirty="0"/>
              <a:t>Dernièrement, il est apparu que le meilleur flux de radon semble être la combinaison ASNR x modulation </a:t>
            </a:r>
            <a:r>
              <a:rPr lang="fr-FR" sz="1400" dirty="0" err="1"/>
              <a:t>Amestoy</a:t>
            </a:r>
            <a:r>
              <a:rPr lang="fr-FR" sz="1400" dirty="0"/>
              <a:t>. A confirmer sur une plus longue période simulée.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3682A5-C1A9-9A6E-3DE2-5905E32B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EDFB3-57F1-B084-3408-8A5E9DDBD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6A35F1-2AEB-18B2-61DF-8B23A84C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 descr="Une image contenant texte, diagramm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3504B76-D487-1F86-8712-2BBE723D5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66" y="0"/>
            <a:ext cx="3911333" cy="341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DF22DE-C5A5-E51C-9C77-4B0AA2406FE9}"/>
              </a:ext>
            </a:extLst>
          </p:cNvPr>
          <p:cNvSpPr txBox="1"/>
          <p:nvPr/>
        </p:nvSpPr>
        <p:spPr>
          <a:xfrm>
            <a:off x="8664135" y="3270152"/>
            <a:ext cx="338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/>
              <a:t>Scatter</a:t>
            </a:r>
            <a:r>
              <a:rPr lang="fr-FR" sz="1200" dirty="0"/>
              <a:t> plot des pics de débit de dose gamma ambiant observés vs simulés sur le mois de mai 2024 obtenu avec </a:t>
            </a:r>
            <a:r>
              <a:rPr lang="fr-FR" sz="1200" b="1" dirty="0"/>
              <a:t>ASNR x </a:t>
            </a:r>
            <a:r>
              <a:rPr lang="fr-FR" sz="1200" b="1" dirty="0" err="1"/>
              <a:t>Amestoy</a:t>
            </a:r>
            <a:endParaRPr lang="fr-FR" sz="12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E00373-676A-7818-D580-BEC71DFC5DF3}"/>
              </a:ext>
            </a:extLst>
          </p:cNvPr>
          <p:cNvSpPr txBox="1"/>
          <p:nvPr/>
        </p:nvSpPr>
        <p:spPr>
          <a:xfrm>
            <a:off x="299788" y="1165689"/>
            <a:ext cx="8163757" cy="261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 dirty="0">
                <a:ln>
                  <a:noFill/>
                </a:ln>
                <a:solidFill>
                  <a:srgbClr val="008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 cartes de flux d’émission de radon sont une donnée d’entrée critique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Plusieurs ressources disponibles :</a:t>
            </a:r>
          </a:p>
          <a:p>
            <a:pPr marL="88900" marR="0" lvl="3" indent="-88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2FF"/>
              </a:buClr>
              <a:buSzTx/>
              <a:buFont typeface="Wingdings 2" panose="05020102010507070707" pitchFamily="18" charset="2"/>
              <a:buChar char="»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</a:rPr>
              <a:t>Carte d’exhalation du radon de l’ASNR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</a:rPr>
              <a:t>Ielsch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</a:rPr>
              <a:t> et al. 2016) – Carte des flux max sur la France</a:t>
            </a:r>
          </a:p>
          <a:p>
            <a:pPr marL="88900" marR="0" lvl="3" indent="-88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2FF"/>
              </a:buClr>
              <a:buSzTx/>
              <a:buFont typeface="Wingdings 2" panose="05020102010507070707" pitchFamily="18" charset="2"/>
              <a:buChar char="»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</a:rPr>
              <a:t>Carte d’exhalation Karstens 2015 (Karstens et al. 2015) – Carte d’Europe des flux mensuels de 2006 à 2010</a:t>
            </a:r>
          </a:p>
          <a:p>
            <a:pPr marL="88900" marR="0" lvl="3" indent="-88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2FF"/>
              </a:buClr>
              <a:buSzTx/>
              <a:buFont typeface="Wingdings 2" panose="05020102010507070707" pitchFamily="18" charset="2"/>
              <a:buChar char="»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</a:rPr>
              <a:t>Carte d’exhalation Karstens 2022 (Karstens et al. 2022) – Carte d’Europe des flux mensuels de 2006 à 2023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  <a:hlinkClick r:id="rId3"/>
              </a:rPr>
              <a:t>https://meta.icos-cp.eu/objects/Bajsyt3jKqHcDxU2gstybIIf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pitchFamily="18" charset="2"/>
              </a:rPr>
              <a:t> </a:t>
            </a:r>
          </a:p>
          <a:p>
            <a:pPr marL="179388" marR="0" lvl="4" indent="-904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2FF"/>
              </a:buClr>
              <a:buSzPct val="100000"/>
              <a:buFont typeface="Symbol" panose="05050102010706020507" pitchFamily="18" charset="2"/>
              <a:buChar char="·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Carte disponible en deux options : avec l’humidité des sols fournie par ERA5 ou fournie par GLDAS-Noah v2.1</a:t>
            </a:r>
          </a:p>
        </p:txBody>
      </p:sp>
    </p:spTree>
    <p:extLst>
      <p:ext uri="{BB962C8B-B14F-4D97-AF65-F5344CB8AC3E}">
        <p14:creationId xmlns:p14="http://schemas.microsoft.com/office/powerpoint/2010/main" val="393699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3351E-1230-CDAA-7D27-AB3DD2BE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Sélection des stations d’observation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7EAD78-F1EA-DFFE-7927-780993F3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4"/>
            <a:ext cx="7009359" cy="4601350"/>
          </a:xfrm>
        </p:spPr>
        <p:txBody>
          <a:bodyPr>
            <a:normAutofit/>
          </a:bodyPr>
          <a:lstStyle/>
          <a:p>
            <a:r>
              <a:rPr lang="fr-FR" sz="1600" dirty="0"/>
              <a:t>Travail en cours, (stage M2 de Rania Ferhat)</a:t>
            </a:r>
          </a:p>
          <a:p>
            <a:pPr lvl="1"/>
            <a:r>
              <a:rPr lang="fr-FR" sz="1400" dirty="0"/>
              <a:t>Toutes les stations Téléray ne sont pas dans un environnement identique.</a:t>
            </a:r>
          </a:p>
          <a:p>
            <a:pPr lvl="1"/>
            <a:r>
              <a:rPr lang="fr-FR" sz="1400" dirty="0"/>
              <a:t>La valeur du débit de dose observé est sensible à la présence d’obstacles.</a:t>
            </a:r>
          </a:p>
          <a:p>
            <a:pPr lvl="1"/>
            <a:r>
              <a:rPr lang="fr-FR" sz="1400" dirty="0"/>
              <a:t>Des stations « </a:t>
            </a:r>
            <a:r>
              <a:rPr lang="fr-FR" sz="1400" dirty="0" err="1"/>
              <a:t>outliers</a:t>
            </a:r>
            <a:r>
              <a:rPr lang="fr-FR" sz="1400" dirty="0"/>
              <a:t> » ont été exclus à l’occasion de l’étude 2020-2021 publiée en 2022</a:t>
            </a:r>
          </a:p>
          <a:p>
            <a:pPr lvl="3"/>
            <a:r>
              <a:rPr lang="fr-FR" sz="1400" dirty="0"/>
              <a:t>Pic du Midi de Bigorre, Aiguille du Midi, Tour Eiffel, …</a:t>
            </a:r>
          </a:p>
          <a:p>
            <a:pPr lvl="3"/>
            <a:endParaRPr lang="fr-FR" sz="1400" dirty="0"/>
          </a:p>
          <a:p>
            <a:pPr lvl="1"/>
            <a:r>
              <a:rPr lang="fr-FR" sz="1400" dirty="0"/>
              <a:t>Nouveau regard en fonction de l’environnement des stations Téléray</a:t>
            </a:r>
          </a:p>
          <a:p>
            <a:pPr lvl="3"/>
            <a:r>
              <a:rPr lang="fr-FR" sz="1400" dirty="0"/>
              <a:t>Obstacles à proximité ?</a:t>
            </a:r>
          </a:p>
          <a:p>
            <a:pPr lvl="3"/>
            <a:r>
              <a:rPr lang="fr-FR" sz="1400" dirty="0"/>
              <a:t>Nature du sol (bitume, herbe, …)</a:t>
            </a:r>
          </a:p>
          <a:p>
            <a:pPr lvl="3"/>
            <a:r>
              <a:rPr lang="fr-FR" sz="1400" dirty="0"/>
              <a:t>Position de la balise (au sol, sur un mur, sur un toit)</a:t>
            </a:r>
          </a:p>
          <a:p>
            <a:pPr lvl="2"/>
            <a:r>
              <a:rPr lang="fr-FR" sz="1400" dirty="0"/>
              <a:t>Quelle performance du modèle  en fonction de l’environnement des balises ?</a:t>
            </a:r>
          </a:p>
          <a:p>
            <a:pPr lvl="2"/>
            <a:r>
              <a:rPr lang="fr-FR" sz="1400" dirty="0"/>
              <a:t>Doit-on effectuer les comparaisons modèle/mesure sur une sélection de balises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F88B7C-0491-A0EF-4D67-4551FA29A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4B6EAA-EE49-5B26-8B18-5B540606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138545-F99B-23D4-E778-E9E6C879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8" name="Image 7" descr="Une image contenant plein air, ciel, sol, nuage&#10;&#10;Le contenu généré par l’IA peut être incorrect.">
            <a:extLst>
              <a:ext uri="{FF2B5EF4-FFF2-40B4-BE49-F238E27FC236}">
                <a16:creationId xmlns:a16="http://schemas.microsoft.com/office/drawing/2014/main" id="{D7EAE7D3-9550-6A0B-AEE7-70F7110AE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52" y="568246"/>
            <a:ext cx="3080294" cy="23067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DF2C2A-1B65-7348-445F-0D8B593D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24" y="2978229"/>
            <a:ext cx="4531939" cy="28274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A27E4D-47F6-98EB-BA96-41A29377B6C0}"/>
              </a:ext>
            </a:extLst>
          </p:cNvPr>
          <p:cNvSpPr txBox="1"/>
          <p:nvPr/>
        </p:nvSpPr>
        <p:spPr>
          <a:xfrm>
            <a:off x="7218889" y="5882975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Biais </a:t>
            </a:r>
            <a:r>
              <a:rPr lang="fr-FR" sz="1400" dirty="0" err="1"/>
              <a:t>obs</a:t>
            </a:r>
            <a:r>
              <a:rPr lang="fr-FR" sz="1400" dirty="0"/>
              <a:t>-simu en fonction de l’emplacement des balises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EFFC2C-2335-0464-55EE-0E4B38AB8FC9}"/>
              </a:ext>
            </a:extLst>
          </p:cNvPr>
          <p:cNvSpPr txBox="1"/>
          <p:nvPr/>
        </p:nvSpPr>
        <p:spPr>
          <a:xfrm>
            <a:off x="8126452" y="260469"/>
            <a:ext cx="309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Station Téléray de Clermont-Ferrand</a:t>
            </a:r>
          </a:p>
        </p:txBody>
      </p:sp>
    </p:spTree>
    <p:extLst>
      <p:ext uri="{BB962C8B-B14F-4D97-AF65-F5344CB8AC3E}">
        <p14:creationId xmlns:p14="http://schemas.microsoft.com/office/powerpoint/2010/main" val="405175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93700-43F7-A855-1643-EE9FCBDC1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8A5AA-16EF-F045-253E-25CEE8A5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Implémentation d’un nouveau schéma de lessivage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76AF98-A3FA-A9FF-6557-C4B5052EC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600" dirty="0"/>
              <a:t>La modélisation du radon en tant que banc d’essai pour des amélioration du modèle de dispersion atmosphérique.</a:t>
            </a:r>
          </a:p>
          <a:p>
            <a:pPr lvl="1"/>
            <a:r>
              <a:rPr lang="fr-FR" sz="1400" dirty="0"/>
              <a:t>Un nouveau schéma de lessivage dans le nuage a été proposé l’année dernière (Lemaitre et al. 2024)</a:t>
            </a:r>
          </a:p>
          <a:p>
            <a:pPr lvl="1"/>
            <a:r>
              <a:rPr lang="fr-FR" sz="1400" dirty="0"/>
              <a:t>Nous allons voir si se nouveau schéma entraine une amélioration de la modélisation du dépôt (Stage M2 de Rania Ferhat).</a:t>
            </a:r>
          </a:p>
          <a:p>
            <a:pPr lvl="2"/>
            <a:r>
              <a:rPr lang="fr-FR" sz="1400" dirty="0"/>
              <a:t>Si oui, cette modification sera portée au centre de crise de l’ASNR</a:t>
            </a:r>
          </a:p>
          <a:p>
            <a:pPr lvl="1"/>
            <a:r>
              <a:rPr lang="fr-FR" sz="1400" dirty="0"/>
              <a:t>Test en parallèle d’une nouvelle base des nuages.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6E1D9E-574F-88BB-B3D9-C60F0402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A60B98-0896-063C-900F-5D90C127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0C02AF-C56B-1F1A-7536-49F93224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030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57BEAC-6DBC-57C7-2706-79DA86FE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À 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7FA39-B616-799E-6F8F-74741EB2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3"/>
            <a:ext cx="11591926" cy="1764347"/>
          </a:xfrm>
        </p:spPr>
        <p:txBody>
          <a:bodyPr/>
          <a:lstStyle/>
          <a:p>
            <a:r>
              <a:rPr lang="fr-FR" sz="1600" dirty="0"/>
              <a:t>Rôle de la granulométrie des particules porteuses des descendants du radon</a:t>
            </a:r>
          </a:p>
          <a:p>
            <a:pPr lvl="1"/>
            <a:r>
              <a:rPr lang="fr-FR" sz="1400" dirty="0"/>
              <a:t>Thèse qui portera, entre-autre, sur la sensibilité de granulométrie des descendants du radon sur leur lessivage et donc sur la modélisation des pics de débit de dose gamma.</a:t>
            </a:r>
          </a:p>
          <a:p>
            <a:pPr lvl="3"/>
            <a:r>
              <a:rPr lang="fr-FR" sz="1400" dirty="0"/>
              <a:t>Implémentation de la dynamique de la granulométrie des aérosols dans le modèle de dispersion atmosphérique.</a:t>
            </a:r>
          </a:p>
          <a:p>
            <a:pPr lvl="3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9CD65F-AAD4-F8F4-5A0F-DA86CCE8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BEFF58-AE02-5203-D7B0-FFAE0AE1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75145D-BE0E-0AFD-D8D2-74E320F5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17</a:t>
            </a:fld>
            <a:endParaRPr lang="fr-FR" dirty="0"/>
          </a:p>
        </p:txBody>
      </p:sp>
      <p:graphicFrame>
        <p:nvGraphicFramePr>
          <p:cNvPr id="7" name="Object2">
            <a:extLst>
              <a:ext uri="{FF2B5EF4-FFF2-40B4-BE49-F238E27FC236}">
                <a16:creationId xmlns:a16="http://schemas.microsoft.com/office/drawing/2014/main" id="{225BD74B-B71E-41EF-FEC6-E8491C362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79901"/>
              </p:ext>
            </p:extLst>
          </p:nvPr>
        </p:nvGraphicFramePr>
        <p:xfrm>
          <a:off x="7471728" y="3063081"/>
          <a:ext cx="4420235" cy="28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Object1">
            <a:extLst>
              <a:ext uri="{FF2B5EF4-FFF2-40B4-BE49-F238E27FC236}">
                <a16:creationId xmlns:a16="http://schemas.microsoft.com/office/drawing/2014/main" id="{670E46BF-9DF5-31CA-242F-0505464688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406673"/>
              </p:ext>
            </p:extLst>
          </p:nvPr>
        </p:nvGraphicFramePr>
        <p:xfrm>
          <a:off x="2142699" y="2920999"/>
          <a:ext cx="4384784" cy="298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999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25B36-79BA-C97E-DDDE-5997D6C2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2807F-4E25-52D1-FDEA-14F6473B0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6 ans plus tard, la dispersion du radon atmosphérique c’est confirmé être un excellent cas d’étude pour les modèles de dispersion de la radioactivité « longue distance »</a:t>
            </a:r>
          </a:p>
          <a:p>
            <a:r>
              <a:rPr lang="fr-FR" dirty="0"/>
              <a:t>Utilisé au quotidien pour prévenir les collègues de l’ASNR en charge de la surveillance de l’environnement</a:t>
            </a:r>
          </a:p>
          <a:p>
            <a:pPr lvl="3"/>
            <a:r>
              <a:rPr lang="fr-FR" dirty="0"/>
              <a:t>Prévention des fausses alertes sur le réseau Téléray</a:t>
            </a:r>
          </a:p>
          <a:p>
            <a:pPr lvl="3"/>
            <a:r>
              <a:rPr lang="fr-FR" dirty="0"/>
              <a:t>Prévisions à </a:t>
            </a:r>
            <a:r>
              <a:rPr lang="fr-FR"/>
              <a:t>quatre jours</a:t>
            </a:r>
            <a:endParaRPr lang="fr-FR" dirty="0"/>
          </a:p>
          <a:p>
            <a:r>
              <a:rPr lang="fr-FR" dirty="0"/>
              <a:t>Utilisé toutes les semaines pour une analyse des performances de la semaine passée</a:t>
            </a:r>
          </a:p>
          <a:p>
            <a:pPr lvl="3"/>
            <a:r>
              <a:rPr lang="fr-FR" dirty="0"/>
              <a:t>L’occasion d’échanger et de comprendre certains événements particuliers</a:t>
            </a:r>
          </a:p>
          <a:p>
            <a:r>
              <a:rPr lang="fr-FR" dirty="0"/>
              <a:t>Sera Utilisé pour aider à l’étude d’impact des anciens sites miniers</a:t>
            </a:r>
          </a:p>
          <a:p>
            <a:pPr lvl="3"/>
            <a:r>
              <a:rPr lang="fr-FR" dirty="0"/>
              <a:t>Voir le poster de Philippe </a:t>
            </a:r>
            <a:r>
              <a:rPr lang="fr-FR" dirty="0" err="1"/>
              <a:t>Laguionie</a:t>
            </a:r>
            <a:r>
              <a:rPr lang="fr-FR" dirty="0"/>
              <a:t> pour en savoir plus</a:t>
            </a:r>
          </a:p>
          <a:p>
            <a:r>
              <a:rPr lang="fr-FR" dirty="0"/>
              <a:t>Permet la validation des développements apportés à la chaine de modélisation de la dispersion de la radioactivité dans l’atmosphère</a:t>
            </a:r>
          </a:p>
          <a:p>
            <a:pPr lvl="3"/>
            <a:r>
              <a:rPr lang="fr-FR" dirty="0"/>
              <a:t>De la donnée météo à la dose, en passant par les rejets, le transport et le dépôt</a:t>
            </a:r>
          </a:p>
          <a:p>
            <a:pPr lvl="3"/>
            <a:r>
              <a:rPr lang="fr-FR" dirty="0"/>
              <a:t>Conforte le domaine de validité des modèles qui sont ensuite utilisés pour la gestion de crise nucléaire</a:t>
            </a:r>
          </a:p>
          <a:p>
            <a:r>
              <a:rPr lang="fr-FR" dirty="0"/>
              <a:t>Participe à la compréhension de la radioactivité naturelle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0FF2E0-7CCA-E2AA-05DB-E87489CF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50DC16-92A8-E3F6-AF55-A62D32C0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296937-FD39-F7D3-E74F-F1F595E2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681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B6DB79-9775-E88B-3C9D-5F7DE1FA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Marseille, jeudi 15 mai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8C50D0-7506-E5CC-FF36-E89D15CA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Modélisation de radon atmosphérique et des débits de dose gamma à l’échelle continentale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F8DBF7-0C2B-43DB-A8A1-BA9B5065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0AirConcMovie_from_2025-05-15_to_2025-05-19">
            <a:hlinkClick r:id="" action="ppaction://media"/>
            <a:extLst>
              <a:ext uri="{FF2B5EF4-FFF2-40B4-BE49-F238E27FC236}">
                <a16:creationId xmlns:a16="http://schemas.microsoft.com/office/drawing/2014/main" id="{31E65A52-2F6B-6CB1-8984-4F331E5E9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805" y="816897"/>
            <a:ext cx="6003925" cy="4669960"/>
          </a:xfrm>
          <a:prstGeom prst="rect">
            <a:avLst/>
          </a:prstGeom>
        </p:spPr>
      </p:pic>
      <p:pic>
        <p:nvPicPr>
          <p:cNvPr id="8" name="0Movie_from_2025-05-15_to_2025-05-19">
            <a:hlinkClick r:id="" action="ppaction://media"/>
            <a:extLst>
              <a:ext uri="{FF2B5EF4-FFF2-40B4-BE49-F238E27FC236}">
                <a16:creationId xmlns:a16="http://schemas.microsoft.com/office/drawing/2014/main" id="{B42C9776-D41F-2B04-317D-37083C1395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9261" y="816897"/>
            <a:ext cx="6280664" cy="46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001A4-9E15-CBE1-5DA3-2BDD5A2A5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325-F23D-8A66-F4B5-B17BA8DB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D2824-30DB-BF6C-11D6-6A762A51B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Qui sommes-nous ?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/>
              <a:t>ASNR : Autorité de sûreté nucléaire et de radioprotection</a:t>
            </a:r>
          </a:p>
          <a:p>
            <a:pPr marL="465138" lvl="4" indent="-285750"/>
            <a:r>
              <a:rPr lang="fr-FR" dirty="0"/>
              <a:t>Crée le 1</a:t>
            </a:r>
            <a:r>
              <a:rPr lang="fr-FR" baseline="30000" dirty="0"/>
              <a:t>er</a:t>
            </a:r>
            <a:r>
              <a:rPr lang="fr-FR" dirty="0"/>
              <a:t> janvier 2025, fusion de l’ASN et d’une partie de l’IRSN</a:t>
            </a:r>
          </a:p>
          <a:p>
            <a:pPr marL="285750" lvl="2" indent="-285750"/>
            <a:endParaRPr lang="fr-FR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LMDA : Laboratoire de Modélisation de la dispersion atmosphérique</a:t>
            </a:r>
          </a:p>
          <a:p>
            <a:pPr marL="374650" lvl="3" indent="-285750">
              <a:buFont typeface="Arial" panose="020B0604020202020204" pitchFamily="34" charset="0"/>
              <a:buChar char="•"/>
            </a:pPr>
            <a:r>
              <a:rPr lang="fr-FR" dirty="0"/>
              <a:t>Equipe de 4 permanents, dédié à la modélisation du transport et du dépôt des radionucléides dans l’atmosphère</a:t>
            </a:r>
          </a:p>
          <a:p>
            <a:pPr marL="374650" lvl="3" indent="-285750">
              <a:buFont typeface="Arial" panose="020B0604020202020204" pitchFamily="34" charset="0"/>
              <a:buChar char="•"/>
            </a:pPr>
            <a:r>
              <a:rPr lang="fr-FR" dirty="0"/>
              <a:t>Historiquement, équipe construite pour fournir des modèles de dispersion atmosphérique pour la gestion de crise radiologique</a:t>
            </a:r>
          </a:p>
          <a:p>
            <a:pPr lvl="3" indent="0">
              <a:buNone/>
            </a:pPr>
            <a:endParaRPr lang="fr-FR" dirty="0"/>
          </a:p>
          <a:p>
            <a:pPr lvl="3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C3353-25F9-AB70-F952-FA4B8AF8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EB6F61-5628-B315-627C-226AC47C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628017-3BA8-EF8E-0192-BE6EB41A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362112-D9B2-441F-DA05-5D36C1338BF2}"/>
              </a:ext>
            </a:extLst>
          </p:cNvPr>
          <p:cNvSpPr/>
          <p:nvPr/>
        </p:nvSpPr>
        <p:spPr>
          <a:xfrm>
            <a:off x="11688328" y="6747241"/>
            <a:ext cx="452293" cy="18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3" descr="D:\Users\QUEREL-ARN01\AppData\Local\Temp\Mxt93\RemoteFiles\66374_2_28\Futur1-QcThreshold-Constant_2mms-None-Futur1-TM_n_LouisLdX-Sekiyama_21_Jul2017-NoPSD-Model-0-TS_Saunier_Cs137-Mean-.png">
            <a:extLst>
              <a:ext uri="{FF2B5EF4-FFF2-40B4-BE49-F238E27FC236}">
                <a16:creationId xmlns:a16="http://schemas.microsoft.com/office/drawing/2014/main" id="{BACB04A2-3896-A729-007D-68A85D775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4" t="86898" r="11601" b="8342"/>
          <a:stretch/>
        </p:blipFill>
        <p:spPr bwMode="auto">
          <a:xfrm>
            <a:off x="11583752" y="6764968"/>
            <a:ext cx="104577" cy="1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personne, habits, plein air, Visage humain&#10;&#10;Description générée automatiquement">
            <a:extLst>
              <a:ext uri="{FF2B5EF4-FFF2-40B4-BE49-F238E27FC236}">
                <a16:creationId xmlns:a16="http://schemas.microsoft.com/office/drawing/2014/main" id="{9E915C6B-2ED5-BD65-F1CF-370DF7FB2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82" y="3429000"/>
            <a:ext cx="3914288" cy="293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04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BF742-1FA4-87EE-832D-D12F0DEA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96458-E92F-C2D9-55D8-24B40DB24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400" b="1" cap="all" dirty="0">
                <a:solidFill>
                  <a:schemeClr val="accent2"/>
                </a:solidFill>
              </a:rPr>
              <a:t>Un cas d’étude historique : l’accident de Fukushima (2011)</a:t>
            </a:r>
          </a:p>
          <a:p>
            <a:pPr lvl="1"/>
            <a:r>
              <a:rPr lang="fr-FR" dirty="0"/>
              <a:t>Un cas d’étude incontournable entre 2011 et 2017</a:t>
            </a:r>
          </a:p>
          <a:p>
            <a:pPr lvl="1"/>
            <a:r>
              <a:rPr lang="fr-FR" dirty="0"/>
              <a:t>Beaucoup d’enseignements à reprendre dans nos modèles atmosphériques</a:t>
            </a:r>
          </a:p>
          <a:p>
            <a:pPr lvl="1"/>
            <a:r>
              <a:rPr lang="fr-FR" dirty="0"/>
              <a:t>Mais, </a:t>
            </a:r>
          </a:p>
          <a:p>
            <a:pPr lvl="3"/>
            <a:r>
              <a:rPr lang="fr-FR" dirty="0"/>
              <a:t>Pas en France (modèle météo japonais)</a:t>
            </a:r>
          </a:p>
          <a:p>
            <a:pPr lvl="3"/>
            <a:r>
              <a:rPr lang="fr-FR" dirty="0"/>
              <a:t>Trois semaines spécifiques (séquences météo limitées)</a:t>
            </a:r>
          </a:p>
          <a:p>
            <a:pPr lvl="3"/>
            <a:r>
              <a:rPr lang="fr-FR" dirty="0"/>
              <a:t>Grandes incertitudes sur les rejets -&gt; grande difficultés de juger des paramètres en valeur absolue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6E2BCE-DE5D-EC98-100D-B7916A22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Marseille, jeudi 15 mai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B3D565-450D-560B-1E51-23DA8BFE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Modélisation de radon atmosphérique et des débits de dose gamma à l’échelle continentale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2D454D-9D4E-0DE4-C672-25D571AD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" name="Picture 9" descr="D:\Users\QUEREL-ARN01\AppData\Local\Temp\Mxt93\RemoteFiles\132208_3_11\Observed_depot.png">
            <a:extLst>
              <a:ext uri="{FF2B5EF4-FFF2-40B4-BE49-F238E27FC236}">
                <a16:creationId xmlns:a16="http://schemas.microsoft.com/office/drawing/2014/main" id="{76BA6F54-D2E5-04E9-FFD8-CB93267C9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7" t="17219" r="29073" b="17206"/>
          <a:stretch/>
        </p:blipFill>
        <p:spPr bwMode="auto">
          <a:xfrm>
            <a:off x="9587112" y="1074696"/>
            <a:ext cx="2553510" cy="30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C125ED3-F4D7-58A2-4A6B-0DE86283125C}"/>
              </a:ext>
            </a:extLst>
          </p:cNvPr>
          <p:cNvSpPr txBox="1"/>
          <p:nvPr/>
        </p:nvSpPr>
        <p:spPr>
          <a:xfrm>
            <a:off x="9282709" y="766918"/>
            <a:ext cx="303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Cs-137+Cs134 deposit observation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8A8036-C343-C767-89DA-7E2148463A75}"/>
              </a:ext>
            </a:extLst>
          </p:cNvPr>
          <p:cNvSpPr txBox="1"/>
          <p:nvPr/>
        </p:nvSpPr>
        <p:spPr>
          <a:xfrm>
            <a:off x="120073" y="3343766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2011</a:t>
            </a:r>
            <a:r>
              <a:rPr lang="en-GB" sz="1400" dirty="0"/>
              <a:t> (Mathieu et al., 2012, Elements)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5A4BF8-698E-BE56-D260-4E5053ED28ED}"/>
              </a:ext>
            </a:extLst>
          </p:cNvPr>
          <p:cNvSpPr txBox="1"/>
          <p:nvPr/>
        </p:nvSpPr>
        <p:spPr>
          <a:xfrm>
            <a:off x="2259484" y="3440159"/>
            <a:ext cx="2875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2013</a:t>
            </a:r>
            <a:r>
              <a:rPr lang="en-GB" sz="1400" dirty="0"/>
              <a:t> (Saunier et al., 2013, ACP)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A58C55-C95D-646C-5329-F0677C4EFFF7}"/>
              </a:ext>
            </a:extLst>
          </p:cNvPr>
          <p:cNvSpPr txBox="1"/>
          <p:nvPr/>
        </p:nvSpPr>
        <p:spPr>
          <a:xfrm>
            <a:off x="7153436" y="3426869"/>
            <a:ext cx="2241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2017</a:t>
            </a:r>
            <a:r>
              <a:rPr lang="en-GB" sz="1400" dirty="0"/>
              <a:t> (Quérel et al., JER)</a:t>
            </a:r>
          </a:p>
        </p:txBody>
      </p:sp>
      <p:pic>
        <p:nvPicPr>
          <p:cNvPr id="12" name="Picture 10" descr="D:\Users\QUEREL-ARN01\AppData\Local\Temp\Mxt93\RemoteFiles\132208_3_12\Futur1-QcThreshold-Constant_2mms-None-Futur1-TM_n_LouisLdX-Sekiyama_21_Jul2017-NoPSD-Model-0-TS_Saunier_Cs137-Mean-.png">
            <a:extLst>
              <a:ext uri="{FF2B5EF4-FFF2-40B4-BE49-F238E27FC236}">
                <a16:creationId xmlns:a16="http://schemas.microsoft.com/office/drawing/2014/main" id="{42FDC13F-9C85-4935-7738-74FAB0C5F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16712" r="30565" b="17859"/>
          <a:stretch/>
        </p:blipFill>
        <p:spPr bwMode="auto">
          <a:xfrm>
            <a:off x="6962422" y="3829368"/>
            <a:ext cx="2225490" cy="28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Users\QUEREL-ARN01\AppData\Local\Temp\Mxt93\RemoteFiles\66374_2_28\Futur1-QcThreshold-Constant_2mms-None-Futur1-TM_n_LouisLdX-Sekiyama_21_Jul2017-NoPSD-Model-0-TS_Saunier_Cs137-Mean-.png">
            <a:extLst>
              <a:ext uri="{FF2B5EF4-FFF2-40B4-BE49-F238E27FC236}">
                <a16:creationId xmlns:a16="http://schemas.microsoft.com/office/drawing/2014/main" id="{51C666BD-70C5-E531-BCBF-41F46AD53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8" t="8209" r="2263" b="8342"/>
          <a:stretch/>
        </p:blipFill>
        <p:spPr bwMode="auto">
          <a:xfrm>
            <a:off x="9587111" y="4222354"/>
            <a:ext cx="976134" cy="25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:\Users\QUEREL-ARN01\Desktop\temp\harmo\map_new\map\Observed_depot.png">
            <a:extLst>
              <a:ext uri="{FF2B5EF4-FFF2-40B4-BE49-F238E27FC236}">
                <a16:creationId xmlns:a16="http://schemas.microsoft.com/office/drawing/2014/main" id="{BC73F5E0-8BEA-3306-423D-647138C70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5" t="25893" r="1667" b="26488"/>
          <a:stretch/>
        </p:blipFill>
        <p:spPr bwMode="auto">
          <a:xfrm>
            <a:off x="9170949" y="4939868"/>
            <a:ext cx="22352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0C2AD48-5C61-7D32-B703-87DD8D098965}"/>
              </a:ext>
            </a:extLst>
          </p:cNvPr>
          <p:cNvSpPr txBox="1"/>
          <p:nvPr/>
        </p:nvSpPr>
        <p:spPr>
          <a:xfrm>
            <a:off x="4911277" y="3343766"/>
            <a:ext cx="20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2015</a:t>
            </a:r>
            <a:r>
              <a:rPr lang="en-GB" sz="1400" dirty="0"/>
              <a:t> (Quérel et al. 2015, IJEP)</a:t>
            </a:r>
          </a:p>
        </p:txBody>
      </p:sp>
      <p:pic>
        <p:nvPicPr>
          <p:cNvPr id="16" name="Picture 4" descr="D:\Users\QUEREL-ARN01\AppData\Local\Temp\Mxt93\RemoteFiles\132208_4_4\BestFMS_IJEP.jpg">
            <a:extLst>
              <a:ext uri="{FF2B5EF4-FFF2-40B4-BE49-F238E27FC236}">
                <a16:creationId xmlns:a16="http://schemas.microsoft.com/office/drawing/2014/main" id="{8807F6D0-EC04-3A11-C4E2-4F5D4EFB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16389" r="19689" b="4027"/>
          <a:stretch/>
        </p:blipFill>
        <p:spPr bwMode="auto">
          <a:xfrm>
            <a:off x="4731911" y="3800241"/>
            <a:ext cx="2178145" cy="28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Users\QUEREL-ARN01\AppData\Local\Temp\Mxt93\RemoteFiles\132208_4_5\Cs-137-Cs-134_TS_MER-5.jpg">
            <a:extLst>
              <a:ext uri="{FF2B5EF4-FFF2-40B4-BE49-F238E27FC236}">
                <a16:creationId xmlns:a16="http://schemas.microsoft.com/office/drawing/2014/main" id="{358D6003-DD25-BFC8-7DF3-F697F667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3827474"/>
            <a:ext cx="2185792" cy="28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D:\Users\QUEREL-ARN01\AppData\Local\Temp\Mxt93\RemoteFiles\132208_4_13\Cs-137-Cs-134_TS_inverse.jpg">
            <a:extLst>
              <a:ext uri="{FF2B5EF4-FFF2-40B4-BE49-F238E27FC236}">
                <a16:creationId xmlns:a16="http://schemas.microsoft.com/office/drawing/2014/main" id="{40665727-E255-E05D-0F0D-C3500CC5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64" y="3825677"/>
            <a:ext cx="2241579" cy="285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1D0490F-E144-3832-D4F3-7EA963F36C9D}"/>
              </a:ext>
            </a:extLst>
          </p:cNvPr>
          <p:cNvSpPr txBox="1"/>
          <p:nvPr/>
        </p:nvSpPr>
        <p:spPr>
          <a:xfrm>
            <a:off x="10407190" y="64698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Bq</a:t>
            </a:r>
          </a:p>
        </p:txBody>
      </p:sp>
    </p:spTree>
    <p:extLst>
      <p:ext uri="{BB962C8B-B14F-4D97-AF65-F5344CB8AC3E}">
        <p14:creationId xmlns:p14="http://schemas.microsoft.com/office/powerpoint/2010/main" val="241789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80204-2F9D-06FD-6682-C3BEAFC3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5F3966-A859-25B8-4E21-55161791A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4"/>
            <a:ext cx="11591926" cy="660100"/>
          </a:xfrm>
        </p:spPr>
        <p:txBody>
          <a:bodyPr/>
          <a:lstStyle/>
          <a:p>
            <a:r>
              <a:rPr lang="fr-FR" dirty="0"/>
              <a:t>A cette époque, on aura noté des similarités entre les séries temporelles de débit de dose observée au Japon et des événements bénins sur le réseau de surveillance Téléray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44EB83-3D50-C4ED-2C45-B9A8CA2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143244-5C15-B713-DD7B-59253FC3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4F4E7-1708-67F8-F1B9-7DE10991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Picture 2" descr="D:\Users\QUEREL-ARN01\AppData\Local\Temp\Mxt93\RemoteFiles\394648_2_4\JMA_obs_light_1.png">
            <a:extLst>
              <a:ext uri="{FF2B5EF4-FFF2-40B4-BE49-F238E27FC236}">
                <a16:creationId xmlns:a16="http://schemas.microsoft.com/office/drawing/2014/main" id="{E037C0B5-A13F-8413-C696-BB93EABE8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1906" r="23959" b="15454"/>
          <a:stretch/>
        </p:blipFill>
        <p:spPr bwMode="auto">
          <a:xfrm>
            <a:off x="491750" y="2224613"/>
            <a:ext cx="5156181" cy="293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8654FA2-7646-9446-138F-FC2B5B2A18B7}"/>
              </a:ext>
            </a:extLst>
          </p:cNvPr>
          <p:cNvGrpSpPr/>
          <p:nvPr/>
        </p:nvGrpSpPr>
        <p:grpSpPr>
          <a:xfrm>
            <a:off x="5647931" y="2184421"/>
            <a:ext cx="6247771" cy="3325853"/>
            <a:chOff x="-1917" y="1628948"/>
            <a:chExt cx="9144000" cy="4848225"/>
          </a:xfrm>
        </p:grpSpPr>
        <p:pic>
          <p:nvPicPr>
            <p:cNvPr id="9" name="Picture 4" descr="D:\Users\QUEREL-ARN01\AppData\Local\Temp\Mxt93\RemoteFiles\67058_2_19\Time_evol_DDD_2017092800_2017100200.png">
              <a:extLst>
                <a:ext uri="{FF2B5EF4-FFF2-40B4-BE49-F238E27FC236}">
                  <a16:creationId xmlns:a16="http://schemas.microsoft.com/office/drawing/2014/main" id="{D003700F-8763-CFB0-64F4-ABFC57A0E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17" y="1628948"/>
              <a:ext cx="9144000" cy="48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5F18870-3D90-3EA0-EA07-5CF3B805340B}"/>
                </a:ext>
              </a:extLst>
            </p:cNvPr>
            <p:cNvSpPr txBox="1"/>
            <p:nvPr/>
          </p:nvSpPr>
          <p:spPr>
            <a:xfrm>
              <a:off x="1895475" y="3320533"/>
              <a:ext cx="1539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latin typeface="+mn-lt"/>
                </a:rPr>
                <a:t>Modélisation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0FE07F0B-1555-2D4F-FB4E-84B9B7E1459F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2665077" y="3689865"/>
              <a:ext cx="2382823" cy="5297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30173A9-16C9-D6D9-B22E-02DF46FBB9D1}"/>
                </a:ext>
              </a:extLst>
            </p:cNvPr>
            <p:cNvSpPr txBox="1"/>
            <p:nvPr/>
          </p:nvSpPr>
          <p:spPr>
            <a:xfrm>
              <a:off x="6453929" y="4593669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8388E9"/>
                  </a:solidFill>
                  <a:latin typeface="+mn-lt"/>
                </a:rPr>
                <a:t>Pluie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5908603-6B06-7D36-ADD6-EEB22796DA6A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5495925" y="4778335"/>
              <a:ext cx="958004" cy="432078"/>
            </a:xfrm>
            <a:prstGeom prst="straightConnector1">
              <a:avLst/>
            </a:prstGeom>
            <a:ln w="25400">
              <a:solidFill>
                <a:srgbClr val="8388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E944CCF-924E-54AD-C57C-FFE6D3C5D98B}"/>
                </a:ext>
              </a:extLst>
            </p:cNvPr>
            <p:cNvSpPr txBox="1"/>
            <p:nvPr/>
          </p:nvSpPr>
          <p:spPr>
            <a:xfrm>
              <a:off x="5381625" y="3112055"/>
              <a:ext cx="1484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9242"/>
                  </a:solidFill>
                  <a:latin typeface="+mn-lt"/>
                </a:rPr>
                <a:t>Observation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421B2E9D-30A8-E7E9-34DE-6C6FE72CDC02}"/>
                </a:ext>
              </a:extLst>
            </p:cNvPr>
            <p:cNvCxnSpPr>
              <a:stCxn id="14" idx="2"/>
            </p:cNvCxnSpPr>
            <p:nvPr/>
          </p:nvCxnSpPr>
          <p:spPr>
            <a:xfrm flipH="1">
              <a:off x="5715018" y="3481387"/>
              <a:ext cx="408958" cy="423863"/>
            </a:xfrm>
            <a:prstGeom prst="straightConnector1">
              <a:avLst/>
            </a:prstGeom>
            <a:ln w="25400">
              <a:solidFill>
                <a:srgbClr val="00924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95DEEAD2-C456-1458-E170-644956B759C0}"/>
              </a:ext>
            </a:extLst>
          </p:cNvPr>
          <p:cNvSpPr txBox="1"/>
          <p:nvPr/>
        </p:nvSpPr>
        <p:spPr>
          <a:xfrm>
            <a:off x="944545" y="1818598"/>
            <a:ext cx="433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Débit de dose gamma au Japon en 2011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18ABFB5-E127-CA89-5D3D-04D4DD2AC9D2}"/>
              </a:ext>
            </a:extLst>
          </p:cNvPr>
          <p:cNvSpPr txBox="1"/>
          <p:nvPr/>
        </p:nvSpPr>
        <p:spPr>
          <a:xfrm>
            <a:off x="6728115" y="1833971"/>
            <a:ext cx="408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Débit de dose gamma à Lyon en 2019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3B7CF145-1528-B3D3-6EDF-4B4D8200B6A5}"/>
              </a:ext>
            </a:extLst>
          </p:cNvPr>
          <p:cNvSpPr txBox="1">
            <a:spLocks/>
          </p:cNvSpPr>
          <p:nvPr/>
        </p:nvSpPr>
        <p:spPr>
          <a:xfrm>
            <a:off x="296298" y="5478124"/>
            <a:ext cx="11591926" cy="66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dirty="0"/>
              <a:t>Même phénomène physique : une augmentation du débit de dose gamma ambiant causé par le lessivage de radionucléides.</a:t>
            </a:r>
            <a:br>
              <a:rPr lang="fr-FR" sz="1600" dirty="0"/>
            </a:br>
            <a:r>
              <a:rPr lang="fr-FR" sz="1600" dirty="0"/>
              <a:t>Les premières modélisations ont tout de suite été encourageantes.</a:t>
            </a:r>
          </a:p>
        </p:txBody>
      </p:sp>
    </p:spTree>
    <p:extLst>
      <p:ext uri="{BB962C8B-B14F-4D97-AF65-F5344CB8AC3E}">
        <p14:creationId xmlns:p14="http://schemas.microsoft.com/office/powerpoint/2010/main" val="177046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9DA74-A1A3-9BE8-91D0-015DD7E6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44E714-6128-C1A3-F38E-68638F428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600" dirty="0"/>
              <a:t>Pourquoi modéliser le radon atmosphérique ?</a:t>
            </a:r>
          </a:p>
          <a:p>
            <a:pPr lvl="1"/>
            <a:r>
              <a:rPr lang="fr-FR" sz="1400" dirty="0"/>
              <a:t>Jusqu’à 10 000 événements par an : puissance statistique.</a:t>
            </a:r>
          </a:p>
          <a:p>
            <a:pPr lvl="1"/>
            <a:r>
              <a:rPr lang="fr-FR" sz="1400" dirty="0"/>
              <a:t>Permet d’utiliser les données météo fournies par Météo-France : les mêmes qu’en cas de gestion de crise.</a:t>
            </a:r>
          </a:p>
          <a:p>
            <a:pPr lvl="1"/>
            <a:r>
              <a:rPr lang="fr-FR" sz="1400" dirty="0"/>
              <a:t>Du rejet jusqu’au débit de dose : validation complète de la chaine de calcul.</a:t>
            </a:r>
          </a:p>
          <a:p>
            <a:pPr lvl="1"/>
            <a:r>
              <a:rPr lang="fr-FR" sz="1400" dirty="0"/>
              <a:t>Le radon à 3,5 j de demi-vie, idéal pour le transport à longue distance : peu d’autres cas d’étude de ce genre.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sz="1600" dirty="0"/>
              <a:t>Radon atmosphérique = amélioration et validation de la modélisation du transport et du dépôt des radionucléides à l’échelle du pays et du continent.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4B5FEF-51A8-69F1-5992-9DF806C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DA455F-8283-DB72-24CA-F88EEDF4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7EBBEC-738D-0BCC-7546-4568B203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48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 296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C6CFB6BE-E272-BE43-0D0D-C1EE54C6FE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" y="3115461"/>
            <a:ext cx="3072390" cy="247498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850C46-6668-0AD4-BA3C-87588DE4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864F71-7740-8C9E-6D1B-AE57C025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68617E-96B5-0BC9-F02F-AF2EB0BA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7B2A10-45B1-D1D7-F9C3-6B4E552C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A5E03D0-BC03-012D-D0C4-C88595ECDECE}"/>
              </a:ext>
            </a:extLst>
          </p:cNvPr>
          <p:cNvGrpSpPr/>
          <p:nvPr/>
        </p:nvGrpSpPr>
        <p:grpSpPr>
          <a:xfrm>
            <a:off x="484418" y="1677938"/>
            <a:ext cx="1990725" cy="3003795"/>
            <a:chOff x="350808" y="2158253"/>
            <a:chExt cx="1990725" cy="3003795"/>
          </a:xfrm>
        </p:grpSpPr>
        <p:sp>
          <p:nvSpPr>
            <p:cNvPr id="9" name="Forme libre 19">
              <a:extLst>
                <a:ext uri="{FF2B5EF4-FFF2-40B4-BE49-F238E27FC236}">
                  <a16:creationId xmlns:a16="http://schemas.microsoft.com/office/drawing/2014/main" id="{0B154C15-8748-3EDE-EE94-D69041D3AC15}"/>
                </a:ext>
              </a:extLst>
            </p:cNvPr>
            <p:cNvSpPr/>
            <p:nvPr/>
          </p:nvSpPr>
          <p:spPr>
            <a:xfrm>
              <a:off x="676275" y="2158253"/>
              <a:ext cx="557213" cy="2966198"/>
            </a:xfrm>
            <a:custGeom>
              <a:avLst/>
              <a:gdLst>
                <a:gd name="connsiteX0" fmla="*/ 609893 w 609893"/>
                <a:gd name="connsiteY0" fmla="*/ 0 h 2752725"/>
                <a:gd name="connsiteX1" fmla="*/ 293 w 609893"/>
                <a:gd name="connsiteY1" fmla="*/ 657225 h 2752725"/>
                <a:gd name="connsiteX2" fmla="*/ 524168 w 609893"/>
                <a:gd name="connsiteY2" fmla="*/ 1276350 h 2752725"/>
                <a:gd name="connsiteX3" fmla="*/ 162218 w 609893"/>
                <a:gd name="connsiteY3" fmla="*/ 2009775 h 2752725"/>
                <a:gd name="connsiteX4" fmla="*/ 476543 w 609893"/>
                <a:gd name="connsiteY4" fmla="*/ 2428875 h 2752725"/>
                <a:gd name="connsiteX5" fmla="*/ 447968 w 609893"/>
                <a:gd name="connsiteY5" fmla="*/ 2752725 h 2752725"/>
                <a:gd name="connsiteX0" fmla="*/ 505179 w 505179"/>
                <a:gd name="connsiteY0" fmla="*/ 0 h 2752725"/>
                <a:gd name="connsiteX1" fmla="*/ 354 w 505179"/>
                <a:gd name="connsiteY1" fmla="*/ 657225 h 2752725"/>
                <a:gd name="connsiteX2" fmla="*/ 419454 w 505179"/>
                <a:gd name="connsiteY2" fmla="*/ 1276350 h 2752725"/>
                <a:gd name="connsiteX3" fmla="*/ 57504 w 505179"/>
                <a:gd name="connsiteY3" fmla="*/ 2009775 h 2752725"/>
                <a:gd name="connsiteX4" fmla="*/ 371829 w 505179"/>
                <a:gd name="connsiteY4" fmla="*/ 2428875 h 2752725"/>
                <a:gd name="connsiteX5" fmla="*/ 343254 w 505179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371621 w 504971"/>
                <a:gd name="connsiteY4" fmla="*/ 242887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971" h="2790825">
                  <a:moveTo>
                    <a:pt x="504971" y="0"/>
                  </a:moveTo>
                  <a:cubicBezTo>
                    <a:pt x="207314" y="222250"/>
                    <a:pt x="9671" y="425450"/>
                    <a:pt x="146" y="657225"/>
                  </a:cubicBezTo>
                  <a:cubicBezTo>
                    <a:pt x="-9379" y="889000"/>
                    <a:pt x="447821" y="1098550"/>
                    <a:pt x="447821" y="1390650"/>
                  </a:cubicBezTo>
                  <a:cubicBezTo>
                    <a:pt x="447821" y="1682750"/>
                    <a:pt x="60471" y="1827213"/>
                    <a:pt x="57296" y="2009775"/>
                  </a:cubicBezTo>
                  <a:cubicBezTo>
                    <a:pt x="54121" y="2192337"/>
                    <a:pt x="435121" y="2203450"/>
                    <a:pt x="428771" y="2486025"/>
                  </a:cubicBezTo>
                  <a:cubicBezTo>
                    <a:pt x="422421" y="2768600"/>
                    <a:pt x="343046" y="2690812"/>
                    <a:pt x="304946" y="279082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orme libre 23">
              <a:extLst>
                <a:ext uri="{FF2B5EF4-FFF2-40B4-BE49-F238E27FC236}">
                  <a16:creationId xmlns:a16="http://schemas.microsoft.com/office/drawing/2014/main" id="{19B0B004-EF2C-E9FC-ED53-3397AB658238}"/>
                </a:ext>
              </a:extLst>
            </p:cNvPr>
            <p:cNvSpPr/>
            <p:nvPr/>
          </p:nvSpPr>
          <p:spPr>
            <a:xfrm>
              <a:off x="858462" y="2158253"/>
              <a:ext cx="536951" cy="2966198"/>
            </a:xfrm>
            <a:custGeom>
              <a:avLst/>
              <a:gdLst>
                <a:gd name="connsiteX0" fmla="*/ 609893 w 609893"/>
                <a:gd name="connsiteY0" fmla="*/ 0 h 2752725"/>
                <a:gd name="connsiteX1" fmla="*/ 293 w 609893"/>
                <a:gd name="connsiteY1" fmla="*/ 657225 h 2752725"/>
                <a:gd name="connsiteX2" fmla="*/ 524168 w 609893"/>
                <a:gd name="connsiteY2" fmla="*/ 1276350 h 2752725"/>
                <a:gd name="connsiteX3" fmla="*/ 162218 w 609893"/>
                <a:gd name="connsiteY3" fmla="*/ 2009775 h 2752725"/>
                <a:gd name="connsiteX4" fmla="*/ 476543 w 609893"/>
                <a:gd name="connsiteY4" fmla="*/ 2428875 h 2752725"/>
                <a:gd name="connsiteX5" fmla="*/ 447968 w 609893"/>
                <a:gd name="connsiteY5" fmla="*/ 2752725 h 2752725"/>
                <a:gd name="connsiteX0" fmla="*/ 505179 w 505179"/>
                <a:gd name="connsiteY0" fmla="*/ 0 h 2752725"/>
                <a:gd name="connsiteX1" fmla="*/ 354 w 505179"/>
                <a:gd name="connsiteY1" fmla="*/ 657225 h 2752725"/>
                <a:gd name="connsiteX2" fmla="*/ 419454 w 505179"/>
                <a:gd name="connsiteY2" fmla="*/ 1276350 h 2752725"/>
                <a:gd name="connsiteX3" fmla="*/ 57504 w 505179"/>
                <a:gd name="connsiteY3" fmla="*/ 2009775 h 2752725"/>
                <a:gd name="connsiteX4" fmla="*/ 371829 w 505179"/>
                <a:gd name="connsiteY4" fmla="*/ 2428875 h 2752725"/>
                <a:gd name="connsiteX5" fmla="*/ 343254 w 505179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371621 w 504971"/>
                <a:gd name="connsiteY4" fmla="*/ 242887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971" h="2790825">
                  <a:moveTo>
                    <a:pt x="504971" y="0"/>
                  </a:moveTo>
                  <a:cubicBezTo>
                    <a:pt x="207314" y="222250"/>
                    <a:pt x="9671" y="425450"/>
                    <a:pt x="146" y="657225"/>
                  </a:cubicBezTo>
                  <a:cubicBezTo>
                    <a:pt x="-9379" y="889000"/>
                    <a:pt x="447821" y="1098550"/>
                    <a:pt x="447821" y="1390650"/>
                  </a:cubicBezTo>
                  <a:cubicBezTo>
                    <a:pt x="447821" y="1682750"/>
                    <a:pt x="60471" y="1827213"/>
                    <a:pt x="57296" y="2009775"/>
                  </a:cubicBezTo>
                  <a:cubicBezTo>
                    <a:pt x="54121" y="2192337"/>
                    <a:pt x="435121" y="2203450"/>
                    <a:pt x="428771" y="2486025"/>
                  </a:cubicBezTo>
                  <a:cubicBezTo>
                    <a:pt x="422421" y="2768600"/>
                    <a:pt x="343046" y="2690812"/>
                    <a:pt x="304946" y="279082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1" name="Forme libre 24">
              <a:extLst>
                <a:ext uri="{FF2B5EF4-FFF2-40B4-BE49-F238E27FC236}">
                  <a16:creationId xmlns:a16="http://schemas.microsoft.com/office/drawing/2014/main" id="{094D8B4F-E8DA-A29B-DDD5-79742F38E38C}"/>
                </a:ext>
              </a:extLst>
            </p:cNvPr>
            <p:cNvSpPr/>
            <p:nvPr/>
          </p:nvSpPr>
          <p:spPr>
            <a:xfrm>
              <a:off x="1020387" y="2186828"/>
              <a:ext cx="536951" cy="2966198"/>
            </a:xfrm>
            <a:custGeom>
              <a:avLst/>
              <a:gdLst>
                <a:gd name="connsiteX0" fmla="*/ 609893 w 609893"/>
                <a:gd name="connsiteY0" fmla="*/ 0 h 2752725"/>
                <a:gd name="connsiteX1" fmla="*/ 293 w 609893"/>
                <a:gd name="connsiteY1" fmla="*/ 657225 h 2752725"/>
                <a:gd name="connsiteX2" fmla="*/ 524168 w 609893"/>
                <a:gd name="connsiteY2" fmla="*/ 1276350 h 2752725"/>
                <a:gd name="connsiteX3" fmla="*/ 162218 w 609893"/>
                <a:gd name="connsiteY3" fmla="*/ 2009775 h 2752725"/>
                <a:gd name="connsiteX4" fmla="*/ 476543 w 609893"/>
                <a:gd name="connsiteY4" fmla="*/ 2428875 h 2752725"/>
                <a:gd name="connsiteX5" fmla="*/ 447968 w 609893"/>
                <a:gd name="connsiteY5" fmla="*/ 2752725 h 2752725"/>
                <a:gd name="connsiteX0" fmla="*/ 505179 w 505179"/>
                <a:gd name="connsiteY0" fmla="*/ 0 h 2752725"/>
                <a:gd name="connsiteX1" fmla="*/ 354 w 505179"/>
                <a:gd name="connsiteY1" fmla="*/ 657225 h 2752725"/>
                <a:gd name="connsiteX2" fmla="*/ 419454 w 505179"/>
                <a:gd name="connsiteY2" fmla="*/ 1276350 h 2752725"/>
                <a:gd name="connsiteX3" fmla="*/ 57504 w 505179"/>
                <a:gd name="connsiteY3" fmla="*/ 2009775 h 2752725"/>
                <a:gd name="connsiteX4" fmla="*/ 371829 w 505179"/>
                <a:gd name="connsiteY4" fmla="*/ 2428875 h 2752725"/>
                <a:gd name="connsiteX5" fmla="*/ 343254 w 505179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371621 w 504971"/>
                <a:gd name="connsiteY4" fmla="*/ 242887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971" h="2790825">
                  <a:moveTo>
                    <a:pt x="504971" y="0"/>
                  </a:moveTo>
                  <a:cubicBezTo>
                    <a:pt x="207314" y="222250"/>
                    <a:pt x="9671" y="425450"/>
                    <a:pt x="146" y="657225"/>
                  </a:cubicBezTo>
                  <a:cubicBezTo>
                    <a:pt x="-9379" y="889000"/>
                    <a:pt x="447821" y="1098550"/>
                    <a:pt x="447821" y="1390650"/>
                  </a:cubicBezTo>
                  <a:cubicBezTo>
                    <a:pt x="447821" y="1682750"/>
                    <a:pt x="60471" y="1827213"/>
                    <a:pt x="57296" y="2009775"/>
                  </a:cubicBezTo>
                  <a:cubicBezTo>
                    <a:pt x="54121" y="2192337"/>
                    <a:pt x="435121" y="2203450"/>
                    <a:pt x="428771" y="2486025"/>
                  </a:cubicBezTo>
                  <a:cubicBezTo>
                    <a:pt x="422421" y="2768600"/>
                    <a:pt x="343046" y="2690812"/>
                    <a:pt x="304946" y="279082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2" name="Forme libre 25">
              <a:extLst>
                <a:ext uri="{FF2B5EF4-FFF2-40B4-BE49-F238E27FC236}">
                  <a16:creationId xmlns:a16="http://schemas.microsoft.com/office/drawing/2014/main" id="{4ACFC2A3-AE90-4189-FC3E-7DCB117A7A85}"/>
                </a:ext>
              </a:extLst>
            </p:cNvPr>
            <p:cNvSpPr/>
            <p:nvPr/>
          </p:nvSpPr>
          <p:spPr>
            <a:xfrm>
              <a:off x="1201362" y="2186828"/>
              <a:ext cx="536951" cy="2966198"/>
            </a:xfrm>
            <a:custGeom>
              <a:avLst/>
              <a:gdLst>
                <a:gd name="connsiteX0" fmla="*/ 609893 w 609893"/>
                <a:gd name="connsiteY0" fmla="*/ 0 h 2752725"/>
                <a:gd name="connsiteX1" fmla="*/ 293 w 609893"/>
                <a:gd name="connsiteY1" fmla="*/ 657225 h 2752725"/>
                <a:gd name="connsiteX2" fmla="*/ 524168 w 609893"/>
                <a:gd name="connsiteY2" fmla="*/ 1276350 h 2752725"/>
                <a:gd name="connsiteX3" fmla="*/ 162218 w 609893"/>
                <a:gd name="connsiteY3" fmla="*/ 2009775 h 2752725"/>
                <a:gd name="connsiteX4" fmla="*/ 476543 w 609893"/>
                <a:gd name="connsiteY4" fmla="*/ 2428875 h 2752725"/>
                <a:gd name="connsiteX5" fmla="*/ 447968 w 609893"/>
                <a:gd name="connsiteY5" fmla="*/ 2752725 h 2752725"/>
                <a:gd name="connsiteX0" fmla="*/ 505179 w 505179"/>
                <a:gd name="connsiteY0" fmla="*/ 0 h 2752725"/>
                <a:gd name="connsiteX1" fmla="*/ 354 w 505179"/>
                <a:gd name="connsiteY1" fmla="*/ 657225 h 2752725"/>
                <a:gd name="connsiteX2" fmla="*/ 419454 w 505179"/>
                <a:gd name="connsiteY2" fmla="*/ 1276350 h 2752725"/>
                <a:gd name="connsiteX3" fmla="*/ 57504 w 505179"/>
                <a:gd name="connsiteY3" fmla="*/ 2009775 h 2752725"/>
                <a:gd name="connsiteX4" fmla="*/ 371829 w 505179"/>
                <a:gd name="connsiteY4" fmla="*/ 2428875 h 2752725"/>
                <a:gd name="connsiteX5" fmla="*/ 343254 w 505179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371621 w 504971"/>
                <a:gd name="connsiteY4" fmla="*/ 242887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971" h="2790825">
                  <a:moveTo>
                    <a:pt x="504971" y="0"/>
                  </a:moveTo>
                  <a:cubicBezTo>
                    <a:pt x="207314" y="222250"/>
                    <a:pt x="9671" y="425450"/>
                    <a:pt x="146" y="657225"/>
                  </a:cubicBezTo>
                  <a:cubicBezTo>
                    <a:pt x="-9379" y="889000"/>
                    <a:pt x="447821" y="1098550"/>
                    <a:pt x="447821" y="1390650"/>
                  </a:cubicBezTo>
                  <a:cubicBezTo>
                    <a:pt x="447821" y="1682750"/>
                    <a:pt x="60471" y="1827213"/>
                    <a:pt x="57296" y="2009775"/>
                  </a:cubicBezTo>
                  <a:cubicBezTo>
                    <a:pt x="54121" y="2192337"/>
                    <a:pt x="435121" y="2203450"/>
                    <a:pt x="428771" y="2486025"/>
                  </a:cubicBezTo>
                  <a:cubicBezTo>
                    <a:pt x="422421" y="2768600"/>
                    <a:pt x="343046" y="2690812"/>
                    <a:pt x="304946" y="279082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08C2D67A-4BC5-F114-65FD-E91C09A4A7BA}"/>
                </a:ext>
              </a:extLst>
            </p:cNvPr>
            <p:cNvSpPr/>
            <p:nvPr/>
          </p:nvSpPr>
          <p:spPr>
            <a:xfrm>
              <a:off x="1367549" y="2195850"/>
              <a:ext cx="536951" cy="2966198"/>
            </a:xfrm>
            <a:custGeom>
              <a:avLst/>
              <a:gdLst>
                <a:gd name="connsiteX0" fmla="*/ 609893 w 609893"/>
                <a:gd name="connsiteY0" fmla="*/ 0 h 2752725"/>
                <a:gd name="connsiteX1" fmla="*/ 293 w 609893"/>
                <a:gd name="connsiteY1" fmla="*/ 657225 h 2752725"/>
                <a:gd name="connsiteX2" fmla="*/ 524168 w 609893"/>
                <a:gd name="connsiteY2" fmla="*/ 1276350 h 2752725"/>
                <a:gd name="connsiteX3" fmla="*/ 162218 w 609893"/>
                <a:gd name="connsiteY3" fmla="*/ 2009775 h 2752725"/>
                <a:gd name="connsiteX4" fmla="*/ 476543 w 609893"/>
                <a:gd name="connsiteY4" fmla="*/ 2428875 h 2752725"/>
                <a:gd name="connsiteX5" fmla="*/ 447968 w 609893"/>
                <a:gd name="connsiteY5" fmla="*/ 2752725 h 2752725"/>
                <a:gd name="connsiteX0" fmla="*/ 505179 w 505179"/>
                <a:gd name="connsiteY0" fmla="*/ 0 h 2752725"/>
                <a:gd name="connsiteX1" fmla="*/ 354 w 505179"/>
                <a:gd name="connsiteY1" fmla="*/ 657225 h 2752725"/>
                <a:gd name="connsiteX2" fmla="*/ 419454 w 505179"/>
                <a:gd name="connsiteY2" fmla="*/ 1276350 h 2752725"/>
                <a:gd name="connsiteX3" fmla="*/ 57504 w 505179"/>
                <a:gd name="connsiteY3" fmla="*/ 2009775 h 2752725"/>
                <a:gd name="connsiteX4" fmla="*/ 371829 w 505179"/>
                <a:gd name="connsiteY4" fmla="*/ 2428875 h 2752725"/>
                <a:gd name="connsiteX5" fmla="*/ 343254 w 505179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04 w 504904"/>
                <a:gd name="connsiteY0" fmla="*/ 0 h 2752725"/>
                <a:gd name="connsiteX1" fmla="*/ 79 w 504904"/>
                <a:gd name="connsiteY1" fmla="*/ 657225 h 2752725"/>
                <a:gd name="connsiteX2" fmla="*/ 419179 w 504904"/>
                <a:gd name="connsiteY2" fmla="*/ 1276350 h 2752725"/>
                <a:gd name="connsiteX3" fmla="*/ 57229 w 504904"/>
                <a:gd name="connsiteY3" fmla="*/ 2009775 h 2752725"/>
                <a:gd name="connsiteX4" fmla="*/ 371554 w 504904"/>
                <a:gd name="connsiteY4" fmla="*/ 2428875 h 2752725"/>
                <a:gd name="connsiteX5" fmla="*/ 342979 w 504904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52725"/>
                <a:gd name="connsiteX1" fmla="*/ 146 w 504971"/>
                <a:gd name="connsiteY1" fmla="*/ 657225 h 2752725"/>
                <a:gd name="connsiteX2" fmla="*/ 447821 w 504971"/>
                <a:gd name="connsiteY2" fmla="*/ 1390650 h 2752725"/>
                <a:gd name="connsiteX3" fmla="*/ 57296 w 504971"/>
                <a:gd name="connsiteY3" fmla="*/ 2009775 h 2752725"/>
                <a:gd name="connsiteX4" fmla="*/ 371621 w 504971"/>
                <a:gd name="connsiteY4" fmla="*/ 2428875 h 2752725"/>
                <a:gd name="connsiteX5" fmla="*/ 343046 w 504971"/>
                <a:gd name="connsiteY5" fmla="*/ 2752725 h 27527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371621 w 504971"/>
                <a:gd name="connsiteY4" fmla="*/ 242887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  <a:gd name="connsiteX0" fmla="*/ 504971 w 504971"/>
                <a:gd name="connsiteY0" fmla="*/ 0 h 2790825"/>
                <a:gd name="connsiteX1" fmla="*/ 146 w 504971"/>
                <a:gd name="connsiteY1" fmla="*/ 657225 h 2790825"/>
                <a:gd name="connsiteX2" fmla="*/ 447821 w 504971"/>
                <a:gd name="connsiteY2" fmla="*/ 1390650 h 2790825"/>
                <a:gd name="connsiteX3" fmla="*/ 57296 w 504971"/>
                <a:gd name="connsiteY3" fmla="*/ 2009775 h 2790825"/>
                <a:gd name="connsiteX4" fmla="*/ 428771 w 504971"/>
                <a:gd name="connsiteY4" fmla="*/ 2486025 h 2790825"/>
                <a:gd name="connsiteX5" fmla="*/ 304946 w 504971"/>
                <a:gd name="connsiteY5" fmla="*/ 2790825 h 279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971" h="2790825">
                  <a:moveTo>
                    <a:pt x="504971" y="0"/>
                  </a:moveTo>
                  <a:cubicBezTo>
                    <a:pt x="207314" y="222250"/>
                    <a:pt x="9671" y="425450"/>
                    <a:pt x="146" y="657225"/>
                  </a:cubicBezTo>
                  <a:cubicBezTo>
                    <a:pt x="-9379" y="889000"/>
                    <a:pt x="447821" y="1098550"/>
                    <a:pt x="447821" y="1390650"/>
                  </a:cubicBezTo>
                  <a:cubicBezTo>
                    <a:pt x="447821" y="1682750"/>
                    <a:pt x="60471" y="1827213"/>
                    <a:pt x="57296" y="2009775"/>
                  </a:cubicBezTo>
                  <a:cubicBezTo>
                    <a:pt x="54121" y="2192337"/>
                    <a:pt x="435121" y="2203450"/>
                    <a:pt x="428771" y="2486025"/>
                  </a:cubicBezTo>
                  <a:cubicBezTo>
                    <a:pt x="422421" y="2768600"/>
                    <a:pt x="343046" y="2690812"/>
                    <a:pt x="304946" y="279082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BE8F10E-0B5E-3141-228A-1BFD3E1B35DB}"/>
                </a:ext>
              </a:extLst>
            </p:cNvPr>
            <p:cNvSpPr txBox="1"/>
            <p:nvPr/>
          </p:nvSpPr>
          <p:spPr>
            <a:xfrm>
              <a:off x="350808" y="2705303"/>
              <a:ext cx="1990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 2"/>
                <a:buChar char="j"/>
              </a:pPr>
              <a:r>
                <a:rPr lang="fr-FR" b="1" dirty="0">
                  <a:latin typeface="+mn-lt"/>
                </a:rPr>
                <a:t>Exhalation du radon</a:t>
              </a:r>
              <a:endParaRPr lang="fr-FR" dirty="0">
                <a:latin typeface="+mn-lt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10639B6-FA93-7500-CD71-7728B5BDB622}"/>
              </a:ext>
            </a:extLst>
          </p:cNvPr>
          <p:cNvGrpSpPr/>
          <p:nvPr/>
        </p:nvGrpSpPr>
        <p:grpSpPr>
          <a:xfrm>
            <a:off x="4792774" y="1634967"/>
            <a:ext cx="1866746" cy="2958802"/>
            <a:chOff x="6119913" y="3024617"/>
            <a:chExt cx="2357638" cy="2586909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DFA031DF-0017-162F-07CC-2B5C2646E528}"/>
                </a:ext>
              </a:extLst>
            </p:cNvPr>
            <p:cNvCxnSpPr/>
            <p:nvPr/>
          </p:nvCxnSpPr>
          <p:spPr>
            <a:xfrm>
              <a:off x="6119913" y="3169182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B8DF3117-EC07-A192-3F82-2FDC61EA3430}"/>
                </a:ext>
              </a:extLst>
            </p:cNvPr>
            <p:cNvCxnSpPr/>
            <p:nvPr/>
          </p:nvCxnSpPr>
          <p:spPr>
            <a:xfrm>
              <a:off x="6328914" y="3160003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AC3DD05-8570-F9C4-7F3A-13FA2FCC77D5}"/>
                </a:ext>
              </a:extLst>
            </p:cNvPr>
            <p:cNvCxnSpPr/>
            <p:nvPr/>
          </p:nvCxnSpPr>
          <p:spPr>
            <a:xfrm>
              <a:off x="6481314" y="3169182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B5FBA7DF-1CBF-EEDC-C1FA-216ABC4344B2}"/>
                </a:ext>
              </a:extLst>
            </p:cNvPr>
            <p:cNvCxnSpPr/>
            <p:nvPr/>
          </p:nvCxnSpPr>
          <p:spPr>
            <a:xfrm>
              <a:off x="6657586" y="3147148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A5072C0-E64B-0099-0DAF-309336F40479}"/>
                </a:ext>
              </a:extLst>
            </p:cNvPr>
            <p:cNvCxnSpPr/>
            <p:nvPr/>
          </p:nvCxnSpPr>
          <p:spPr>
            <a:xfrm>
              <a:off x="6809986" y="3156327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049284C-EB77-4D0B-7708-E7F360419721}"/>
                </a:ext>
              </a:extLst>
            </p:cNvPr>
            <p:cNvCxnSpPr/>
            <p:nvPr/>
          </p:nvCxnSpPr>
          <p:spPr>
            <a:xfrm>
              <a:off x="6993932" y="3183875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03F09066-FA86-F3C8-C59A-28CFAF3CF0BE}"/>
                </a:ext>
              </a:extLst>
            </p:cNvPr>
            <p:cNvCxnSpPr/>
            <p:nvPr/>
          </p:nvCxnSpPr>
          <p:spPr>
            <a:xfrm>
              <a:off x="7146332" y="3193054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D097F3C2-85A4-64BC-AF4F-F896B344C9C0}"/>
                </a:ext>
              </a:extLst>
            </p:cNvPr>
            <p:cNvCxnSpPr/>
            <p:nvPr/>
          </p:nvCxnSpPr>
          <p:spPr>
            <a:xfrm>
              <a:off x="7322604" y="3171020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2A28AB6D-E1B1-DDC8-4BF1-9DCD5CC44AB6}"/>
                </a:ext>
              </a:extLst>
            </p:cNvPr>
            <p:cNvCxnSpPr/>
            <p:nvPr/>
          </p:nvCxnSpPr>
          <p:spPr>
            <a:xfrm>
              <a:off x="7475004" y="3180199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A2B11D8-B5AE-89A9-A071-896AC7C7A1D6}"/>
                </a:ext>
              </a:extLst>
            </p:cNvPr>
            <p:cNvCxnSpPr/>
            <p:nvPr/>
          </p:nvCxnSpPr>
          <p:spPr>
            <a:xfrm>
              <a:off x="7660133" y="3180199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741E333-E581-E210-3CA5-EB12C4F09E54}"/>
                </a:ext>
              </a:extLst>
            </p:cNvPr>
            <p:cNvCxnSpPr/>
            <p:nvPr/>
          </p:nvCxnSpPr>
          <p:spPr>
            <a:xfrm>
              <a:off x="7812533" y="3189378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A418F74-81FB-0DA4-E3D3-8FBCCE322382}"/>
                </a:ext>
              </a:extLst>
            </p:cNvPr>
            <p:cNvCxnSpPr/>
            <p:nvPr/>
          </p:nvCxnSpPr>
          <p:spPr>
            <a:xfrm>
              <a:off x="7988805" y="3167344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25FC50B-F3F7-4456-1B55-3B31454D5118}"/>
                </a:ext>
              </a:extLst>
            </p:cNvPr>
            <p:cNvCxnSpPr/>
            <p:nvPr/>
          </p:nvCxnSpPr>
          <p:spPr>
            <a:xfrm>
              <a:off x="8141205" y="3176523"/>
              <a:ext cx="0" cy="240745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4D1A9CB-A5BE-0AED-2BFE-C2A6164C9B17}"/>
                </a:ext>
              </a:extLst>
            </p:cNvPr>
            <p:cNvCxnSpPr/>
            <p:nvPr/>
          </p:nvCxnSpPr>
          <p:spPr>
            <a:xfrm>
              <a:off x="8325151" y="3045941"/>
              <a:ext cx="0" cy="256558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03E9DCF-3365-3243-6B08-D241874CACAF}"/>
                </a:ext>
              </a:extLst>
            </p:cNvPr>
            <p:cNvCxnSpPr/>
            <p:nvPr/>
          </p:nvCxnSpPr>
          <p:spPr>
            <a:xfrm>
              <a:off x="8477551" y="3024617"/>
              <a:ext cx="0" cy="2581143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EA61F08-791A-4535-713F-89DEA3DA5673}"/>
              </a:ext>
            </a:extLst>
          </p:cNvPr>
          <p:cNvGrpSpPr/>
          <p:nvPr/>
        </p:nvGrpSpPr>
        <p:grpSpPr>
          <a:xfrm>
            <a:off x="7811914" y="1374010"/>
            <a:ext cx="3373456" cy="3450401"/>
            <a:chOff x="7362992" y="1930705"/>
            <a:chExt cx="1891076" cy="1854632"/>
          </a:xfrm>
        </p:grpSpPr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1617A261-E569-4D6A-2D3F-3DDFC916C6F6}"/>
                </a:ext>
              </a:extLst>
            </p:cNvPr>
            <p:cNvCxnSpPr/>
            <p:nvPr/>
          </p:nvCxnSpPr>
          <p:spPr>
            <a:xfrm flipH="1" flipV="1">
              <a:off x="7587044" y="1930705"/>
              <a:ext cx="5" cy="16943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9594BCB-A271-6026-515C-62462F358EA8}"/>
                </a:ext>
              </a:extLst>
            </p:cNvPr>
            <p:cNvSpPr txBox="1"/>
            <p:nvPr/>
          </p:nvSpPr>
          <p:spPr>
            <a:xfrm rot="16200000">
              <a:off x="6844177" y="2841806"/>
              <a:ext cx="1261921" cy="22429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fr-FR" sz="2000" dirty="0"/>
                <a:t>Dose rate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652B5935-F519-0F46-073B-1855FEEACE8E}"/>
                </a:ext>
              </a:extLst>
            </p:cNvPr>
            <p:cNvCxnSpPr/>
            <p:nvPr/>
          </p:nvCxnSpPr>
          <p:spPr>
            <a:xfrm flipV="1">
              <a:off x="7587049" y="3615810"/>
              <a:ext cx="1667019" cy="185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CFE6CB9-2285-EE53-C3A3-FB5FB7590E6F}"/>
                </a:ext>
              </a:extLst>
            </p:cNvPr>
            <p:cNvSpPr txBox="1"/>
            <p:nvPr/>
          </p:nvSpPr>
          <p:spPr>
            <a:xfrm>
              <a:off x="7977908" y="3586816"/>
              <a:ext cx="696765" cy="198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time</a:t>
              </a:r>
            </a:p>
          </p:txBody>
        </p:sp>
        <p:sp>
          <p:nvSpPr>
            <p:cNvPr id="36" name="Forme libre 8221">
              <a:extLst>
                <a:ext uri="{FF2B5EF4-FFF2-40B4-BE49-F238E27FC236}">
                  <a16:creationId xmlns:a16="http://schemas.microsoft.com/office/drawing/2014/main" id="{7F356918-09A2-E1CF-1B57-A76EB9A71E7E}"/>
                </a:ext>
              </a:extLst>
            </p:cNvPr>
            <p:cNvSpPr/>
            <p:nvPr/>
          </p:nvSpPr>
          <p:spPr>
            <a:xfrm>
              <a:off x="7587043" y="2070973"/>
              <a:ext cx="734508" cy="1540526"/>
            </a:xfrm>
            <a:custGeom>
              <a:avLst/>
              <a:gdLst>
                <a:gd name="connsiteX0" fmla="*/ 0 w 697832"/>
                <a:gd name="connsiteY0" fmla="*/ 735050 h 749364"/>
                <a:gd name="connsiteX1" fmla="*/ 280737 w 697832"/>
                <a:gd name="connsiteY1" fmla="*/ 727029 h 749364"/>
                <a:gd name="connsiteX2" fmla="*/ 449179 w 697832"/>
                <a:gd name="connsiteY2" fmla="*/ 694944 h 749364"/>
                <a:gd name="connsiteX3" fmla="*/ 649705 w 697832"/>
                <a:gd name="connsiteY3" fmla="*/ 101387 h 749364"/>
                <a:gd name="connsiteX4" fmla="*/ 697832 w 697832"/>
                <a:gd name="connsiteY4" fmla="*/ 5134 h 749364"/>
                <a:gd name="connsiteX0" fmla="*/ 0 w 697832"/>
                <a:gd name="connsiteY0" fmla="*/ 732762 h 738331"/>
                <a:gd name="connsiteX1" fmla="*/ 280737 w 697832"/>
                <a:gd name="connsiteY1" fmla="*/ 724741 h 738331"/>
                <a:gd name="connsiteX2" fmla="*/ 499185 w 697832"/>
                <a:gd name="connsiteY2" fmla="*/ 580738 h 738331"/>
                <a:gd name="connsiteX3" fmla="*/ 649705 w 697832"/>
                <a:gd name="connsiteY3" fmla="*/ 99099 h 738331"/>
                <a:gd name="connsiteX4" fmla="*/ 697832 w 697832"/>
                <a:gd name="connsiteY4" fmla="*/ 2846 h 738331"/>
                <a:gd name="connsiteX0" fmla="*/ 0 w 697832"/>
                <a:gd name="connsiteY0" fmla="*/ 744668 h 745283"/>
                <a:gd name="connsiteX1" fmla="*/ 280737 w 697832"/>
                <a:gd name="connsiteY1" fmla="*/ 724741 h 745283"/>
                <a:gd name="connsiteX2" fmla="*/ 499185 w 697832"/>
                <a:gd name="connsiteY2" fmla="*/ 580738 h 745283"/>
                <a:gd name="connsiteX3" fmla="*/ 649705 w 697832"/>
                <a:gd name="connsiteY3" fmla="*/ 99099 h 745283"/>
                <a:gd name="connsiteX4" fmla="*/ 697832 w 697832"/>
                <a:gd name="connsiteY4" fmla="*/ 2846 h 745283"/>
                <a:gd name="connsiteX0" fmla="*/ 0 w 697832"/>
                <a:gd name="connsiteY0" fmla="*/ 744668 h 744668"/>
                <a:gd name="connsiteX1" fmla="*/ 335505 w 697832"/>
                <a:gd name="connsiteY1" fmla="*/ 703310 h 744668"/>
                <a:gd name="connsiteX2" fmla="*/ 499185 w 697832"/>
                <a:gd name="connsiteY2" fmla="*/ 580738 h 744668"/>
                <a:gd name="connsiteX3" fmla="*/ 649705 w 697832"/>
                <a:gd name="connsiteY3" fmla="*/ 99099 h 744668"/>
                <a:gd name="connsiteX4" fmla="*/ 697832 w 697832"/>
                <a:gd name="connsiteY4" fmla="*/ 2846 h 744668"/>
                <a:gd name="connsiteX0" fmla="*/ 0 w 697832"/>
                <a:gd name="connsiteY0" fmla="*/ 743575 h 743575"/>
                <a:gd name="connsiteX1" fmla="*/ 335505 w 697832"/>
                <a:gd name="connsiteY1" fmla="*/ 702217 h 743575"/>
                <a:gd name="connsiteX2" fmla="*/ 553954 w 697832"/>
                <a:gd name="connsiteY2" fmla="*/ 470108 h 743575"/>
                <a:gd name="connsiteX3" fmla="*/ 649705 w 697832"/>
                <a:gd name="connsiteY3" fmla="*/ 98006 h 743575"/>
                <a:gd name="connsiteX4" fmla="*/ 697832 w 697832"/>
                <a:gd name="connsiteY4" fmla="*/ 1753 h 743575"/>
                <a:gd name="connsiteX0" fmla="*/ 0 w 697832"/>
                <a:gd name="connsiteY0" fmla="*/ 746189 h 746189"/>
                <a:gd name="connsiteX1" fmla="*/ 335505 w 697832"/>
                <a:gd name="connsiteY1" fmla="*/ 704831 h 746189"/>
                <a:gd name="connsiteX2" fmla="*/ 553954 w 697832"/>
                <a:gd name="connsiteY2" fmla="*/ 472722 h 746189"/>
                <a:gd name="connsiteX3" fmla="*/ 659230 w 697832"/>
                <a:gd name="connsiteY3" fmla="*/ 72045 h 746189"/>
                <a:gd name="connsiteX4" fmla="*/ 697832 w 697832"/>
                <a:gd name="connsiteY4" fmla="*/ 4367 h 746189"/>
                <a:gd name="connsiteX0" fmla="*/ 0 w 659230"/>
                <a:gd name="connsiteY0" fmla="*/ 674144 h 674144"/>
                <a:gd name="connsiteX1" fmla="*/ 335505 w 659230"/>
                <a:gd name="connsiteY1" fmla="*/ 632786 h 674144"/>
                <a:gd name="connsiteX2" fmla="*/ 553954 w 659230"/>
                <a:gd name="connsiteY2" fmla="*/ 400677 h 674144"/>
                <a:gd name="connsiteX3" fmla="*/ 659230 w 659230"/>
                <a:gd name="connsiteY3" fmla="*/ 0 h 674144"/>
                <a:gd name="connsiteX0" fmla="*/ 0 w 997368"/>
                <a:gd name="connsiteY0" fmla="*/ 952750 h 952750"/>
                <a:gd name="connsiteX1" fmla="*/ 335505 w 997368"/>
                <a:gd name="connsiteY1" fmla="*/ 911392 h 952750"/>
                <a:gd name="connsiteX2" fmla="*/ 553954 w 997368"/>
                <a:gd name="connsiteY2" fmla="*/ 679283 h 952750"/>
                <a:gd name="connsiteX3" fmla="*/ 997368 w 997368"/>
                <a:gd name="connsiteY3" fmla="*/ 0 h 952750"/>
                <a:gd name="connsiteX0" fmla="*/ 0 w 997368"/>
                <a:gd name="connsiteY0" fmla="*/ 952750 h 952750"/>
                <a:gd name="connsiteX1" fmla="*/ 335505 w 997368"/>
                <a:gd name="connsiteY1" fmla="*/ 911392 h 952750"/>
                <a:gd name="connsiteX2" fmla="*/ 553954 w 997368"/>
                <a:gd name="connsiteY2" fmla="*/ 679283 h 952750"/>
                <a:gd name="connsiteX3" fmla="*/ 997368 w 997368"/>
                <a:gd name="connsiteY3" fmla="*/ 0 h 952750"/>
                <a:gd name="connsiteX0" fmla="*/ 0 w 997368"/>
                <a:gd name="connsiteY0" fmla="*/ 952750 h 953562"/>
                <a:gd name="connsiteX1" fmla="*/ 335505 w 997368"/>
                <a:gd name="connsiteY1" fmla="*/ 911392 h 953562"/>
                <a:gd name="connsiteX2" fmla="*/ 725404 w 997368"/>
                <a:gd name="connsiteY2" fmla="*/ 634039 h 953562"/>
                <a:gd name="connsiteX3" fmla="*/ 997368 w 997368"/>
                <a:gd name="connsiteY3" fmla="*/ 0 h 953562"/>
                <a:gd name="connsiteX0" fmla="*/ 0 w 1249781"/>
                <a:gd name="connsiteY0" fmla="*/ 1021806 h 1022618"/>
                <a:gd name="connsiteX1" fmla="*/ 335505 w 1249781"/>
                <a:gd name="connsiteY1" fmla="*/ 980448 h 1022618"/>
                <a:gd name="connsiteX2" fmla="*/ 725404 w 1249781"/>
                <a:gd name="connsiteY2" fmla="*/ 703095 h 1022618"/>
                <a:gd name="connsiteX3" fmla="*/ 1249781 w 1249781"/>
                <a:gd name="connsiteY3" fmla="*/ 0 h 1022618"/>
                <a:gd name="connsiteX0" fmla="*/ 0 w 1249781"/>
                <a:gd name="connsiteY0" fmla="*/ 1021806 h 1021806"/>
                <a:gd name="connsiteX1" fmla="*/ 335505 w 1249781"/>
                <a:gd name="connsiteY1" fmla="*/ 980448 h 1021806"/>
                <a:gd name="connsiteX2" fmla="*/ 896854 w 1249781"/>
                <a:gd name="connsiteY2" fmla="*/ 776914 h 1021806"/>
                <a:gd name="connsiteX3" fmla="*/ 1249781 w 1249781"/>
                <a:gd name="connsiteY3" fmla="*/ 0 h 1021806"/>
                <a:gd name="connsiteX0" fmla="*/ 0 w 1249781"/>
                <a:gd name="connsiteY0" fmla="*/ 1021806 h 1021806"/>
                <a:gd name="connsiteX1" fmla="*/ 425993 w 1249781"/>
                <a:gd name="connsiteY1" fmla="*/ 975686 h 1021806"/>
                <a:gd name="connsiteX2" fmla="*/ 896854 w 1249781"/>
                <a:gd name="connsiteY2" fmla="*/ 776914 h 1021806"/>
                <a:gd name="connsiteX3" fmla="*/ 1249781 w 1249781"/>
                <a:gd name="connsiteY3" fmla="*/ 0 h 1021806"/>
                <a:gd name="connsiteX0" fmla="*/ 0 w 1249781"/>
                <a:gd name="connsiteY0" fmla="*/ 1021806 h 1021806"/>
                <a:gd name="connsiteX1" fmla="*/ 425993 w 1249781"/>
                <a:gd name="connsiteY1" fmla="*/ 975686 h 1021806"/>
                <a:gd name="connsiteX2" fmla="*/ 896854 w 1249781"/>
                <a:gd name="connsiteY2" fmla="*/ 776914 h 1021806"/>
                <a:gd name="connsiteX3" fmla="*/ 1249781 w 1249781"/>
                <a:gd name="connsiteY3" fmla="*/ 0 h 1021806"/>
                <a:gd name="connsiteX0" fmla="*/ 0 w 1249781"/>
                <a:gd name="connsiteY0" fmla="*/ 1021806 h 1021806"/>
                <a:gd name="connsiteX1" fmla="*/ 425993 w 1249781"/>
                <a:gd name="connsiteY1" fmla="*/ 975686 h 1021806"/>
                <a:gd name="connsiteX2" fmla="*/ 896854 w 1249781"/>
                <a:gd name="connsiteY2" fmla="*/ 776914 h 1021806"/>
                <a:gd name="connsiteX3" fmla="*/ 1249781 w 1249781"/>
                <a:gd name="connsiteY3" fmla="*/ 0 h 1021806"/>
                <a:gd name="connsiteX0" fmla="*/ 0 w 1249781"/>
                <a:gd name="connsiteY0" fmla="*/ 1021806 h 1021806"/>
                <a:gd name="connsiteX1" fmla="*/ 425993 w 1249781"/>
                <a:gd name="connsiteY1" fmla="*/ 975686 h 1021806"/>
                <a:gd name="connsiteX2" fmla="*/ 896854 w 1249781"/>
                <a:gd name="connsiteY2" fmla="*/ 776914 h 1021806"/>
                <a:gd name="connsiteX3" fmla="*/ 1249781 w 1249781"/>
                <a:gd name="connsiteY3" fmla="*/ 0 h 1021806"/>
                <a:gd name="connsiteX0" fmla="*/ 0 w 1249781"/>
                <a:gd name="connsiteY0" fmla="*/ 1021806 h 1021806"/>
                <a:gd name="connsiteX1" fmla="*/ 425993 w 1249781"/>
                <a:gd name="connsiteY1" fmla="*/ 975686 h 1021806"/>
                <a:gd name="connsiteX2" fmla="*/ 889710 w 1249781"/>
                <a:gd name="connsiteY2" fmla="*/ 774532 h 1021806"/>
                <a:gd name="connsiteX3" fmla="*/ 1249781 w 1249781"/>
                <a:gd name="connsiteY3" fmla="*/ 0 h 1021806"/>
                <a:gd name="connsiteX0" fmla="*/ 0 w 1249781"/>
                <a:gd name="connsiteY0" fmla="*/ 1021806 h 1021806"/>
                <a:gd name="connsiteX1" fmla="*/ 425993 w 1249781"/>
                <a:gd name="connsiteY1" fmla="*/ 975686 h 1021806"/>
                <a:gd name="connsiteX2" fmla="*/ 889710 w 1249781"/>
                <a:gd name="connsiteY2" fmla="*/ 774532 h 1021806"/>
                <a:gd name="connsiteX3" fmla="*/ 1249781 w 1249781"/>
                <a:gd name="connsiteY3" fmla="*/ 0 h 1021806"/>
                <a:gd name="connsiteX0" fmla="*/ 0 w 1214062"/>
                <a:gd name="connsiteY0" fmla="*/ 1040856 h 1040856"/>
                <a:gd name="connsiteX1" fmla="*/ 425993 w 1214062"/>
                <a:gd name="connsiteY1" fmla="*/ 994736 h 1040856"/>
                <a:gd name="connsiteX2" fmla="*/ 889710 w 1214062"/>
                <a:gd name="connsiteY2" fmla="*/ 793582 h 1040856"/>
                <a:gd name="connsiteX3" fmla="*/ 1214062 w 1214062"/>
                <a:gd name="connsiteY3" fmla="*/ 0 h 1040856"/>
                <a:gd name="connsiteX0" fmla="*/ 0 w 1214062"/>
                <a:gd name="connsiteY0" fmla="*/ 1040856 h 1040856"/>
                <a:gd name="connsiteX1" fmla="*/ 425993 w 1214062"/>
                <a:gd name="connsiteY1" fmla="*/ 994736 h 1040856"/>
                <a:gd name="connsiteX2" fmla="*/ 889710 w 1214062"/>
                <a:gd name="connsiteY2" fmla="*/ 793582 h 1040856"/>
                <a:gd name="connsiteX3" fmla="*/ 1214062 w 1214062"/>
                <a:gd name="connsiteY3" fmla="*/ 0 h 1040856"/>
                <a:gd name="connsiteX0" fmla="*/ 0 w 1214062"/>
                <a:gd name="connsiteY0" fmla="*/ 1040856 h 1040856"/>
                <a:gd name="connsiteX1" fmla="*/ 425993 w 1214062"/>
                <a:gd name="connsiteY1" fmla="*/ 994736 h 1040856"/>
                <a:gd name="connsiteX2" fmla="*/ 889710 w 1214062"/>
                <a:gd name="connsiteY2" fmla="*/ 793582 h 1040856"/>
                <a:gd name="connsiteX3" fmla="*/ 1214062 w 1214062"/>
                <a:gd name="connsiteY3" fmla="*/ 0 h 1040856"/>
                <a:gd name="connsiteX0" fmla="*/ 0 w 1214062"/>
                <a:gd name="connsiteY0" fmla="*/ 1040856 h 1040856"/>
                <a:gd name="connsiteX1" fmla="*/ 425993 w 1214062"/>
                <a:gd name="connsiteY1" fmla="*/ 994736 h 1040856"/>
                <a:gd name="connsiteX2" fmla="*/ 813510 w 1214062"/>
                <a:gd name="connsiteY2" fmla="*/ 841207 h 1040856"/>
                <a:gd name="connsiteX3" fmla="*/ 1214062 w 1214062"/>
                <a:gd name="connsiteY3" fmla="*/ 0 h 1040856"/>
                <a:gd name="connsiteX0" fmla="*/ 0 w 1214062"/>
                <a:gd name="connsiteY0" fmla="*/ 1040856 h 1040856"/>
                <a:gd name="connsiteX1" fmla="*/ 425993 w 1214062"/>
                <a:gd name="connsiteY1" fmla="*/ 994736 h 1040856"/>
                <a:gd name="connsiteX2" fmla="*/ 813510 w 1214062"/>
                <a:gd name="connsiteY2" fmla="*/ 841207 h 1040856"/>
                <a:gd name="connsiteX3" fmla="*/ 1214062 w 1214062"/>
                <a:gd name="connsiteY3" fmla="*/ 0 h 1040856"/>
                <a:gd name="connsiteX0" fmla="*/ 0 w 1093412"/>
                <a:gd name="connsiteY0" fmla="*/ 1005931 h 1005931"/>
                <a:gd name="connsiteX1" fmla="*/ 425993 w 1093412"/>
                <a:gd name="connsiteY1" fmla="*/ 959811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59811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1093412"/>
                <a:gd name="connsiteY0" fmla="*/ 1005931 h 1005931"/>
                <a:gd name="connsiteX1" fmla="*/ 425993 w 1093412"/>
                <a:gd name="connsiteY1" fmla="*/ 982036 h 1005931"/>
                <a:gd name="connsiteX2" fmla="*/ 813510 w 1093412"/>
                <a:gd name="connsiteY2" fmla="*/ 806282 h 1005931"/>
                <a:gd name="connsiteX3" fmla="*/ 1093412 w 1093412"/>
                <a:gd name="connsiteY3" fmla="*/ 0 h 1005931"/>
                <a:gd name="connsiteX0" fmla="*/ 0 w 875169"/>
                <a:gd name="connsiteY0" fmla="*/ 1001757 h 1003983"/>
                <a:gd name="connsiteX1" fmla="*/ 207750 w 875169"/>
                <a:gd name="connsiteY1" fmla="*/ 982036 h 1003983"/>
                <a:gd name="connsiteX2" fmla="*/ 595267 w 875169"/>
                <a:gd name="connsiteY2" fmla="*/ 806282 h 1003983"/>
                <a:gd name="connsiteX3" fmla="*/ 875169 w 875169"/>
                <a:gd name="connsiteY3" fmla="*/ 0 h 1003983"/>
                <a:gd name="connsiteX0" fmla="*/ 0 w 875169"/>
                <a:gd name="connsiteY0" fmla="*/ 1001757 h 1001757"/>
                <a:gd name="connsiteX1" fmla="*/ 595267 w 875169"/>
                <a:gd name="connsiteY1" fmla="*/ 806282 h 1001757"/>
                <a:gd name="connsiteX2" fmla="*/ 875169 w 875169"/>
                <a:gd name="connsiteY2" fmla="*/ 0 h 1001757"/>
                <a:gd name="connsiteX0" fmla="*/ 0 w 875169"/>
                <a:gd name="connsiteY0" fmla="*/ 1001757 h 1001757"/>
                <a:gd name="connsiteX1" fmla="*/ 565774 w 875169"/>
                <a:gd name="connsiteY1" fmla="*/ 852189 h 1001757"/>
                <a:gd name="connsiteX2" fmla="*/ 875169 w 875169"/>
                <a:gd name="connsiteY2" fmla="*/ 0 h 100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169" h="1001757">
                  <a:moveTo>
                    <a:pt x="0" y="1001757"/>
                  </a:moveTo>
                  <a:cubicBezTo>
                    <a:pt x="124014" y="961033"/>
                    <a:pt x="419913" y="1019148"/>
                    <a:pt x="565774" y="852189"/>
                  </a:cubicBezTo>
                  <a:cubicBezTo>
                    <a:pt x="677010" y="688516"/>
                    <a:pt x="684785" y="162150"/>
                    <a:pt x="875169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B7D74B44-FAC9-4C08-3098-5838003E920E}"/>
              </a:ext>
            </a:extLst>
          </p:cNvPr>
          <p:cNvSpPr txBox="1"/>
          <p:nvPr/>
        </p:nvSpPr>
        <p:spPr>
          <a:xfrm>
            <a:off x="3044690" y="1374011"/>
            <a:ext cx="17955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b="1" dirty="0">
                <a:latin typeface="+mn-lt"/>
                <a:sym typeface="Wingdings 2"/>
              </a:rPr>
              <a:t> </a:t>
            </a:r>
            <a:r>
              <a:rPr lang="fr-FR" b="1" dirty="0">
                <a:latin typeface="+mn-lt"/>
              </a:rPr>
              <a:t>Précipitations</a:t>
            </a:r>
            <a:endParaRPr lang="fr-FR" dirty="0">
              <a:latin typeface="+mn-lt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C8D1D89-D767-1B8C-5880-04E9D6C0AA9F}"/>
              </a:ext>
            </a:extLst>
          </p:cNvPr>
          <p:cNvSpPr txBox="1"/>
          <p:nvPr/>
        </p:nvSpPr>
        <p:spPr>
          <a:xfrm>
            <a:off x="8192162" y="912403"/>
            <a:ext cx="338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n-lt"/>
                <a:sym typeface="Wingdings 2"/>
              </a:rPr>
              <a:t> Augmentation du débit de dose gamma ambiant</a:t>
            </a:r>
            <a:endParaRPr lang="fr-FR" b="1" dirty="0">
              <a:latin typeface="+mn-lt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9E7E0BE-A637-5AC2-EB6C-771AEE9838A4}"/>
              </a:ext>
            </a:extLst>
          </p:cNvPr>
          <p:cNvGrpSpPr/>
          <p:nvPr/>
        </p:nvGrpSpPr>
        <p:grpSpPr>
          <a:xfrm>
            <a:off x="4774638" y="1629133"/>
            <a:ext cx="2072318" cy="3660211"/>
            <a:chOff x="9199813" y="1645541"/>
            <a:chExt cx="2072318" cy="366021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A441281-9C1A-8C82-47EA-F0DB6B19EBEB}"/>
                </a:ext>
              </a:extLst>
            </p:cNvPr>
            <p:cNvSpPr/>
            <p:nvPr/>
          </p:nvSpPr>
          <p:spPr>
            <a:xfrm>
              <a:off x="9199813" y="1645541"/>
              <a:ext cx="2072318" cy="3660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45019E4E-6531-BEDF-1DA8-59D8BA79C934}"/>
                </a:ext>
              </a:extLst>
            </p:cNvPr>
            <p:cNvGrpSpPr/>
            <p:nvPr/>
          </p:nvGrpSpPr>
          <p:grpSpPr>
            <a:xfrm>
              <a:off x="9298715" y="2453138"/>
              <a:ext cx="1850448" cy="1353149"/>
              <a:chOff x="11385431" y="2782825"/>
              <a:chExt cx="1850448" cy="1353149"/>
            </a:xfrm>
          </p:grpSpPr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37FE5A33-2D99-F6CD-5C13-E993EA038F67}"/>
                  </a:ext>
                </a:extLst>
              </p:cNvPr>
              <p:cNvSpPr/>
              <p:nvPr/>
            </p:nvSpPr>
            <p:spPr>
              <a:xfrm>
                <a:off x="11706269" y="278282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4BD7203E-2CB1-17FC-D1D3-C24E30406940}"/>
                  </a:ext>
                </a:extLst>
              </p:cNvPr>
              <p:cNvSpPr/>
              <p:nvPr/>
            </p:nvSpPr>
            <p:spPr>
              <a:xfrm>
                <a:off x="11858669" y="293522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0356FED9-1D6F-3EB9-3667-2C33FB4C126C}"/>
                  </a:ext>
                </a:extLst>
              </p:cNvPr>
              <p:cNvSpPr/>
              <p:nvPr/>
            </p:nvSpPr>
            <p:spPr>
              <a:xfrm>
                <a:off x="12011069" y="308762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F9E2E0D8-43D2-823C-0F8E-F486FE34FF86}"/>
                  </a:ext>
                </a:extLst>
              </p:cNvPr>
              <p:cNvSpPr/>
              <p:nvPr/>
            </p:nvSpPr>
            <p:spPr>
              <a:xfrm>
                <a:off x="11954922" y="28550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7CF64B04-EEEB-F52A-E44C-E88C3F712AFC}"/>
                  </a:ext>
                </a:extLst>
              </p:cNvPr>
              <p:cNvSpPr/>
              <p:nvPr/>
            </p:nvSpPr>
            <p:spPr>
              <a:xfrm>
                <a:off x="12107322" y="30074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92E6E3F8-ADCC-8217-A5F3-FA40E9FCDA54}"/>
                  </a:ext>
                </a:extLst>
              </p:cNvPr>
              <p:cNvSpPr/>
              <p:nvPr/>
            </p:nvSpPr>
            <p:spPr>
              <a:xfrm>
                <a:off x="12091279" y="286303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3B03A0F-2FD9-FC06-77B0-AFE6A65F40B3}"/>
                  </a:ext>
                </a:extLst>
              </p:cNvPr>
              <p:cNvSpPr/>
              <p:nvPr/>
            </p:nvSpPr>
            <p:spPr>
              <a:xfrm>
                <a:off x="12243679" y="301543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8D3EB26B-662A-39B4-2163-1A94157FFDDE}"/>
                  </a:ext>
                </a:extLst>
              </p:cNvPr>
              <p:cNvSpPr/>
              <p:nvPr/>
            </p:nvSpPr>
            <p:spPr>
              <a:xfrm>
                <a:off x="12339932" y="293522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5CDDC444-B618-1F3E-082A-D3C5051FCCA1}"/>
                  </a:ext>
                </a:extLst>
              </p:cNvPr>
              <p:cNvSpPr/>
              <p:nvPr/>
            </p:nvSpPr>
            <p:spPr>
              <a:xfrm>
                <a:off x="11890756" y="31598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BE493BDE-1981-9EED-D454-6150A40FDA8A}"/>
                  </a:ext>
                </a:extLst>
              </p:cNvPr>
              <p:cNvSpPr/>
              <p:nvPr/>
            </p:nvSpPr>
            <p:spPr>
              <a:xfrm>
                <a:off x="11874713" y="301543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E6D42CAD-0F89-6CCC-F23C-8B1B661C3EAC}"/>
                  </a:ext>
                </a:extLst>
              </p:cNvPr>
              <p:cNvSpPr/>
              <p:nvPr/>
            </p:nvSpPr>
            <p:spPr>
              <a:xfrm>
                <a:off x="12027113" y="316783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87556548-166B-8AB0-B13C-8E1BD3C120B6}"/>
                  </a:ext>
                </a:extLst>
              </p:cNvPr>
              <p:cNvSpPr/>
              <p:nvPr/>
            </p:nvSpPr>
            <p:spPr>
              <a:xfrm>
                <a:off x="12123366" y="308762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0B26FF7-E999-060B-4C18-C698CFFC9DD1}"/>
                  </a:ext>
                </a:extLst>
              </p:cNvPr>
              <p:cNvSpPr/>
              <p:nvPr/>
            </p:nvSpPr>
            <p:spPr>
              <a:xfrm>
                <a:off x="11385431" y="288710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26A41DCD-D4F6-DD4A-C33A-1E5B6E789492}"/>
                  </a:ext>
                </a:extLst>
              </p:cNvPr>
              <p:cNvSpPr/>
              <p:nvPr/>
            </p:nvSpPr>
            <p:spPr>
              <a:xfrm>
                <a:off x="11537831" y="303950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59BBE5EC-8E27-8131-154B-2FDB4F36C5B5}"/>
                  </a:ext>
                </a:extLst>
              </p:cNvPr>
              <p:cNvSpPr/>
              <p:nvPr/>
            </p:nvSpPr>
            <p:spPr>
              <a:xfrm>
                <a:off x="11690231" y="319190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3D5381E4-50BF-38A1-6525-E61448562219}"/>
                  </a:ext>
                </a:extLst>
              </p:cNvPr>
              <p:cNvSpPr/>
              <p:nvPr/>
            </p:nvSpPr>
            <p:spPr>
              <a:xfrm>
                <a:off x="11634084" y="295929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0D7B8226-1F22-8BB4-F73D-DF75B4046CB3}"/>
                  </a:ext>
                </a:extLst>
              </p:cNvPr>
              <p:cNvSpPr/>
              <p:nvPr/>
            </p:nvSpPr>
            <p:spPr>
              <a:xfrm>
                <a:off x="11786484" y="311169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BEDDA0DF-853B-CFC2-5568-0DD2DDD7744F}"/>
                  </a:ext>
                </a:extLst>
              </p:cNvPr>
              <p:cNvSpPr/>
              <p:nvPr/>
            </p:nvSpPr>
            <p:spPr>
              <a:xfrm>
                <a:off x="11770441" y="296731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91793949-E3BC-DD38-D942-43AE9D87B108}"/>
                  </a:ext>
                </a:extLst>
              </p:cNvPr>
              <p:cNvSpPr/>
              <p:nvPr/>
            </p:nvSpPr>
            <p:spPr>
              <a:xfrm>
                <a:off x="11553875" y="311971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E94519CB-4E32-9260-6F96-E1987CBAFF92}"/>
                  </a:ext>
                </a:extLst>
              </p:cNvPr>
              <p:cNvSpPr/>
              <p:nvPr/>
            </p:nvSpPr>
            <p:spPr>
              <a:xfrm>
                <a:off x="11730335" y="344857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CF17FE46-9486-5349-ECF3-04EB2351DF8E}"/>
                  </a:ext>
                </a:extLst>
              </p:cNvPr>
              <p:cNvSpPr/>
              <p:nvPr/>
            </p:nvSpPr>
            <p:spPr>
              <a:xfrm>
                <a:off x="11826588" y="336836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C151D1BD-AEAD-169E-3DA1-0EEDF3D93DBF}"/>
                  </a:ext>
                </a:extLst>
              </p:cNvPr>
              <p:cNvSpPr/>
              <p:nvPr/>
            </p:nvSpPr>
            <p:spPr>
              <a:xfrm>
                <a:off x="11810545" y="322398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899E8362-060A-60DF-72C0-EB075B00462E}"/>
                  </a:ext>
                </a:extLst>
              </p:cNvPr>
              <p:cNvSpPr/>
              <p:nvPr/>
            </p:nvSpPr>
            <p:spPr>
              <a:xfrm>
                <a:off x="11962945" y="337638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61C6ED8D-6B3C-6245-7237-4A7110D12377}"/>
                  </a:ext>
                </a:extLst>
              </p:cNvPr>
              <p:cNvSpPr/>
              <p:nvPr/>
            </p:nvSpPr>
            <p:spPr>
              <a:xfrm>
                <a:off x="12059198" y="329617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1C3451DA-5729-FB19-5BF2-86D8BAB08025}"/>
                  </a:ext>
                </a:extLst>
              </p:cNvPr>
              <p:cNvSpPr/>
              <p:nvPr/>
            </p:nvSpPr>
            <p:spPr>
              <a:xfrm>
                <a:off x="11746379" y="352878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BE6D17E-7DFA-32AD-2704-5679D3075177}"/>
                  </a:ext>
                </a:extLst>
              </p:cNvPr>
              <p:cNvSpPr/>
              <p:nvPr/>
            </p:nvSpPr>
            <p:spPr>
              <a:xfrm>
                <a:off x="11842632" y="344857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70C1C631-E667-68AA-4E94-6A71C939E9A6}"/>
                  </a:ext>
                </a:extLst>
              </p:cNvPr>
              <p:cNvSpPr/>
              <p:nvPr/>
            </p:nvSpPr>
            <p:spPr>
              <a:xfrm>
                <a:off x="11946902" y="323200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86619A4B-32DF-EFAD-4214-A08BEF148374}"/>
                  </a:ext>
                </a:extLst>
              </p:cNvPr>
              <p:cNvSpPr/>
              <p:nvPr/>
            </p:nvSpPr>
            <p:spPr>
              <a:xfrm>
                <a:off x="12099302" y="338440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63834E84-B89E-2BF7-9F0E-2AF042411492}"/>
                  </a:ext>
                </a:extLst>
              </p:cNvPr>
              <p:cNvSpPr/>
              <p:nvPr/>
            </p:nvSpPr>
            <p:spPr>
              <a:xfrm>
                <a:off x="12251702" y="353680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0096B539-756C-0BF7-02DD-AA55E5390A30}"/>
                  </a:ext>
                </a:extLst>
              </p:cNvPr>
              <p:cNvSpPr/>
              <p:nvPr/>
            </p:nvSpPr>
            <p:spPr>
              <a:xfrm>
                <a:off x="12195555" y="330419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B0DCD4E8-98C7-521D-2D52-5EA97F5AC4CC}"/>
                  </a:ext>
                </a:extLst>
              </p:cNvPr>
              <p:cNvSpPr/>
              <p:nvPr/>
            </p:nvSpPr>
            <p:spPr>
              <a:xfrm>
                <a:off x="12115346" y="34646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99679504-769D-DF39-A06C-426BB2F71D24}"/>
                  </a:ext>
                </a:extLst>
              </p:cNvPr>
              <p:cNvSpPr/>
              <p:nvPr/>
            </p:nvSpPr>
            <p:spPr>
              <a:xfrm>
                <a:off x="12452223" y="307158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E015EEB5-BF8A-9179-57DD-DD51FF891B25}"/>
                  </a:ext>
                </a:extLst>
              </p:cNvPr>
              <p:cNvSpPr/>
              <p:nvPr/>
            </p:nvSpPr>
            <p:spPr>
              <a:xfrm>
                <a:off x="12604623" y="322398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CE39AA6-38E3-2CD9-2D58-CD97F8A41D2B}"/>
                  </a:ext>
                </a:extLst>
              </p:cNvPr>
              <p:cNvSpPr/>
              <p:nvPr/>
            </p:nvSpPr>
            <p:spPr>
              <a:xfrm>
                <a:off x="12636710" y="344857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71A803CF-C81A-B36F-778D-4F3638DA52DB}"/>
                  </a:ext>
                </a:extLst>
              </p:cNvPr>
              <p:cNvSpPr/>
              <p:nvPr/>
            </p:nvSpPr>
            <p:spPr>
              <a:xfrm>
                <a:off x="12620667" y="330419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E6E303CE-EA0B-CB7A-58D0-344FC4739FE4}"/>
                  </a:ext>
                </a:extLst>
              </p:cNvPr>
              <p:cNvSpPr/>
              <p:nvPr/>
            </p:nvSpPr>
            <p:spPr>
              <a:xfrm>
                <a:off x="12131385" y="317585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51F90337-285E-8E1A-C0A0-D3A1832DE4AD}"/>
                  </a:ext>
                </a:extLst>
              </p:cNvPr>
              <p:cNvSpPr/>
              <p:nvPr/>
            </p:nvSpPr>
            <p:spPr>
              <a:xfrm>
                <a:off x="12283785" y="332825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2721464F-0542-75CA-545A-8CF3C4094442}"/>
                  </a:ext>
                </a:extLst>
              </p:cNvPr>
              <p:cNvSpPr/>
              <p:nvPr/>
            </p:nvSpPr>
            <p:spPr>
              <a:xfrm>
                <a:off x="12436185" y="348065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7D32A532-9CA6-07CD-06EA-31C865921A78}"/>
                  </a:ext>
                </a:extLst>
              </p:cNvPr>
              <p:cNvSpPr/>
              <p:nvPr/>
            </p:nvSpPr>
            <p:spPr>
              <a:xfrm>
                <a:off x="12380038" y="324804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E9F84307-E80A-115F-F48F-91E79DE2FAF0}"/>
                  </a:ext>
                </a:extLst>
              </p:cNvPr>
              <p:cNvSpPr/>
              <p:nvPr/>
            </p:nvSpPr>
            <p:spPr>
              <a:xfrm>
                <a:off x="12532438" y="340044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898866E5-4437-B8C1-36B9-E3D695324E68}"/>
                  </a:ext>
                </a:extLst>
              </p:cNvPr>
              <p:cNvSpPr/>
              <p:nvPr/>
            </p:nvSpPr>
            <p:spPr>
              <a:xfrm>
                <a:off x="12516395" y="325606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70A59BE1-DEDA-09DF-FBB4-1D4BA091802D}"/>
                  </a:ext>
                </a:extLst>
              </p:cNvPr>
              <p:cNvSpPr/>
              <p:nvPr/>
            </p:nvSpPr>
            <p:spPr>
              <a:xfrm>
                <a:off x="12299829" y="340846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97DB079F-E086-3418-23C2-D00E34998F80}"/>
                  </a:ext>
                </a:extLst>
              </p:cNvPr>
              <p:cNvSpPr/>
              <p:nvPr/>
            </p:nvSpPr>
            <p:spPr>
              <a:xfrm>
                <a:off x="12476289" y="373732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AC54D81C-3F03-10B0-D2FE-01CC655E89A2}"/>
                  </a:ext>
                </a:extLst>
              </p:cNvPr>
              <p:cNvSpPr/>
              <p:nvPr/>
            </p:nvSpPr>
            <p:spPr>
              <a:xfrm>
                <a:off x="12572542" y="365711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BE942F8A-7088-E9CA-70BE-16A8FA8501F7}"/>
                  </a:ext>
                </a:extLst>
              </p:cNvPr>
              <p:cNvSpPr/>
              <p:nvPr/>
            </p:nvSpPr>
            <p:spPr>
              <a:xfrm>
                <a:off x="12556499" y="351274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65B4F448-8390-1F54-9E42-D082D4FA790F}"/>
                  </a:ext>
                </a:extLst>
              </p:cNvPr>
              <p:cNvSpPr/>
              <p:nvPr/>
            </p:nvSpPr>
            <p:spPr>
              <a:xfrm>
                <a:off x="12492333" y="381754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A06A3A76-CB15-ECDA-6BF0-8195AF520DB3}"/>
                  </a:ext>
                </a:extLst>
              </p:cNvPr>
              <p:cNvSpPr/>
              <p:nvPr/>
            </p:nvSpPr>
            <p:spPr>
              <a:xfrm>
                <a:off x="12588586" y="373733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6A1A5907-6513-58A4-FC17-66CF9EBA2A7C}"/>
                  </a:ext>
                </a:extLst>
              </p:cNvPr>
              <p:cNvSpPr/>
              <p:nvPr/>
            </p:nvSpPr>
            <p:spPr>
              <a:xfrm>
                <a:off x="11529811" y="372128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E49A5A86-BC67-AFE2-CD06-EE20241F61F5}"/>
                  </a:ext>
                </a:extLst>
              </p:cNvPr>
              <p:cNvSpPr/>
              <p:nvPr/>
            </p:nvSpPr>
            <p:spPr>
              <a:xfrm>
                <a:off x="11626064" y="364107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8C11B039-AA9A-FFD0-CBFD-19E3D8A051AC}"/>
                  </a:ext>
                </a:extLst>
              </p:cNvPr>
              <p:cNvSpPr/>
              <p:nvPr/>
            </p:nvSpPr>
            <p:spPr>
              <a:xfrm>
                <a:off x="11762421" y="364909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F4BA4878-4EE0-EBF7-C164-43F82C74074B}"/>
                  </a:ext>
                </a:extLst>
              </p:cNvPr>
              <p:cNvSpPr/>
              <p:nvPr/>
            </p:nvSpPr>
            <p:spPr>
              <a:xfrm>
                <a:off x="11858674" y="356888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6DD687EB-26F5-4501-F7FE-2AC6FB5FDE90}"/>
                  </a:ext>
                </a:extLst>
              </p:cNvPr>
              <p:cNvSpPr/>
              <p:nvPr/>
            </p:nvSpPr>
            <p:spPr>
              <a:xfrm>
                <a:off x="11545855" y="380149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69F18801-7D28-0166-1DDE-86134A54F1E5}"/>
                  </a:ext>
                </a:extLst>
              </p:cNvPr>
              <p:cNvSpPr/>
              <p:nvPr/>
            </p:nvSpPr>
            <p:spPr>
              <a:xfrm>
                <a:off x="11642108" y="372128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94FBF0BF-7B59-D8F8-0C37-81E30E9DA4F1}"/>
                  </a:ext>
                </a:extLst>
              </p:cNvPr>
              <p:cNvSpPr/>
              <p:nvPr/>
            </p:nvSpPr>
            <p:spPr>
              <a:xfrm>
                <a:off x="11898778" y="365711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31C0ACCB-2383-6E47-308F-93FDDC32400A}"/>
                  </a:ext>
                </a:extLst>
              </p:cNvPr>
              <p:cNvSpPr/>
              <p:nvPr/>
            </p:nvSpPr>
            <p:spPr>
              <a:xfrm>
                <a:off x="12051178" y="380951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7DAE69E7-2784-0E11-1F34-3F90C211CA26}"/>
                  </a:ext>
                </a:extLst>
              </p:cNvPr>
              <p:cNvSpPr/>
              <p:nvPr/>
            </p:nvSpPr>
            <p:spPr>
              <a:xfrm>
                <a:off x="11995031" y="357691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4E259153-68B4-0540-390A-0D8D76358444}"/>
                  </a:ext>
                </a:extLst>
              </p:cNvPr>
              <p:cNvSpPr/>
              <p:nvPr/>
            </p:nvSpPr>
            <p:spPr>
              <a:xfrm>
                <a:off x="11914822" y="373733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3726F349-DF6F-A5FE-CB04-ACED5A620B99}"/>
                  </a:ext>
                </a:extLst>
              </p:cNvPr>
              <p:cNvSpPr/>
              <p:nvPr/>
            </p:nvSpPr>
            <p:spPr>
              <a:xfrm>
                <a:off x="12436186" y="372128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5548F41C-060D-23FA-6673-EEB43266254F}"/>
                  </a:ext>
                </a:extLst>
              </p:cNvPr>
              <p:cNvSpPr/>
              <p:nvPr/>
            </p:nvSpPr>
            <p:spPr>
              <a:xfrm>
                <a:off x="12420143" y="357690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17C6AB19-7D3D-0C9E-4E93-E31E94DA0C3F}"/>
                  </a:ext>
                </a:extLst>
              </p:cNvPr>
              <p:cNvSpPr/>
              <p:nvPr/>
            </p:nvSpPr>
            <p:spPr>
              <a:xfrm>
                <a:off x="12083261" y="360097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9826F8A8-1D09-A9C8-55ED-718CE5A1F0DE}"/>
                  </a:ext>
                </a:extLst>
              </p:cNvPr>
              <p:cNvSpPr/>
              <p:nvPr/>
            </p:nvSpPr>
            <p:spPr>
              <a:xfrm>
                <a:off x="12235661" y="375337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055BB7D8-93B5-B8C1-48ED-2E26321B56D7}"/>
                  </a:ext>
                </a:extLst>
              </p:cNvPr>
              <p:cNvSpPr/>
              <p:nvPr/>
            </p:nvSpPr>
            <p:spPr>
              <a:xfrm>
                <a:off x="12331914" y="367316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4D9745C7-1D06-4377-867E-E1E4799BB032}"/>
                  </a:ext>
                </a:extLst>
              </p:cNvPr>
              <p:cNvSpPr/>
              <p:nvPr/>
            </p:nvSpPr>
            <p:spPr>
              <a:xfrm>
                <a:off x="12099305" y="368118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BA1F6086-0AC8-9C7E-A5E9-4143968006C1}"/>
                  </a:ext>
                </a:extLst>
              </p:cNvPr>
              <p:cNvSpPr/>
              <p:nvPr/>
            </p:nvSpPr>
            <p:spPr>
              <a:xfrm>
                <a:off x="12275765" y="401004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DC68B935-82E3-62CF-DE80-2C25833E58BC}"/>
                  </a:ext>
                </a:extLst>
              </p:cNvPr>
              <p:cNvSpPr/>
              <p:nvPr/>
            </p:nvSpPr>
            <p:spPr>
              <a:xfrm>
                <a:off x="12372018" y="39298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709F86A2-7748-B43D-5B0C-FA73F23B7B70}"/>
                  </a:ext>
                </a:extLst>
              </p:cNvPr>
              <p:cNvSpPr/>
              <p:nvPr/>
            </p:nvSpPr>
            <p:spPr>
              <a:xfrm>
                <a:off x="12355975" y="378545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3644F02F-8188-3ACA-7B57-31BA2BAA09E0}"/>
                  </a:ext>
                </a:extLst>
              </p:cNvPr>
              <p:cNvSpPr/>
              <p:nvPr/>
            </p:nvSpPr>
            <p:spPr>
              <a:xfrm>
                <a:off x="12291809" y="409025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AA434CB2-9A3E-7013-5BAA-EC4CDABDE880}"/>
                  </a:ext>
                </a:extLst>
              </p:cNvPr>
              <p:cNvSpPr/>
              <p:nvPr/>
            </p:nvSpPr>
            <p:spPr>
              <a:xfrm>
                <a:off x="12388062" y="401004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2FD60059-CDEC-CB6C-A15E-3BF9C5ACB016}"/>
                  </a:ext>
                </a:extLst>
              </p:cNvPr>
              <p:cNvSpPr/>
              <p:nvPr/>
            </p:nvSpPr>
            <p:spPr>
              <a:xfrm>
                <a:off x="12700874" y="279886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A8FE7CD0-5370-292D-CD3E-6C650B86650B}"/>
                  </a:ext>
                </a:extLst>
              </p:cNvPr>
              <p:cNvSpPr/>
              <p:nvPr/>
            </p:nvSpPr>
            <p:spPr>
              <a:xfrm>
                <a:off x="12853274" y="295126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0D8E9032-6892-EAFA-99DA-A0F126AF9560}"/>
                  </a:ext>
                </a:extLst>
              </p:cNvPr>
              <p:cNvSpPr/>
              <p:nvPr/>
            </p:nvSpPr>
            <p:spPr>
              <a:xfrm>
                <a:off x="13005674" y="310366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1369C517-F602-01CD-5650-EA92D03035C5}"/>
                  </a:ext>
                </a:extLst>
              </p:cNvPr>
              <p:cNvSpPr/>
              <p:nvPr/>
            </p:nvSpPr>
            <p:spPr>
              <a:xfrm>
                <a:off x="12949527" y="291116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0126CBF5-2941-B5B6-8F44-83D9657ACBBA}"/>
                  </a:ext>
                </a:extLst>
              </p:cNvPr>
              <p:cNvSpPr/>
              <p:nvPr/>
            </p:nvSpPr>
            <p:spPr>
              <a:xfrm>
                <a:off x="13101927" y="302345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A89AB7C7-252C-C5AD-52BD-BFE9F55A1527}"/>
                  </a:ext>
                </a:extLst>
              </p:cNvPr>
              <p:cNvSpPr/>
              <p:nvPr/>
            </p:nvSpPr>
            <p:spPr>
              <a:xfrm>
                <a:off x="13085884" y="287908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504B2FA1-D78C-4A34-F2FC-84E77A8BED6B}"/>
                  </a:ext>
                </a:extLst>
              </p:cNvPr>
              <p:cNvSpPr/>
              <p:nvPr/>
            </p:nvSpPr>
            <p:spPr>
              <a:xfrm>
                <a:off x="12885361" y="317585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23F42B8E-944E-F848-B5DB-8C919F5F47FB}"/>
                  </a:ext>
                </a:extLst>
              </p:cNvPr>
              <p:cNvSpPr/>
              <p:nvPr/>
            </p:nvSpPr>
            <p:spPr>
              <a:xfrm>
                <a:off x="12869318" y="303148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92D6271A-8BEE-550E-CDF3-573C7E1C6FC6}"/>
                  </a:ext>
                </a:extLst>
              </p:cNvPr>
              <p:cNvSpPr/>
              <p:nvPr/>
            </p:nvSpPr>
            <p:spPr>
              <a:xfrm>
                <a:off x="13021718" y="318388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6BB643DB-E32F-2649-BA45-841E22912157}"/>
                  </a:ext>
                </a:extLst>
              </p:cNvPr>
              <p:cNvSpPr/>
              <p:nvPr/>
            </p:nvSpPr>
            <p:spPr>
              <a:xfrm>
                <a:off x="13117971" y="310367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70FB7287-83BB-73CF-2D41-2FEB573D8CDE}"/>
                  </a:ext>
                </a:extLst>
              </p:cNvPr>
              <p:cNvSpPr/>
              <p:nvPr/>
            </p:nvSpPr>
            <p:spPr>
              <a:xfrm>
                <a:off x="12684836" y="320794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542AB841-10A7-999B-5564-05DBC8801EE7}"/>
                  </a:ext>
                </a:extLst>
              </p:cNvPr>
              <p:cNvSpPr/>
              <p:nvPr/>
            </p:nvSpPr>
            <p:spPr>
              <a:xfrm>
                <a:off x="12628689" y="29753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B2434558-DCFF-089E-44C1-3669AA442273}"/>
                  </a:ext>
                </a:extLst>
              </p:cNvPr>
              <p:cNvSpPr/>
              <p:nvPr/>
            </p:nvSpPr>
            <p:spPr>
              <a:xfrm>
                <a:off x="12781089" y="31277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52E1548E-8342-6AD5-A603-EBFCC6751AF2}"/>
                  </a:ext>
                </a:extLst>
              </p:cNvPr>
              <p:cNvSpPr/>
              <p:nvPr/>
            </p:nvSpPr>
            <p:spPr>
              <a:xfrm>
                <a:off x="12765046" y="298335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98BAD78D-9DE1-519D-BAAB-F0410F78D8FC}"/>
                  </a:ext>
                </a:extLst>
              </p:cNvPr>
              <p:cNvSpPr/>
              <p:nvPr/>
            </p:nvSpPr>
            <p:spPr>
              <a:xfrm>
                <a:off x="12548480" y="313575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9136FBCB-1557-96A8-26EC-1CD323FE6EA0}"/>
                  </a:ext>
                </a:extLst>
              </p:cNvPr>
              <p:cNvSpPr/>
              <p:nvPr/>
            </p:nvSpPr>
            <p:spPr>
              <a:xfrm>
                <a:off x="12724940" y="346461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6AC068B9-F016-627A-418C-5FA88C2AC65F}"/>
                  </a:ext>
                </a:extLst>
              </p:cNvPr>
              <p:cNvSpPr/>
              <p:nvPr/>
            </p:nvSpPr>
            <p:spPr>
              <a:xfrm>
                <a:off x="12821193" y="338440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7AF6A3F6-1AFE-1A74-FC88-B2A4A23BD136}"/>
                  </a:ext>
                </a:extLst>
              </p:cNvPr>
              <p:cNvSpPr/>
              <p:nvPr/>
            </p:nvSpPr>
            <p:spPr>
              <a:xfrm>
                <a:off x="12805150" y="324002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AD10052C-A14B-9110-F8A3-06891F79305C}"/>
                  </a:ext>
                </a:extLst>
              </p:cNvPr>
              <p:cNvSpPr/>
              <p:nvPr/>
            </p:nvSpPr>
            <p:spPr>
              <a:xfrm>
                <a:off x="12957550" y="339242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5EE54D38-1FBE-3089-A43C-C7BC93B22D39}"/>
                  </a:ext>
                </a:extLst>
              </p:cNvPr>
              <p:cNvSpPr/>
              <p:nvPr/>
            </p:nvSpPr>
            <p:spPr>
              <a:xfrm>
                <a:off x="13053803" y="331221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C77F1C6C-E43A-F999-A0AA-A12C42F56F80}"/>
                  </a:ext>
                </a:extLst>
              </p:cNvPr>
              <p:cNvSpPr/>
              <p:nvPr/>
            </p:nvSpPr>
            <p:spPr>
              <a:xfrm>
                <a:off x="12740984" y="354482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982EACEA-4D5B-0423-AA89-043739B7CC35}"/>
                  </a:ext>
                </a:extLst>
              </p:cNvPr>
              <p:cNvSpPr/>
              <p:nvPr/>
            </p:nvSpPr>
            <p:spPr>
              <a:xfrm>
                <a:off x="12837237" y="346461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070FC07B-C3B3-50A3-749F-4A0CA132BCCA}"/>
                  </a:ext>
                </a:extLst>
              </p:cNvPr>
              <p:cNvSpPr/>
              <p:nvPr/>
            </p:nvSpPr>
            <p:spPr>
              <a:xfrm>
                <a:off x="12941507" y="324804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B645D7D3-1ACD-D30C-775A-985B8AE62833}"/>
                  </a:ext>
                </a:extLst>
              </p:cNvPr>
              <p:cNvSpPr/>
              <p:nvPr/>
            </p:nvSpPr>
            <p:spPr>
              <a:xfrm>
                <a:off x="13093907" y="340044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9689B90D-8DF9-2C34-A128-D0F8593A2434}"/>
                  </a:ext>
                </a:extLst>
              </p:cNvPr>
              <p:cNvSpPr/>
              <p:nvPr/>
            </p:nvSpPr>
            <p:spPr>
              <a:xfrm>
                <a:off x="13190160" y="332023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B7D03664-2E21-5C6B-F779-5A1CCDCC1A5A}"/>
                  </a:ext>
                </a:extLst>
              </p:cNvPr>
              <p:cNvSpPr/>
              <p:nvPr/>
            </p:nvSpPr>
            <p:spPr>
              <a:xfrm>
                <a:off x="13109951" y="348065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6" name="Ellipse 135">
                <a:extLst>
                  <a:ext uri="{FF2B5EF4-FFF2-40B4-BE49-F238E27FC236}">
                    <a16:creationId xmlns:a16="http://schemas.microsoft.com/office/drawing/2014/main" id="{226B6940-C7B3-6F9F-CA52-B38C9B9C6FCF}"/>
                  </a:ext>
                </a:extLst>
              </p:cNvPr>
              <p:cNvSpPr/>
              <p:nvPr/>
            </p:nvSpPr>
            <p:spPr>
              <a:xfrm>
                <a:off x="13125990" y="319190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7" name="Ellipse 136">
                <a:extLst>
                  <a:ext uri="{FF2B5EF4-FFF2-40B4-BE49-F238E27FC236}">
                    <a16:creationId xmlns:a16="http://schemas.microsoft.com/office/drawing/2014/main" id="{D6AE3B49-BC10-E148-EA03-52289A1F6BBB}"/>
                  </a:ext>
                </a:extLst>
              </p:cNvPr>
              <p:cNvSpPr/>
              <p:nvPr/>
            </p:nvSpPr>
            <p:spPr>
              <a:xfrm>
                <a:off x="12620669" y="360899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87B7AB8B-B42A-E915-E4AF-F686E293655D}"/>
                  </a:ext>
                </a:extLst>
              </p:cNvPr>
              <p:cNvSpPr/>
              <p:nvPr/>
            </p:nvSpPr>
            <p:spPr>
              <a:xfrm>
                <a:off x="12757026" y="366514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06E2AB22-2D97-CCDC-561A-B63ADED7C147}"/>
                  </a:ext>
                </a:extLst>
              </p:cNvPr>
              <p:cNvSpPr/>
              <p:nvPr/>
            </p:nvSpPr>
            <p:spPr>
              <a:xfrm>
                <a:off x="12853279" y="358493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0" name="Ellipse 139">
                <a:extLst>
                  <a:ext uri="{FF2B5EF4-FFF2-40B4-BE49-F238E27FC236}">
                    <a16:creationId xmlns:a16="http://schemas.microsoft.com/office/drawing/2014/main" id="{926503D9-BF26-D6B6-EAD6-DF0434D95EBA}"/>
                  </a:ext>
                </a:extLst>
              </p:cNvPr>
              <p:cNvSpPr/>
              <p:nvPr/>
            </p:nvSpPr>
            <p:spPr>
              <a:xfrm>
                <a:off x="12692860" y="373733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EE61DDF3-44DC-5C31-4A06-7B51B559EC56}"/>
                  </a:ext>
                </a:extLst>
              </p:cNvPr>
              <p:cNvSpPr/>
              <p:nvPr/>
            </p:nvSpPr>
            <p:spPr>
              <a:xfrm>
                <a:off x="12893383" y="367316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378CB44D-A508-BFFD-13F7-906E948B41B7}"/>
                  </a:ext>
                </a:extLst>
              </p:cNvPr>
              <p:cNvSpPr/>
              <p:nvPr/>
            </p:nvSpPr>
            <p:spPr>
              <a:xfrm>
                <a:off x="13045783" y="382556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B6A44962-957E-6E63-837D-3CA12DDBF86D}"/>
                  </a:ext>
                </a:extLst>
              </p:cNvPr>
              <p:cNvSpPr/>
              <p:nvPr/>
            </p:nvSpPr>
            <p:spPr>
              <a:xfrm>
                <a:off x="12989636" y="359295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4" name="Ellipse 143">
                <a:extLst>
                  <a:ext uri="{FF2B5EF4-FFF2-40B4-BE49-F238E27FC236}">
                    <a16:creationId xmlns:a16="http://schemas.microsoft.com/office/drawing/2014/main" id="{7C5872F3-F61F-40D1-B4F2-013A98C5364F}"/>
                  </a:ext>
                </a:extLst>
              </p:cNvPr>
              <p:cNvSpPr/>
              <p:nvPr/>
            </p:nvSpPr>
            <p:spPr>
              <a:xfrm>
                <a:off x="12909427" y="375337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5" name="Ellipse 144">
                <a:extLst>
                  <a:ext uri="{FF2B5EF4-FFF2-40B4-BE49-F238E27FC236}">
                    <a16:creationId xmlns:a16="http://schemas.microsoft.com/office/drawing/2014/main" id="{ABFD877A-D859-047A-61AE-F18C44CBF927}"/>
                  </a:ext>
                </a:extLst>
              </p:cNvPr>
              <p:cNvSpPr/>
              <p:nvPr/>
            </p:nvSpPr>
            <p:spPr>
              <a:xfrm>
                <a:off x="13077866" y="361701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3BA27F4D-883C-279E-99C7-593A430A4475}"/>
                  </a:ext>
                </a:extLst>
              </p:cNvPr>
              <p:cNvSpPr/>
              <p:nvPr/>
            </p:nvSpPr>
            <p:spPr>
              <a:xfrm>
                <a:off x="13093910" y="369722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7" name="Ellipse 146">
                <a:extLst>
                  <a:ext uri="{FF2B5EF4-FFF2-40B4-BE49-F238E27FC236}">
                    <a16:creationId xmlns:a16="http://schemas.microsoft.com/office/drawing/2014/main" id="{B8800808-1FEA-D80A-C76F-A2B71C251A93}"/>
                  </a:ext>
                </a:extLst>
              </p:cNvPr>
              <p:cNvSpPr/>
              <p:nvPr/>
            </p:nvSpPr>
            <p:spPr>
              <a:xfrm>
                <a:off x="12901403" y="388170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01057FDA-F0B3-2056-AE34-2721A3D6BD34}"/>
                  </a:ext>
                </a:extLst>
              </p:cNvPr>
              <p:cNvSpPr/>
              <p:nvPr/>
            </p:nvSpPr>
            <p:spPr>
              <a:xfrm>
                <a:off x="12781090" y="395389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3F39C954-137D-A08C-3002-FB81FBA9224D}"/>
                  </a:ext>
                </a:extLst>
              </p:cNvPr>
              <p:cNvSpPr/>
              <p:nvPr/>
            </p:nvSpPr>
            <p:spPr>
              <a:xfrm>
                <a:off x="12765047" y="380951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B5124DC5-3C7E-F6BB-85AE-DB725747B990}"/>
                  </a:ext>
                </a:extLst>
              </p:cNvPr>
              <p:cNvSpPr/>
              <p:nvPr/>
            </p:nvSpPr>
            <p:spPr>
              <a:xfrm>
                <a:off x="12428165" y="383358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C6180581-8536-AA47-3F88-6A2B27AC7409}"/>
                  </a:ext>
                </a:extLst>
              </p:cNvPr>
              <p:cNvSpPr/>
              <p:nvPr/>
            </p:nvSpPr>
            <p:spPr>
              <a:xfrm>
                <a:off x="12580565" y="398598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9027BC38-36D0-30C5-CD3F-45FA155E4E72}"/>
                  </a:ext>
                </a:extLst>
              </p:cNvPr>
              <p:cNvSpPr/>
              <p:nvPr/>
            </p:nvSpPr>
            <p:spPr>
              <a:xfrm>
                <a:off x="12676818" y="390577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D0A31775-BC75-4099-B8BF-8F897067CD84}"/>
                  </a:ext>
                </a:extLst>
              </p:cNvPr>
              <p:cNvSpPr/>
              <p:nvPr/>
            </p:nvSpPr>
            <p:spPr>
              <a:xfrm>
                <a:off x="12444209" y="391379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47AF6505-7815-C807-2840-6499495404EF}"/>
                  </a:ext>
                </a:extLst>
              </p:cNvPr>
              <p:cNvSpPr/>
              <p:nvPr/>
            </p:nvSpPr>
            <p:spPr>
              <a:xfrm>
                <a:off x="12700879" y="401806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D0CA960C-BEF1-66E5-19DB-826CB39F309D}"/>
                  </a:ext>
                </a:extLst>
              </p:cNvPr>
              <p:cNvSpPr/>
              <p:nvPr/>
            </p:nvSpPr>
            <p:spPr>
              <a:xfrm>
                <a:off x="12837236" y="402608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D8FAEC26-4C5C-DC60-4057-AC26559DF5AD}"/>
              </a:ext>
            </a:extLst>
          </p:cNvPr>
          <p:cNvGrpSpPr/>
          <p:nvPr/>
        </p:nvGrpSpPr>
        <p:grpSpPr>
          <a:xfrm>
            <a:off x="9635625" y="1827619"/>
            <a:ext cx="1744242" cy="2551877"/>
            <a:chOff x="7425825" y="1827618"/>
            <a:chExt cx="1744242" cy="2551877"/>
          </a:xfrm>
        </p:grpSpPr>
        <p:sp>
          <p:nvSpPr>
            <p:cNvPr id="157" name="Forme libre 13">
              <a:extLst>
                <a:ext uri="{FF2B5EF4-FFF2-40B4-BE49-F238E27FC236}">
                  <a16:creationId xmlns:a16="http://schemas.microsoft.com/office/drawing/2014/main" id="{6442EA56-5E32-3567-6E31-F444373CB45E}"/>
                </a:ext>
              </a:extLst>
            </p:cNvPr>
            <p:cNvSpPr/>
            <p:nvPr/>
          </p:nvSpPr>
          <p:spPr>
            <a:xfrm>
              <a:off x="7443538" y="1827618"/>
              <a:ext cx="1532020" cy="2551877"/>
            </a:xfrm>
            <a:custGeom>
              <a:avLst/>
              <a:gdLst>
                <a:gd name="connsiteX0" fmla="*/ 3587 w 1078408"/>
                <a:gd name="connsiteY0" fmla="*/ 0 h 1580147"/>
                <a:gd name="connsiteX1" fmla="*/ 11608 w 1078408"/>
                <a:gd name="connsiteY1" fmla="*/ 184484 h 1580147"/>
                <a:gd name="connsiteX2" fmla="*/ 99840 w 1078408"/>
                <a:gd name="connsiteY2" fmla="*/ 529390 h 1580147"/>
                <a:gd name="connsiteX3" fmla="*/ 565061 w 1078408"/>
                <a:gd name="connsiteY3" fmla="*/ 1307432 h 1580147"/>
                <a:gd name="connsiteX4" fmla="*/ 1078408 w 1078408"/>
                <a:gd name="connsiteY4" fmla="*/ 1580147 h 1580147"/>
                <a:gd name="connsiteX0" fmla="*/ 0 w 1074821"/>
                <a:gd name="connsiteY0" fmla="*/ 0 h 1580147"/>
                <a:gd name="connsiteX1" fmla="*/ 96253 w 1074821"/>
                <a:gd name="connsiteY1" fmla="*/ 529390 h 1580147"/>
                <a:gd name="connsiteX2" fmla="*/ 561474 w 1074821"/>
                <a:gd name="connsiteY2" fmla="*/ 1307432 h 1580147"/>
                <a:gd name="connsiteX3" fmla="*/ 1074821 w 1074821"/>
                <a:gd name="connsiteY3" fmla="*/ 1580147 h 1580147"/>
                <a:gd name="connsiteX0" fmla="*/ 0 w 1102265"/>
                <a:gd name="connsiteY0" fmla="*/ 0 h 1623833"/>
                <a:gd name="connsiteX1" fmla="*/ 123697 w 1102265"/>
                <a:gd name="connsiteY1" fmla="*/ 573076 h 1623833"/>
                <a:gd name="connsiteX2" fmla="*/ 588918 w 1102265"/>
                <a:gd name="connsiteY2" fmla="*/ 1351118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123697 w 1102265"/>
                <a:gd name="connsiteY1" fmla="*/ 573076 h 1623833"/>
                <a:gd name="connsiteX2" fmla="*/ 588918 w 1102265"/>
                <a:gd name="connsiteY2" fmla="*/ 1351118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212889 w 1102265"/>
                <a:gd name="connsiteY1" fmla="*/ 907999 h 1623833"/>
                <a:gd name="connsiteX2" fmla="*/ 588918 w 1102265"/>
                <a:gd name="connsiteY2" fmla="*/ 1351118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219750 w 1102265"/>
                <a:gd name="connsiteY1" fmla="*/ 1039056 h 1623833"/>
                <a:gd name="connsiteX2" fmla="*/ 588918 w 1102265"/>
                <a:gd name="connsiteY2" fmla="*/ 1351118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219750 w 1102265"/>
                <a:gd name="connsiteY1" fmla="*/ 1039056 h 1623833"/>
                <a:gd name="connsiteX2" fmla="*/ 643806 w 1102265"/>
                <a:gd name="connsiteY2" fmla="*/ 1445771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219750 w 1102265"/>
                <a:gd name="connsiteY1" fmla="*/ 1039056 h 1623833"/>
                <a:gd name="connsiteX2" fmla="*/ 643806 w 1102265"/>
                <a:gd name="connsiteY2" fmla="*/ 1445771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219750 w 1102265"/>
                <a:gd name="connsiteY1" fmla="*/ 1039056 h 1623833"/>
                <a:gd name="connsiteX2" fmla="*/ 643806 w 1102265"/>
                <a:gd name="connsiteY2" fmla="*/ 1445771 h 1623833"/>
                <a:gd name="connsiteX3" fmla="*/ 1102265 w 1102265"/>
                <a:gd name="connsiteY3" fmla="*/ 1623833 h 1623833"/>
                <a:gd name="connsiteX0" fmla="*/ 0 w 1102265"/>
                <a:gd name="connsiteY0" fmla="*/ 0 h 1623833"/>
                <a:gd name="connsiteX1" fmla="*/ 219750 w 1102265"/>
                <a:gd name="connsiteY1" fmla="*/ 1039056 h 1623833"/>
                <a:gd name="connsiteX2" fmla="*/ 1102265 w 1102265"/>
                <a:gd name="connsiteY2" fmla="*/ 1623833 h 1623833"/>
                <a:gd name="connsiteX0" fmla="*/ 0 w 1102265"/>
                <a:gd name="connsiteY0" fmla="*/ 0 h 1623833"/>
                <a:gd name="connsiteX1" fmla="*/ 267777 w 1102265"/>
                <a:gd name="connsiteY1" fmla="*/ 1221079 h 1623833"/>
                <a:gd name="connsiteX2" fmla="*/ 1102265 w 1102265"/>
                <a:gd name="connsiteY2" fmla="*/ 1623833 h 1623833"/>
                <a:gd name="connsiteX0" fmla="*/ 0 w 1102265"/>
                <a:gd name="connsiteY0" fmla="*/ 0 h 1623833"/>
                <a:gd name="connsiteX1" fmla="*/ 267777 w 1102265"/>
                <a:gd name="connsiteY1" fmla="*/ 1221079 h 1623833"/>
                <a:gd name="connsiteX2" fmla="*/ 1102265 w 1102265"/>
                <a:gd name="connsiteY2" fmla="*/ 1623833 h 1623833"/>
                <a:gd name="connsiteX0" fmla="*/ 0 w 1102265"/>
                <a:gd name="connsiteY0" fmla="*/ 0 h 1623833"/>
                <a:gd name="connsiteX1" fmla="*/ 267777 w 1102265"/>
                <a:gd name="connsiteY1" fmla="*/ 1221079 h 1623833"/>
                <a:gd name="connsiteX2" fmla="*/ 1102265 w 1102265"/>
                <a:gd name="connsiteY2" fmla="*/ 1623833 h 162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2265" h="1623833">
                  <a:moveTo>
                    <a:pt x="0" y="0"/>
                  </a:moveTo>
                  <a:cubicBezTo>
                    <a:pt x="26914" y="234066"/>
                    <a:pt x="84066" y="950440"/>
                    <a:pt x="267777" y="1221079"/>
                  </a:cubicBezTo>
                  <a:cubicBezTo>
                    <a:pt x="451488" y="1491718"/>
                    <a:pt x="856659" y="1574814"/>
                    <a:pt x="1102265" y="162383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5D783E0C-8BA6-FE0B-F730-AB4E7A773961}"/>
                </a:ext>
              </a:extLst>
            </p:cNvPr>
            <p:cNvSpPr txBox="1"/>
            <p:nvPr/>
          </p:nvSpPr>
          <p:spPr>
            <a:xfrm>
              <a:off x="7425825" y="1851032"/>
              <a:ext cx="17442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+mn-lt"/>
                  <a:sym typeface="Wingdings"/>
                </a:rPr>
                <a:t> </a:t>
              </a:r>
              <a:r>
                <a:rPr lang="fr-FR" b="1" dirty="0">
                  <a:latin typeface="+mn-lt"/>
                  <a:sym typeface="Wingdings 2"/>
                </a:rPr>
                <a:t>Décroissance rapide</a:t>
              </a:r>
              <a:endParaRPr lang="fr-FR" b="1" dirty="0">
                <a:latin typeface="+mn-lt"/>
              </a:endParaRPr>
            </a:p>
          </p:txBody>
        </p:sp>
      </p:grpSp>
      <p:sp>
        <p:nvSpPr>
          <p:cNvPr id="159" name="ZoneTexte 158">
            <a:extLst>
              <a:ext uri="{FF2B5EF4-FFF2-40B4-BE49-F238E27FC236}">
                <a16:creationId xmlns:a16="http://schemas.microsoft.com/office/drawing/2014/main" id="{D4A6EAA0-E256-DFF3-E11B-41D3B9EF5FC0}"/>
              </a:ext>
            </a:extLst>
          </p:cNvPr>
          <p:cNvSpPr txBox="1"/>
          <p:nvPr/>
        </p:nvSpPr>
        <p:spPr>
          <a:xfrm>
            <a:off x="8808201" y="3144569"/>
            <a:ext cx="1476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  <a:t>Pic</a:t>
            </a:r>
            <a:b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</a:br>
            <a: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  <a:t>de</a:t>
            </a:r>
            <a:b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</a:br>
            <a: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  <a:t>débit</a:t>
            </a:r>
            <a:b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</a:br>
            <a:r>
              <a:rPr lang="fr-FR" sz="2000" b="1" dirty="0">
                <a:solidFill>
                  <a:srgbClr val="FF0000"/>
                </a:solidFill>
                <a:latin typeface="+mn-lt"/>
                <a:sym typeface="Wingdings"/>
              </a:rPr>
              <a:t>de dose</a:t>
            </a:r>
            <a:endParaRPr lang="fr-FR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0" name="Nuage 19">
            <a:extLst>
              <a:ext uri="{FF2B5EF4-FFF2-40B4-BE49-F238E27FC236}">
                <a16:creationId xmlns:a16="http://schemas.microsoft.com/office/drawing/2014/main" id="{3FEBE187-A033-7878-2CD4-BD3C09CEA85F}"/>
              </a:ext>
            </a:extLst>
          </p:cNvPr>
          <p:cNvSpPr/>
          <p:nvPr/>
        </p:nvSpPr>
        <p:spPr>
          <a:xfrm>
            <a:off x="4651406" y="1091925"/>
            <a:ext cx="2204076" cy="155575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353 w 43256"/>
              <a:gd name="connsiteY8" fmla="*/ 6378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353 w 43256"/>
              <a:gd name="connsiteY8" fmla="*/ 6378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88" y="4154"/>
                  <a:pt x="42353" y="6378"/>
                </a:cubicBezTo>
                <a:cubicBezTo>
                  <a:pt x="43599" y="9582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1" name="Groupe 160">
            <a:extLst>
              <a:ext uri="{FF2B5EF4-FFF2-40B4-BE49-F238E27FC236}">
                <a16:creationId xmlns:a16="http://schemas.microsoft.com/office/drawing/2014/main" id="{3D176B64-AC1C-4826-A69E-8BD251ABA171}"/>
              </a:ext>
            </a:extLst>
          </p:cNvPr>
          <p:cNvGrpSpPr/>
          <p:nvPr/>
        </p:nvGrpSpPr>
        <p:grpSpPr>
          <a:xfrm>
            <a:off x="2444739" y="2471210"/>
            <a:ext cx="4173772" cy="1353149"/>
            <a:chOff x="1305747" y="2471209"/>
            <a:chExt cx="4173772" cy="1353149"/>
          </a:xfrm>
        </p:grpSpPr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95245565-895A-6878-59AE-18B045966928}"/>
                </a:ext>
              </a:extLst>
            </p:cNvPr>
            <p:cNvGrpSpPr/>
            <p:nvPr/>
          </p:nvGrpSpPr>
          <p:grpSpPr>
            <a:xfrm>
              <a:off x="1424623" y="2471209"/>
              <a:ext cx="4054896" cy="1353149"/>
              <a:chOff x="434482" y="2371222"/>
              <a:chExt cx="4054896" cy="1353149"/>
            </a:xfrm>
          </p:grpSpPr>
          <p:sp>
            <p:nvSpPr>
              <p:cNvPr id="164" name="Ellipse 163">
                <a:extLst>
                  <a:ext uri="{FF2B5EF4-FFF2-40B4-BE49-F238E27FC236}">
                    <a16:creationId xmlns:a16="http://schemas.microsoft.com/office/drawing/2014/main" id="{6A9D8F83-3F17-845B-CC9C-CADE430FE1C6}"/>
                  </a:ext>
                </a:extLst>
              </p:cNvPr>
              <p:cNvSpPr/>
              <p:nvPr/>
            </p:nvSpPr>
            <p:spPr>
              <a:xfrm>
                <a:off x="2959768" y="237122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53E9D027-279D-99B8-E843-E13140331BEE}"/>
                  </a:ext>
                </a:extLst>
              </p:cNvPr>
              <p:cNvSpPr/>
              <p:nvPr/>
            </p:nvSpPr>
            <p:spPr>
              <a:xfrm>
                <a:off x="3112168" y="252362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38BDC399-2B83-B8BF-23A2-37EECE734A67}"/>
                  </a:ext>
                </a:extLst>
              </p:cNvPr>
              <p:cNvSpPr/>
              <p:nvPr/>
            </p:nvSpPr>
            <p:spPr>
              <a:xfrm>
                <a:off x="3264568" y="267602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EDFEE7A7-C4FE-6F51-100C-8BA3F92CB642}"/>
                  </a:ext>
                </a:extLst>
              </p:cNvPr>
              <p:cNvSpPr/>
              <p:nvPr/>
            </p:nvSpPr>
            <p:spPr>
              <a:xfrm>
                <a:off x="3208421" y="244341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C7F5EB11-C14D-1E09-01B8-1D9FDD61B45F}"/>
                  </a:ext>
                </a:extLst>
              </p:cNvPr>
              <p:cNvSpPr/>
              <p:nvPr/>
            </p:nvSpPr>
            <p:spPr>
              <a:xfrm>
                <a:off x="3360821" y="259581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D4FF0F43-B527-F9CE-BABC-FA96A4D3B7B5}"/>
                  </a:ext>
                </a:extLst>
              </p:cNvPr>
              <p:cNvSpPr/>
              <p:nvPr/>
            </p:nvSpPr>
            <p:spPr>
              <a:xfrm>
                <a:off x="3344778" y="24514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0" name="Ellipse 169">
                <a:extLst>
                  <a:ext uri="{FF2B5EF4-FFF2-40B4-BE49-F238E27FC236}">
                    <a16:creationId xmlns:a16="http://schemas.microsoft.com/office/drawing/2014/main" id="{0EFBC732-352F-4B3D-528D-6D28EE3D977E}"/>
                  </a:ext>
                </a:extLst>
              </p:cNvPr>
              <p:cNvSpPr/>
              <p:nvPr/>
            </p:nvSpPr>
            <p:spPr>
              <a:xfrm>
                <a:off x="3497178" y="26038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1" name="Ellipse 170">
                <a:extLst>
                  <a:ext uri="{FF2B5EF4-FFF2-40B4-BE49-F238E27FC236}">
                    <a16:creationId xmlns:a16="http://schemas.microsoft.com/office/drawing/2014/main" id="{08190969-A7F0-4162-6BA4-32697D515308}"/>
                  </a:ext>
                </a:extLst>
              </p:cNvPr>
              <p:cNvSpPr/>
              <p:nvPr/>
            </p:nvSpPr>
            <p:spPr>
              <a:xfrm>
                <a:off x="3593431" y="252362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2" name="Ellipse 171">
                <a:extLst>
                  <a:ext uri="{FF2B5EF4-FFF2-40B4-BE49-F238E27FC236}">
                    <a16:creationId xmlns:a16="http://schemas.microsoft.com/office/drawing/2014/main" id="{695B24C0-302F-93AB-A8D4-DD8D6643D776}"/>
                  </a:ext>
                </a:extLst>
              </p:cNvPr>
              <p:cNvSpPr/>
              <p:nvPr/>
            </p:nvSpPr>
            <p:spPr>
              <a:xfrm>
                <a:off x="3144255" y="274821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AE4CA6F9-82C2-C011-2C6D-31CDE3E40334}"/>
                  </a:ext>
                </a:extLst>
              </p:cNvPr>
              <p:cNvSpPr/>
              <p:nvPr/>
            </p:nvSpPr>
            <p:spPr>
              <a:xfrm>
                <a:off x="3128212" y="26038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DEB89D47-C452-DBCD-D450-7173F3629C74}"/>
                  </a:ext>
                </a:extLst>
              </p:cNvPr>
              <p:cNvSpPr/>
              <p:nvPr/>
            </p:nvSpPr>
            <p:spPr>
              <a:xfrm>
                <a:off x="3280612" y="275623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87149F1B-3CBD-E17A-967F-D374F7072ACE}"/>
                  </a:ext>
                </a:extLst>
              </p:cNvPr>
              <p:cNvSpPr/>
              <p:nvPr/>
            </p:nvSpPr>
            <p:spPr>
              <a:xfrm>
                <a:off x="3376865" y="267602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916CE6DC-2C20-F6D6-7CB4-B69A0798BA9E}"/>
                  </a:ext>
                </a:extLst>
              </p:cNvPr>
              <p:cNvSpPr/>
              <p:nvPr/>
            </p:nvSpPr>
            <p:spPr>
              <a:xfrm>
                <a:off x="2638930" y="247549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5C0F5CCD-6D6A-CA1E-83A9-75AFA77B7D35}"/>
                  </a:ext>
                </a:extLst>
              </p:cNvPr>
              <p:cNvSpPr/>
              <p:nvPr/>
            </p:nvSpPr>
            <p:spPr>
              <a:xfrm>
                <a:off x="2791330" y="262789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885D3999-7EAA-C069-1E27-6C3BEF721DA8}"/>
                  </a:ext>
                </a:extLst>
              </p:cNvPr>
              <p:cNvSpPr/>
              <p:nvPr/>
            </p:nvSpPr>
            <p:spPr>
              <a:xfrm>
                <a:off x="2943730" y="278029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E77A3A39-506F-2DD3-0EFB-6FA16DE626B4}"/>
                  </a:ext>
                </a:extLst>
              </p:cNvPr>
              <p:cNvSpPr/>
              <p:nvPr/>
            </p:nvSpPr>
            <p:spPr>
              <a:xfrm>
                <a:off x="2887583" y="254768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C8C0ADE1-EDA5-3C0D-270B-098CFA007CBE}"/>
                  </a:ext>
                </a:extLst>
              </p:cNvPr>
              <p:cNvSpPr/>
              <p:nvPr/>
            </p:nvSpPr>
            <p:spPr>
              <a:xfrm>
                <a:off x="3039983" y="270008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CAD7E5F3-2B79-2E04-E7A9-AE27A7AC2C66}"/>
                  </a:ext>
                </a:extLst>
              </p:cNvPr>
              <p:cNvSpPr/>
              <p:nvPr/>
            </p:nvSpPr>
            <p:spPr>
              <a:xfrm>
                <a:off x="3023940" y="255570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5F70CD3E-A5FE-A345-A819-FCAF9B4F35AC}"/>
                  </a:ext>
                </a:extLst>
              </p:cNvPr>
              <p:cNvSpPr/>
              <p:nvPr/>
            </p:nvSpPr>
            <p:spPr>
              <a:xfrm>
                <a:off x="2807374" y="270810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D837EBFE-CDC1-3B82-5986-27BC70DEC5FE}"/>
                  </a:ext>
                </a:extLst>
              </p:cNvPr>
              <p:cNvSpPr/>
              <p:nvPr/>
            </p:nvSpPr>
            <p:spPr>
              <a:xfrm>
                <a:off x="2983834" y="303696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4" name="Ellipse 183">
                <a:extLst>
                  <a:ext uri="{FF2B5EF4-FFF2-40B4-BE49-F238E27FC236}">
                    <a16:creationId xmlns:a16="http://schemas.microsoft.com/office/drawing/2014/main" id="{B7C70EFB-2756-AC84-44D5-53851B8E3384}"/>
                  </a:ext>
                </a:extLst>
              </p:cNvPr>
              <p:cNvSpPr/>
              <p:nvPr/>
            </p:nvSpPr>
            <p:spPr>
              <a:xfrm>
                <a:off x="3080087" y="295675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5" name="Ellipse 184">
                <a:extLst>
                  <a:ext uri="{FF2B5EF4-FFF2-40B4-BE49-F238E27FC236}">
                    <a16:creationId xmlns:a16="http://schemas.microsoft.com/office/drawing/2014/main" id="{2966A65A-B6BB-6D59-49F9-D1094E8BAFCE}"/>
                  </a:ext>
                </a:extLst>
              </p:cNvPr>
              <p:cNvSpPr/>
              <p:nvPr/>
            </p:nvSpPr>
            <p:spPr>
              <a:xfrm>
                <a:off x="3064044" y="281238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20DD1A51-1C9A-D42B-5A5C-BF105320AA67}"/>
                  </a:ext>
                </a:extLst>
              </p:cNvPr>
              <p:cNvSpPr/>
              <p:nvPr/>
            </p:nvSpPr>
            <p:spPr>
              <a:xfrm>
                <a:off x="3216444" y="296478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7" name="Ellipse 186">
                <a:extLst>
                  <a:ext uri="{FF2B5EF4-FFF2-40B4-BE49-F238E27FC236}">
                    <a16:creationId xmlns:a16="http://schemas.microsoft.com/office/drawing/2014/main" id="{464C65FF-0F4B-CF53-5A5F-BF69F4E6E68C}"/>
                  </a:ext>
                </a:extLst>
              </p:cNvPr>
              <p:cNvSpPr/>
              <p:nvPr/>
            </p:nvSpPr>
            <p:spPr>
              <a:xfrm>
                <a:off x="3312697" y="288457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5B89D5E1-943F-E401-E0D1-1ADA6CB8BEE8}"/>
                  </a:ext>
                </a:extLst>
              </p:cNvPr>
              <p:cNvSpPr/>
              <p:nvPr/>
            </p:nvSpPr>
            <p:spPr>
              <a:xfrm>
                <a:off x="2999878" y="311718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9" name="Ellipse 188">
                <a:extLst>
                  <a:ext uri="{FF2B5EF4-FFF2-40B4-BE49-F238E27FC236}">
                    <a16:creationId xmlns:a16="http://schemas.microsoft.com/office/drawing/2014/main" id="{90ED7F33-596C-8ED7-CF84-E306F1811BCA}"/>
                  </a:ext>
                </a:extLst>
              </p:cNvPr>
              <p:cNvSpPr/>
              <p:nvPr/>
            </p:nvSpPr>
            <p:spPr>
              <a:xfrm>
                <a:off x="3096131" y="303697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A776894A-F919-597A-8E95-BAB6D8804C4C}"/>
                  </a:ext>
                </a:extLst>
              </p:cNvPr>
              <p:cNvSpPr/>
              <p:nvPr/>
            </p:nvSpPr>
            <p:spPr>
              <a:xfrm>
                <a:off x="3200401" y="282040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A275F4A5-BB21-04D2-319A-F090A396F6C3}"/>
                  </a:ext>
                </a:extLst>
              </p:cNvPr>
              <p:cNvSpPr/>
              <p:nvPr/>
            </p:nvSpPr>
            <p:spPr>
              <a:xfrm>
                <a:off x="3352801" y="297280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18BDED67-48D1-3AA1-0979-807C5C835B54}"/>
                  </a:ext>
                </a:extLst>
              </p:cNvPr>
              <p:cNvSpPr/>
              <p:nvPr/>
            </p:nvSpPr>
            <p:spPr>
              <a:xfrm>
                <a:off x="3505201" y="312520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D9DFC5FC-6827-F39C-48BB-BD96778E2D5A}"/>
                  </a:ext>
                </a:extLst>
              </p:cNvPr>
              <p:cNvSpPr/>
              <p:nvPr/>
            </p:nvSpPr>
            <p:spPr>
              <a:xfrm>
                <a:off x="3449054" y="289259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4" name="Ellipse 193">
                <a:extLst>
                  <a:ext uri="{FF2B5EF4-FFF2-40B4-BE49-F238E27FC236}">
                    <a16:creationId xmlns:a16="http://schemas.microsoft.com/office/drawing/2014/main" id="{97E900CC-D9E1-2D24-BDCA-5C6EF5CA3C9B}"/>
                  </a:ext>
                </a:extLst>
              </p:cNvPr>
              <p:cNvSpPr/>
              <p:nvPr/>
            </p:nvSpPr>
            <p:spPr>
              <a:xfrm>
                <a:off x="3368845" y="305301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5" name="Ellipse 194">
                <a:extLst>
                  <a:ext uri="{FF2B5EF4-FFF2-40B4-BE49-F238E27FC236}">
                    <a16:creationId xmlns:a16="http://schemas.microsoft.com/office/drawing/2014/main" id="{14E310EE-618B-6212-9DF9-B5618B6B7071}"/>
                  </a:ext>
                </a:extLst>
              </p:cNvPr>
              <p:cNvSpPr/>
              <p:nvPr/>
            </p:nvSpPr>
            <p:spPr>
              <a:xfrm>
                <a:off x="3705722" y="265997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6" name="Ellipse 195">
                <a:extLst>
                  <a:ext uri="{FF2B5EF4-FFF2-40B4-BE49-F238E27FC236}">
                    <a16:creationId xmlns:a16="http://schemas.microsoft.com/office/drawing/2014/main" id="{825F6913-63BB-32C4-0533-E3CE96A4FA88}"/>
                  </a:ext>
                </a:extLst>
              </p:cNvPr>
              <p:cNvSpPr/>
              <p:nvPr/>
            </p:nvSpPr>
            <p:spPr>
              <a:xfrm>
                <a:off x="3858122" y="281237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7" name="Ellipse 196">
                <a:extLst>
                  <a:ext uri="{FF2B5EF4-FFF2-40B4-BE49-F238E27FC236}">
                    <a16:creationId xmlns:a16="http://schemas.microsoft.com/office/drawing/2014/main" id="{E3D4E841-3A1B-A32C-6E11-6CC325295784}"/>
                  </a:ext>
                </a:extLst>
              </p:cNvPr>
              <p:cNvSpPr/>
              <p:nvPr/>
            </p:nvSpPr>
            <p:spPr>
              <a:xfrm>
                <a:off x="3890209" y="303697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8" name="Ellipse 197">
                <a:extLst>
                  <a:ext uri="{FF2B5EF4-FFF2-40B4-BE49-F238E27FC236}">
                    <a16:creationId xmlns:a16="http://schemas.microsoft.com/office/drawing/2014/main" id="{53B617D6-C5C0-5BE8-43E6-E7A87A4A35A3}"/>
                  </a:ext>
                </a:extLst>
              </p:cNvPr>
              <p:cNvSpPr/>
              <p:nvPr/>
            </p:nvSpPr>
            <p:spPr>
              <a:xfrm>
                <a:off x="3874166" y="289259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9" name="Ellipse 198">
                <a:extLst>
                  <a:ext uri="{FF2B5EF4-FFF2-40B4-BE49-F238E27FC236}">
                    <a16:creationId xmlns:a16="http://schemas.microsoft.com/office/drawing/2014/main" id="{775A822A-FE64-85ED-322C-9EFC4BC44B4B}"/>
                  </a:ext>
                </a:extLst>
              </p:cNvPr>
              <p:cNvSpPr/>
              <p:nvPr/>
            </p:nvSpPr>
            <p:spPr>
              <a:xfrm>
                <a:off x="3384884" y="276425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0" name="Ellipse 199">
                <a:extLst>
                  <a:ext uri="{FF2B5EF4-FFF2-40B4-BE49-F238E27FC236}">
                    <a16:creationId xmlns:a16="http://schemas.microsoft.com/office/drawing/2014/main" id="{7B08BE00-5F02-EA23-6C97-AF77F204CB8C}"/>
                  </a:ext>
                </a:extLst>
              </p:cNvPr>
              <p:cNvSpPr/>
              <p:nvPr/>
            </p:nvSpPr>
            <p:spPr>
              <a:xfrm>
                <a:off x="3537284" y="291665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1" name="Ellipse 200">
                <a:extLst>
                  <a:ext uri="{FF2B5EF4-FFF2-40B4-BE49-F238E27FC236}">
                    <a16:creationId xmlns:a16="http://schemas.microsoft.com/office/drawing/2014/main" id="{3DF21AE0-3E5C-8573-F4C4-5BAFF923A60C}"/>
                  </a:ext>
                </a:extLst>
              </p:cNvPr>
              <p:cNvSpPr/>
              <p:nvPr/>
            </p:nvSpPr>
            <p:spPr>
              <a:xfrm>
                <a:off x="3689684" y="306905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2" name="Ellipse 201">
                <a:extLst>
                  <a:ext uri="{FF2B5EF4-FFF2-40B4-BE49-F238E27FC236}">
                    <a16:creationId xmlns:a16="http://schemas.microsoft.com/office/drawing/2014/main" id="{56D6D380-8D2D-B7CA-7B2D-94F740636E5F}"/>
                  </a:ext>
                </a:extLst>
              </p:cNvPr>
              <p:cNvSpPr/>
              <p:nvPr/>
            </p:nvSpPr>
            <p:spPr>
              <a:xfrm>
                <a:off x="3633537" y="283644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3" name="Ellipse 202">
                <a:extLst>
                  <a:ext uri="{FF2B5EF4-FFF2-40B4-BE49-F238E27FC236}">
                    <a16:creationId xmlns:a16="http://schemas.microsoft.com/office/drawing/2014/main" id="{354F1FF3-B9E5-8A1B-E651-88F7671234A8}"/>
                  </a:ext>
                </a:extLst>
              </p:cNvPr>
              <p:cNvSpPr/>
              <p:nvPr/>
            </p:nvSpPr>
            <p:spPr>
              <a:xfrm>
                <a:off x="3785937" y="298884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4" name="Ellipse 203">
                <a:extLst>
                  <a:ext uri="{FF2B5EF4-FFF2-40B4-BE49-F238E27FC236}">
                    <a16:creationId xmlns:a16="http://schemas.microsoft.com/office/drawing/2014/main" id="{3018CEF7-9616-DF13-0C37-07150E777259}"/>
                  </a:ext>
                </a:extLst>
              </p:cNvPr>
              <p:cNvSpPr/>
              <p:nvPr/>
            </p:nvSpPr>
            <p:spPr>
              <a:xfrm>
                <a:off x="3769894" y="284446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5" name="Ellipse 204">
                <a:extLst>
                  <a:ext uri="{FF2B5EF4-FFF2-40B4-BE49-F238E27FC236}">
                    <a16:creationId xmlns:a16="http://schemas.microsoft.com/office/drawing/2014/main" id="{66115968-5D5D-4A55-D392-CD9897D1EEC4}"/>
                  </a:ext>
                </a:extLst>
              </p:cNvPr>
              <p:cNvSpPr/>
              <p:nvPr/>
            </p:nvSpPr>
            <p:spPr>
              <a:xfrm>
                <a:off x="3553328" y="299686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6" name="Ellipse 205">
                <a:extLst>
                  <a:ext uri="{FF2B5EF4-FFF2-40B4-BE49-F238E27FC236}">
                    <a16:creationId xmlns:a16="http://schemas.microsoft.com/office/drawing/2014/main" id="{023ECFEF-771A-CAD2-3679-F9922537AFDE}"/>
                  </a:ext>
                </a:extLst>
              </p:cNvPr>
              <p:cNvSpPr/>
              <p:nvPr/>
            </p:nvSpPr>
            <p:spPr>
              <a:xfrm>
                <a:off x="3729788" y="332572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7" name="Ellipse 206">
                <a:extLst>
                  <a:ext uri="{FF2B5EF4-FFF2-40B4-BE49-F238E27FC236}">
                    <a16:creationId xmlns:a16="http://schemas.microsoft.com/office/drawing/2014/main" id="{8D219C7A-AB5C-5A9F-AF35-550B6316C478}"/>
                  </a:ext>
                </a:extLst>
              </p:cNvPr>
              <p:cNvSpPr/>
              <p:nvPr/>
            </p:nvSpPr>
            <p:spPr>
              <a:xfrm>
                <a:off x="3826041" y="32455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8" name="Ellipse 207">
                <a:extLst>
                  <a:ext uri="{FF2B5EF4-FFF2-40B4-BE49-F238E27FC236}">
                    <a16:creationId xmlns:a16="http://schemas.microsoft.com/office/drawing/2014/main" id="{2AC8836A-2817-CCC1-CD5E-442AA47F1A22}"/>
                  </a:ext>
                </a:extLst>
              </p:cNvPr>
              <p:cNvSpPr/>
              <p:nvPr/>
            </p:nvSpPr>
            <p:spPr>
              <a:xfrm>
                <a:off x="3809998" y="310113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9" name="Ellipse 208">
                <a:extLst>
                  <a:ext uri="{FF2B5EF4-FFF2-40B4-BE49-F238E27FC236}">
                    <a16:creationId xmlns:a16="http://schemas.microsoft.com/office/drawing/2014/main" id="{7256FAFD-6F3B-8C14-8881-D71E88613275}"/>
                  </a:ext>
                </a:extLst>
              </p:cNvPr>
              <p:cNvSpPr/>
              <p:nvPr/>
            </p:nvSpPr>
            <p:spPr>
              <a:xfrm>
                <a:off x="3745832" y="340593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0" name="Ellipse 209">
                <a:extLst>
                  <a:ext uri="{FF2B5EF4-FFF2-40B4-BE49-F238E27FC236}">
                    <a16:creationId xmlns:a16="http://schemas.microsoft.com/office/drawing/2014/main" id="{F253A89E-B383-4784-4BF7-B1D07EF7EF15}"/>
                  </a:ext>
                </a:extLst>
              </p:cNvPr>
              <p:cNvSpPr/>
              <p:nvPr/>
            </p:nvSpPr>
            <p:spPr>
              <a:xfrm>
                <a:off x="3842085" y="332572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1" name="Ellipse 210">
                <a:extLst>
                  <a:ext uri="{FF2B5EF4-FFF2-40B4-BE49-F238E27FC236}">
                    <a16:creationId xmlns:a16="http://schemas.microsoft.com/office/drawing/2014/main" id="{694708E0-E078-937A-B4AE-14F52CE92C6E}"/>
                  </a:ext>
                </a:extLst>
              </p:cNvPr>
              <p:cNvSpPr/>
              <p:nvPr/>
            </p:nvSpPr>
            <p:spPr>
              <a:xfrm>
                <a:off x="2783310" y="330968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2" name="Ellipse 211">
                <a:extLst>
                  <a:ext uri="{FF2B5EF4-FFF2-40B4-BE49-F238E27FC236}">
                    <a16:creationId xmlns:a16="http://schemas.microsoft.com/office/drawing/2014/main" id="{CFA1465E-3E40-E365-A0C1-00A96C2D830E}"/>
                  </a:ext>
                </a:extLst>
              </p:cNvPr>
              <p:cNvSpPr/>
              <p:nvPr/>
            </p:nvSpPr>
            <p:spPr>
              <a:xfrm>
                <a:off x="2879563" y="322947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3" name="Ellipse 212">
                <a:extLst>
                  <a:ext uri="{FF2B5EF4-FFF2-40B4-BE49-F238E27FC236}">
                    <a16:creationId xmlns:a16="http://schemas.microsoft.com/office/drawing/2014/main" id="{6DAB9B22-F4B4-36B3-87FE-986DEE517893}"/>
                  </a:ext>
                </a:extLst>
              </p:cNvPr>
              <p:cNvSpPr/>
              <p:nvPr/>
            </p:nvSpPr>
            <p:spPr>
              <a:xfrm>
                <a:off x="3015920" y="323749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4" name="Ellipse 213">
                <a:extLst>
                  <a:ext uri="{FF2B5EF4-FFF2-40B4-BE49-F238E27FC236}">
                    <a16:creationId xmlns:a16="http://schemas.microsoft.com/office/drawing/2014/main" id="{798170EB-0DD5-7228-8465-4849D7BEC875}"/>
                  </a:ext>
                </a:extLst>
              </p:cNvPr>
              <p:cNvSpPr/>
              <p:nvPr/>
            </p:nvSpPr>
            <p:spPr>
              <a:xfrm>
                <a:off x="3112173" y="315728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5" name="Ellipse 214">
                <a:extLst>
                  <a:ext uri="{FF2B5EF4-FFF2-40B4-BE49-F238E27FC236}">
                    <a16:creationId xmlns:a16="http://schemas.microsoft.com/office/drawing/2014/main" id="{2014532B-F62E-2F27-F660-BF888278A875}"/>
                  </a:ext>
                </a:extLst>
              </p:cNvPr>
              <p:cNvSpPr/>
              <p:nvPr/>
            </p:nvSpPr>
            <p:spPr>
              <a:xfrm>
                <a:off x="2799354" y="338989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6" name="Ellipse 215">
                <a:extLst>
                  <a:ext uri="{FF2B5EF4-FFF2-40B4-BE49-F238E27FC236}">
                    <a16:creationId xmlns:a16="http://schemas.microsoft.com/office/drawing/2014/main" id="{07F67D66-EA9C-1499-00DA-286FFFE93881}"/>
                  </a:ext>
                </a:extLst>
              </p:cNvPr>
              <p:cNvSpPr/>
              <p:nvPr/>
            </p:nvSpPr>
            <p:spPr>
              <a:xfrm>
                <a:off x="2895607" y="330968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7" name="Ellipse 216">
                <a:extLst>
                  <a:ext uri="{FF2B5EF4-FFF2-40B4-BE49-F238E27FC236}">
                    <a16:creationId xmlns:a16="http://schemas.microsoft.com/office/drawing/2014/main" id="{C4EBF2DC-7418-B90C-5D1E-39526019DD1C}"/>
                  </a:ext>
                </a:extLst>
              </p:cNvPr>
              <p:cNvSpPr/>
              <p:nvPr/>
            </p:nvSpPr>
            <p:spPr>
              <a:xfrm>
                <a:off x="3152277" y="32455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8" name="Ellipse 217">
                <a:extLst>
                  <a:ext uri="{FF2B5EF4-FFF2-40B4-BE49-F238E27FC236}">
                    <a16:creationId xmlns:a16="http://schemas.microsoft.com/office/drawing/2014/main" id="{1EC644F1-388B-5A68-DB40-1E3F62A6C792}"/>
                  </a:ext>
                </a:extLst>
              </p:cNvPr>
              <p:cNvSpPr/>
              <p:nvPr/>
            </p:nvSpPr>
            <p:spPr>
              <a:xfrm>
                <a:off x="3304677" y="33979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9" name="Ellipse 218">
                <a:extLst>
                  <a:ext uri="{FF2B5EF4-FFF2-40B4-BE49-F238E27FC236}">
                    <a16:creationId xmlns:a16="http://schemas.microsoft.com/office/drawing/2014/main" id="{577CE5B9-FA77-6A70-D642-BBD7F37E8B36}"/>
                  </a:ext>
                </a:extLst>
              </p:cNvPr>
              <p:cNvSpPr/>
              <p:nvPr/>
            </p:nvSpPr>
            <p:spPr>
              <a:xfrm>
                <a:off x="3248530" y="316530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0" name="Ellipse 219">
                <a:extLst>
                  <a:ext uri="{FF2B5EF4-FFF2-40B4-BE49-F238E27FC236}">
                    <a16:creationId xmlns:a16="http://schemas.microsoft.com/office/drawing/2014/main" id="{9EFA22F9-B375-2F7D-8113-8FAA3C074A33}"/>
                  </a:ext>
                </a:extLst>
              </p:cNvPr>
              <p:cNvSpPr/>
              <p:nvPr/>
            </p:nvSpPr>
            <p:spPr>
              <a:xfrm>
                <a:off x="3168321" y="332572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1" name="Ellipse 220">
                <a:extLst>
                  <a:ext uri="{FF2B5EF4-FFF2-40B4-BE49-F238E27FC236}">
                    <a16:creationId xmlns:a16="http://schemas.microsoft.com/office/drawing/2014/main" id="{31E342BB-59C0-F89C-8D9D-9074C3A0B65D}"/>
                  </a:ext>
                </a:extLst>
              </p:cNvPr>
              <p:cNvSpPr/>
              <p:nvPr/>
            </p:nvSpPr>
            <p:spPr>
              <a:xfrm>
                <a:off x="3689685" y="330968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2" name="Ellipse 221">
                <a:extLst>
                  <a:ext uri="{FF2B5EF4-FFF2-40B4-BE49-F238E27FC236}">
                    <a16:creationId xmlns:a16="http://schemas.microsoft.com/office/drawing/2014/main" id="{448E1697-D4EC-9113-EAF1-E03E2F51F0CE}"/>
                  </a:ext>
                </a:extLst>
              </p:cNvPr>
              <p:cNvSpPr/>
              <p:nvPr/>
            </p:nvSpPr>
            <p:spPr>
              <a:xfrm>
                <a:off x="3673642" y="316530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3" name="Ellipse 222">
                <a:extLst>
                  <a:ext uri="{FF2B5EF4-FFF2-40B4-BE49-F238E27FC236}">
                    <a16:creationId xmlns:a16="http://schemas.microsoft.com/office/drawing/2014/main" id="{17B83CB0-F2A2-55D0-8C20-2C4B89E8D401}"/>
                  </a:ext>
                </a:extLst>
              </p:cNvPr>
              <p:cNvSpPr/>
              <p:nvPr/>
            </p:nvSpPr>
            <p:spPr>
              <a:xfrm>
                <a:off x="3336760" y="318936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19BB8EF0-FD4F-679B-F110-AF929DA2BFD0}"/>
                  </a:ext>
                </a:extLst>
              </p:cNvPr>
              <p:cNvSpPr/>
              <p:nvPr/>
            </p:nvSpPr>
            <p:spPr>
              <a:xfrm>
                <a:off x="3489160" y="334176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432C7B4C-542E-C03A-0CDB-94D62CD61B30}"/>
                  </a:ext>
                </a:extLst>
              </p:cNvPr>
              <p:cNvSpPr/>
              <p:nvPr/>
            </p:nvSpPr>
            <p:spPr>
              <a:xfrm>
                <a:off x="3585413" y="326156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75C30D30-B639-28B5-9234-3DD9CD29EA4F}"/>
                  </a:ext>
                </a:extLst>
              </p:cNvPr>
              <p:cNvSpPr/>
              <p:nvPr/>
            </p:nvSpPr>
            <p:spPr>
              <a:xfrm>
                <a:off x="3352804" y="326958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46914F19-32F9-869B-B459-37313BC267EF}"/>
                  </a:ext>
                </a:extLst>
              </p:cNvPr>
              <p:cNvSpPr/>
              <p:nvPr/>
            </p:nvSpPr>
            <p:spPr>
              <a:xfrm>
                <a:off x="3529264" y="359844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8" name="Ellipse 227">
                <a:extLst>
                  <a:ext uri="{FF2B5EF4-FFF2-40B4-BE49-F238E27FC236}">
                    <a16:creationId xmlns:a16="http://schemas.microsoft.com/office/drawing/2014/main" id="{AE26BFE3-71AE-DF83-AA96-95A9864DC4F4}"/>
                  </a:ext>
                </a:extLst>
              </p:cNvPr>
              <p:cNvSpPr/>
              <p:nvPr/>
            </p:nvSpPr>
            <p:spPr>
              <a:xfrm>
                <a:off x="3625517" y="351823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9" name="Ellipse 228">
                <a:extLst>
                  <a:ext uri="{FF2B5EF4-FFF2-40B4-BE49-F238E27FC236}">
                    <a16:creationId xmlns:a16="http://schemas.microsoft.com/office/drawing/2014/main" id="{E69D0C29-272A-D51C-5B50-800ABBE9F44A}"/>
                  </a:ext>
                </a:extLst>
              </p:cNvPr>
              <p:cNvSpPr/>
              <p:nvPr/>
            </p:nvSpPr>
            <p:spPr>
              <a:xfrm>
                <a:off x="3609474" y="337385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0" name="Ellipse 229">
                <a:extLst>
                  <a:ext uri="{FF2B5EF4-FFF2-40B4-BE49-F238E27FC236}">
                    <a16:creationId xmlns:a16="http://schemas.microsoft.com/office/drawing/2014/main" id="{F71839E9-996C-BD37-A4CB-AD536761278A}"/>
                  </a:ext>
                </a:extLst>
              </p:cNvPr>
              <p:cNvSpPr/>
              <p:nvPr/>
            </p:nvSpPr>
            <p:spPr>
              <a:xfrm>
                <a:off x="3545308" y="367865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1" name="Ellipse 230">
                <a:extLst>
                  <a:ext uri="{FF2B5EF4-FFF2-40B4-BE49-F238E27FC236}">
                    <a16:creationId xmlns:a16="http://schemas.microsoft.com/office/drawing/2014/main" id="{0A73B13A-56AB-FE32-7638-C9DBA7DA5844}"/>
                  </a:ext>
                </a:extLst>
              </p:cNvPr>
              <p:cNvSpPr/>
              <p:nvPr/>
            </p:nvSpPr>
            <p:spPr>
              <a:xfrm>
                <a:off x="3641561" y="359844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2" name="Ellipse 231">
                <a:extLst>
                  <a:ext uri="{FF2B5EF4-FFF2-40B4-BE49-F238E27FC236}">
                    <a16:creationId xmlns:a16="http://schemas.microsoft.com/office/drawing/2014/main" id="{FE9427AC-72AF-EC91-D496-9A1B0AB5A682}"/>
                  </a:ext>
                </a:extLst>
              </p:cNvPr>
              <p:cNvSpPr/>
              <p:nvPr/>
            </p:nvSpPr>
            <p:spPr>
              <a:xfrm>
                <a:off x="3954373" y="238726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3" name="Ellipse 232">
                <a:extLst>
                  <a:ext uri="{FF2B5EF4-FFF2-40B4-BE49-F238E27FC236}">
                    <a16:creationId xmlns:a16="http://schemas.microsoft.com/office/drawing/2014/main" id="{1E672A6A-79AF-A8BF-179B-19F4F3548829}"/>
                  </a:ext>
                </a:extLst>
              </p:cNvPr>
              <p:cNvSpPr/>
              <p:nvPr/>
            </p:nvSpPr>
            <p:spPr>
              <a:xfrm>
                <a:off x="4106773" y="253966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9091BB46-07ED-E792-F200-08F7343ABB7E}"/>
                  </a:ext>
                </a:extLst>
              </p:cNvPr>
              <p:cNvSpPr/>
              <p:nvPr/>
            </p:nvSpPr>
            <p:spPr>
              <a:xfrm>
                <a:off x="4259173" y="269206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73029CAF-A52E-524C-7937-97478C3346CD}"/>
                  </a:ext>
                </a:extLst>
              </p:cNvPr>
              <p:cNvSpPr/>
              <p:nvPr/>
            </p:nvSpPr>
            <p:spPr>
              <a:xfrm>
                <a:off x="4203026" y="249956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4AB82B78-1E2E-026C-60CB-33A520FA7585}"/>
                  </a:ext>
                </a:extLst>
              </p:cNvPr>
              <p:cNvSpPr/>
              <p:nvPr/>
            </p:nvSpPr>
            <p:spPr>
              <a:xfrm>
                <a:off x="4355426" y="261185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CB1F003B-7B06-8A49-536E-9CB01C3631F4}"/>
                  </a:ext>
                </a:extLst>
              </p:cNvPr>
              <p:cNvSpPr/>
              <p:nvPr/>
            </p:nvSpPr>
            <p:spPr>
              <a:xfrm>
                <a:off x="4339383" y="246747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8" name="Ellipse 237">
                <a:extLst>
                  <a:ext uri="{FF2B5EF4-FFF2-40B4-BE49-F238E27FC236}">
                    <a16:creationId xmlns:a16="http://schemas.microsoft.com/office/drawing/2014/main" id="{776DD3BD-30FD-0377-6A83-1443240361E5}"/>
                  </a:ext>
                </a:extLst>
              </p:cNvPr>
              <p:cNvSpPr/>
              <p:nvPr/>
            </p:nvSpPr>
            <p:spPr>
              <a:xfrm>
                <a:off x="4138860" y="276425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9" name="Ellipse 238">
                <a:extLst>
                  <a:ext uri="{FF2B5EF4-FFF2-40B4-BE49-F238E27FC236}">
                    <a16:creationId xmlns:a16="http://schemas.microsoft.com/office/drawing/2014/main" id="{1319506D-E12E-B6E4-F659-7A632997AC26}"/>
                  </a:ext>
                </a:extLst>
              </p:cNvPr>
              <p:cNvSpPr/>
              <p:nvPr/>
            </p:nvSpPr>
            <p:spPr>
              <a:xfrm>
                <a:off x="4122817" y="261987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0" name="Ellipse 239">
                <a:extLst>
                  <a:ext uri="{FF2B5EF4-FFF2-40B4-BE49-F238E27FC236}">
                    <a16:creationId xmlns:a16="http://schemas.microsoft.com/office/drawing/2014/main" id="{84E9B628-0608-F5CB-E973-D089B8E023A1}"/>
                  </a:ext>
                </a:extLst>
              </p:cNvPr>
              <p:cNvSpPr/>
              <p:nvPr/>
            </p:nvSpPr>
            <p:spPr>
              <a:xfrm>
                <a:off x="4275217" y="277227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1" name="Ellipse 240">
                <a:extLst>
                  <a:ext uri="{FF2B5EF4-FFF2-40B4-BE49-F238E27FC236}">
                    <a16:creationId xmlns:a16="http://schemas.microsoft.com/office/drawing/2014/main" id="{A7FC1187-5167-8899-145C-265922D6755D}"/>
                  </a:ext>
                </a:extLst>
              </p:cNvPr>
              <p:cNvSpPr/>
              <p:nvPr/>
            </p:nvSpPr>
            <p:spPr>
              <a:xfrm>
                <a:off x="4371470" y="269206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18BAFA07-20A6-EEAF-842C-BCA84B1E73B2}"/>
                  </a:ext>
                </a:extLst>
              </p:cNvPr>
              <p:cNvSpPr/>
              <p:nvPr/>
            </p:nvSpPr>
            <p:spPr>
              <a:xfrm>
                <a:off x="3938335" y="279634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6795FA7B-0EC4-E489-1476-F625ED8B8663}"/>
                  </a:ext>
                </a:extLst>
              </p:cNvPr>
              <p:cNvSpPr/>
              <p:nvPr/>
            </p:nvSpPr>
            <p:spPr>
              <a:xfrm>
                <a:off x="3882188" y="256373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7520B4FE-1E4C-5BF9-2808-58001F921A0B}"/>
                  </a:ext>
                </a:extLst>
              </p:cNvPr>
              <p:cNvSpPr/>
              <p:nvPr/>
            </p:nvSpPr>
            <p:spPr>
              <a:xfrm>
                <a:off x="4034588" y="271613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78A4B3CD-D216-707E-1762-07C6D034A8E7}"/>
                  </a:ext>
                </a:extLst>
              </p:cNvPr>
              <p:cNvSpPr/>
              <p:nvPr/>
            </p:nvSpPr>
            <p:spPr>
              <a:xfrm>
                <a:off x="4018545" y="257175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6" name="Ellipse 245">
                <a:extLst>
                  <a:ext uri="{FF2B5EF4-FFF2-40B4-BE49-F238E27FC236}">
                    <a16:creationId xmlns:a16="http://schemas.microsoft.com/office/drawing/2014/main" id="{A7FB8422-90FE-F77E-965D-A1829CB39846}"/>
                  </a:ext>
                </a:extLst>
              </p:cNvPr>
              <p:cNvSpPr/>
              <p:nvPr/>
            </p:nvSpPr>
            <p:spPr>
              <a:xfrm>
                <a:off x="3801979" y="272415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7" name="Ellipse 246">
                <a:extLst>
                  <a:ext uri="{FF2B5EF4-FFF2-40B4-BE49-F238E27FC236}">
                    <a16:creationId xmlns:a16="http://schemas.microsoft.com/office/drawing/2014/main" id="{54613ED4-1263-9604-621A-7D21D309CB69}"/>
                  </a:ext>
                </a:extLst>
              </p:cNvPr>
              <p:cNvSpPr/>
              <p:nvPr/>
            </p:nvSpPr>
            <p:spPr>
              <a:xfrm>
                <a:off x="3978439" y="305301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8" name="Ellipse 247">
                <a:extLst>
                  <a:ext uri="{FF2B5EF4-FFF2-40B4-BE49-F238E27FC236}">
                    <a16:creationId xmlns:a16="http://schemas.microsoft.com/office/drawing/2014/main" id="{53F4E664-6FD3-6005-E35D-F03F4F8EFB17}"/>
                  </a:ext>
                </a:extLst>
              </p:cNvPr>
              <p:cNvSpPr/>
              <p:nvPr/>
            </p:nvSpPr>
            <p:spPr>
              <a:xfrm>
                <a:off x="4074692" y="297280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9" name="Ellipse 248">
                <a:extLst>
                  <a:ext uri="{FF2B5EF4-FFF2-40B4-BE49-F238E27FC236}">
                    <a16:creationId xmlns:a16="http://schemas.microsoft.com/office/drawing/2014/main" id="{8E6B9052-1B5D-BAB2-CC6E-9D9D7C03C7B4}"/>
                  </a:ext>
                </a:extLst>
              </p:cNvPr>
              <p:cNvSpPr/>
              <p:nvPr/>
            </p:nvSpPr>
            <p:spPr>
              <a:xfrm>
                <a:off x="4058649" y="282842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0" name="Ellipse 249">
                <a:extLst>
                  <a:ext uri="{FF2B5EF4-FFF2-40B4-BE49-F238E27FC236}">
                    <a16:creationId xmlns:a16="http://schemas.microsoft.com/office/drawing/2014/main" id="{74712308-6BEE-58EA-C77C-9131593B04B1}"/>
                  </a:ext>
                </a:extLst>
              </p:cNvPr>
              <p:cNvSpPr/>
              <p:nvPr/>
            </p:nvSpPr>
            <p:spPr>
              <a:xfrm>
                <a:off x="4211049" y="298082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1" name="Ellipse 250">
                <a:extLst>
                  <a:ext uri="{FF2B5EF4-FFF2-40B4-BE49-F238E27FC236}">
                    <a16:creationId xmlns:a16="http://schemas.microsoft.com/office/drawing/2014/main" id="{E0062995-6936-DC1E-2C46-F3B01DFB514D}"/>
                  </a:ext>
                </a:extLst>
              </p:cNvPr>
              <p:cNvSpPr/>
              <p:nvPr/>
            </p:nvSpPr>
            <p:spPr>
              <a:xfrm>
                <a:off x="4307302" y="290061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2" name="Ellipse 251">
                <a:extLst>
                  <a:ext uri="{FF2B5EF4-FFF2-40B4-BE49-F238E27FC236}">
                    <a16:creationId xmlns:a16="http://schemas.microsoft.com/office/drawing/2014/main" id="{F247CEF2-F796-BEA3-476B-EEDCCF21A4F9}"/>
                  </a:ext>
                </a:extLst>
              </p:cNvPr>
              <p:cNvSpPr/>
              <p:nvPr/>
            </p:nvSpPr>
            <p:spPr>
              <a:xfrm>
                <a:off x="3994483" y="313322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3" name="Ellipse 252">
                <a:extLst>
                  <a:ext uri="{FF2B5EF4-FFF2-40B4-BE49-F238E27FC236}">
                    <a16:creationId xmlns:a16="http://schemas.microsoft.com/office/drawing/2014/main" id="{646CF595-8C0A-259E-E89A-49E9FBB36E6D}"/>
                  </a:ext>
                </a:extLst>
              </p:cNvPr>
              <p:cNvSpPr/>
              <p:nvPr/>
            </p:nvSpPr>
            <p:spPr>
              <a:xfrm>
                <a:off x="4090736" y="305301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4" name="Ellipse 253">
                <a:extLst>
                  <a:ext uri="{FF2B5EF4-FFF2-40B4-BE49-F238E27FC236}">
                    <a16:creationId xmlns:a16="http://schemas.microsoft.com/office/drawing/2014/main" id="{C2994AD5-2A52-4F2B-F7E7-D3EED2B6101B}"/>
                  </a:ext>
                </a:extLst>
              </p:cNvPr>
              <p:cNvSpPr/>
              <p:nvPr/>
            </p:nvSpPr>
            <p:spPr>
              <a:xfrm>
                <a:off x="4195006" y="283644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5" name="Ellipse 254">
                <a:extLst>
                  <a:ext uri="{FF2B5EF4-FFF2-40B4-BE49-F238E27FC236}">
                    <a16:creationId xmlns:a16="http://schemas.microsoft.com/office/drawing/2014/main" id="{0BB76657-7062-311D-EB2B-3CFDE993CEFE}"/>
                  </a:ext>
                </a:extLst>
              </p:cNvPr>
              <p:cNvSpPr/>
              <p:nvPr/>
            </p:nvSpPr>
            <p:spPr>
              <a:xfrm>
                <a:off x="4347406" y="298884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6" name="Ellipse 255">
                <a:extLst>
                  <a:ext uri="{FF2B5EF4-FFF2-40B4-BE49-F238E27FC236}">
                    <a16:creationId xmlns:a16="http://schemas.microsoft.com/office/drawing/2014/main" id="{94482335-C9DF-2B6D-BE3E-0FC161877E48}"/>
                  </a:ext>
                </a:extLst>
              </p:cNvPr>
              <p:cNvSpPr/>
              <p:nvPr/>
            </p:nvSpPr>
            <p:spPr>
              <a:xfrm>
                <a:off x="4443659" y="290863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7" name="Ellipse 256">
                <a:extLst>
                  <a:ext uri="{FF2B5EF4-FFF2-40B4-BE49-F238E27FC236}">
                    <a16:creationId xmlns:a16="http://schemas.microsoft.com/office/drawing/2014/main" id="{22F608F7-2321-5166-45C2-2A7A552BB722}"/>
                  </a:ext>
                </a:extLst>
              </p:cNvPr>
              <p:cNvSpPr/>
              <p:nvPr/>
            </p:nvSpPr>
            <p:spPr>
              <a:xfrm>
                <a:off x="4363450" y="306905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8" name="Ellipse 257">
                <a:extLst>
                  <a:ext uri="{FF2B5EF4-FFF2-40B4-BE49-F238E27FC236}">
                    <a16:creationId xmlns:a16="http://schemas.microsoft.com/office/drawing/2014/main" id="{991B9DAE-ACC6-DFEE-AE4D-1CB750AE25BB}"/>
                  </a:ext>
                </a:extLst>
              </p:cNvPr>
              <p:cNvSpPr/>
              <p:nvPr/>
            </p:nvSpPr>
            <p:spPr>
              <a:xfrm>
                <a:off x="4379489" y="2780297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9" name="Ellipse 258">
                <a:extLst>
                  <a:ext uri="{FF2B5EF4-FFF2-40B4-BE49-F238E27FC236}">
                    <a16:creationId xmlns:a16="http://schemas.microsoft.com/office/drawing/2014/main" id="{E2A98E3C-4069-ED7B-451F-8081C770F55B}"/>
                  </a:ext>
                </a:extLst>
              </p:cNvPr>
              <p:cNvSpPr/>
              <p:nvPr/>
            </p:nvSpPr>
            <p:spPr>
              <a:xfrm>
                <a:off x="3874168" y="319739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0" name="Ellipse 259">
                <a:extLst>
                  <a:ext uri="{FF2B5EF4-FFF2-40B4-BE49-F238E27FC236}">
                    <a16:creationId xmlns:a16="http://schemas.microsoft.com/office/drawing/2014/main" id="{7FC3D086-7AB9-49D4-1FAC-8F7698EBD116}"/>
                  </a:ext>
                </a:extLst>
              </p:cNvPr>
              <p:cNvSpPr/>
              <p:nvPr/>
            </p:nvSpPr>
            <p:spPr>
              <a:xfrm>
                <a:off x="4010525" y="3253538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1" name="Ellipse 260">
                <a:extLst>
                  <a:ext uri="{FF2B5EF4-FFF2-40B4-BE49-F238E27FC236}">
                    <a16:creationId xmlns:a16="http://schemas.microsoft.com/office/drawing/2014/main" id="{FE46FCED-EA6C-CF2E-A400-1E41FFF77A7B}"/>
                  </a:ext>
                </a:extLst>
              </p:cNvPr>
              <p:cNvSpPr/>
              <p:nvPr/>
            </p:nvSpPr>
            <p:spPr>
              <a:xfrm>
                <a:off x="4106778" y="317332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2" name="Ellipse 261">
                <a:extLst>
                  <a:ext uri="{FF2B5EF4-FFF2-40B4-BE49-F238E27FC236}">
                    <a16:creationId xmlns:a16="http://schemas.microsoft.com/office/drawing/2014/main" id="{0510F630-BC4D-E9B9-990D-87B052CF7E45}"/>
                  </a:ext>
                </a:extLst>
              </p:cNvPr>
              <p:cNvSpPr/>
              <p:nvPr/>
            </p:nvSpPr>
            <p:spPr>
              <a:xfrm>
                <a:off x="3946359" y="332572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3" name="Ellipse 262">
                <a:extLst>
                  <a:ext uri="{FF2B5EF4-FFF2-40B4-BE49-F238E27FC236}">
                    <a16:creationId xmlns:a16="http://schemas.microsoft.com/office/drawing/2014/main" id="{FF92E7C3-3255-1DCF-7960-2AB5F40B30D2}"/>
                  </a:ext>
                </a:extLst>
              </p:cNvPr>
              <p:cNvSpPr/>
              <p:nvPr/>
            </p:nvSpPr>
            <p:spPr>
              <a:xfrm>
                <a:off x="4146882" y="326155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4" name="Ellipse 263">
                <a:extLst>
                  <a:ext uri="{FF2B5EF4-FFF2-40B4-BE49-F238E27FC236}">
                    <a16:creationId xmlns:a16="http://schemas.microsoft.com/office/drawing/2014/main" id="{CF036DAA-D149-682B-D345-CAFA0D447263}"/>
                  </a:ext>
                </a:extLst>
              </p:cNvPr>
              <p:cNvSpPr/>
              <p:nvPr/>
            </p:nvSpPr>
            <p:spPr>
              <a:xfrm>
                <a:off x="4299282" y="341395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5" name="Ellipse 264">
                <a:extLst>
                  <a:ext uri="{FF2B5EF4-FFF2-40B4-BE49-F238E27FC236}">
                    <a16:creationId xmlns:a16="http://schemas.microsoft.com/office/drawing/2014/main" id="{416517B4-3BD6-AF28-E761-261EE25056A8}"/>
                  </a:ext>
                </a:extLst>
              </p:cNvPr>
              <p:cNvSpPr/>
              <p:nvPr/>
            </p:nvSpPr>
            <p:spPr>
              <a:xfrm>
                <a:off x="4243135" y="318135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6" name="Ellipse 265">
                <a:extLst>
                  <a:ext uri="{FF2B5EF4-FFF2-40B4-BE49-F238E27FC236}">
                    <a16:creationId xmlns:a16="http://schemas.microsoft.com/office/drawing/2014/main" id="{685D4C56-D3BB-45C6-B793-9E950A49DF2E}"/>
                  </a:ext>
                </a:extLst>
              </p:cNvPr>
              <p:cNvSpPr/>
              <p:nvPr/>
            </p:nvSpPr>
            <p:spPr>
              <a:xfrm>
                <a:off x="4162926" y="334177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7" name="Ellipse 266">
                <a:extLst>
                  <a:ext uri="{FF2B5EF4-FFF2-40B4-BE49-F238E27FC236}">
                    <a16:creationId xmlns:a16="http://schemas.microsoft.com/office/drawing/2014/main" id="{BFF84DCD-0EAF-358F-9B3E-2A209F77646D}"/>
                  </a:ext>
                </a:extLst>
              </p:cNvPr>
              <p:cNvSpPr/>
              <p:nvPr/>
            </p:nvSpPr>
            <p:spPr>
              <a:xfrm>
                <a:off x="4331365" y="320541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8" name="Ellipse 267">
                <a:extLst>
                  <a:ext uri="{FF2B5EF4-FFF2-40B4-BE49-F238E27FC236}">
                    <a16:creationId xmlns:a16="http://schemas.microsoft.com/office/drawing/2014/main" id="{7AF2B02A-7E9A-BA7D-623E-12205EDB5ADD}"/>
                  </a:ext>
                </a:extLst>
              </p:cNvPr>
              <p:cNvSpPr/>
              <p:nvPr/>
            </p:nvSpPr>
            <p:spPr>
              <a:xfrm>
                <a:off x="4347409" y="328562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9" name="Ellipse 268">
                <a:extLst>
                  <a:ext uri="{FF2B5EF4-FFF2-40B4-BE49-F238E27FC236}">
                    <a16:creationId xmlns:a16="http://schemas.microsoft.com/office/drawing/2014/main" id="{E9E55FB0-E010-7FE7-1357-5A517BFAEF65}"/>
                  </a:ext>
                </a:extLst>
              </p:cNvPr>
              <p:cNvSpPr/>
              <p:nvPr/>
            </p:nvSpPr>
            <p:spPr>
              <a:xfrm>
                <a:off x="4154902" y="3470104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0" name="Ellipse 269">
                <a:extLst>
                  <a:ext uri="{FF2B5EF4-FFF2-40B4-BE49-F238E27FC236}">
                    <a16:creationId xmlns:a16="http://schemas.microsoft.com/office/drawing/2014/main" id="{00089270-CD63-E73C-25DE-55B6A1A23717}"/>
                  </a:ext>
                </a:extLst>
              </p:cNvPr>
              <p:cNvSpPr/>
              <p:nvPr/>
            </p:nvSpPr>
            <p:spPr>
              <a:xfrm>
                <a:off x="4034589" y="3542295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1" name="Ellipse 270">
                <a:extLst>
                  <a:ext uri="{FF2B5EF4-FFF2-40B4-BE49-F238E27FC236}">
                    <a16:creationId xmlns:a16="http://schemas.microsoft.com/office/drawing/2014/main" id="{5DD99404-137C-8023-B018-5A7781C8A280}"/>
                  </a:ext>
                </a:extLst>
              </p:cNvPr>
              <p:cNvSpPr/>
              <p:nvPr/>
            </p:nvSpPr>
            <p:spPr>
              <a:xfrm>
                <a:off x="4018546" y="3397916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2" name="Ellipse 271">
                <a:extLst>
                  <a:ext uri="{FF2B5EF4-FFF2-40B4-BE49-F238E27FC236}">
                    <a16:creationId xmlns:a16="http://schemas.microsoft.com/office/drawing/2014/main" id="{55E2533B-2644-82DD-519E-AC712B5A0D2B}"/>
                  </a:ext>
                </a:extLst>
              </p:cNvPr>
              <p:cNvSpPr/>
              <p:nvPr/>
            </p:nvSpPr>
            <p:spPr>
              <a:xfrm>
                <a:off x="3681664" y="342197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3" name="Ellipse 272">
                <a:extLst>
                  <a:ext uri="{FF2B5EF4-FFF2-40B4-BE49-F238E27FC236}">
                    <a16:creationId xmlns:a16="http://schemas.microsoft.com/office/drawing/2014/main" id="{39AF2C5A-39CA-F43D-2C05-AC380B18AA23}"/>
                  </a:ext>
                </a:extLst>
              </p:cNvPr>
              <p:cNvSpPr/>
              <p:nvPr/>
            </p:nvSpPr>
            <p:spPr>
              <a:xfrm>
                <a:off x="3834064" y="3574379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4" name="Ellipse 273">
                <a:extLst>
                  <a:ext uri="{FF2B5EF4-FFF2-40B4-BE49-F238E27FC236}">
                    <a16:creationId xmlns:a16="http://schemas.microsoft.com/office/drawing/2014/main" id="{3920711E-E980-772D-75DF-CFFD2672543D}"/>
                  </a:ext>
                </a:extLst>
              </p:cNvPr>
              <p:cNvSpPr/>
              <p:nvPr/>
            </p:nvSpPr>
            <p:spPr>
              <a:xfrm>
                <a:off x="3930317" y="3494170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5" name="Ellipse 274">
                <a:extLst>
                  <a:ext uri="{FF2B5EF4-FFF2-40B4-BE49-F238E27FC236}">
                    <a16:creationId xmlns:a16="http://schemas.microsoft.com/office/drawing/2014/main" id="{38845540-C505-A15A-577C-4BBDCA03E206}"/>
                  </a:ext>
                </a:extLst>
              </p:cNvPr>
              <p:cNvSpPr/>
              <p:nvPr/>
            </p:nvSpPr>
            <p:spPr>
              <a:xfrm>
                <a:off x="3697708" y="3502191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6" name="Ellipse 275">
                <a:extLst>
                  <a:ext uri="{FF2B5EF4-FFF2-40B4-BE49-F238E27FC236}">
                    <a16:creationId xmlns:a16="http://schemas.microsoft.com/office/drawing/2014/main" id="{63A686E6-9733-B5AB-D0A3-D9928BFCC2FD}"/>
                  </a:ext>
                </a:extLst>
              </p:cNvPr>
              <p:cNvSpPr/>
              <p:nvPr/>
            </p:nvSpPr>
            <p:spPr>
              <a:xfrm>
                <a:off x="3954378" y="3606462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7" name="Ellipse 276">
                <a:extLst>
                  <a:ext uri="{FF2B5EF4-FFF2-40B4-BE49-F238E27FC236}">
                    <a16:creationId xmlns:a16="http://schemas.microsoft.com/office/drawing/2014/main" id="{A6E37921-FAC8-5317-E97B-F4F1CC6597CC}"/>
                  </a:ext>
                </a:extLst>
              </p:cNvPr>
              <p:cNvSpPr/>
              <p:nvPr/>
            </p:nvSpPr>
            <p:spPr>
              <a:xfrm>
                <a:off x="4090735" y="3614483"/>
                <a:ext cx="45719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8" name="ZoneTexte 277">
                <a:extLst>
                  <a:ext uri="{FF2B5EF4-FFF2-40B4-BE49-F238E27FC236}">
                    <a16:creationId xmlns:a16="http://schemas.microsoft.com/office/drawing/2014/main" id="{D33A9B0A-41E1-B0BB-E065-1CA74E8EF51A}"/>
                  </a:ext>
                </a:extLst>
              </p:cNvPr>
              <p:cNvSpPr txBox="1"/>
              <p:nvPr/>
            </p:nvSpPr>
            <p:spPr>
              <a:xfrm>
                <a:off x="434482" y="2564059"/>
                <a:ext cx="1851703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b="1" dirty="0">
                    <a:latin typeface="+mn-lt"/>
                    <a:sym typeface="Wingdings 2"/>
                  </a:rPr>
                  <a:t> Les descendants se fixent sur les particules</a:t>
                </a:r>
                <a:endParaRPr lang="fr-FR" dirty="0">
                  <a:latin typeface="+mn-lt"/>
                </a:endParaRPr>
              </a:p>
            </p:txBody>
          </p:sp>
        </p:grpSp>
        <p:sp>
          <p:nvSpPr>
            <p:cNvPr id="163" name="Forme libre 8194">
              <a:extLst>
                <a:ext uri="{FF2B5EF4-FFF2-40B4-BE49-F238E27FC236}">
                  <a16:creationId xmlns:a16="http://schemas.microsoft.com/office/drawing/2014/main" id="{5645F2FD-33C2-BDFA-A051-2A0E8DB39E2B}"/>
                </a:ext>
              </a:extLst>
            </p:cNvPr>
            <p:cNvSpPr/>
            <p:nvPr/>
          </p:nvSpPr>
          <p:spPr>
            <a:xfrm>
              <a:off x="1305747" y="2539338"/>
              <a:ext cx="2318335" cy="833368"/>
            </a:xfrm>
            <a:custGeom>
              <a:avLst/>
              <a:gdLst>
                <a:gd name="connsiteX0" fmla="*/ 0 w 1684421"/>
                <a:gd name="connsiteY0" fmla="*/ 1134388 h 1134388"/>
                <a:gd name="connsiteX1" fmla="*/ 441158 w 1684421"/>
                <a:gd name="connsiteY1" fmla="*/ 404473 h 1134388"/>
                <a:gd name="connsiteX2" fmla="*/ 1475873 w 1684421"/>
                <a:gd name="connsiteY2" fmla="*/ 35504 h 1134388"/>
                <a:gd name="connsiteX3" fmla="*/ 1684421 w 1684421"/>
                <a:gd name="connsiteY3" fmla="*/ 35504 h 1134388"/>
                <a:gd name="connsiteX0" fmla="*/ 0 w 1475873"/>
                <a:gd name="connsiteY0" fmla="*/ 1098884 h 1098884"/>
                <a:gd name="connsiteX1" fmla="*/ 441158 w 1475873"/>
                <a:gd name="connsiteY1" fmla="*/ 368969 h 1098884"/>
                <a:gd name="connsiteX2" fmla="*/ 1475873 w 1475873"/>
                <a:gd name="connsiteY2" fmla="*/ 0 h 1098884"/>
                <a:gd name="connsiteX0" fmla="*/ 0 w 1475873"/>
                <a:gd name="connsiteY0" fmla="*/ 1098884 h 1098884"/>
                <a:gd name="connsiteX1" fmla="*/ 561473 w 1475873"/>
                <a:gd name="connsiteY1" fmla="*/ 264695 h 1098884"/>
                <a:gd name="connsiteX2" fmla="*/ 1475873 w 1475873"/>
                <a:gd name="connsiteY2" fmla="*/ 0 h 1098884"/>
                <a:gd name="connsiteX0" fmla="*/ 0 w 1475873"/>
                <a:gd name="connsiteY0" fmla="*/ 1098884 h 1098884"/>
                <a:gd name="connsiteX1" fmla="*/ 561473 w 1475873"/>
                <a:gd name="connsiteY1" fmla="*/ 264695 h 1098884"/>
                <a:gd name="connsiteX2" fmla="*/ 1475873 w 1475873"/>
                <a:gd name="connsiteY2" fmla="*/ 0 h 1098884"/>
                <a:gd name="connsiteX0" fmla="*/ 0 w 1475873"/>
                <a:gd name="connsiteY0" fmla="*/ 1098884 h 1098884"/>
                <a:gd name="connsiteX1" fmla="*/ 561473 w 1475873"/>
                <a:gd name="connsiteY1" fmla="*/ 264695 h 1098884"/>
                <a:gd name="connsiteX2" fmla="*/ 1475873 w 1475873"/>
                <a:gd name="connsiteY2" fmla="*/ 0 h 1098884"/>
                <a:gd name="connsiteX0" fmla="*/ 0 w 1475873"/>
                <a:gd name="connsiteY0" fmla="*/ 1098884 h 1098884"/>
                <a:gd name="connsiteX1" fmla="*/ 561473 w 1475873"/>
                <a:gd name="connsiteY1" fmla="*/ 264695 h 1098884"/>
                <a:gd name="connsiteX2" fmla="*/ 1475873 w 1475873"/>
                <a:gd name="connsiteY2" fmla="*/ 0 h 1098884"/>
                <a:gd name="connsiteX0" fmla="*/ 0 w 1588168"/>
                <a:gd name="connsiteY0" fmla="*/ 914399 h 914399"/>
                <a:gd name="connsiteX1" fmla="*/ 673768 w 1588168"/>
                <a:gd name="connsiteY1" fmla="*/ 264695 h 914399"/>
                <a:gd name="connsiteX2" fmla="*/ 1588168 w 1588168"/>
                <a:gd name="connsiteY2" fmla="*/ 0 h 914399"/>
                <a:gd name="connsiteX0" fmla="*/ 0 w 1725930"/>
                <a:gd name="connsiteY0" fmla="*/ 843460 h 843460"/>
                <a:gd name="connsiteX1" fmla="*/ 811530 w 1725930"/>
                <a:gd name="connsiteY1" fmla="*/ 264695 h 843460"/>
                <a:gd name="connsiteX2" fmla="*/ 1725930 w 1725930"/>
                <a:gd name="connsiteY2" fmla="*/ 0 h 843460"/>
                <a:gd name="connsiteX0" fmla="*/ 0 w 1725930"/>
                <a:gd name="connsiteY0" fmla="*/ 843460 h 843460"/>
                <a:gd name="connsiteX1" fmla="*/ 811530 w 1725930"/>
                <a:gd name="connsiteY1" fmla="*/ 264695 h 843460"/>
                <a:gd name="connsiteX2" fmla="*/ 1725930 w 1725930"/>
                <a:gd name="connsiteY2" fmla="*/ 0 h 843460"/>
                <a:gd name="connsiteX0" fmla="*/ 0 w 1758730"/>
                <a:gd name="connsiteY0" fmla="*/ 588948 h 588948"/>
                <a:gd name="connsiteX1" fmla="*/ 811530 w 1758730"/>
                <a:gd name="connsiteY1" fmla="*/ 10183 h 588948"/>
                <a:gd name="connsiteX2" fmla="*/ 1758730 w 1758730"/>
                <a:gd name="connsiteY2" fmla="*/ 202655 h 588948"/>
                <a:gd name="connsiteX0" fmla="*/ 0 w 1758730"/>
                <a:gd name="connsiteY0" fmla="*/ 623733 h 623733"/>
                <a:gd name="connsiteX1" fmla="*/ 811530 w 1758730"/>
                <a:gd name="connsiteY1" fmla="*/ 44968 h 623733"/>
                <a:gd name="connsiteX2" fmla="*/ 1758730 w 1758730"/>
                <a:gd name="connsiteY2" fmla="*/ 237440 h 623733"/>
                <a:gd name="connsiteX0" fmla="*/ 0 w 1758730"/>
                <a:gd name="connsiteY0" fmla="*/ 620281 h 620281"/>
                <a:gd name="connsiteX1" fmla="*/ 811530 w 1758730"/>
                <a:gd name="connsiteY1" fmla="*/ 41516 h 620281"/>
                <a:gd name="connsiteX2" fmla="*/ 1758730 w 1758730"/>
                <a:gd name="connsiteY2" fmla="*/ 233988 h 620281"/>
                <a:gd name="connsiteX0" fmla="*/ 0 w 1758730"/>
                <a:gd name="connsiteY0" fmla="*/ 673833 h 673833"/>
                <a:gd name="connsiteX1" fmla="*/ 798410 w 1758730"/>
                <a:gd name="connsiteY1" fmla="*/ 24127 h 673833"/>
                <a:gd name="connsiteX2" fmla="*/ 1758730 w 1758730"/>
                <a:gd name="connsiteY2" fmla="*/ 287540 h 673833"/>
                <a:gd name="connsiteX0" fmla="*/ 0 w 1758730"/>
                <a:gd name="connsiteY0" fmla="*/ 670460 h 670460"/>
                <a:gd name="connsiteX1" fmla="*/ 798410 w 1758730"/>
                <a:gd name="connsiteY1" fmla="*/ 20754 h 670460"/>
                <a:gd name="connsiteX2" fmla="*/ 1758730 w 1758730"/>
                <a:gd name="connsiteY2" fmla="*/ 284167 h 670460"/>
                <a:gd name="connsiteX0" fmla="*/ 0 w 1758730"/>
                <a:gd name="connsiteY0" fmla="*/ 663167 h 663167"/>
                <a:gd name="connsiteX1" fmla="*/ 798410 w 1758730"/>
                <a:gd name="connsiteY1" fmla="*/ 13461 h 663167"/>
                <a:gd name="connsiteX2" fmla="*/ 1758730 w 1758730"/>
                <a:gd name="connsiteY2" fmla="*/ 276874 h 663167"/>
                <a:gd name="connsiteX0" fmla="*/ 0 w 1758730"/>
                <a:gd name="connsiteY0" fmla="*/ 663167 h 663167"/>
                <a:gd name="connsiteX1" fmla="*/ 798410 w 1758730"/>
                <a:gd name="connsiteY1" fmla="*/ 13461 h 663167"/>
                <a:gd name="connsiteX2" fmla="*/ 1758730 w 1758730"/>
                <a:gd name="connsiteY2" fmla="*/ 276874 h 663167"/>
                <a:gd name="connsiteX0" fmla="*/ 0 w 1758730"/>
                <a:gd name="connsiteY0" fmla="*/ 669923 h 669923"/>
                <a:gd name="connsiteX1" fmla="*/ 607293 w 1758730"/>
                <a:gd name="connsiteY1" fmla="*/ 12339 h 669923"/>
                <a:gd name="connsiteX2" fmla="*/ 1758730 w 1758730"/>
                <a:gd name="connsiteY2" fmla="*/ 283630 h 669923"/>
                <a:gd name="connsiteX0" fmla="*/ 0 w 1758730"/>
                <a:gd name="connsiteY0" fmla="*/ 669923 h 669923"/>
                <a:gd name="connsiteX1" fmla="*/ 607293 w 1758730"/>
                <a:gd name="connsiteY1" fmla="*/ 12339 h 669923"/>
                <a:gd name="connsiteX2" fmla="*/ 1758730 w 1758730"/>
                <a:gd name="connsiteY2" fmla="*/ 283630 h 669923"/>
                <a:gd name="connsiteX0" fmla="*/ 0 w 1758730"/>
                <a:gd name="connsiteY0" fmla="*/ 672966 h 672966"/>
                <a:gd name="connsiteX1" fmla="*/ 607293 w 1758730"/>
                <a:gd name="connsiteY1" fmla="*/ 15382 h 672966"/>
                <a:gd name="connsiteX2" fmla="*/ 1758730 w 1758730"/>
                <a:gd name="connsiteY2" fmla="*/ 286673 h 672966"/>
                <a:gd name="connsiteX0" fmla="*/ 0 w 1758730"/>
                <a:gd name="connsiteY0" fmla="*/ 672966 h 672966"/>
                <a:gd name="connsiteX1" fmla="*/ 607293 w 1758730"/>
                <a:gd name="connsiteY1" fmla="*/ 15382 h 672966"/>
                <a:gd name="connsiteX2" fmla="*/ 1758730 w 1758730"/>
                <a:gd name="connsiteY2" fmla="*/ 286673 h 672966"/>
                <a:gd name="connsiteX0" fmla="*/ 0 w 1758730"/>
                <a:gd name="connsiteY0" fmla="*/ 672966 h 672966"/>
                <a:gd name="connsiteX1" fmla="*/ 607293 w 1758730"/>
                <a:gd name="connsiteY1" fmla="*/ 15382 h 672966"/>
                <a:gd name="connsiteX2" fmla="*/ 1758730 w 1758730"/>
                <a:gd name="connsiteY2" fmla="*/ 286673 h 67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8730" h="672966">
                  <a:moveTo>
                    <a:pt x="0" y="672966"/>
                  </a:moveTo>
                  <a:cubicBezTo>
                    <a:pt x="139733" y="300814"/>
                    <a:pt x="145878" y="54160"/>
                    <a:pt x="607293" y="15382"/>
                  </a:cubicBezTo>
                  <a:cubicBezTo>
                    <a:pt x="1068708" y="-23396"/>
                    <a:pt x="1308739" y="-7504"/>
                    <a:pt x="1758730" y="286673"/>
                  </a:cubicBezTo>
                </a:path>
              </a:pathLst>
            </a:custGeom>
            <a:noFill/>
            <a:ln w="88900" cmpd="dbl">
              <a:solidFill>
                <a:schemeClr val="tx2"/>
              </a:solidFill>
              <a:headEnd type="none" w="sm" len="sm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9" name="Groupe 278">
            <a:extLst>
              <a:ext uri="{FF2B5EF4-FFF2-40B4-BE49-F238E27FC236}">
                <a16:creationId xmlns:a16="http://schemas.microsoft.com/office/drawing/2014/main" id="{152FFB33-133C-E370-293F-981D4060BA0A}"/>
              </a:ext>
            </a:extLst>
          </p:cNvPr>
          <p:cNvGrpSpPr/>
          <p:nvPr/>
        </p:nvGrpSpPr>
        <p:grpSpPr>
          <a:xfrm>
            <a:off x="1593686" y="4672810"/>
            <a:ext cx="10494681" cy="1655801"/>
            <a:chOff x="390526" y="4560515"/>
            <a:chExt cx="10494681" cy="1655801"/>
          </a:xfrm>
        </p:grpSpPr>
        <p:sp>
          <p:nvSpPr>
            <p:cNvPr id="280" name="Parallélogramme 279">
              <a:extLst>
                <a:ext uri="{FF2B5EF4-FFF2-40B4-BE49-F238E27FC236}">
                  <a16:creationId xmlns:a16="http://schemas.microsoft.com/office/drawing/2014/main" id="{ABCB64BA-7C86-92DA-A4A8-B715BF84D710}"/>
                </a:ext>
              </a:extLst>
            </p:cNvPr>
            <p:cNvSpPr/>
            <p:nvPr/>
          </p:nvSpPr>
          <p:spPr>
            <a:xfrm>
              <a:off x="390526" y="5153025"/>
              <a:ext cx="10494681" cy="1063291"/>
            </a:xfrm>
            <a:prstGeom prst="parallelogram">
              <a:avLst>
                <a:gd name="adj" fmla="val 75542"/>
              </a:avLst>
            </a:prstGeom>
            <a:solidFill>
              <a:srgbClr val="9DE2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BC778E8-D235-BC06-2CE8-1989983C97ED}"/>
                </a:ext>
              </a:extLst>
            </p:cNvPr>
            <p:cNvSpPr/>
            <p:nvPr/>
          </p:nvSpPr>
          <p:spPr>
            <a:xfrm>
              <a:off x="2559817" y="5240300"/>
              <a:ext cx="144380" cy="600075"/>
            </a:xfrm>
            <a:prstGeom prst="rect">
              <a:avLst/>
            </a:prstGeom>
            <a:solidFill>
              <a:srgbClr val="D98A33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2" name="Nuage 281">
              <a:extLst>
                <a:ext uri="{FF2B5EF4-FFF2-40B4-BE49-F238E27FC236}">
                  <a16:creationId xmlns:a16="http://schemas.microsoft.com/office/drawing/2014/main" id="{009C7C85-9ED0-0BD9-6EB9-9064D20F04B5}"/>
                </a:ext>
              </a:extLst>
            </p:cNvPr>
            <p:cNvSpPr/>
            <p:nvPr/>
          </p:nvSpPr>
          <p:spPr>
            <a:xfrm>
              <a:off x="2213709" y="4560515"/>
              <a:ext cx="914400" cy="914400"/>
            </a:xfrm>
            <a:prstGeom prst="cloud">
              <a:avLst/>
            </a:prstGeom>
            <a:solidFill>
              <a:srgbClr val="00B05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83" name="Ellipse 282">
            <a:extLst>
              <a:ext uri="{FF2B5EF4-FFF2-40B4-BE49-F238E27FC236}">
                <a16:creationId xmlns:a16="http://schemas.microsoft.com/office/drawing/2014/main" id="{4B64D860-8A89-0822-EB09-156831D23FCE}"/>
              </a:ext>
            </a:extLst>
          </p:cNvPr>
          <p:cNvSpPr/>
          <p:nvPr/>
        </p:nvSpPr>
        <p:spPr>
          <a:xfrm>
            <a:off x="4935248" y="5327670"/>
            <a:ext cx="1621504" cy="7948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4" name="ZoneTexte 283">
            <a:extLst>
              <a:ext uri="{FF2B5EF4-FFF2-40B4-BE49-F238E27FC236}">
                <a16:creationId xmlns:a16="http://schemas.microsoft.com/office/drawing/2014/main" id="{C44F71B1-83E1-9109-1203-FE656162FBB2}"/>
              </a:ext>
            </a:extLst>
          </p:cNvPr>
          <p:cNvSpPr txBox="1"/>
          <p:nvPr/>
        </p:nvSpPr>
        <p:spPr>
          <a:xfrm>
            <a:off x="4836767" y="5401193"/>
            <a:ext cx="181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n-lt"/>
                <a:sym typeface="Wingdings 2"/>
              </a:rPr>
              <a:t> </a:t>
            </a:r>
            <a:r>
              <a:rPr lang="fr-FR" b="1" dirty="0">
                <a:latin typeface="+mn-lt"/>
              </a:rPr>
              <a:t>Dépôt des descendants</a:t>
            </a:r>
          </a:p>
        </p:txBody>
      </p:sp>
      <p:sp>
        <p:nvSpPr>
          <p:cNvPr id="285" name="ZoneTexte 284">
            <a:extLst>
              <a:ext uri="{FF2B5EF4-FFF2-40B4-BE49-F238E27FC236}">
                <a16:creationId xmlns:a16="http://schemas.microsoft.com/office/drawing/2014/main" id="{BB6BBF35-FCAE-6582-6D2D-A158CCDDFCE3}"/>
              </a:ext>
            </a:extLst>
          </p:cNvPr>
          <p:cNvSpPr txBox="1"/>
          <p:nvPr/>
        </p:nvSpPr>
        <p:spPr>
          <a:xfrm>
            <a:off x="6499398" y="5682686"/>
            <a:ext cx="2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n-lt"/>
                <a:sym typeface="Wingdings 2"/>
              </a:rPr>
              <a:t> </a:t>
            </a:r>
            <a:r>
              <a:rPr lang="fr-FR" b="1" dirty="0">
                <a:latin typeface="+mn-lt"/>
              </a:rPr>
              <a:t>Rayonnement</a:t>
            </a:r>
          </a:p>
        </p:txBody>
      </p:sp>
      <p:grpSp>
        <p:nvGrpSpPr>
          <p:cNvPr id="286" name="Groupe 285">
            <a:extLst>
              <a:ext uri="{FF2B5EF4-FFF2-40B4-BE49-F238E27FC236}">
                <a16:creationId xmlns:a16="http://schemas.microsoft.com/office/drawing/2014/main" id="{4DC28EE7-1CD7-96F7-5755-F32962DACD4A}"/>
              </a:ext>
            </a:extLst>
          </p:cNvPr>
          <p:cNvGrpSpPr/>
          <p:nvPr/>
        </p:nvGrpSpPr>
        <p:grpSpPr>
          <a:xfrm>
            <a:off x="8470801" y="4777036"/>
            <a:ext cx="2957377" cy="1469012"/>
            <a:chOff x="6048440" y="4704847"/>
            <a:chExt cx="2957377" cy="1469012"/>
          </a:xfrm>
        </p:grpSpPr>
        <p:pic>
          <p:nvPicPr>
            <p:cNvPr id="287" name="Picture 14" descr="D:\Users\QUEREL-ARN01\AppData\Local\Temp\Mxt93\RemoteFiles\66662_3_1\IRSN_05_Reseau-de-Telemesure.png">
              <a:extLst>
                <a:ext uri="{FF2B5EF4-FFF2-40B4-BE49-F238E27FC236}">
                  <a16:creationId xmlns:a16="http://schemas.microsoft.com/office/drawing/2014/main" id="{90405C8B-0C7F-FF44-1260-FACB9A0EB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440" y="4704847"/>
              <a:ext cx="1738475" cy="1469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8" name="ZoneTexte 287">
              <a:extLst>
                <a:ext uri="{FF2B5EF4-FFF2-40B4-BE49-F238E27FC236}">
                  <a16:creationId xmlns:a16="http://schemas.microsoft.com/office/drawing/2014/main" id="{A82E145C-9DED-8D2B-EE5D-10FAD8111C45}"/>
                </a:ext>
              </a:extLst>
            </p:cNvPr>
            <p:cNvSpPr txBox="1"/>
            <p:nvPr/>
          </p:nvSpPr>
          <p:spPr>
            <a:xfrm>
              <a:off x="6942432" y="5611951"/>
              <a:ext cx="20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n-lt"/>
                </a:rPr>
                <a:t>Station de mesure</a:t>
              </a:r>
            </a:p>
          </p:txBody>
        </p:sp>
      </p:grp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586DCC7A-0AF1-EF99-B7BE-6AF54BE63F20}"/>
              </a:ext>
            </a:extLst>
          </p:cNvPr>
          <p:cNvGrpSpPr/>
          <p:nvPr/>
        </p:nvGrpSpPr>
        <p:grpSpPr>
          <a:xfrm>
            <a:off x="6367360" y="5144708"/>
            <a:ext cx="2440841" cy="600373"/>
            <a:chOff x="5277832" y="5016371"/>
            <a:chExt cx="1257594" cy="600373"/>
          </a:xfrm>
        </p:grpSpPr>
        <p:sp>
          <p:nvSpPr>
            <p:cNvPr id="294" name="Forme libre 6">
              <a:extLst>
                <a:ext uri="{FF2B5EF4-FFF2-40B4-BE49-F238E27FC236}">
                  <a16:creationId xmlns:a16="http://schemas.microsoft.com/office/drawing/2014/main" id="{CF71216A-9F31-BF1A-B534-B7F02C05B56A}"/>
                </a:ext>
              </a:extLst>
            </p:cNvPr>
            <p:cNvSpPr/>
            <p:nvPr/>
          </p:nvSpPr>
          <p:spPr>
            <a:xfrm rot="20929886">
              <a:off x="5277832" y="5016371"/>
              <a:ext cx="1217333" cy="117557"/>
            </a:xfrm>
            <a:custGeom>
              <a:avLst/>
              <a:gdLst>
                <a:gd name="connsiteX0" fmla="*/ 0 w 1133475"/>
                <a:gd name="connsiteY0" fmla="*/ 98489 h 117557"/>
                <a:gd name="connsiteX1" fmla="*/ 117475 w 1133475"/>
                <a:gd name="connsiteY1" fmla="*/ 64 h 117557"/>
                <a:gd name="connsiteX2" fmla="*/ 231775 w 1133475"/>
                <a:gd name="connsiteY2" fmla="*/ 111189 h 117557"/>
                <a:gd name="connsiteX3" fmla="*/ 333375 w 1133475"/>
                <a:gd name="connsiteY3" fmla="*/ 3239 h 117557"/>
                <a:gd name="connsiteX4" fmla="*/ 434975 w 1133475"/>
                <a:gd name="connsiteY4" fmla="*/ 117539 h 117557"/>
                <a:gd name="connsiteX5" fmla="*/ 552450 w 1133475"/>
                <a:gd name="connsiteY5" fmla="*/ 9589 h 117557"/>
                <a:gd name="connsiteX6" fmla="*/ 660400 w 1133475"/>
                <a:gd name="connsiteY6" fmla="*/ 117539 h 117557"/>
                <a:gd name="connsiteX7" fmla="*/ 755650 w 1133475"/>
                <a:gd name="connsiteY7" fmla="*/ 19114 h 117557"/>
                <a:gd name="connsiteX8" fmla="*/ 850900 w 1133475"/>
                <a:gd name="connsiteY8" fmla="*/ 117539 h 117557"/>
                <a:gd name="connsiteX9" fmla="*/ 939800 w 1133475"/>
                <a:gd name="connsiteY9" fmla="*/ 9589 h 117557"/>
                <a:gd name="connsiteX10" fmla="*/ 1050925 w 1133475"/>
                <a:gd name="connsiteY10" fmla="*/ 108014 h 117557"/>
                <a:gd name="connsiteX11" fmla="*/ 1133475 w 1133475"/>
                <a:gd name="connsiteY11" fmla="*/ 19114 h 11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475" h="117557">
                  <a:moveTo>
                    <a:pt x="0" y="98489"/>
                  </a:moveTo>
                  <a:cubicBezTo>
                    <a:pt x="39423" y="48218"/>
                    <a:pt x="78846" y="-2053"/>
                    <a:pt x="117475" y="64"/>
                  </a:cubicBezTo>
                  <a:cubicBezTo>
                    <a:pt x="156104" y="2181"/>
                    <a:pt x="195792" y="110660"/>
                    <a:pt x="231775" y="111189"/>
                  </a:cubicBezTo>
                  <a:cubicBezTo>
                    <a:pt x="267758" y="111718"/>
                    <a:pt x="299508" y="2181"/>
                    <a:pt x="333375" y="3239"/>
                  </a:cubicBezTo>
                  <a:cubicBezTo>
                    <a:pt x="367242" y="4297"/>
                    <a:pt x="398463" y="116481"/>
                    <a:pt x="434975" y="117539"/>
                  </a:cubicBezTo>
                  <a:cubicBezTo>
                    <a:pt x="471487" y="118597"/>
                    <a:pt x="514879" y="9589"/>
                    <a:pt x="552450" y="9589"/>
                  </a:cubicBezTo>
                  <a:cubicBezTo>
                    <a:pt x="590021" y="9589"/>
                    <a:pt x="626533" y="115952"/>
                    <a:pt x="660400" y="117539"/>
                  </a:cubicBezTo>
                  <a:cubicBezTo>
                    <a:pt x="694267" y="119126"/>
                    <a:pt x="723900" y="19114"/>
                    <a:pt x="755650" y="19114"/>
                  </a:cubicBezTo>
                  <a:cubicBezTo>
                    <a:pt x="787400" y="19114"/>
                    <a:pt x="820208" y="119127"/>
                    <a:pt x="850900" y="117539"/>
                  </a:cubicBezTo>
                  <a:cubicBezTo>
                    <a:pt x="881592" y="115952"/>
                    <a:pt x="906463" y="11176"/>
                    <a:pt x="939800" y="9589"/>
                  </a:cubicBezTo>
                  <a:cubicBezTo>
                    <a:pt x="973137" y="8002"/>
                    <a:pt x="1018646" y="106427"/>
                    <a:pt x="1050925" y="108014"/>
                  </a:cubicBezTo>
                  <a:cubicBezTo>
                    <a:pt x="1083204" y="109601"/>
                    <a:pt x="1108339" y="64357"/>
                    <a:pt x="1133475" y="1911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5" name="Forme libre 163">
              <a:extLst>
                <a:ext uri="{FF2B5EF4-FFF2-40B4-BE49-F238E27FC236}">
                  <a16:creationId xmlns:a16="http://schemas.microsoft.com/office/drawing/2014/main" id="{F1D3894E-3DE4-1FE3-4A55-3B0326CA9145}"/>
                </a:ext>
              </a:extLst>
            </p:cNvPr>
            <p:cNvSpPr/>
            <p:nvPr/>
          </p:nvSpPr>
          <p:spPr>
            <a:xfrm rot="21228435">
              <a:off x="5373282" y="5286331"/>
              <a:ext cx="1133475" cy="117557"/>
            </a:xfrm>
            <a:custGeom>
              <a:avLst/>
              <a:gdLst>
                <a:gd name="connsiteX0" fmla="*/ 0 w 1133475"/>
                <a:gd name="connsiteY0" fmla="*/ 98489 h 117557"/>
                <a:gd name="connsiteX1" fmla="*/ 117475 w 1133475"/>
                <a:gd name="connsiteY1" fmla="*/ 64 h 117557"/>
                <a:gd name="connsiteX2" fmla="*/ 231775 w 1133475"/>
                <a:gd name="connsiteY2" fmla="*/ 111189 h 117557"/>
                <a:gd name="connsiteX3" fmla="*/ 333375 w 1133475"/>
                <a:gd name="connsiteY3" fmla="*/ 3239 h 117557"/>
                <a:gd name="connsiteX4" fmla="*/ 434975 w 1133475"/>
                <a:gd name="connsiteY4" fmla="*/ 117539 h 117557"/>
                <a:gd name="connsiteX5" fmla="*/ 552450 w 1133475"/>
                <a:gd name="connsiteY5" fmla="*/ 9589 h 117557"/>
                <a:gd name="connsiteX6" fmla="*/ 660400 w 1133475"/>
                <a:gd name="connsiteY6" fmla="*/ 117539 h 117557"/>
                <a:gd name="connsiteX7" fmla="*/ 755650 w 1133475"/>
                <a:gd name="connsiteY7" fmla="*/ 19114 h 117557"/>
                <a:gd name="connsiteX8" fmla="*/ 850900 w 1133475"/>
                <a:gd name="connsiteY8" fmla="*/ 117539 h 117557"/>
                <a:gd name="connsiteX9" fmla="*/ 939800 w 1133475"/>
                <a:gd name="connsiteY9" fmla="*/ 9589 h 117557"/>
                <a:gd name="connsiteX10" fmla="*/ 1050925 w 1133475"/>
                <a:gd name="connsiteY10" fmla="*/ 108014 h 117557"/>
                <a:gd name="connsiteX11" fmla="*/ 1133475 w 1133475"/>
                <a:gd name="connsiteY11" fmla="*/ 19114 h 11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475" h="117557">
                  <a:moveTo>
                    <a:pt x="0" y="98489"/>
                  </a:moveTo>
                  <a:cubicBezTo>
                    <a:pt x="39423" y="48218"/>
                    <a:pt x="78846" y="-2053"/>
                    <a:pt x="117475" y="64"/>
                  </a:cubicBezTo>
                  <a:cubicBezTo>
                    <a:pt x="156104" y="2181"/>
                    <a:pt x="195792" y="110660"/>
                    <a:pt x="231775" y="111189"/>
                  </a:cubicBezTo>
                  <a:cubicBezTo>
                    <a:pt x="267758" y="111718"/>
                    <a:pt x="299508" y="2181"/>
                    <a:pt x="333375" y="3239"/>
                  </a:cubicBezTo>
                  <a:cubicBezTo>
                    <a:pt x="367242" y="4297"/>
                    <a:pt x="398463" y="116481"/>
                    <a:pt x="434975" y="117539"/>
                  </a:cubicBezTo>
                  <a:cubicBezTo>
                    <a:pt x="471487" y="118597"/>
                    <a:pt x="514879" y="9589"/>
                    <a:pt x="552450" y="9589"/>
                  </a:cubicBezTo>
                  <a:cubicBezTo>
                    <a:pt x="590021" y="9589"/>
                    <a:pt x="626533" y="115952"/>
                    <a:pt x="660400" y="117539"/>
                  </a:cubicBezTo>
                  <a:cubicBezTo>
                    <a:pt x="694267" y="119126"/>
                    <a:pt x="723900" y="19114"/>
                    <a:pt x="755650" y="19114"/>
                  </a:cubicBezTo>
                  <a:cubicBezTo>
                    <a:pt x="787400" y="19114"/>
                    <a:pt x="820208" y="119127"/>
                    <a:pt x="850900" y="117539"/>
                  </a:cubicBezTo>
                  <a:cubicBezTo>
                    <a:pt x="881592" y="115952"/>
                    <a:pt x="906463" y="11176"/>
                    <a:pt x="939800" y="9589"/>
                  </a:cubicBezTo>
                  <a:cubicBezTo>
                    <a:pt x="973137" y="8002"/>
                    <a:pt x="1018646" y="106427"/>
                    <a:pt x="1050925" y="108014"/>
                  </a:cubicBezTo>
                  <a:cubicBezTo>
                    <a:pt x="1083204" y="109601"/>
                    <a:pt x="1108339" y="64357"/>
                    <a:pt x="1133475" y="1911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6" name="Forme libre 164">
              <a:extLst>
                <a:ext uri="{FF2B5EF4-FFF2-40B4-BE49-F238E27FC236}">
                  <a16:creationId xmlns:a16="http://schemas.microsoft.com/office/drawing/2014/main" id="{A4D45196-F167-057E-9AFE-431ECCC60BF4}"/>
                </a:ext>
              </a:extLst>
            </p:cNvPr>
            <p:cNvSpPr/>
            <p:nvPr/>
          </p:nvSpPr>
          <p:spPr>
            <a:xfrm>
              <a:off x="5410896" y="5499187"/>
              <a:ext cx="1124530" cy="117557"/>
            </a:xfrm>
            <a:custGeom>
              <a:avLst/>
              <a:gdLst>
                <a:gd name="connsiteX0" fmla="*/ 0 w 1133475"/>
                <a:gd name="connsiteY0" fmla="*/ 98489 h 117557"/>
                <a:gd name="connsiteX1" fmla="*/ 117475 w 1133475"/>
                <a:gd name="connsiteY1" fmla="*/ 64 h 117557"/>
                <a:gd name="connsiteX2" fmla="*/ 231775 w 1133475"/>
                <a:gd name="connsiteY2" fmla="*/ 111189 h 117557"/>
                <a:gd name="connsiteX3" fmla="*/ 333375 w 1133475"/>
                <a:gd name="connsiteY3" fmla="*/ 3239 h 117557"/>
                <a:gd name="connsiteX4" fmla="*/ 434975 w 1133475"/>
                <a:gd name="connsiteY4" fmla="*/ 117539 h 117557"/>
                <a:gd name="connsiteX5" fmla="*/ 552450 w 1133475"/>
                <a:gd name="connsiteY5" fmla="*/ 9589 h 117557"/>
                <a:gd name="connsiteX6" fmla="*/ 660400 w 1133475"/>
                <a:gd name="connsiteY6" fmla="*/ 117539 h 117557"/>
                <a:gd name="connsiteX7" fmla="*/ 755650 w 1133475"/>
                <a:gd name="connsiteY7" fmla="*/ 19114 h 117557"/>
                <a:gd name="connsiteX8" fmla="*/ 850900 w 1133475"/>
                <a:gd name="connsiteY8" fmla="*/ 117539 h 117557"/>
                <a:gd name="connsiteX9" fmla="*/ 939800 w 1133475"/>
                <a:gd name="connsiteY9" fmla="*/ 9589 h 117557"/>
                <a:gd name="connsiteX10" fmla="*/ 1050925 w 1133475"/>
                <a:gd name="connsiteY10" fmla="*/ 108014 h 117557"/>
                <a:gd name="connsiteX11" fmla="*/ 1133475 w 1133475"/>
                <a:gd name="connsiteY11" fmla="*/ 19114 h 11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475" h="117557">
                  <a:moveTo>
                    <a:pt x="0" y="98489"/>
                  </a:moveTo>
                  <a:cubicBezTo>
                    <a:pt x="39423" y="48218"/>
                    <a:pt x="78846" y="-2053"/>
                    <a:pt x="117475" y="64"/>
                  </a:cubicBezTo>
                  <a:cubicBezTo>
                    <a:pt x="156104" y="2181"/>
                    <a:pt x="195792" y="110660"/>
                    <a:pt x="231775" y="111189"/>
                  </a:cubicBezTo>
                  <a:cubicBezTo>
                    <a:pt x="267758" y="111718"/>
                    <a:pt x="299508" y="2181"/>
                    <a:pt x="333375" y="3239"/>
                  </a:cubicBezTo>
                  <a:cubicBezTo>
                    <a:pt x="367242" y="4297"/>
                    <a:pt x="398463" y="116481"/>
                    <a:pt x="434975" y="117539"/>
                  </a:cubicBezTo>
                  <a:cubicBezTo>
                    <a:pt x="471487" y="118597"/>
                    <a:pt x="514879" y="9589"/>
                    <a:pt x="552450" y="9589"/>
                  </a:cubicBezTo>
                  <a:cubicBezTo>
                    <a:pt x="590021" y="9589"/>
                    <a:pt x="626533" y="115952"/>
                    <a:pt x="660400" y="117539"/>
                  </a:cubicBezTo>
                  <a:cubicBezTo>
                    <a:pt x="694267" y="119126"/>
                    <a:pt x="723900" y="19114"/>
                    <a:pt x="755650" y="19114"/>
                  </a:cubicBezTo>
                  <a:cubicBezTo>
                    <a:pt x="787400" y="19114"/>
                    <a:pt x="820208" y="119127"/>
                    <a:pt x="850900" y="117539"/>
                  </a:cubicBezTo>
                  <a:cubicBezTo>
                    <a:pt x="881592" y="115952"/>
                    <a:pt x="906463" y="11176"/>
                    <a:pt x="939800" y="9589"/>
                  </a:cubicBezTo>
                  <a:cubicBezTo>
                    <a:pt x="973137" y="8002"/>
                    <a:pt x="1018646" y="106427"/>
                    <a:pt x="1050925" y="108014"/>
                  </a:cubicBezTo>
                  <a:cubicBezTo>
                    <a:pt x="1083204" y="109601"/>
                    <a:pt x="1108339" y="64357"/>
                    <a:pt x="1133475" y="1911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6500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3936 L 0.00104 0.09722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159" grpId="0"/>
      <p:bldP spid="160" grpId="0" animBg="1"/>
      <p:bldP spid="283" grpId="0" animBg="1"/>
      <p:bldP spid="284" grpId="0"/>
      <p:bldP spid="2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5454F7-3E0A-8C5B-3B8E-4F2E6762E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E681DB-7F17-A5A0-723D-A57AA63C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AFACC-3207-4AD1-2B8A-BF844176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3D7F85-45A1-314C-F5C9-E460D869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Image 6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238BF006-0721-1C70-AAE0-9D94AE434F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92" y="3830133"/>
            <a:ext cx="4452587" cy="26562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A1203E-560C-844B-544E-65202C8ECD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64" y="2611236"/>
            <a:ext cx="2035096" cy="17949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5E03A7F-B5B6-A3E8-EC9A-3A264BF1490F}"/>
              </a:ext>
            </a:extLst>
          </p:cNvPr>
          <p:cNvSpPr txBox="1"/>
          <p:nvPr/>
        </p:nvSpPr>
        <p:spPr>
          <a:xfrm>
            <a:off x="4056" y="954166"/>
            <a:ext cx="272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j"/>
            </a:pPr>
            <a:r>
              <a:rPr lang="fr-FR" b="1" dirty="0">
                <a:latin typeface="+mn-lt"/>
              </a:rPr>
              <a:t>Carte d’émission (modulée ou non)</a:t>
            </a:r>
            <a:endParaRPr lang="fr-FR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D9D6C6-D3DA-CDC9-0109-5916F0F1476D}"/>
              </a:ext>
            </a:extLst>
          </p:cNvPr>
          <p:cNvSpPr txBox="1"/>
          <p:nvPr/>
        </p:nvSpPr>
        <p:spPr>
          <a:xfrm>
            <a:off x="4056" y="3310076"/>
            <a:ext cx="314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j"/>
            </a:pPr>
            <a:r>
              <a:rPr lang="fr-FR" b="1" dirty="0">
                <a:latin typeface="+mn-lt"/>
              </a:rPr>
              <a:t>Données météo AREGE</a:t>
            </a:r>
            <a:endParaRPr lang="fr-FR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A843A0-4D01-183F-C8B6-D36C4D68E867}"/>
              </a:ext>
            </a:extLst>
          </p:cNvPr>
          <p:cNvSpPr txBox="1"/>
          <p:nvPr/>
        </p:nvSpPr>
        <p:spPr>
          <a:xfrm>
            <a:off x="598466" y="5388987"/>
            <a:ext cx="2173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j"/>
            </a:pPr>
            <a:r>
              <a:rPr lang="fr-FR" b="1" dirty="0">
                <a:latin typeface="+mn-lt"/>
              </a:rPr>
              <a:t>Données de filiation et décroissance</a:t>
            </a:r>
            <a:endParaRPr lang="fr-FR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E8820E-B4E5-0A8A-35DD-CB6EE9F862FC}"/>
              </a:ext>
            </a:extLst>
          </p:cNvPr>
          <p:cNvSpPr txBox="1"/>
          <p:nvPr/>
        </p:nvSpPr>
        <p:spPr>
          <a:xfrm>
            <a:off x="3360720" y="1578703"/>
            <a:ext cx="18658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n-lt"/>
                <a:sym typeface="Wingdings" panose="05000000000000000000" pitchFamily="2" charset="2"/>
              </a:rPr>
              <a:t> </a:t>
            </a:r>
            <a:r>
              <a:rPr lang="fr-FR" b="1" dirty="0">
                <a:latin typeface="+mn-lt"/>
              </a:rPr>
              <a:t>Modèle de transport atmosphérique </a:t>
            </a:r>
            <a:r>
              <a:rPr lang="fr-FR" sz="2000" b="1" dirty="0" err="1">
                <a:latin typeface="+mn-lt"/>
              </a:rPr>
              <a:t>LdX</a:t>
            </a:r>
            <a:endParaRPr lang="fr-FR" b="1" dirty="0">
              <a:latin typeface="+mn-lt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5E4FEF1-D0B9-CFA3-8915-57A58449B5FD}"/>
              </a:ext>
            </a:extLst>
          </p:cNvPr>
          <p:cNvCxnSpPr/>
          <p:nvPr/>
        </p:nvCxnSpPr>
        <p:spPr>
          <a:xfrm flipV="1">
            <a:off x="2269556" y="2414215"/>
            <a:ext cx="832227" cy="14969"/>
          </a:xfrm>
          <a:prstGeom prst="straightConnector1">
            <a:avLst/>
          </a:prstGeom>
          <a:ln w="1016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2B3523A-BD38-6FF3-FAA9-E7F5CC378D9F}"/>
              </a:ext>
            </a:extLst>
          </p:cNvPr>
          <p:cNvCxnSpPr>
            <a:cxnSpLocks/>
          </p:cNvCxnSpPr>
          <p:nvPr/>
        </p:nvCxnSpPr>
        <p:spPr>
          <a:xfrm flipV="1">
            <a:off x="2154865" y="2745299"/>
            <a:ext cx="1295785" cy="564777"/>
          </a:xfrm>
          <a:prstGeom prst="straightConnector1">
            <a:avLst/>
          </a:prstGeom>
          <a:ln w="1016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35B145C-E761-9775-2C42-C3C904B55E47}"/>
              </a:ext>
            </a:extLst>
          </p:cNvPr>
          <p:cNvCxnSpPr>
            <a:cxnSpLocks/>
          </p:cNvCxnSpPr>
          <p:nvPr/>
        </p:nvCxnSpPr>
        <p:spPr>
          <a:xfrm flipV="1">
            <a:off x="2481297" y="2964403"/>
            <a:ext cx="1231038" cy="2591483"/>
          </a:xfrm>
          <a:prstGeom prst="straightConnector1">
            <a:avLst/>
          </a:prstGeom>
          <a:ln w="1016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F26C0C1-B848-83B7-1DDF-092090EF18B0}"/>
              </a:ext>
            </a:extLst>
          </p:cNvPr>
          <p:cNvSpPr txBox="1"/>
          <p:nvPr/>
        </p:nvSpPr>
        <p:spPr>
          <a:xfrm>
            <a:off x="3261027" y="3840475"/>
            <a:ext cx="221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n-lt"/>
                <a:sym typeface="Wingdings" panose="05000000000000000000" pitchFamily="2" charset="2"/>
              </a:rPr>
              <a:t> </a:t>
            </a:r>
            <a:r>
              <a:rPr lang="fr-FR" b="1" dirty="0">
                <a:latin typeface="+mn-lt"/>
              </a:rPr>
              <a:t>Calcul de dose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FB9C5CD-E491-F250-8060-967942F829CD}"/>
              </a:ext>
            </a:extLst>
          </p:cNvPr>
          <p:cNvCxnSpPr/>
          <p:nvPr/>
        </p:nvCxnSpPr>
        <p:spPr>
          <a:xfrm flipH="1">
            <a:off x="4019049" y="3101728"/>
            <a:ext cx="1799" cy="670286"/>
          </a:xfrm>
          <a:prstGeom prst="straightConnector1">
            <a:avLst/>
          </a:prstGeom>
          <a:ln w="1016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B0D0822-D41A-D752-0877-D8025D602BB7}"/>
              </a:ext>
            </a:extLst>
          </p:cNvPr>
          <p:cNvSpPr txBox="1"/>
          <p:nvPr/>
        </p:nvSpPr>
        <p:spPr>
          <a:xfrm>
            <a:off x="6715126" y="524887"/>
            <a:ext cx="1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n-lt"/>
                <a:sym typeface="Wingdings" panose="05000000000000000000" pitchFamily="2" charset="2"/>
              </a:rPr>
              <a:t> </a:t>
            </a:r>
            <a:r>
              <a:rPr lang="fr-FR" b="1" dirty="0">
                <a:latin typeface="+mn-lt"/>
              </a:rPr>
              <a:t>Outputs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FADC4F-A5C8-9B31-21E4-A955676AC5EF}"/>
              </a:ext>
            </a:extLst>
          </p:cNvPr>
          <p:cNvCxnSpPr>
            <a:cxnSpLocks/>
          </p:cNvCxnSpPr>
          <p:nvPr/>
        </p:nvCxnSpPr>
        <p:spPr>
          <a:xfrm>
            <a:off x="4155957" y="4406190"/>
            <a:ext cx="1067079" cy="0"/>
          </a:xfrm>
          <a:prstGeom prst="straightConnector1">
            <a:avLst/>
          </a:prstGeom>
          <a:ln w="1016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112D74A-F92B-7122-58F0-C8685B01A54B}"/>
              </a:ext>
            </a:extLst>
          </p:cNvPr>
          <p:cNvSpPr/>
          <p:nvPr/>
        </p:nvSpPr>
        <p:spPr>
          <a:xfrm>
            <a:off x="5468510" y="1029033"/>
            <a:ext cx="1865164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spcAft>
                <a:spcPts val="600"/>
              </a:spcAft>
              <a:buClr>
                <a:schemeClr val="tx2"/>
              </a:buClr>
              <a:buFont typeface="Webdings" panose="05030102010509060703" pitchFamily="18" charset="2"/>
              <a:buChar char="."/>
            </a:pPr>
            <a:r>
              <a:rPr lang="fr-FR" altLang="fr-FR" sz="1600" dirty="0"/>
              <a:t>Carte de débit de dose gamma ambiant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 typeface="Webdings" panose="05030102010509060703" pitchFamily="18" charset="2"/>
              <a:buChar char="."/>
            </a:pPr>
            <a:endParaRPr lang="fr-FR" altLang="fr-FR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BEFE1B-5977-E345-C0C3-25C56D72ED86}"/>
              </a:ext>
            </a:extLst>
          </p:cNvPr>
          <p:cNvSpPr/>
          <p:nvPr/>
        </p:nvSpPr>
        <p:spPr>
          <a:xfrm>
            <a:off x="5471819" y="3187383"/>
            <a:ext cx="43845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spcAft>
                <a:spcPts val="600"/>
              </a:spcAft>
              <a:buClr>
                <a:schemeClr val="tx2"/>
              </a:buClr>
              <a:buFont typeface="Webdings" panose="05030102010509060703" pitchFamily="18" charset="2"/>
              <a:buChar char="."/>
            </a:pPr>
            <a:r>
              <a:rPr lang="fr-FR" altLang="fr-FR" sz="1600" dirty="0"/>
              <a:t>Série temporelle, à comparée aux observations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EFEB7-4C43-802E-667B-8B9EF880D2B7}"/>
              </a:ext>
            </a:extLst>
          </p:cNvPr>
          <p:cNvSpPr/>
          <p:nvPr/>
        </p:nvSpPr>
        <p:spPr>
          <a:xfrm>
            <a:off x="10348027" y="4672493"/>
            <a:ext cx="1843973" cy="1954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spcAft>
                <a:spcPts val="600"/>
              </a:spcAft>
              <a:buClr>
                <a:schemeClr val="tx2"/>
              </a:buClr>
            </a:pPr>
            <a:r>
              <a:rPr lang="fr-FR" altLang="fr-FR" sz="1600" dirty="0"/>
              <a:t>Téléray: réseau d’observation du débit de dose gamma ambiant</a:t>
            </a:r>
          </a:p>
          <a:p>
            <a:pPr marL="108000" lvl="1">
              <a:spcAft>
                <a:spcPts val="600"/>
              </a:spcAft>
              <a:buClr>
                <a:srgbClr val="5793C9"/>
              </a:buClr>
            </a:pPr>
            <a:r>
              <a:rPr lang="fr-FR" altLang="fr-FR" sz="1600" dirty="0">
                <a:solidFill>
                  <a:srgbClr val="000000"/>
                </a:solidFill>
              </a:rPr>
              <a:t>~ 500 stations</a:t>
            </a:r>
          </a:p>
          <a:p>
            <a:pPr marL="108000" lvl="1">
              <a:spcAft>
                <a:spcPts val="600"/>
              </a:spcAft>
              <a:buClr>
                <a:srgbClr val="5793C9"/>
              </a:buClr>
            </a:pPr>
            <a:r>
              <a:rPr lang="fr-FR" altLang="fr-FR" sz="1600" dirty="0" err="1">
                <a:solidFill>
                  <a:srgbClr val="000000"/>
                </a:solidFill>
              </a:rPr>
              <a:t>Freq</a:t>
            </a:r>
            <a:r>
              <a:rPr lang="fr-FR" altLang="fr-FR" sz="1600" dirty="0">
                <a:solidFill>
                  <a:srgbClr val="000000"/>
                </a:solidFill>
              </a:rPr>
              <a:t> : 10 min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</a:pPr>
            <a:endParaRPr lang="fr-FR" altLang="fr-FR" sz="1600" dirty="0"/>
          </a:p>
        </p:txBody>
      </p:sp>
      <p:sp>
        <p:nvSpPr>
          <p:cNvPr id="26" name="Rectangle à coins arrondis 42">
            <a:extLst>
              <a:ext uri="{FF2B5EF4-FFF2-40B4-BE49-F238E27FC236}">
                <a16:creationId xmlns:a16="http://schemas.microsoft.com/office/drawing/2014/main" id="{73A6ED48-8563-A2BD-C7AB-FFB9F463A882}"/>
              </a:ext>
            </a:extLst>
          </p:cNvPr>
          <p:cNvSpPr/>
          <p:nvPr/>
        </p:nvSpPr>
        <p:spPr>
          <a:xfrm>
            <a:off x="5276127" y="446568"/>
            <a:ext cx="4761008" cy="6018028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E518667-5E41-35BB-5359-6EF0FAF9B9AB}"/>
              </a:ext>
            </a:extLst>
          </p:cNvPr>
          <p:cNvCxnSpPr/>
          <p:nvPr/>
        </p:nvCxnSpPr>
        <p:spPr>
          <a:xfrm flipH="1" flipV="1">
            <a:off x="10037135" y="4440559"/>
            <a:ext cx="705265" cy="46247"/>
          </a:xfrm>
          <a:prstGeom prst="straightConnector1">
            <a:avLst/>
          </a:prstGeom>
          <a:ln w="1016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6BEB230C-C8B2-5F2A-5DDC-8EB392323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240" y="1610165"/>
            <a:ext cx="1472070" cy="1577218"/>
          </a:xfrm>
          <a:prstGeom prst="rect">
            <a:avLst/>
          </a:prstGeom>
        </p:spPr>
      </p:pic>
      <p:pic>
        <p:nvPicPr>
          <p:cNvPr id="31" name="movie_wind">
            <a:hlinkClick r:id="" action="ppaction://media"/>
            <a:extLst>
              <a:ext uri="{FF2B5EF4-FFF2-40B4-BE49-F238E27FC236}">
                <a16:creationId xmlns:a16="http://schemas.microsoft.com/office/drawing/2014/main" id="{5AA0DB09-F8A1-1134-4F9B-A2CEE9F6F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394" y="3626345"/>
            <a:ext cx="2062453" cy="1483730"/>
          </a:xfrm>
          <a:prstGeom prst="rect">
            <a:avLst/>
          </a:prstGeom>
        </p:spPr>
      </p:pic>
      <p:pic>
        <p:nvPicPr>
          <p:cNvPr id="34" name="Movie_of_the_day">
            <a:hlinkClick r:id="" action="ppaction://media"/>
            <a:extLst>
              <a:ext uri="{FF2B5EF4-FFF2-40B4-BE49-F238E27FC236}">
                <a16:creationId xmlns:a16="http://schemas.microsoft.com/office/drawing/2014/main" id="{85DEC9E1-7FD9-7A5E-B5BD-F725D76F67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3674" y="897755"/>
            <a:ext cx="2939675" cy="218597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9B2C9699-A339-5450-E79F-3C4B209023EE}"/>
              </a:ext>
            </a:extLst>
          </p:cNvPr>
          <p:cNvSpPr txBox="1"/>
          <p:nvPr/>
        </p:nvSpPr>
        <p:spPr>
          <a:xfrm>
            <a:off x="4053092" y="2437394"/>
            <a:ext cx="8980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Bq.m</a:t>
            </a:r>
            <a:r>
              <a:rPr lang="fr-FR" b="1" baseline="30000" dirty="0">
                <a:solidFill>
                  <a:schemeClr val="tx2"/>
                </a:solidFill>
              </a:rPr>
              <a:t>-2</a:t>
            </a:r>
            <a:br>
              <a:rPr lang="fr-FR" b="1" dirty="0">
                <a:solidFill>
                  <a:schemeClr val="tx2"/>
                </a:solidFill>
              </a:rPr>
            </a:br>
            <a:r>
              <a:rPr lang="fr-FR" b="1" dirty="0">
                <a:solidFill>
                  <a:schemeClr val="tx2"/>
                </a:solidFill>
              </a:rPr>
              <a:t>Bq.m</a:t>
            </a:r>
            <a:r>
              <a:rPr lang="fr-FR" b="1" baseline="30000" dirty="0">
                <a:solidFill>
                  <a:schemeClr val="tx2"/>
                </a:solidFill>
              </a:rPr>
              <a:t>-3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BAC848-312D-8324-D71D-50D4DB653132}"/>
              </a:ext>
            </a:extLst>
          </p:cNvPr>
          <p:cNvSpPr txBox="1"/>
          <p:nvPr/>
        </p:nvSpPr>
        <p:spPr>
          <a:xfrm>
            <a:off x="3261027" y="4130459"/>
            <a:ext cx="9426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nSv.h</a:t>
            </a:r>
            <a:r>
              <a:rPr lang="fr-FR" b="1" baseline="30000" dirty="0">
                <a:solidFill>
                  <a:schemeClr val="tx2"/>
                </a:solidFill>
              </a:rPr>
              <a:t>-1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D292E47-01AC-017B-E338-5B6514367AED}"/>
              </a:ext>
            </a:extLst>
          </p:cNvPr>
          <p:cNvSpPr txBox="1"/>
          <p:nvPr/>
        </p:nvSpPr>
        <p:spPr>
          <a:xfrm>
            <a:off x="10493223" y="6312317"/>
            <a:ext cx="9426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nSv.h</a:t>
            </a:r>
            <a:r>
              <a:rPr lang="fr-FR" b="1" baseline="30000" dirty="0">
                <a:solidFill>
                  <a:schemeClr val="tx2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606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5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27833-1003-EF8D-D821-EEA61D8A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</a:t>
            </a:r>
            <a:r>
              <a:rPr lang="fr-FR" dirty="0">
                <a:solidFill>
                  <a:srgbClr val="FF0000"/>
                </a:solidFill>
              </a:rPr>
              <a:t>modèle</a:t>
            </a:r>
            <a:r>
              <a:rPr lang="fr-FR" dirty="0"/>
              <a:t>/</a:t>
            </a:r>
            <a:r>
              <a:rPr lang="fr-FR" dirty="0">
                <a:solidFill>
                  <a:schemeClr val="tx1"/>
                </a:solidFill>
              </a:rPr>
              <a:t>mesure</a:t>
            </a:r>
          </a:p>
        </p:txBody>
      </p:sp>
      <p:pic>
        <p:nvPicPr>
          <p:cNvPr id="8" name="Espace réservé du contenu 7" descr="Une image contenant texte, diagramme, Trac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36C889E-DCFB-8FE6-B6A2-B93B6F76E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" y="2775619"/>
            <a:ext cx="6003360" cy="3581379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14B081-EFE6-AE23-3201-32DFA780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5ADFB1-47D5-D2D6-B21C-8AE0BF92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567E1B-C052-2C34-35D0-0444CBD7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FEF043-D00B-737C-B454-962146412F85}"/>
              </a:ext>
            </a:extLst>
          </p:cNvPr>
          <p:cNvSpPr txBox="1"/>
          <p:nvPr/>
        </p:nvSpPr>
        <p:spPr>
          <a:xfrm>
            <a:off x="518733" y="2153395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 pics pouvant être bien simulés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5AD626-F1B7-DFA6-E3CF-E30A61169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"/>
          <a:stretch/>
        </p:blipFill>
        <p:spPr>
          <a:xfrm>
            <a:off x="5955695" y="2775620"/>
            <a:ext cx="6236306" cy="35813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5B79A4-9FCD-034C-C16B-AC42ACC44814}"/>
              </a:ext>
            </a:extLst>
          </p:cNvPr>
          <p:cNvSpPr txBox="1"/>
          <p:nvPr/>
        </p:nvSpPr>
        <p:spPr>
          <a:xfrm>
            <a:off x="6564176" y="2153395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 cycles jours/nuits pouvant être bien simulés</a:t>
            </a:r>
          </a:p>
        </p:txBody>
      </p:sp>
      <p:sp>
        <p:nvSpPr>
          <p:cNvPr id="12" name="Espace réservé du contenu 9">
            <a:extLst>
              <a:ext uri="{FF2B5EF4-FFF2-40B4-BE49-F238E27FC236}">
                <a16:creationId xmlns:a16="http://schemas.microsoft.com/office/drawing/2014/main" id="{026F0598-80B8-F081-35A8-6EAD4FDC5012}"/>
              </a:ext>
            </a:extLst>
          </p:cNvPr>
          <p:cNvSpPr txBox="1">
            <a:spLocks/>
          </p:cNvSpPr>
          <p:nvPr/>
        </p:nvSpPr>
        <p:spPr>
          <a:xfrm>
            <a:off x="300037" y="1156653"/>
            <a:ext cx="3194601" cy="690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Les vrais positifs</a:t>
            </a:r>
          </a:p>
        </p:txBody>
      </p:sp>
    </p:spTree>
    <p:extLst>
      <p:ext uri="{BB962C8B-B14F-4D97-AF65-F5344CB8AC3E}">
        <p14:creationId xmlns:p14="http://schemas.microsoft.com/office/powerpoint/2010/main" val="274191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2A89B-243E-7EA8-EEA9-A666C45A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</a:t>
            </a:r>
            <a:r>
              <a:rPr lang="fr-FR" dirty="0">
                <a:solidFill>
                  <a:srgbClr val="FF0000"/>
                </a:solidFill>
              </a:rPr>
              <a:t>modèle</a:t>
            </a:r>
            <a:r>
              <a:rPr lang="fr-FR" dirty="0"/>
              <a:t>/</a:t>
            </a:r>
            <a:r>
              <a:rPr lang="fr-FR" dirty="0">
                <a:solidFill>
                  <a:schemeClr val="tx1"/>
                </a:solidFill>
              </a:rPr>
              <a:t>mesure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2B5850-5B74-F69E-B375-930C7E1C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Marseille, jeudi 15 mai 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4B5FEC-A868-3746-5F6B-429093EC8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Modélisation de radon atmosphérique et des débits de dose gamma à l’échelle continentale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51D123-7192-6568-6F5C-44FFE998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2" name="Image 11" descr="Une image contenant texte, capture d’écran, Tracé, diagramme&#10;&#10;Le contenu généré par l’IA peut être incorrect.">
            <a:extLst>
              <a:ext uri="{FF2B5EF4-FFF2-40B4-BE49-F238E27FC236}">
                <a16:creationId xmlns:a16="http://schemas.microsoft.com/office/drawing/2014/main" id="{F605C9A9-8E06-9C0C-F443-3145234FB9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" y="2256874"/>
            <a:ext cx="5942764" cy="3545229"/>
          </a:xfrm>
          <a:prstGeom prst="rect">
            <a:avLst/>
          </a:prstGeom>
        </p:spPr>
      </p:pic>
      <p:pic>
        <p:nvPicPr>
          <p:cNvPr id="16" name="Image 15" descr="Une image contenant texte, Tracé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6AD0EC77-8C3C-E860-56C8-4CE9C6CC42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13" y="2284175"/>
            <a:ext cx="5942765" cy="3545229"/>
          </a:xfrm>
          <a:prstGeom prst="rect">
            <a:avLst/>
          </a:prstGeom>
        </p:spPr>
      </p:pic>
      <p:sp>
        <p:nvSpPr>
          <p:cNvPr id="19" name="Espace réservé du contenu 9">
            <a:extLst>
              <a:ext uri="{FF2B5EF4-FFF2-40B4-BE49-F238E27FC236}">
                <a16:creationId xmlns:a16="http://schemas.microsoft.com/office/drawing/2014/main" id="{7A59428E-F15E-D0A6-A8C3-AE39C3C9B1FE}"/>
              </a:ext>
            </a:extLst>
          </p:cNvPr>
          <p:cNvSpPr txBox="1">
            <a:spLocks/>
          </p:cNvSpPr>
          <p:nvPr/>
        </p:nvSpPr>
        <p:spPr>
          <a:xfrm>
            <a:off x="300037" y="1156653"/>
            <a:ext cx="3194601" cy="690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Les faux négatifs</a:t>
            </a:r>
          </a:p>
        </p:txBody>
      </p:sp>
      <p:sp>
        <p:nvSpPr>
          <p:cNvPr id="20" name="Espace réservé du contenu 9">
            <a:extLst>
              <a:ext uri="{FF2B5EF4-FFF2-40B4-BE49-F238E27FC236}">
                <a16:creationId xmlns:a16="http://schemas.microsoft.com/office/drawing/2014/main" id="{00715551-D580-6D14-A93B-85B52E4F82C1}"/>
              </a:ext>
            </a:extLst>
          </p:cNvPr>
          <p:cNvSpPr txBox="1">
            <a:spLocks/>
          </p:cNvSpPr>
          <p:nvPr/>
        </p:nvSpPr>
        <p:spPr>
          <a:xfrm>
            <a:off x="6500152" y="1120996"/>
            <a:ext cx="3194601" cy="690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Les faux positifs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FB96ED6-1E0A-9117-7717-5EC9A582A982}"/>
              </a:ext>
            </a:extLst>
          </p:cNvPr>
          <p:cNvSpPr txBox="1"/>
          <p:nvPr/>
        </p:nvSpPr>
        <p:spPr>
          <a:xfrm>
            <a:off x="299789" y="1583998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Pics observés mais pas modélisés.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C9E7532-8BE5-17B7-D084-790226DF2448}"/>
              </a:ext>
            </a:extLst>
          </p:cNvPr>
          <p:cNvSpPr txBox="1"/>
          <p:nvPr/>
        </p:nvSpPr>
        <p:spPr>
          <a:xfrm>
            <a:off x="6392969" y="1583818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Pics simulés mais pas observés.</a:t>
            </a:r>
          </a:p>
        </p:txBody>
      </p:sp>
    </p:spTree>
    <p:extLst>
      <p:ext uri="{BB962C8B-B14F-4D97-AF65-F5344CB8AC3E}">
        <p14:creationId xmlns:p14="http://schemas.microsoft.com/office/powerpoint/2010/main" val="281603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SNR">
      <a:dk1>
        <a:sysClr val="windowText" lastClr="000000"/>
      </a:dk1>
      <a:lt1>
        <a:sysClr val="window" lastClr="FFFFFF"/>
      </a:lt1>
      <a:dk2>
        <a:srgbClr val="0A0096"/>
      </a:dk2>
      <a:lt2>
        <a:srgbClr val="E7E6E6"/>
      </a:lt2>
      <a:accent1>
        <a:srgbClr val="0A0096"/>
      </a:accent1>
      <a:accent2>
        <a:srgbClr val="0082FF"/>
      </a:accent2>
      <a:accent3>
        <a:srgbClr val="AFE1FA"/>
      </a:accent3>
      <a:accent4>
        <a:srgbClr val="FF735F"/>
      </a:accent4>
      <a:accent5>
        <a:srgbClr val="FFAF96"/>
      </a:accent5>
      <a:accent6>
        <a:srgbClr val="FFE6BE"/>
      </a:accent6>
      <a:hlink>
        <a:srgbClr val="0A0096"/>
      </a:hlink>
      <a:folHlink>
        <a:srgbClr val="0A0096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7F133823-D135-404D-8A24-CCC362ACEA56}" vid="{7E615270-2F8D-4B31-8D46-77F92DA85F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PPT vierge ASNR</Template>
  <TotalTime>761</TotalTime>
  <Words>2073</Words>
  <Application>Microsoft Office PowerPoint</Application>
  <PresentationFormat>Grand écran</PresentationFormat>
  <Paragraphs>283</Paragraphs>
  <Slides>19</Slides>
  <Notes>0</Notes>
  <HiddenSlides>0</HiddenSlides>
  <MMClips>5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Symbol</vt:lpstr>
      <vt:lpstr>Webdings</vt:lpstr>
      <vt:lpstr>Wingdings 2</vt:lpstr>
      <vt:lpstr>Thème Office</vt:lpstr>
      <vt:lpstr>Objet d’environnement du Gestionnaire de liaisons</vt:lpstr>
      <vt:lpstr>Modélisation de radon atmosphérique et des débits de dose gamma à l’échelle continentale</vt:lpstr>
      <vt:lpstr>Contexte</vt:lpstr>
      <vt:lpstr>Contexte</vt:lpstr>
      <vt:lpstr>Contexte</vt:lpstr>
      <vt:lpstr>Contexte</vt:lpstr>
      <vt:lpstr>Physique</vt:lpstr>
      <vt:lpstr>Modélisation</vt:lpstr>
      <vt:lpstr>Comparaison modèle/mesure</vt:lpstr>
      <vt:lpstr>Comparaison modèle/mesure</vt:lpstr>
      <vt:lpstr>Comparaison modèle/mesure</vt:lpstr>
      <vt:lpstr>Comparaison modèle/mesure</vt:lpstr>
      <vt:lpstr>Activité volumique - TraceRadon</vt:lpstr>
      <vt:lpstr>Activité volumique - RADONORM</vt:lpstr>
      <vt:lpstr>Influence des flux d’émissions</vt:lpstr>
      <vt:lpstr>Sélection des stations d’observation</vt:lpstr>
      <vt:lpstr>Implémentation d’un nouveau schéma de lessivage</vt:lpstr>
      <vt:lpstr>À venir</vt:lpstr>
      <vt:lpstr>conclusion</vt:lpstr>
      <vt:lpstr>Présentation PowerPoint</vt:lpstr>
    </vt:vector>
  </TitlesOfParts>
  <Company>IRSN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QUEREL Arnaud</dc:creator>
  <cp:lastModifiedBy>QUEREL Arnaud</cp:lastModifiedBy>
  <cp:revision>31</cp:revision>
  <dcterms:created xsi:type="dcterms:W3CDTF">2025-05-11T13:10:57Z</dcterms:created>
  <dcterms:modified xsi:type="dcterms:W3CDTF">2025-05-15T06:47:49Z</dcterms:modified>
</cp:coreProperties>
</file>