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8"/>
  </p:notesMasterIdLst>
  <p:sldIdLst>
    <p:sldId id="257" r:id="rId2"/>
    <p:sldId id="529" r:id="rId3"/>
    <p:sldId id="530" r:id="rId4"/>
    <p:sldId id="535" r:id="rId5"/>
    <p:sldId id="537" r:id="rId6"/>
    <p:sldId id="493" r:id="rId7"/>
    <p:sldId id="538" r:id="rId8"/>
    <p:sldId id="539" r:id="rId9"/>
    <p:sldId id="540" r:id="rId10"/>
    <p:sldId id="542" r:id="rId11"/>
    <p:sldId id="544" r:id="rId12"/>
    <p:sldId id="543" r:id="rId13"/>
    <p:sldId id="545" r:id="rId14"/>
    <p:sldId id="555" r:id="rId15"/>
    <p:sldId id="549" r:id="rId16"/>
    <p:sldId id="550" r:id="rId17"/>
    <p:sldId id="548" r:id="rId18"/>
    <p:sldId id="547" r:id="rId19"/>
    <p:sldId id="551" r:id="rId20"/>
    <p:sldId id="552" r:id="rId21"/>
    <p:sldId id="553" r:id="rId22"/>
    <p:sldId id="559" r:id="rId23"/>
    <p:sldId id="554" r:id="rId24"/>
    <p:sldId id="556" r:id="rId25"/>
    <p:sldId id="557" r:id="rId26"/>
    <p:sldId id="558"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B0F0"/>
    <a:srgbClr val="EB9D35"/>
    <a:srgbClr val="FFFFFF"/>
    <a:srgbClr val="FF00FF"/>
    <a:srgbClr val="0000FF"/>
    <a:srgbClr val="2ABBEF"/>
    <a:srgbClr val="FF69FF"/>
    <a:srgbClr val="92D050"/>
    <a:srgbClr val="4B6B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76" autoAdjust="0"/>
    <p:restoredTop sz="94660"/>
  </p:normalViewPr>
  <p:slideViewPr>
    <p:cSldViewPr snapToGrid="0">
      <p:cViewPr varScale="1">
        <p:scale>
          <a:sx n="86" d="100"/>
          <a:sy n="86" d="100"/>
        </p:scale>
        <p:origin x="74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DJDITI Hichem" userId="fbe908b8-cf17-42e8-8daa-2b0ad4edab9c" providerId="ADAL" clId="{16D1C03C-FC85-4F05-B5B9-427692EE09E1}"/>
    <pc:docChg chg="undo custSel addSld delSld modSld sldOrd">
      <pc:chgData name="TEDJDITI Hichem" userId="fbe908b8-cf17-42e8-8daa-2b0ad4edab9c" providerId="ADAL" clId="{16D1C03C-FC85-4F05-B5B9-427692EE09E1}" dt="2024-10-22T12:58:44.294" v="7373" actId="20577"/>
      <pc:docMkLst>
        <pc:docMk/>
      </pc:docMkLst>
      <pc:sldChg chg="modSp">
        <pc:chgData name="TEDJDITI Hichem" userId="fbe908b8-cf17-42e8-8daa-2b0ad4edab9c" providerId="ADAL" clId="{16D1C03C-FC85-4F05-B5B9-427692EE09E1}" dt="2024-10-21T08:16:05.443" v="103" actId="1036"/>
        <pc:sldMkLst>
          <pc:docMk/>
          <pc:sldMk cId="1208222076" sldId="257"/>
        </pc:sldMkLst>
        <pc:spChg chg="mod">
          <ac:chgData name="TEDJDITI Hichem" userId="fbe908b8-cf17-42e8-8daa-2b0ad4edab9c" providerId="ADAL" clId="{16D1C03C-FC85-4F05-B5B9-427692EE09E1}" dt="2024-10-21T08:15:07.943" v="51" actId="20577"/>
          <ac:spMkLst>
            <pc:docMk/>
            <pc:sldMk cId="1208222076" sldId="257"/>
            <ac:spMk id="8" creationId="{0A484BCE-8452-4E14-8638-4655744D0003}"/>
          </ac:spMkLst>
        </pc:spChg>
        <pc:spChg chg="mod">
          <ac:chgData name="TEDJDITI Hichem" userId="fbe908b8-cf17-42e8-8daa-2b0ad4edab9c" providerId="ADAL" clId="{16D1C03C-FC85-4F05-B5B9-427692EE09E1}" dt="2024-10-21T08:14:25.145" v="23" actId="20577"/>
          <ac:spMkLst>
            <pc:docMk/>
            <pc:sldMk cId="1208222076" sldId="257"/>
            <ac:spMk id="10" creationId="{A25FF7DF-7EAD-402B-BD99-0CBFF2FB29B5}"/>
          </ac:spMkLst>
        </pc:spChg>
        <pc:spChg chg="mod">
          <ac:chgData name="TEDJDITI Hichem" userId="fbe908b8-cf17-42e8-8daa-2b0ad4edab9c" providerId="ADAL" clId="{16D1C03C-FC85-4F05-B5B9-427692EE09E1}" dt="2024-10-21T08:16:05.443" v="103" actId="1036"/>
          <ac:spMkLst>
            <pc:docMk/>
            <pc:sldMk cId="1208222076" sldId="257"/>
            <ac:spMk id="11" creationId="{9EA67C5F-91C0-4F4D-B4BE-F374F2E7DCE3}"/>
          </ac:spMkLst>
        </pc:spChg>
      </pc:sldChg>
      <pc:sldChg chg="addSp delSp modSp">
        <pc:chgData name="TEDJDITI Hichem" userId="fbe908b8-cf17-42e8-8daa-2b0ad4edab9c" providerId="ADAL" clId="{16D1C03C-FC85-4F05-B5B9-427692EE09E1}" dt="2024-10-21T15:06:31.747" v="4342" actId="20577"/>
        <pc:sldMkLst>
          <pc:docMk/>
          <pc:sldMk cId="27907198" sldId="428"/>
        </pc:sldMkLst>
        <pc:spChg chg="mod">
          <ac:chgData name="TEDJDITI Hichem" userId="fbe908b8-cf17-42e8-8daa-2b0ad4edab9c" providerId="ADAL" clId="{16D1C03C-FC85-4F05-B5B9-427692EE09E1}" dt="2024-10-21T08:16:25.695" v="111" actId="20577"/>
          <ac:spMkLst>
            <pc:docMk/>
            <pc:sldMk cId="27907198" sldId="428"/>
            <ac:spMk id="3" creationId="{2823A07C-4D83-4E4E-ADF9-A916E754ACE7}"/>
          </ac:spMkLst>
        </pc:spChg>
        <pc:spChg chg="del">
          <ac:chgData name="TEDJDITI Hichem" userId="fbe908b8-cf17-42e8-8daa-2b0ad4edab9c" providerId="ADAL" clId="{16D1C03C-FC85-4F05-B5B9-427692EE09E1}" dt="2024-10-21T08:16:44.304" v="114" actId="478"/>
          <ac:spMkLst>
            <pc:docMk/>
            <pc:sldMk cId="27907198" sldId="428"/>
            <ac:spMk id="4" creationId="{41DD9092-8200-42ED-B8B6-90C67825025B}"/>
          </ac:spMkLst>
        </pc:spChg>
        <pc:spChg chg="add mod">
          <ac:chgData name="TEDJDITI Hichem" userId="fbe908b8-cf17-42e8-8daa-2b0ad4edab9c" providerId="ADAL" clId="{16D1C03C-FC85-4F05-B5B9-427692EE09E1}" dt="2024-10-21T15:06:31.747" v="4342" actId="20577"/>
          <ac:spMkLst>
            <pc:docMk/>
            <pc:sldMk cId="27907198" sldId="428"/>
            <ac:spMk id="5" creationId="{45141BC0-BBFE-489A-BF9A-3D52A6A20FD4}"/>
          </ac:spMkLst>
        </pc:spChg>
        <pc:graphicFrameChg chg="del mod">
          <ac:chgData name="TEDJDITI Hichem" userId="fbe908b8-cf17-42e8-8daa-2b0ad4edab9c" providerId="ADAL" clId="{16D1C03C-FC85-4F05-B5B9-427692EE09E1}" dt="2024-10-21T08:16:47.867" v="115" actId="478"/>
          <ac:graphicFrameMkLst>
            <pc:docMk/>
            <pc:sldMk cId="27907198" sldId="428"/>
            <ac:graphicFrameMk id="7" creationId="{D63C3F85-7176-41DA-AFF0-7745030AB96C}"/>
          </ac:graphicFrameMkLst>
        </pc:graphicFrameChg>
      </pc:sldChg>
      <pc:sldChg chg="addSp delSp modSp add mod ord">
        <pc:chgData name="TEDJDITI Hichem" userId="fbe908b8-cf17-42e8-8daa-2b0ad4edab9c" providerId="ADAL" clId="{16D1C03C-FC85-4F05-B5B9-427692EE09E1}" dt="2024-10-22T09:34:52.261" v="7162" actId="20577"/>
        <pc:sldMkLst>
          <pc:docMk/>
          <pc:sldMk cId="4070759946" sldId="463"/>
        </pc:sldMkLst>
        <pc:spChg chg="mod">
          <ac:chgData name="TEDJDITI Hichem" userId="fbe908b8-cf17-42e8-8daa-2b0ad4edab9c" providerId="ADAL" clId="{16D1C03C-FC85-4F05-B5B9-427692EE09E1}" dt="2024-10-21T14:53:59.780" v="3216" actId="20577"/>
          <ac:spMkLst>
            <pc:docMk/>
            <pc:sldMk cId="4070759946" sldId="463"/>
            <ac:spMk id="3" creationId="{2823A07C-4D83-4E4E-ADF9-A916E754ACE7}"/>
          </ac:spMkLst>
        </pc:spChg>
        <pc:spChg chg="del">
          <ac:chgData name="TEDJDITI Hichem" userId="fbe908b8-cf17-42e8-8daa-2b0ad4edab9c" providerId="ADAL" clId="{16D1C03C-FC85-4F05-B5B9-427692EE09E1}" dt="2024-10-21T08:21:49.548" v="226" actId="478"/>
          <ac:spMkLst>
            <pc:docMk/>
            <pc:sldMk cId="4070759946" sldId="463"/>
            <ac:spMk id="4" creationId="{41DD9092-8200-42ED-B8B6-90C67825025B}"/>
          </ac:spMkLst>
        </pc:spChg>
        <pc:spChg chg="add mod">
          <ac:chgData name="TEDJDITI Hichem" userId="fbe908b8-cf17-42e8-8daa-2b0ad4edab9c" providerId="ADAL" clId="{16D1C03C-FC85-4F05-B5B9-427692EE09E1}" dt="2024-10-21T16:14:27.299" v="5165" actId="1076"/>
          <ac:spMkLst>
            <pc:docMk/>
            <pc:sldMk cId="4070759946" sldId="463"/>
            <ac:spMk id="5" creationId="{1F59BB11-9C18-4637-BE4F-225F4FA7438A}"/>
          </ac:spMkLst>
        </pc:spChg>
        <pc:spChg chg="add del mod">
          <ac:chgData name="TEDJDITI Hichem" userId="fbe908b8-cf17-42e8-8daa-2b0ad4edab9c" providerId="ADAL" clId="{16D1C03C-FC85-4F05-B5B9-427692EE09E1}" dt="2024-10-21T14:58:21.177" v="3533" actId="478"/>
          <ac:spMkLst>
            <pc:docMk/>
            <pc:sldMk cId="4070759946" sldId="463"/>
            <ac:spMk id="6" creationId="{0F70DEBC-D0DC-46EE-B7D6-99395300ADA0}"/>
          </ac:spMkLst>
        </pc:spChg>
        <pc:spChg chg="add mod">
          <ac:chgData name="TEDJDITI Hichem" userId="fbe908b8-cf17-42e8-8daa-2b0ad4edab9c" providerId="ADAL" clId="{16D1C03C-FC85-4F05-B5B9-427692EE09E1}" dt="2024-10-21T16:14:44.407" v="5166" actId="1076"/>
          <ac:spMkLst>
            <pc:docMk/>
            <pc:sldMk cId="4070759946" sldId="463"/>
            <ac:spMk id="9" creationId="{BE840F43-27CE-429B-9177-9C87E3F1C7DA}"/>
          </ac:spMkLst>
        </pc:spChg>
        <pc:spChg chg="add mod">
          <ac:chgData name="TEDJDITI Hichem" userId="fbe908b8-cf17-42e8-8daa-2b0ad4edab9c" providerId="ADAL" clId="{16D1C03C-FC85-4F05-B5B9-427692EE09E1}" dt="2024-10-22T09:34:52.261" v="7162" actId="20577"/>
          <ac:spMkLst>
            <pc:docMk/>
            <pc:sldMk cId="4070759946" sldId="463"/>
            <ac:spMk id="12" creationId="{2C96D9BC-23D6-4E6D-BA8B-94CCBA2A4BE3}"/>
          </ac:spMkLst>
        </pc:spChg>
        <pc:graphicFrameChg chg="del">
          <ac:chgData name="TEDJDITI Hichem" userId="fbe908b8-cf17-42e8-8daa-2b0ad4edab9c" providerId="ADAL" clId="{16D1C03C-FC85-4F05-B5B9-427692EE09E1}" dt="2024-10-21T08:21:56.361" v="227" actId="478"/>
          <ac:graphicFrameMkLst>
            <pc:docMk/>
            <pc:sldMk cId="4070759946" sldId="463"/>
            <ac:graphicFrameMk id="7" creationId="{D63C3F85-7176-41DA-AFF0-7745030AB96C}"/>
          </ac:graphicFrameMkLst>
        </pc:graphicFrameChg>
        <pc:graphicFrameChg chg="add mod">
          <ac:chgData name="TEDJDITI Hichem" userId="fbe908b8-cf17-42e8-8daa-2b0ad4edab9c" providerId="ADAL" clId="{16D1C03C-FC85-4F05-B5B9-427692EE09E1}" dt="2024-10-21T16:15:05.351" v="5174" actId="20577"/>
          <ac:graphicFrameMkLst>
            <pc:docMk/>
            <pc:sldMk cId="4070759946" sldId="463"/>
            <ac:graphicFrameMk id="8" creationId="{25086AE6-08AA-43DA-A533-081EC9B1BC58}"/>
          </ac:graphicFrameMkLst>
        </pc:graphicFrameChg>
        <pc:cxnChg chg="add mod">
          <ac:chgData name="TEDJDITI Hichem" userId="fbe908b8-cf17-42e8-8daa-2b0ad4edab9c" providerId="ADAL" clId="{16D1C03C-FC85-4F05-B5B9-427692EE09E1}" dt="2024-10-21T16:14:44.407" v="5166" actId="1076"/>
          <ac:cxnSpMkLst>
            <pc:docMk/>
            <pc:sldMk cId="4070759946" sldId="463"/>
            <ac:cxnSpMk id="11" creationId="{2285AFDC-FACD-4A15-BF0F-E5C8E3C28A9F}"/>
          </ac:cxnSpMkLst>
        </pc:cxnChg>
        <pc:cxnChg chg="add mod">
          <ac:chgData name="TEDJDITI Hichem" userId="fbe908b8-cf17-42e8-8daa-2b0ad4edab9c" providerId="ADAL" clId="{16D1C03C-FC85-4F05-B5B9-427692EE09E1}" dt="2024-10-21T16:14:44.407" v="5166" actId="1076"/>
          <ac:cxnSpMkLst>
            <pc:docMk/>
            <pc:sldMk cId="4070759946" sldId="463"/>
            <ac:cxnSpMk id="13" creationId="{7F34A3FF-4275-4349-929E-5F147C013DE1}"/>
          </ac:cxnSpMkLst>
        </pc:cxnChg>
      </pc:sldChg>
      <pc:sldChg chg="delSp modSp add">
        <pc:chgData name="TEDJDITI Hichem" userId="fbe908b8-cf17-42e8-8daa-2b0ad4edab9c" providerId="ADAL" clId="{16D1C03C-FC85-4F05-B5B9-427692EE09E1}" dt="2024-10-22T12:57:47.842" v="7361" actId="6549"/>
        <pc:sldMkLst>
          <pc:docMk/>
          <pc:sldMk cId="1044987419" sldId="464"/>
        </pc:sldMkLst>
        <pc:spChg chg="mod">
          <ac:chgData name="TEDJDITI Hichem" userId="fbe908b8-cf17-42e8-8daa-2b0ad4edab9c" providerId="ADAL" clId="{16D1C03C-FC85-4F05-B5B9-427692EE09E1}" dt="2024-10-21T09:14:55.177" v="1398" actId="20577"/>
          <ac:spMkLst>
            <pc:docMk/>
            <pc:sldMk cId="1044987419" sldId="464"/>
            <ac:spMk id="3" creationId="{2823A07C-4D83-4E4E-ADF9-A916E754ACE7}"/>
          </ac:spMkLst>
        </pc:spChg>
        <pc:spChg chg="mod">
          <ac:chgData name="TEDJDITI Hichem" userId="fbe908b8-cf17-42e8-8daa-2b0ad4edab9c" providerId="ADAL" clId="{16D1C03C-FC85-4F05-B5B9-427692EE09E1}" dt="2024-10-22T12:57:47.842" v="7361" actId="6549"/>
          <ac:spMkLst>
            <pc:docMk/>
            <pc:sldMk cId="1044987419" sldId="464"/>
            <ac:spMk id="4" creationId="{41DD9092-8200-42ED-B8B6-90C67825025B}"/>
          </ac:spMkLst>
        </pc:spChg>
        <pc:graphicFrameChg chg="del modGraphic">
          <ac:chgData name="TEDJDITI Hichem" userId="fbe908b8-cf17-42e8-8daa-2b0ad4edab9c" providerId="ADAL" clId="{16D1C03C-FC85-4F05-B5B9-427692EE09E1}" dt="2024-10-21T09:15:04.931" v="1400" actId="478"/>
          <ac:graphicFrameMkLst>
            <pc:docMk/>
            <pc:sldMk cId="1044987419" sldId="464"/>
            <ac:graphicFrameMk id="7" creationId="{D63C3F85-7176-41DA-AFF0-7745030AB96C}"/>
          </ac:graphicFrameMkLst>
        </pc:graphicFrameChg>
      </pc:sldChg>
      <pc:sldChg chg="modSp add del">
        <pc:chgData name="TEDJDITI Hichem" userId="fbe908b8-cf17-42e8-8daa-2b0ad4edab9c" providerId="ADAL" clId="{16D1C03C-FC85-4F05-B5B9-427692EE09E1}" dt="2024-10-21T16:42:53.010" v="5426" actId="2696"/>
        <pc:sldMkLst>
          <pc:docMk/>
          <pc:sldMk cId="1772024262" sldId="465"/>
        </pc:sldMkLst>
        <pc:spChg chg="mod">
          <ac:chgData name="TEDJDITI Hichem" userId="fbe908b8-cf17-42e8-8daa-2b0ad4edab9c" providerId="ADAL" clId="{16D1C03C-FC85-4F05-B5B9-427692EE09E1}" dt="2024-10-21T14:59:01.872" v="3553" actId="20577"/>
          <ac:spMkLst>
            <pc:docMk/>
            <pc:sldMk cId="1772024262" sldId="465"/>
            <ac:spMk id="3" creationId="{2823A07C-4D83-4E4E-ADF9-A916E754ACE7}"/>
          </ac:spMkLst>
        </pc:spChg>
        <pc:spChg chg="mod">
          <ac:chgData name="TEDJDITI Hichem" userId="fbe908b8-cf17-42e8-8daa-2b0ad4edab9c" providerId="ADAL" clId="{16D1C03C-FC85-4F05-B5B9-427692EE09E1}" dt="2024-10-21T14:59:50.365" v="3591" actId="20577"/>
          <ac:spMkLst>
            <pc:docMk/>
            <pc:sldMk cId="1772024262" sldId="465"/>
            <ac:spMk id="5" creationId="{1F59BB11-9C18-4637-BE4F-225F4FA7438A}"/>
          </ac:spMkLst>
        </pc:spChg>
      </pc:sldChg>
      <pc:sldChg chg="addSp modSp add ord">
        <pc:chgData name="TEDJDITI Hichem" userId="fbe908b8-cf17-42e8-8daa-2b0ad4edab9c" providerId="ADAL" clId="{16D1C03C-FC85-4F05-B5B9-427692EE09E1}" dt="2024-10-21T15:51:13.953" v="5080" actId="1076"/>
        <pc:sldMkLst>
          <pc:docMk/>
          <pc:sldMk cId="4209046697" sldId="466"/>
        </pc:sldMkLst>
        <pc:spChg chg="mod">
          <ac:chgData name="TEDJDITI Hichem" userId="fbe908b8-cf17-42e8-8daa-2b0ad4edab9c" providerId="ADAL" clId="{16D1C03C-FC85-4F05-B5B9-427692EE09E1}" dt="2024-10-21T15:35:05.607" v="4575" actId="313"/>
          <ac:spMkLst>
            <pc:docMk/>
            <pc:sldMk cId="4209046697" sldId="466"/>
            <ac:spMk id="3" creationId="{2823A07C-4D83-4E4E-ADF9-A916E754ACE7}"/>
          </ac:spMkLst>
        </pc:spChg>
        <pc:spChg chg="mod">
          <ac:chgData name="TEDJDITI Hichem" userId="fbe908b8-cf17-42e8-8daa-2b0ad4edab9c" providerId="ADAL" clId="{16D1C03C-FC85-4F05-B5B9-427692EE09E1}" dt="2024-10-21T15:49:06.868" v="5066" actId="20577"/>
          <ac:spMkLst>
            <pc:docMk/>
            <pc:sldMk cId="4209046697" sldId="466"/>
            <ac:spMk id="5" creationId="{1F59BB11-9C18-4637-BE4F-225F4FA7438A}"/>
          </ac:spMkLst>
        </pc:spChg>
        <pc:picChg chg="add mod">
          <ac:chgData name="TEDJDITI Hichem" userId="fbe908b8-cf17-42e8-8daa-2b0ad4edab9c" providerId="ADAL" clId="{16D1C03C-FC85-4F05-B5B9-427692EE09E1}" dt="2024-10-21T15:51:13.953" v="5080" actId="1076"/>
          <ac:picMkLst>
            <pc:docMk/>
            <pc:sldMk cId="4209046697" sldId="466"/>
            <ac:picMk id="6" creationId="{55C194B5-E884-4E52-BB00-687244069BEA}"/>
          </ac:picMkLst>
        </pc:picChg>
        <pc:picChg chg="add mod">
          <ac:chgData name="TEDJDITI Hichem" userId="fbe908b8-cf17-42e8-8daa-2b0ad4edab9c" providerId="ADAL" clId="{16D1C03C-FC85-4F05-B5B9-427692EE09E1}" dt="2024-10-21T15:51:11.536" v="5079" actId="1076"/>
          <ac:picMkLst>
            <pc:docMk/>
            <pc:sldMk cId="4209046697" sldId="466"/>
            <ac:picMk id="7" creationId="{CBF7C961-3790-447F-8ECF-C02D4416EB96}"/>
          </ac:picMkLst>
        </pc:picChg>
      </pc:sldChg>
      <pc:sldChg chg="addSp modSp add">
        <pc:chgData name="TEDJDITI Hichem" userId="fbe908b8-cf17-42e8-8daa-2b0ad4edab9c" providerId="ADAL" clId="{16D1C03C-FC85-4F05-B5B9-427692EE09E1}" dt="2024-10-21T16:47:35.933" v="5497" actId="1076"/>
        <pc:sldMkLst>
          <pc:docMk/>
          <pc:sldMk cId="2187916519" sldId="467"/>
        </pc:sldMkLst>
        <pc:spChg chg="mod">
          <ac:chgData name="TEDJDITI Hichem" userId="fbe908b8-cf17-42e8-8daa-2b0ad4edab9c" providerId="ADAL" clId="{16D1C03C-FC85-4F05-B5B9-427692EE09E1}" dt="2024-10-21T15:01:29.965" v="3720" actId="20577"/>
          <ac:spMkLst>
            <pc:docMk/>
            <pc:sldMk cId="2187916519" sldId="467"/>
            <ac:spMk id="3" creationId="{2823A07C-4D83-4E4E-ADF9-A916E754ACE7}"/>
          </ac:spMkLst>
        </pc:spChg>
        <pc:spChg chg="add mod">
          <ac:chgData name="TEDJDITI Hichem" userId="fbe908b8-cf17-42e8-8daa-2b0ad4edab9c" providerId="ADAL" clId="{16D1C03C-FC85-4F05-B5B9-427692EE09E1}" dt="2024-10-21T16:47:35.933" v="5497" actId="1076"/>
          <ac:spMkLst>
            <pc:docMk/>
            <pc:sldMk cId="2187916519" sldId="467"/>
            <ac:spMk id="4" creationId="{FDB7E9AC-282E-49A1-9FCC-B03D5676AD8F}"/>
          </ac:spMkLst>
        </pc:spChg>
        <pc:spChg chg="mod">
          <ac:chgData name="TEDJDITI Hichem" userId="fbe908b8-cf17-42e8-8daa-2b0ad4edab9c" providerId="ADAL" clId="{16D1C03C-FC85-4F05-B5B9-427692EE09E1}" dt="2024-10-21T16:47:31.626" v="5496" actId="1076"/>
          <ac:spMkLst>
            <pc:docMk/>
            <pc:sldMk cId="2187916519" sldId="467"/>
            <ac:spMk id="5" creationId="{1F59BB11-9C18-4637-BE4F-225F4FA7438A}"/>
          </ac:spMkLst>
        </pc:spChg>
        <pc:picChg chg="add mod">
          <ac:chgData name="TEDJDITI Hichem" userId="fbe908b8-cf17-42e8-8daa-2b0ad4edab9c" providerId="ADAL" clId="{16D1C03C-FC85-4F05-B5B9-427692EE09E1}" dt="2024-10-21T16:46:24.756" v="5478" actId="1038"/>
          <ac:picMkLst>
            <pc:docMk/>
            <pc:sldMk cId="2187916519" sldId="467"/>
            <ac:picMk id="6" creationId="{484BCEB9-6F74-4879-A0EE-0168203AF841}"/>
          </ac:picMkLst>
        </pc:picChg>
        <pc:picChg chg="add mod">
          <ac:chgData name="TEDJDITI Hichem" userId="fbe908b8-cf17-42e8-8daa-2b0ad4edab9c" providerId="ADAL" clId="{16D1C03C-FC85-4F05-B5B9-427692EE09E1}" dt="2024-10-21T16:46:20.781" v="5474" actId="1076"/>
          <ac:picMkLst>
            <pc:docMk/>
            <pc:sldMk cId="2187916519" sldId="467"/>
            <ac:picMk id="7" creationId="{F756BD26-165D-4A32-908C-18DC817413BC}"/>
          </ac:picMkLst>
        </pc:picChg>
      </pc:sldChg>
      <pc:sldChg chg="addSp delSp modSp add">
        <pc:chgData name="TEDJDITI Hichem" userId="fbe908b8-cf17-42e8-8daa-2b0ad4edab9c" providerId="ADAL" clId="{16D1C03C-FC85-4F05-B5B9-427692EE09E1}" dt="2024-10-21T18:56:44.449" v="6044" actId="20577"/>
        <pc:sldMkLst>
          <pc:docMk/>
          <pc:sldMk cId="2543018578" sldId="468"/>
        </pc:sldMkLst>
        <pc:spChg chg="mod">
          <ac:chgData name="TEDJDITI Hichem" userId="fbe908b8-cf17-42e8-8daa-2b0ad4edab9c" providerId="ADAL" clId="{16D1C03C-FC85-4F05-B5B9-427692EE09E1}" dt="2024-10-21T16:50:59.892" v="5580" actId="20577"/>
          <ac:spMkLst>
            <pc:docMk/>
            <pc:sldMk cId="2543018578" sldId="468"/>
            <ac:spMk id="3" creationId="{2823A07C-4D83-4E4E-ADF9-A916E754ACE7}"/>
          </ac:spMkLst>
        </pc:spChg>
        <pc:spChg chg="mod">
          <ac:chgData name="TEDJDITI Hichem" userId="fbe908b8-cf17-42e8-8daa-2b0ad4edab9c" providerId="ADAL" clId="{16D1C03C-FC85-4F05-B5B9-427692EE09E1}" dt="2024-10-21T16:53:24.149" v="5698" actId="403"/>
          <ac:spMkLst>
            <pc:docMk/>
            <pc:sldMk cId="2543018578" sldId="468"/>
            <ac:spMk id="5" creationId="{1F59BB11-9C18-4637-BE4F-225F4FA7438A}"/>
          </ac:spMkLst>
        </pc:spChg>
        <pc:graphicFrameChg chg="add del mod modGraphic">
          <ac:chgData name="TEDJDITI Hichem" userId="fbe908b8-cf17-42e8-8daa-2b0ad4edab9c" providerId="ADAL" clId="{16D1C03C-FC85-4F05-B5B9-427692EE09E1}" dt="2024-10-21T18:56:44.449" v="6044" actId="20577"/>
          <ac:graphicFrameMkLst>
            <pc:docMk/>
            <pc:sldMk cId="2543018578" sldId="468"/>
            <ac:graphicFrameMk id="6" creationId="{FCE22ED8-60D4-4788-85AA-BED4206A55B2}"/>
          </ac:graphicFrameMkLst>
        </pc:graphicFrameChg>
        <pc:graphicFrameChg chg="add del">
          <ac:chgData name="TEDJDITI Hichem" userId="fbe908b8-cf17-42e8-8daa-2b0ad4edab9c" providerId="ADAL" clId="{16D1C03C-FC85-4F05-B5B9-427692EE09E1}" dt="2024-10-21T09:12:51.786" v="1289"/>
          <ac:graphicFrameMkLst>
            <pc:docMk/>
            <pc:sldMk cId="2543018578" sldId="468"/>
            <ac:graphicFrameMk id="7" creationId="{402C5429-F1BC-4CB7-A52A-9B3A33054B7B}"/>
          </ac:graphicFrameMkLst>
        </pc:graphicFrameChg>
      </pc:sldChg>
      <pc:sldChg chg="modSp add">
        <pc:chgData name="TEDJDITI Hichem" userId="fbe908b8-cf17-42e8-8daa-2b0ad4edab9c" providerId="ADAL" clId="{16D1C03C-FC85-4F05-B5B9-427692EE09E1}" dt="2024-10-21T08:58:16.197" v="1123" actId="20577"/>
        <pc:sldMkLst>
          <pc:docMk/>
          <pc:sldMk cId="373348763" sldId="469"/>
        </pc:sldMkLst>
        <pc:spChg chg="mod">
          <ac:chgData name="TEDJDITI Hichem" userId="fbe908b8-cf17-42e8-8daa-2b0ad4edab9c" providerId="ADAL" clId="{16D1C03C-FC85-4F05-B5B9-427692EE09E1}" dt="2024-10-21T08:58:16.197" v="1123" actId="20577"/>
          <ac:spMkLst>
            <pc:docMk/>
            <pc:sldMk cId="373348763" sldId="469"/>
            <ac:spMk id="6" creationId="{399F3CD6-716F-4CDF-AC34-54D69ADA61FC}"/>
          </ac:spMkLst>
        </pc:spChg>
      </pc:sldChg>
      <pc:sldChg chg="addSp delSp modSp add">
        <pc:chgData name="TEDJDITI Hichem" userId="fbe908b8-cf17-42e8-8daa-2b0ad4edab9c" providerId="ADAL" clId="{16D1C03C-FC85-4F05-B5B9-427692EE09E1}" dt="2024-10-22T09:32:39.873" v="7151" actId="20577"/>
        <pc:sldMkLst>
          <pc:docMk/>
          <pc:sldMk cId="562820805" sldId="470"/>
        </pc:sldMkLst>
        <pc:spChg chg="mod">
          <ac:chgData name="TEDJDITI Hichem" userId="fbe908b8-cf17-42e8-8daa-2b0ad4edab9c" providerId="ADAL" clId="{16D1C03C-FC85-4F05-B5B9-427692EE09E1}" dt="2024-10-21T09:13:14.222" v="1309" actId="20577"/>
          <ac:spMkLst>
            <pc:docMk/>
            <pc:sldMk cId="562820805" sldId="470"/>
            <ac:spMk id="3" creationId="{2823A07C-4D83-4E4E-ADF9-A916E754ACE7}"/>
          </ac:spMkLst>
        </pc:spChg>
        <pc:spChg chg="del mod">
          <ac:chgData name="TEDJDITI Hichem" userId="fbe908b8-cf17-42e8-8daa-2b0ad4edab9c" providerId="ADAL" clId="{16D1C03C-FC85-4F05-B5B9-427692EE09E1}" dt="2024-10-22T08:09:52.855" v="6753" actId="478"/>
          <ac:spMkLst>
            <pc:docMk/>
            <pc:sldMk cId="562820805" sldId="470"/>
            <ac:spMk id="5" creationId="{1F59BB11-9C18-4637-BE4F-225F4FA7438A}"/>
          </ac:spMkLst>
        </pc:spChg>
        <pc:spChg chg="add mod">
          <ac:chgData name="TEDJDITI Hichem" userId="fbe908b8-cf17-42e8-8daa-2b0ad4edab9c" providerId="ADAL" clId="{16D1C03C-FC85-4F05-B5B9-427692EE09E1}" dt="2024-10-22T09:32:39.873" v="7151" actId="20577"/>
          <ac:spMkLst>
            <pc:docMk/>
            <pc:sldMk cId="562820805" sldId="470"/>
            <ac:spMk id="7" creationId="{E80207E4-F3CC-4D20-A8DF-BEDEA0B2BFCD}"/>
          </ac:spMkLst>
        </pc:spChg>
        <pc:graphicFrameChg chg="del">
          <ac:chgData name="TEDJDITI Hichem" userId="fbe908b8-cf17-42e8-8daa-2b0ad4edab9c" providerId="ADAL" clId="{16D1C03C-FC85-4F05-B5B9-427692EE09E1}" dt="2024-10-22T08:17:44.172" v="6830" actId="478"/>
          <ac:graphicFrameMkLst>
            <pc:docMk/>
            <pc:sldMk cId="562820805" sldId="470"/>
            <ac:graphicFrameMk id="6" creationId="{FCE22ED8-60D4-4788-85AA-BED4206A55B2}"/>
          </ac:graphicFrameMkLst>
        </pc:graphicFrameChg>
        <pc:graphicFrameChg chg="add mod modGraphic">
          <ac:chgData name="TEDJDITI Hichem" userId="fbe908b8-cf17-42e8-8daa-2b0ad4edab9c" providerId="ADAL" clId="{16D1C03C-FC85-4F05-B5B9-427692EE09E1}" dt="2024-10-22T09:32:23.088" v="7148" actId="20577"/>
          <ac:graphicFrameMkLst>
            <pc:docMk/>
            <pc:sldMk cId="562820805" sldId="470"/>
            <ac:graphicFrameMk id="8" creationId="{0B3ABC06-BC3A-405D-835B-9BC158817881}"/>
          </ac:graphicFrameMkLst>
        </pc:graphicFrameChg>
      </pc:sldChg>
      <pc:sldChg chg="addSp modSp add">
        <pc:chgData name="TEDJDITI Hichem" userId="fbe908b8-cf17-42e8-8daa-2b0ad4edab9c" providerId="ADAL" clId="{16D1C03C-FC85-4F05-B5B9-427692EE09E1}" dt="2024-10-21T19:19:03.626" v="6326" actId="207"/>
        <pc:sldMkLst>
          <pc:docMk/>
          <pc:sldMk cId="50194239" sldId="471"/>
        </pc:sldMkLst>
        <pc:spChg chg="mod">
          <ac:chgData name="TEDJDITI Hichem" userId="fbe908b8-cf17-42e8-8daa-2b0ad4edab9c" providerId="ADAL" clId="{16D1C03C-FC85-4F05-B5B9-427692EE09E1}" dt="2024-10-21T09:13:52.173" v="1346" actId="20577"/>
          <ac:spMkLst>
            <pc:docMk/>
            <pc:sldMk cId="50194239" sldId="471"/>
            <ac:spMk id="3" creationId="{2823A07C-4D83-4E4E-ADF9-A916E754ACE7}"/>
          </ac:spMkLst>
        </pc:spChg>
        <pc:spChg chg="mod">
          <ac:chgData name="TEDJDITI Hichem" userId="fbe908b8-cf17-42e8-8daa-2b0ad4edab9c" providerId="ADAL" clId="{16D1C03C-FC85-4F05-B5B9-427692EE09E1}" dt="2024-10-21T18:54:39.450" v="5972" actId="20577"/>
          <ac:spMkLst>
            <pc:docMk/>
            <pc:sldMk cId="50194239" sldId="471"/>
            <ac:spMk id="5" creationId="{1F59BB11-9C18-4637-BE4F-225F4FA7438A}"/>
          </ac:spMkLst>
        </pc:spChg>
        <pc:graphicFrameChg chg="mod modGraphic">
          <ac:chgData name="TEDJDITI Hichem" userId="fbe908b8-cf17-42e8-8daa-2b0ad4edab9c" providerId="ADAL" clId="{16D1C03C-FC85-4F05-B5B9-427692EE09E1}" dt="2024-10-21T19:19:03.626" v="6326" actId="207"/>
          <ac:graphicFrameMkLst>
            <pc:docMk/>
            <pc:sldMk cId="50194239" sldId="471"/>
            <ac:graphicFrameMk id="6" creationId="{FCE22ED8-60D4-4788-85AA-BED4206A55B2}"/>
          </ac:graphicFrameMkLst>
        </pc:graphicFrameChg>
        <pc:picChg chg="add mod modCrop">
          <ac:chgData name="TEDJDITI Hichem" userId="fbe908b8-cf17-42e8-8daa-2b0ad4edab9c" providerId="ADAL" clId="{16D1C03C-FC85-4F05-B5B9-427692EE09E1}" dt="2024-10-21T18:52:37.524" v="5891" actId="1076"/>
          <ac:picMkLst>
            <pc:docMk/>
            <pc:sldMk cId="50194239" sldId="471"/>
            <ac:picMk id="7" creationId="{CBADBE83-DDEF-4FC7-B8A0-E04885D2518F}"/>
          </ac:picMkLst>
        </pc:picChg>
      </pc:sldChg>
      <pc:sldChg chg="addSp delSp modSp add">
        <pc:chgData name="TEDJDITI Hichem" userId="fbe908b8-cf17-42e8-8daa-2b0ad4edab9c" providerId="ADAL" clId="{16D1C03C-FC85-4F05-B5B9-427692EE09E1}" dt="2024-10-22T07:29:56.078" v="6577" actId="20577"/>
        <pc:sldMkLst>
          <pc:docMk/>
          <pc:sldMk cId="1085965677" sldId="472"/>
        </pc:sldMkLst>
        <pc:spChg chg="mod">
          <ac:chgData name="TEDJDITI Hichem" userId="fbe908b8-cf17-42e8-8daa-2b0ad4edab9c" providerId="ADAL" clId="{16D1C03C-FC85-4F05-B5B9-427692EE09E1}" dt="2024-10-21T09:17:00.389" v="1570" actId="20577"/>
          <ac:spMkLst>
            <pc:docMk/>
            <pc:sldMk cId="1085965677" sldId="472"/>
            <ac:spMk id="3" creationId="{2823A07C-4D83-4E4E-ADF9-A916E754ACE7}"/>
          </ac:spMkLst>
        </pc:spChg>
        <pc:spChg chg="mod">
          <ac:chgData name="TEDJDITI Hichem" userId="fbe908b8-cf17-42e8-8daa-2b0ad4edab9c" providerId="ADAL" clId="{16D1C03C-FC85-4F05-B5B9-427692EE09E1}" dt="2024-10-22T07:12:05.264" v="6539"/>
          <ac:spMkLst>
            <pc:docMk/>
            <pc:sldMk cId="1085965677" sldId="472"/>
            <ac:spMk id="5" creationId="{1F59BB11-9C18-4637-BE4F-225F4FA7438A}"/>
          </ac:spMkLst>
        </pc:spChg>
        <pc:spChg chg="add mod">
          <ac:chgData name="TEDJDITI Hichem" userId="fbe908b8-cf17-42e8-8daa-2b0ad4edab9c" providerId="ADAL" clId="{16D1C03C-FC85-4F05-B5B9-427692EE09E1}" dt="2024-10-22T07:13:13.484" v="6548" actId="1076"/>
          <ac:spMkLst>
            <pc:docMk/>
            <pc:sldMk cId="1085965677" sldId="472"/>
            <ac:spMk id="9" creationId="{FBBD41F8-4DCA-4DB0-9EDF-19901B44DEA4}"/>
          </ac:spMkLst>
        </pc:spChg>
        <pc:spChg chg="add mod">
          <ac:chgData name="TEDJDITI Hichem" userId="fbe908b8-cf17-42e8-8daa-2b0ad4edab9c" providerId="ADAL" clId="{16D1C03C-FC85-4F05-B5B9-427692EE09E1}" dt="2024-10-22T07:13:39.889" v="6554" actId="20577"/>
          <ac:spMkLst>
            <pc:docMk/>
            <pc:sldMk cId="1085965677" sldId="472"/>
            <ac:spMk id="10" creationId="{AC8E0972-5D3D-4F18-A42E-C998D1674317}"/>
          </ac:spMkLst>
        </pc:spChg>
        <pc:graphicFrameChg chg="del modGraphic">
          <ac:chgData name="TEDJDITI Hichem" userId="fbe908b8-cf17-42e8-8daa-2b0ad4edab9c" providerId="ADAL" clId="{16D1C03C-FC85-4F05-B5B9-427692EE09E1}" dt="2024-10-22T06:50:29.488" v="6471" actId="478"/>
          <ac:graphicFrameMkLst>
            <pc:docMk/>
            <pc:sldMk cId="1085965677" sldId="472"/>
            <ac:graphicFrameMk id="6" creationId="{FCE22ED8-60D4-4788-85AA-BED4206A55B2}"/>
          </ac:graphicFrameMkLst>
        </pc:graphicFrameChg>
        <pc:graphicFrameChg chg="add modGraphic">
          <ac:chgData name="TEDJDITI Hichem" userId="fbe908b8-cf17-42e8-8daa-2b0ad4edab9c" providerId="ADAL" clId="{16D1C03C-FC85-4F05-B5B9-427692EE09E1}" dt="2024-10-22T06:56:24.628" v="6538" actId="20577"/>
          <ac:graphicFrameMkLst>
            <pc:docMk/>
            <pc:sldMk cId="1085965677" sldId="472"/>
            <ac:graphicFrameMk id="8" creationId="{6610A99E-2DF7-4C27-9055-378E48990B89}"/>
          </ac:graphicFrameMkLst>
        </pc:graphicFrameChg>
        <pc:graphicFrameChg chg="add mod modGraphic">
          <ac:chgData name="TEDJDITI Hichem" userId="fbe908b8-cf17-42e8-8daa-2b0ad4edab9c" providerId="ADAL" clId="{16D1C03C-FC85-4F05-B5B9-427692EE09E1}" dt="2024-10-22T07:29:56.078" v="6577" actId="20577"/>
          <ac:graphicFrameMkLst>
            <pc:docMk/>
            <pc:sldMk cId="1085965677" sldId="472"/>
            <ac:graphicFrameMk id="11" creationId="{989B299A-9E44-4C5B-BF97-45808F5C7BE8}"/>
          </ac:graphicFrameMkLst>
        </pc:graphicFrameChg>
        <pc:picChg chg="add mod modCrop">
          <ac:chgData name="TEDJDITI Hichem" userId="fbe908b8-cf17-42e8-8daa-2b0ad4edab9c" providerId="ADAL" clId="{16D1C03C-FC85-4F05-B5B9-427692EE09E1}" dt="2024-10-22T06:44:24.037" v="6330" actId="1076"/>
          <ac:picMkLst>
            <pc:docMk/>
            <pc:sldMk cId="1085965677" sldId="472"/>
            <ac:picMk id="7" creationId="{EA803B14-970F-426B-9596-A97B3729A7AD}"/>
          </ac:picMkLst>
        </pc:picChg>
      </pc:sldChg>
      <pc:sldChg chg="addSp delSp modSp add">
        <pc:chgData name="TEDJDITI Hichem" userId="fbe908b8-cf17-42e8-8daa-2b0ad4edab9c" providerId="ADAL" clId="{16D1C03C-FC85-4F05-B5B9-427692EE09E1}" dt="2024-10-22T07:55:30.846" v="6752" actId="313"/>
        <pc:sldMkLst>
          <pc:docMk/>
          <pc:sldMk cId="2348424913" sldId="473"/>
        </pc:sldMkLst>
        <pc:spChg chg="mod">
          <ac:chgData name="TEDJDITI Hichem" userId="fbe908b8-cf17-42e8-8daa-2b0ad4edab9c" providerId="ADAL" clId="{16D1C03C-FC85-4F05-B5B9-427692EE09E1}" dt="2024-10-21T09:17:56.045" v="1597" actId="20577"/>
          <ac:spMkLst>
            <pc:docMk/>
            <pc:sldMk cId="2348424913" sldId="473"/>
            <ac:spMk id="3" creationId="{2823A07C-4D83-4E4E-ADF9-A916E754ACE7}"/>
          </ac:spMkLst>
        </pc:spChg>
        <pc:spChg chg="add del">
          <ac:chgData name="TEDJDITI Hichem" userId="fbe908b8-cf17-42e8-8daa-2b0ad4edab9c" providerId="ADAL" clId="{16D1C03C-FC85-4F05-B5B9-427692EE09E1}" dt="2024-10-22T07:35:53.532" v="6581"/>
          <ac:spMkLst>
            <pc:docMk/>
            <pc:sldMk cId="2348424913" sldId="473"/>
            <ac:spMk id="4" creationId="{4E366B22-8C56-48BB-9B3B-2E36B88A03CA}"/>
          </ac:spMkLst>
        </pc:spChg>
        <pc:spChg chg="del mod">
          <ac:chgData name="TEDJDITI Hichem" userId="fbe908b8-cf17-42e8-8daa-2b0ad4edab9c" providerId="ADAL" clId="{16D1C03C-FC85-4F05-B5B9-427692EE09E1}" dt="2024-10-22T07:37:48.146" v="6586" actId="478"/>
          <ac:spMkLst>
            <pc:docMk/>
            <pc:sldMk cId="2348424913" sldId="473"/>
            <ac:spMk id="5" creationId="{1F59BB11-9C18-4637-BE4F-225F4FA7438A}"/>
          </ac:spMkLst>
        </pc:spChg>
        <pc:spChg chg="add mod">
          <ac:chgData name="TEDJDITI Hichem" userId="fbe908b8-cf17-42e8-8daa-2b0ad4edab9c" providerId="ADAL" clId="{16D1C03C-FC85-4F05-B5B9-427692EE09E1}" dt="2024-10-22T07:45:03.734" v="6593" actId="20577"/>
          <ac:spMkLst>
            <pc:docMk/>
            <pc:sldMk cId="2348424913" sldId="473"/>
            <ac:spMk id="8" creationId="{A56B3050-15C1-4957-BFCF-67471ECC3861}"/>
          </ac:spMkLst>
        </pc:spChg>
        <pc:spChg chg="add mod">
          <ac:chgData name="TEDJDITI Hichem" userId="fbe908b8-cf17-42e8-8daa-2b0ad4edab9c" providerId="ADAL" clId="{16D1C03C-FC85-4F05-B5B9-427692EE09E1}" dt="2024-10-22T07:55:30.846" v="6752" actId="313"/>
          <ac:spMkLst>
            <pc:docMk/>
            <pc:sldMk cId="2348424913" sldId="473"/>
            <ac:spMk id="9" creationId="{FC4BC95F-F165-405F-96B8-E404A1DEFFA2}"/>
          </ac:spMkLst>
        </pc:spChg>
        <pc:graphicFrameChg chg="del modGraphic">
          <ac:chgData name="TEDJDITI Hichem" userId="fbe908b8-cf17-42e8-8daa-2b0ad4edab9c" providerId="ADAL" clId="{16D1C03C-FC85-4F05-B5B9-427692EE09E1}" dt="2024-10-22T07:34:19.437" v="6579" actId="478"/>
          <ac:graphicFrameMkLst>
            <pc:docMk/>
            <pc:sldMk cId="2348424913" sldId="473"/>
            <ac:graphicFrameMk id="6" creationId="{FCE22ED8-60D4-4788-85AA-BED4206A55B2}"/>
          </ac:graphicFrameMkLst>
        </pc:graphicFrameChg>
        <pc:graphicFrameChg chg="add del">
          <ac:chgData name="TEDJDITI Hichem" userId="fbe908b8-cf17-42e8-8daa-2b0ad4edab9c" providerId="ADAL" clId="{16D1C03C-FC85-4F05-B5B9-427692EE09E1}" dt="2024-10-22T07:37:34.453" v="6583" actId="478"/>
          <ac:graphicFrameMkLst>
            <pc:docMk/>
            <pc:sldMk cId="2348424913" sldId="473"/>
            <ac:graphicFrameMk id="7" creationId="{29880161-8811-4262-84BD-77E2C0F0CF65}"/>
          </ac:graphicFrameMkLst>
        </pc:graphicFrameChg>
        <pc:graphicFrameChg chg="add mod modGraphic">
          <ac:chgData name="TEDJDITI Hichem" userId="fbe908b8-cf17-42e8-8daa-2b0ad4edab9c" providerId="ADAL" clId="{16D1C03C-FC85-4F05-B5B9-427692EE09E1}" dt="2024-10-22T07:55:20.342" v="6751" actId="207"/>
          <ac:graphicFrameMkLst>
            <pc:docMk/>
            <pc:sldMk cId="2348424913" sldId="473"/>
            <ac:graphicFrameMk id="10" creationId="{46AAEDEB-EB50-46F3-97A3-C1CD69DD7915}"/>
          </ac:graphicFrameMkLst>
        </pc:graphicFrameChg>
        <pc:graphicFrameChg chg="add mod">
          <ac:chgData name="TEDJDITI Hichem" userId="fbe908b8-cf17-42e8-8daa-2b0ad4edab9c" providerId="ADAL" clId="{16D1C03C-FC85-4F05-B5B9-427692EE09E1}" dt="2024-10-22T07:50:06.340" v="6646" actId="571"/>
          <ac:graphicFrameMkLst>
            <pc:docMk/>
            <pc:sldMk cId="2348424913" sldId="473"/>
            <ac:graphicFrameMk id="11" creationId="{D80F6226-5FA8-4303-9E8A-E312A822260B}"/>
          </ac:graphicFrameMkLst>
        </pc:graphicFrameChg>
      </pc:sldChg>
      <pc:sldChg chg="addSp delSp modSp add ord">
        <pc:chgData name="TEDJDITI Hichem" userId="fbe908b8-cf17-42e8-8daa-2b0ad4edab9c" providerId="ADAL" clId="{16D1C03C-FC85-4F05-B5B9-427692EE09E1}" dt="2024-10-21T14:53:52.810" v="3215" actId="20577"/>
        <pc:sldMkLst>
          <pc:docMk/>
          <pc:sldMk cId="2993049268" sldId="474"/>
        </pc:sldMkLst>
        <pc:spChg chg="mod">
          <ac:chgData name="TEDJDITI Hichem" userId="fbe908b8-cf17-42e8-8daa-2b0ad4edab9c" providerId="ADAL" clId="{16D1C03C-FC85-4F05-B5B9-427692EE09E1}" dt="2024-10-21T14:53:52.810" v="3215" actId="20577"/>
          <ac:spMkLst>
            <pc:docMk/>
            <pc:sldMk cId="2993049268" sldId="474"/>
            <ac:spMk id="3" creationId="{2823A07C-4D83-4E4E-ADF9-A916E754ACE7}"/>
          </ac:spMkLst>
        </pc:spChg>
        <pc:spChg chg="add mod">
          <ac:chgData name="TEDJDITI Hichem" userId="fbe908b8-cf17-42e8-8daa-2b0ad4edab9c" providerId="ADAL" clId="{16D1C03C-FC85-4F05-B5B9-427692EE09E1}" dt="2024-10-21T12:48:49.524" v="2128" actId="1036"/>
          <ac:spMkLst>
            <pc:docMk/>
            <pc:sldMk cId="2993049268" sldId="474"/>
            <ac:spMk id="4" creationId="{488C21A3-49E0-4A73-B6E8-637434870398}"/>
          </ac:spMkLst>
        </pc:spChg>
        <pc:spChg chg="del">
          <ac:chgData name="TEDJDITI Hichem" userId="fbe908b8-cf17-42e8-8daa-2b0ad4edab9c" providerId="ADAL" clId="{16D1C03C-FC85-4F05-B5B9-427692EE09E1}" dt="2024-10-21T12:23:07.905" v="1742" actId="478"/>
          <ac:spMkLst>
            <pc:docMk/>
            <pc:sldMk cId="2993049268" sldId="474"/>
            <ac:spMk id="5" creationId="{1F59BB11-9C18-4637-BE4F-225F4FA7438A}"/>
          </ac:spMkLst>
        </pc:spChg>
        <pc:spChg chg="mod">
          <ac:chgData name="TEDJDITI Hichem" userId="fbe908b8-cf17-42e8-8daa-2b0ad4edab9c" providerId="ADAL" clId="{16D1C03C-FC85-4F05-B5B9-427692EE09E1}" dt="2024-10-21T12:48:49.524" v="2128" actId="1036"/>
          <ac:spMkLst>
            <pc:docMk/>
            <pc:sldMk cId="2993049268" sldId="474"/>
            <ac:spMk id="6" creationId="{0F70DEBC-D0DC-46EE-B7D6-99395300ADA0}"/>
          </ac:spMkLst>
        </pc:spChg>
        <pc:spChg chg="add mod">
          <ac:chgData name="TEDJDITI Hichem" userId="fbe908b8-cf17-42e8-8daa-2b0ad4edab9c" providerId="ADAL" clId="{16D1C03C-FC85-4F05-B5B9-427692EE09E1}" dt="2024-10-21T12:49:30.775" v="2132" actId="207"/>
          <ac:spMkLst>
            <pc:docMk/>
            <pc:sldMk cId="2993049268" sldId="474"/>
            <ac:spMk id="7" creationId="{36476E59-401F-47D2-951B-CDB842A9F50F}"/>
          </ac:spMkLst>
        </pc:spChg>
        <pc:spChg chg="add mod">
          <ac:chgData name="TEDJDITI Hichem" userId="fbe908b8-cf17-42e8-8daa-2b0ad4edab9c" providerId="ADAL" clId="{16D1C03C-FC85-4F05-B5B9-427692EE09E1}" dt="2024-10-21T12:50:57.996" v="2147" actId="207"/>
          <ac:spMkLst>
            <pc:docMk/>
            <pc:sldMk cId="2993049268" sldId="474"/>
            <ac:spMk id="8" creationId="{D3BA739D-BC3D-4DCD-A915-46C3C44CDCC5}"/>
          </ac:spMkLst>
        </pc:spChg>
        <pc:spChg chg="add mod">
          <ac:chgData name="TEDJDITI Hichem" userId="fbe908b8-cf17-42e8-8daa-2b0ad4edab9c" providerId="ADAL" clId="{16D1C03C-FC85-4F05-B5B9-427692EE09E1}" dt="2024-10-21T12:50:25.752" v="2145" actId="207"/>
          <ac:spMkLst>
            <pc:docMk/>
            <pc:sldMk cId="2993049268" sldId="474"/>
            <ac:spMk id="9" creationId="{A0282FD3-F67E-4941-90D6-C215743393D2}"/>
          </ac:spMkLst>
        </pc:spChg>
        <pc:spChg chg="add mod">
          <ac:chgData name="TEDJDITI Hichem" userId="fbe908b8-cf17-42e8-8daa-2b0ad4edab9c" providerId="ADAL" clId="{16D1C03C-FC85-4F05-B5B9-427692EE09E1}" dt="2024-10-21T12:54:07.804" v="2190" actId="208"/>
          <ac:spMkLst>
            <pc:docMk/>
            <pc:sldMk cId="2993049268" sldId="474"/>
            <ac:spMk id="10" creationId="{B1EC1AEB-4E94-445F-8206-23DCCEB99354}"/>
          </ac:spMkLst>
        </pc:spChg>
        <pc:spChg chg="add mod">
          <ac:chgData name="TEDJDITI Hichem" userId="fbe908b8-cf17-42e8-8daa-2b0ad4edab9c" providerId="ADAL" clId="{16D1C03C-FC85-4F05-B5B9-427692EE09E1}" dt="2024-10-21T12:48:49.524" v="2128" actId="1036"/>
          <ac:spMkLst>
            <pc:docMk/>
            <pc:sldMk cId="2993049268" sldId="474"/>
            <ac:spMk id="11" creationId="{ED025C8A-B533-4609-952E-388A935DF3A0}"/>
          </ac:spMkLst>
        </pc:spChg>
        <pc:spChg chg="add mod">
          <ac:chgData name="TEDJDITI Hichem" userId="fbe908b8-cf17-42e8-8daa-2b0ad4edab9c" providerId="ADAL" clId="{16D1C03C-FC85-4F05-B5B9-427692EE09E1}" dt="2024-10-21T12:48:49.524" v="2128" actId="1036"/>
          <ac:spMkLst>
            <pc:docMk/>
            <pc:sldMk cId="2993049268" sldId="474"/>
            <ac:spMk id="12" creationId="{0A39D20C-4B84-46F3-BCDD-5EBE97DD0066}"/>
          </ac:spMkLst>
        </pc:spChg>
        <pc:spChg chg="add mod">
          <ac:chgData name="TEDJDITI Hichem" userId="fbe908b8-cf17-42e8-8daa-2b0ad4edab9c" providerId="ADAL" clId="{16D1C03C-FC85-4F05-B5B9-427692EE09E1}" dt="2024-10-21T12:48:49.524" v="2128" actId="1036"/>
          <ac:spMkLst>
            <pc:docMk/>
            <pc:sldMk cId="2993049268" sldId="474"/>
            <ac:spMk id="13" creationId="{47D60AD0-BD12-4123-BD3F-1814D8958BF2}"/>
          </ac:spMkLst>
        </pc:spChg>
        <pc:spChg chg="add mod">
          <ac:chgData name="TEDJDITI Hichem" userId="fbe908b8-cf17-42e8-8daa-2b0ad4edab9c" providerId="ADAL" clId="{16D1C03C-FC85-4F05-B5B9-427692EE09E1}" dt="2024-10-21T12:51:19.635" v="2150" actId="207"/>
          <ac:spMkLst>
            <pc:docMk/>
            <pc:sldMk cId="2993049268" sldId="474"/>
            <ac:spMk id="14" creationId="{58769AA4-C9A8-45D4-A09F-7B5703B862C9}"/>
          </ac:spMkLst>
        </pc:spChg>
        <pc:spChg chg="add mod">
          <ac:chgData name="TEDJDITI Hichem" userId="fbe908b8-cf17-42e8-8daa-2b0ad4edab9c" providerId="ADAL" clId="{16D1C03C-FC85-4F05-B5B9-427692EE09E1}" dt="2024-10-21T12:51:52.499" v="2164" actId="1038"/>
          <ac:spMkLst>
            <pc:docMk/>
            <pc:sldMk cId="2993049268" sldId="474"/>
            <ac:spMk id="50" creationId="{01D46A43-53CE-426F-A6C1-14A2FD01E90D}"/>
          </ac:spMkLst>
        </pc:spChg>
        <pc:cxnChg chg="add mod">
          <ac:chgData name="TEDJDITI Hichem" userId="fbe908b8-cf17-42e8-8daa-2b0ad4edab9c" providerId="ADAL" clId="{16D1C03C-FC85-4F05-B5B9-427692EE09E1}" dt="2024-10-21T12:53:44.303" v="2187" actId="208"/>
          <ac:cxnSpMkLst>
            <pc:docMk/>
            <pc:sldMk cId="2993049268" sldId="474"/>
            <ac:cxnSpMk id="16" creationId="{7C4ED7F6-D063-4CF6-AB34-6DF3404AED75}"/>
          </ac:cxnSpMkLst>
        </pc:cxnChg>
        <pc:cxnChg chg="add mod">
          <ac:chgData name="TEDJDITI Hichem" userId="fbe908b8-cf17-42e8-8daa-2b0ad4edab9c" providerId="ADAL" clId="{16D1C03C-FC85-4F05-B5B9-427692EE09E1}" dt="2024-10-21T12:48:49.524" v="2128" actId="1036"/>
          <ac:cxnSpMkLst>
            <pc:docMk/>
            <pc:sldMk cId="2993049268" sldId="474"/>
            <ac:cxnSpMk id="19" creationId="{FF384851-3CAA-4241-9C4E-314697AD5B0C}"/>
          </ac:cxnSpMkLst>
        </pc:cxnChg>
        <pc:cxnChg chg="add mod">
          <ac:chgData name="TEDJDITI Hichem" userId="fbe908b8-cf17-42e8-8daa-2b0ad4edab9c" providerId="ADAL" clId="{16D1C03C-FC85-4F05-B5B9-427692EE09E1}" dt="2024-10-21T12:48:49.524" v="2128" actId="1036"/>
          <ac:cxnSpMkLst>
            <pc:docMk/>
            <pc:sldMk cId="2993049268" sldId="474"/>
            <ac:cxnSpMk id="22" creationId="{D7B2FDC9-68E0-4253-BE8E-01869B4DF957}"/>
          </ac:cxnSpMkLst>
        </pc:cxnChg>
        <pc:cxnChg chg="add mod">
          <ac:chgData name="TEDJDITI Hichem" userId="fbe908b8-cf17-42e8-8daa-2b0ad4edab9c" providerId="ADAL" clId="{16D1C03C-FC85-4F05-B5B9-427692EE09E1}" dt="2024-10-21T12:48:49.524" v="2128" actId="1036"/>
          <ac:cxnSpMkLst>
            <pc:docMk/>
            <pc:sldMk cId="2993049268" sldId="474"/>
            <ac:cxnSpMk id="23" creationId="{57F2EEAC-AF99-409B-8B43-4C438BDCFD8E}"/>
          </ac:cxnSpMkLst>
        </pc:cxnChg>
        <pc:cxnChg chg="add mod">
          <ac:chgData name="TEDJDITI Hichem" userId="fbe908b8-cf17-42e8-8daa-2b0ad4edab9c" providerId="ADAL" clId="{16D1C03C-FC85-4F05-B5B9-427692EE09E1}" dt="2024-10-21T12:48:49.524" v="2128" actId="1036"/>
          <ac:cxnSpMkLst>
            <pc:docMk/>
            <pc:sldMk cId="2993049268" sldId="474"/>
            <ac:cxnSpMk id="32" creationId="{DD79780D-BA02-4828-AA29-8EFF2A077116}"/>
          </ac:cxnSpMkLst>
        </pc:cxnChg>
        <pc:cxnChg chg="add del mod">
          <ac:chgData name="TEDJDITI Hichem" userId="fbe908b8-cf17-42e8-8daa-2b0ad4edab9c" providerId="ADAL" clId="{16D1C03C-FC85-4F05-B5B9-427692EE09E1}" dt="2024-10-21T12:46:29.144" v="2015" actId="478"/>
          <ac:cxnSpMkLst>
            <pc:docMk/>
            <pc:sldMk cId="2993049268" sldId="474"/>
            <ac:cxnSpMk id="35" creationId="{14CFEBA2-C273-4502-91C3-35E067673316}"/>
          </ac:cxnSpMkLst>
        </pc:cxnChg>
        <pc:cxnChg chg="add del mod">
          <ac:chgData name="TEDJDITI Hichem" userId="fbe908b8-cf17-42e8-8daa-2b0ad4edab9c" providerId="ADAL" clId="{16D1C03C-FC85-4F05-B5B9-427692EE09E1}" dt="2024-10-21T12:46:29.144" v="2015" actId="478"/>
          <ac:cxnSpMkLst>
            <pc:docMk/>
            <pc:sldMk cId="2993049268" sldId="474"/>
            <ac:cxnSpMk id="37" creationId="{21E998FD-F205-439D-ADED-A25F580A277E}"/>
          </ac:cxnSpMkLst>
        </pc:cxnChg>
        <pc:cxnChg chg="add del mod">
          <ac:chgData name="TEDJDITI Hichem" userId="fbe908b8-cf17-42e8-8daa-2b0ad4edab9c" providerId="ADAL" clId="{16D1C03C-FC85-4F05-B5B9-427692EE09E1}" dt="2024-10-21T12:46:29.144" v="2015" actId="478"/>
          <ac:cxnSpMkLst>
            <pc:docMk/>
            <pc:sldMk cId="2993049268" sldId="474"/>
            <ac:cxnSpMk id="38" creationId="{D4E89EA8-546C-40B4-85A7-5A0BB92190D9}"/>
          </ac:cxnSpMkLst>
        </pc:cxnChg>
        <pc:cxnChg chg="add mod">
          <ac:chgData name="TEDJDITI Hichem" userId="fbe908b8-cf17-42e8-8daa-2b0ad4edab9c" providerId="ADAL" clId="{16D1C03C-FC85-4F05-B5B9-427692EE09E1}" dt="2024-10-21T12:48:49.524" v="2128" actId="1036"/>
          <ac:cxnSpMkLst>
            <pc:docMk/>
            <pc:sldMk cId="2993049268" sldId="474"/>
            <ac:cxnSpMk id="40" creationId="{69E1B4D1-D8C1-44D2-A409-986F27EF6B3E}"/>
          </ac:cxnSpMkLst>
        </pc:cxnChg>
        <pc:cxnChg chg="add mod">
          <ac:chgData name="TEDJDITI Hichem" userId="fbe908b8-cf17-42e8-8daa-2b0ad4edab9c" providerId="ADAL" clId="{16D1C03C-FC85-4F05-B5B9-427692EE09E1}" dt="2024-10-21T12:48:49.524" v="2128" actId="1036"/>
          <ac:cxnSpMkLst>
            <pc:docMk/>
            <pc:sldMk cId="2993049268" sldId="474"/>
            <ac:cxnSpMk id="46" creationId="{5AD4100B-55D4-40AD-B54E-A120EB5DCA9C}"/>
          </ac:cxnSpMkLst>
        </pc:cxnChg>
        <pc:cxnChg chg="add mod">
          <ac:chgData name="TEDJDITI Hichem" userId="fbe908b8-cf17-42e8-8daa-2b0ad4edab9c" providerId="ADAL" clId="{16D1C03C-FC85-4F05-B5B9-427692EE09E1}" dt="2024-10-21T12:48:49.524" v="2128" actId="1036"/>
          <ac:cxnSpMkLst>
            <pc:docMk/>
            <pc:sldMk cId="2993049268" sldId="474"/>
            <ac:cxnSpMk id="48" creationId="{216436EA-87B4-4F2A-876E-F108BA70AEB7}"/>
          </ac:cxnSpMkLst>
        </pc:cxnChg>
      </pc:sldChg>
      <pc:sldChg chg="addSp delSp modSp add">
        <pc:chgData name="TEDJDITI Hichem" userId="fbe908b8-cf17-42e8-8daa-2b0ad4edab9c" providerId="ADAL" clId="{16D1C03C-FC85-4F05-B5B9-427692EE09E1}" dt="2024-10-22T12:58:44.294" v="7373" actId="20577"/>
        <pc:sldMkLst>
          <pc:docMk/>
          <pc:sldMk cId="1718308984" sldId="475"/>
        </pc:sldMkLst>
        <pc:spChg chg="mod">
          <ac:chgData name="TEDJDITI Hichem" userId="fbe908b8-cf17-42e8-8daa-2b0ad4edab9c" providerId="ADAL" clId="{16D1C03C-FC85-4F05-B5B9-427692EE09E1}" dt="2024-10-22T12:58:44.294" v="7373" actId="20577"/>
          <ac:spMkLst>
            <pc:docMk/>
            <pc:sldMk cId="1718308984" sldId="475"/>
            <ac:spMk id="5" creationId="{1F59BB11-9C18-4637-BE4F-225F4FA7438A}"/>
          </ac:spMkLst>
        </pc:spChg>
        <pc:spChg chg="del">
          <ac:chgData name="TEDJDITI Hichem" userId="fbe908b8-cf17-42e8-8daa-2b0ad4edab9c" providerId="ADAL" clId="{16D1C03C-FC85-4F05-B5B9-427692EE09E1}" dt="2024-10-21T14:49:15.226" v="2681" actId="478"/>
          <ac:spMkLst>
            <pc:docMk/>
            <pc:sldMk cId="1718308984" sldId="475"/>
            <ac:spMk id="6" creationId="{0F70DEBC-D0DC-46EE-B7D6-99395300ADA0}"/>
          </ac:spMkLst>
        </pc:spChg>
        <pc:spChg chg="add mod">
          <ac:chgData name="TEDJDITI Hichem" userId="fbe908b8-cf17-42e8-8daa-2b0ad4edab9c" providerId="ADAL" clId="{16D1C03C-FC85-4F05-B5B9-427692EE09E1}" dt="2024-10-21T15:34:56.395" v="4574" actId="20577"/>
          <ac:spMkLst>
            <pc:docMk/>
            <pc:sldMk cId="1718308984" sldId="475"/>
            <ac:spMk id="8" creationId="{9549EBEE-938A-4C6F-8AB5-85CB5CD532A4}"/>
          </ac:spMkLst>
        </pc:spChg>
        <pc:picChg chg="add mod">
          <ac:chgData name="TEDJDITI Hichem" userId="fbe908b8-cf17-42e8-8daa-2b0ad4edab9c" providerId="ADAL" clId="{16D1C03C-FC85-4F05-B5B9-427692EE09E1}" dt="2024-10-21T15:34:45.874" v="4573" actId="1035"/>
          <ac:picMkLst>
            <pc:docMk/>
            <pc:sldMk cId="1718308984" sldId="475"/>
            <ac:picMk id="7" creationId="{39A0B895-2134-4BF5-94C1-7C57D1BC0F4A}"/>
          </ac:picMkLst>
        </pc:picChg>
      </pc:sldChg>
      <pc:sldChg chg="addSp modSp add">
        <pc:chgData name="TEDJDITI Hichem" userId="fbe908b8-cf17-42e8-8daa-2b0ad4edab9c" providerId="ADAL" clId="{16D1C03C-FC85-4F05-B5B9-427692EE09E1}" dt="2024-10-21T16:42:22.273" v="5425" actId="403"/>
        <pc:sldMkLst>
          <pc:docMk/>
          <pc:sldMk cId="4064861765" sldId="476"/>
        </pc:sldMkLst>
        <pc:spChg chg="mod">
          <ac:chgData name="TEDJDITI Hichem" userId="fbe908b8-cf17-42e8-8daa-2b0ad4edab9c" providerId="ADAL" clId="{16D1C03C-FC85-4F05-B5B9-427692EE09E1}" dt="2024-10-21T16:41:51.326" v="5406" actId="1076"/>
          <ac:spMkLst>
            <pc:docMk/>
            <pc:sldMk cId="4064861765" sldId="476"/>
            <ac:spMk id="5" creationId="{1F59BB11-9C18-4637-BE4F-225F4FA7438A}"/>
          </ac:spMkLst>
        </pc:spChg>
        <pc:spChg chg="add mod">
          <ac:chgData name="TEDJDITI Hichem" userId="fbe908b8-cf17-42e8-8daa-2b0ad4edab9c" providerId="ADAL" clId="{16D1C03C-FC85-4F05-B5B9-427692EE09E1}" dt="2024-10-21T16:38:29.019" v="5290" actId="208"/>
          <ac:spMkLst>
            <pc:docMk/>
            <pc:sldMk cId="4064861765" sldId="476"/>
            <ac:spMk id="11" creationId="{F0F90C9B-6BCB-4038-B9E4-0EF05CA155A5}"/>
          </ac:spMkLst>
        </pc:spChg>
        <pc:spChg chg="add mod">
          <ac:chgData name="TEDJDITI Hichem" userId="fbe908b8-cf17-42e8-8daa-2b0ad4edab9c" providerId="ADAL" clId="{16D1C03C-FC85-4F05-B5B9-427692EE09E1}" dt="2024-10-21T16:42:22.273" v="5425" actId="403"/>
          <ac:spMkLst>
            <pc:docMk/>
            <pc:sldMk cId="4064861765" sldId="476"/>
            <ac:spMk id="15" creationId="{83A62FA0-3D99-4810-A66C-2A87EFBDA01A}"/>
          </ac:spMkLst>
        </pc:spChg>
        <pc:picChg chg="add mod">
          <ac:chgData name="TEDJDITI Hichem" userId="fbe908b8-cf17-42e8-8daa-2b0ad4edab9c" providerId="ADAL" clId="{16D1C03C-FC85-4F05-B5B9-427692EE09E1}" dt="2024-10-21T16:37:17.962" v="5268" actId="692"/>
          <ac:picMkLst>
            <pc:docMk/>
            <pc:sldMk cId="4064861765" sldId="476"/>
            <ac:picMk id="6" creationId="{93AD9D25-19F6-47BF-8F59-E435EB9775A0}"/>
          </ac:picMkLst>
        </pc:picChg>
        <pc:picChg chg="add mod modCrop">
          <ac:chgData name="TEDJDITI Hichem" userId="fbe908b8-cf17-42e8-8daa-2b0ad4edab9c" providerId="ADAL" clId="{16D1C03C-FC85-4F05-B5B9-427692EE09E1}" dt="2024-10-21T16:37:23.538" v="5270" actId="1076"/>
          <ac:picMkLst>
            <pc:docMk/>
            <pc:sldMk cId="4064861765" sldId="476"/>
            <ac:picMk id="8" creationId="{9B26AEE7-EC38-457E-8895-3727B632AA80}"/>
          </ac:picMkLst>
        </pc:picChg>
        <pc:picChg chg="add mod">
          <ac:chgData name="TEDJDITI Hichem" userId="fbe908b8-cf17-42e8-8daa-2b0ad4edab9c" providerId="ADAL" clId="{16D1C03C-FC85-4F05-B5B9-427692EE09E1}" dt="2024-10-21T16:37:28.324" v="5271" actId="1076"/>
          <ac:picMkLst>
            <pc:docMk/>
            <pc:sldMk cId="4064861765" sldId="476"/>
            <ac:picMk id="10" creationId="{E22281D9-FFBC-4B8E-93C0-270C228CCEC1}"/>
          </ac:picMkLst>
        </pc:picChg>
        <pc:cxnChg chg="add mod">
          <ac:chgData name="TEDJDITI Hichem" userId="fbe908b8-cf17-42e8-8daa-2b0ad4edab9c" providerId="ADAL" clId="{16D1C03C-FC85-4F05-B5B9-427692EE09E1}" dt="2024-10-21T16:38:48.183" v="5294" actId="14100"/>
          <ac:cxnSpMkLst>
            <pc:docMk/>
            <pc:sldMk cId="4064861765" sldId="476"/>
            <ac:cxnSpMk id="13" creationId="{A3F17500-21CF-4B24-8E42-CE36B5E88CE3}"/>
          </ac:cxnSpMkLst>
        </pc:cxnChg>
      </pc:sldChg>
      <pc:sldChg chg="add del">
        <pc:chgData name="TEDJDITI Hichem" userId="fbe908b8-cf17-42e8-8daa-2b0ad4edab9c" providerId="ADAL" clId="{16D1C03C-FC85-4F05-B5B9-427692EE09E1}" dt="2024-10-21T19:14:11.567" v="6260" actId="2696"/>
        <pc:sldMkLst>
          <pc:docMk/>
          <pc:sldMk cId="1420742243" sldId="47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Hichem\OneDrive%20-%20Aix-Marseille%20Universit&#233;\Documents\Work\Mesure%20Hichem\Adsorption\Marseille\ETS-10-Ag_22T_25031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FR" sz="1400" b="0" i="0" u="none" strike="noStrike" kern="1200" spc="0" baseline="0" noProof="0">
                <a:solidFill>
                  <a:schemeClr val="tx1">
                    <a:lumMod val="65000"/>
                    <a:lumOff val="35000"/>
                  </a:schemeClr>
                </a:solidFill>
                <a:latin typeface="+mn-lt"/>
                <a:ea typeface="+mn-ea"/>
                <a:cs typeface="+mn-cs"/>
              </a:defRPr>
            </a:pPr>
            <a:r>
              <a:rPr lang="fr-FR" noProof="0" dirty="0"/>
              <a:t>Mesure</a:t>
            </a:r>
            <a:r>
              <a:rPr lang="fr-FR" baseline="0" noProof="0" dirty="0"/>
              <a:t> d’adsorption pour l’ETS-10-Ag à 22°C </a:t>
            </a:r>
            <a:endParaRPr lang="fr-FR" noProof="0" dirty="0"/>
          </a:p>
        </c:rich>
      </c:tx>
      <c:overlay val="0"/>
      <c:spPr>
        <a:noFill/>
        <a:ln>
          <a:noFill/>
        </a:ln>
        <a:effectLst/>
      </c:spPr>
      <c:txPr>
        <a:bodyPr rot="0" spcFirstLastPara="1" vertOverflow="ellipsis" vert="horz" wrap="square" anchor="ctr" anchorCtr="1"/>
        <a:lstStyle/>
        <a:p>
          <a:pPr>
            <a:defRPr lang="fr-FR" sz="1400" b="0" i="0" u="none" strike="noStrike" kern="1200" spc="0" baseline="0" noProof="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Feuil1!$D$1</c:f>
              <c:strCache>
                <c:ptCount val="1"/>
                <c:pt idx="0">
                  <c:v>Radon(Bq/m3)</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Feuil1!$C$2:$C$1054</c:f>
              <c:numCache>
                <c:formatCode>0.00</c:formatCode>
                <c:ptCount val="1053"/>
                <c:pt idx="0">
                  <c:v>0</c:v>
                </c:pt>
                <c:pt idx="1">
                  <c:v>0.16666666666666666</c:v>
                </c:pt>
                <c:pt idx="2">
                  <c:v>0.33333333333333331</c:v>
                </c:pt>
                <c:pt idx="3">
                  <c:v>0.5</c:v>
                </c:pt>
                <c:pt idx="4">
                  <c:v>0.66666666666666663</c:v>
                </c:pt>
                <c:pt idx="5">
                  <c:v>0.83333333333333326</c:v>
                </c:pt>
                <c:pt idx="6">
                  <c:v>0.99999999999999989</c:v>
                </c:pt>
                <c:pt idx="7">
                  <c:v>1.1666666666666665</c:v>
                </c:pt>
                <c:pt idx="8">
                  <c:v>1.3333333333333333</c:v>
                </c:pt>
                <c:pt idx="9">
                  <c:v>1.5</c:v>
                </c:pt>
                <c:pt idx="10">
                  <c:v>1.6666666666666667</c:v>
                </c:pt>
                <c:pt idx="11">
                  <c:v>1.8333333333333335</c:v>
                </c:pt>
                <c:pt idx="12">
                  <c:v>2</c:v>
                </c:pt>
                <c:pt idx="13">
                  <c:v>2.1666666666666665</c:v>
                </c:pt>
                <c:pt idx="14">
                  <c:v>2.333333333333333</c:v>
                </c:pt>
                <c:pt idx="15">
                  <c:v>2.4999999999999996</c:v>
                </c:pt>
                <c:pt idx="16">
                  <c:v>2.6666666666666661</c:v>
                </c:pt>
                <c:pt idx="17">
                  <c:v>2.8333333333333326</c:v>
                </c:pt>
                <c:pt idx="18">
                  <c:v>2.9999999999999991</c:v>
                </c:pt>
                <c:pt idx="19">
                  <c:v>3.1666666666666656</c:v>
                </c:pt>
                <c:pt idx="20">
                  <c:v>3.3333333333333321</c:v>
                </c:pt>
                <c:pt idx="21">
                  <c:v>3.4999999999999987</c:v>
                </c:pt>
                <c:pt idx="22">
                  <c:v>3.6666666666666652</c:v>
                </c:pt>
                <c:pt idx="23">
                  <c:v>3.8333333333333317</c:v>
                </c:pt>
                <c:pt idx="24">
                  <c:v>3.9999999999999982</c:v>
                </c:pt>
                <c:pt idx="25">
                  <c:v>4.1666666666666652</c:v>
                </c:pt>
                <c:pt idx="26">
                  <c:v>4.3333333333333321</c:v>
                </c:pt>
                <c:pt idx="27">
                  <c:v>4.4999999999999991</c:v>
                </c:pt>
                <c:pt idx="28">
                  <c:v>4.6666666666666661</c:v>
                </c:pt>
                <c:pt idx="29">
                  <c:v>4.833333333333333</c:v>
                </c:pt>
                <c:pt idx="30">
                  <c:v>5</c:v>
                </c:pt>
                <c:pt idx="31">
                  <c:v>5.166666666666667</c:v>
                </c:pt>
                <c:pt idx="32">
                  <c:v>5.3333333333333339</c:v>
                </c:pt>
                <c:pt idx="33">
                  <c:v>5.5000000000000009</c:v>
                </c:pt>
                <c:pt idx="34">
                  <c:v>5.6666666666666679</c:v>
                </c:pt>
                <c:pt idx="35">
                  <c:v>5.8333333333333348</c:v>
                </c:pt>
                <c:pt idx="36">
                  <c:v>6.0000000000000018</c:v>
                </c:pt>
                <c:pt idx="37">
                  <c:v>6.1666666666666687</c:v>
                </c:pt>
                <c:pt idx="38">
                  <c:v>6.3333333333333357</c:v>
                </c:pt>
                <c:pt idx="39">
                  <c:v>6.5000000000000027</c:v>
                </c:pt>
                <c:pt idx="40">
                  <c:v>6.6666666666666696</c:v>
                </c:pt>
                <c:pt idx="41">
                  <c:v>6.8333333333333366</c:v>
                </c:pt>
                <c:pt idx="42">
                  <c:v>7.0000000000000036</c:v>
                </c:pt>
                <c:pt idx="43">
                  <c:v>7.1666666666666705</c:v>
                </c:pt>
                <c:pt idx="44">
                  <c:v>7.3333333333333375</c:v>
                </c:pt>
                <c:pt idx="45">
                  <c:v>7.5000000000000044</c:v>
                </c:pt>
                <c:pt idx="46">
                  <c:v>7.6666666666666714</c:v>
                </c:pt>
                <c:pt idx="47">
                  <c:v>7.8333333333333384</c:v>
                </c:pt>
                <c:pt idx="48">
                  <c:v>8.0000000000000053</c:v>
                </c:pt>
                <c:pt idx="49">
                  <c:v>8.1666666666666714</c:v>
                </c:pt>
                <c:pt idx="50">
                  <c:v>8.3333333333333375</c:v>
                </c:pt>
                <c:pt idx="51">
                  <c:v>8.5000000000000036</c:v>
                </c:pt>
                <c:pt idx="52">
                  <c:v>8.6666666666666696</c:v>
                </c:pt>
                <c:pt idx="53">
                  <c:v>8.8333333333333357</c:v>
                </c:pt>
                <c:pt idx="54">
                  <c:v>9.0000000000000018</c:v>
                </c:pt>
                <c:pt idx="55">
                  <c:v>9.1666666666666679</c:v>
                </c:pt>
                <c:pt idx="56">
                  <c:v>9.3333333333333339</c:v>
                </c:pt>
                <c:pt idx="57">
                  <c:v>9.5</c:v>
                </c:pt>
                <c:pt idx="58">
                  <c:v>9.6666666666666661</c:v>
                </c:pt>
                <c:pt idx="59">
                  <c:v>9.8333333333333321</c:v>
                </c:pt>
                <c:pt idx="60">
                  <c:v>9.9999999999999982</c:v>
                </c:pt>
                <c:pt idx="61">
                  <c:v>10.166666666666664</c:v>
                </c:pt>
                <c:pt idx="62">
                  <c:v>10.33333333333333</c:v>
                </c:pt>
                <c:pt idx="63">
                  <c:v>10.499999999999996</c:v>
                </c:pt>
                <c:pt idx="64">
                  <c:v>10.666666666666663</c:v>
                </c:pt>
                <c:pt idx="65">
                  <c:v>10.833333333333329</c:v>
                </c:pt>
                <c:pt idx="66">
                  <c:v>10.999999999999995</c:v>
                </c:pt>
                <c:pt idx="67">
                  <c:v>11.166666666666661</c:v>
                </c:pt>
                <c:pt idx="68">
                  <c:v>11.333333333333327</c:v>
                </c:pt>
                <c:pt idx="69">
                  <c:v>11.499999999999993</c:v>
                </c:pt>
                <c:pt idx="70">
                  <c:v>11.666666666666659</c:v>
                </c:pt>
                <c:pt idx="71">
                  <c:v>11.833333333333325</c:v>
                </c:pt>
                <c:pt idx="72">
                  <c:v>11.999999999999991</c:v>
                </c:pt>
                <c:pt idx="73">
                  <c:v>12.166666666666657</c:v>
                </c:pt>
                <c:pt idx="74">
                  <c:v>12.333333333333323</c:v>
                </c:pt>
                <c:pt idx="75">
                  <c:v>12.499999999999989</c:v>
                </c:pt>
                <c:pt idx="76">
                  <c:v>12.666666666666655</c:v>
                </c:pt>
                <c:pt idx="77">
                  <c:v>12.833333333333321</c:v>
                </c:pt>
                <c:pt idx="78">
                  <c:v>12.999999999999988</c:v>
                </c:pt>
                <c:pt idx="79">
                  <c:v>13.166666666666654</c:v>
                </c:pt>
                <c:pt idx="80">
                  <c:v>13.33333333333332</c:v>
                </c:pt>
                <c:pt idx="81">
                  <c:v>13.499999999999986</c:v>
                </c:pt>
                <c:pt idx="82">
                  <c:v>13.666666666666652</c:v>
                </c:pt>
                <c:pt idx="83">
                  <c:v>13.833333333333318</c:v>
                </c:pt>
                <c:pt idx="84">
                  <c:v>13.999999999999984</c:v>
                </c:pt>
                <c:pt idx="85">
                  <c:v>14.16666666666665</c:v>
                </c:pt>
                <c:pt idx="86">
                  <c:v>14.333333333333316</c:v>
                </c:pt>
                <c:pt idx="87">
                  <c:v>14.499999999999982</c:v>
                </c:pt>
                <c:pt idx="88">
                  <c:v>14.666666666666648</c:v>
                </c:pt>
                <c:pt idx="89">
                  <c:v>14.833333333333314</c:v>
                </c:pt>
                <c:pt idx="90">
                  <c:v>14.99999999999998</c:v>
                </c:pt>
                <c:pt idx="91">
                  <c:v>15.166666666666647</c:v>
                </c:pt>
                <c:pt idx="92">
                  <c:v>15.333333333333313</c:v>
                </c:pt>
                <c:pt idx="93">
                  <c:v>15.499999999999979</c:v>
                </c:pt>
                <c:pt idx="94">
                  <c:v>15.666666666666645</c:v>
                </c:pt>
                <c:pt idx="95">
                  <c:v>15.833333333333311</c:v>
                </c:pt>
                <c:pt idx="96">
                  <c:v>15.999999999999977</c:v>
                </c:pt>
                <c:pt idx="97">
                  <c:v>16.166666666666643</c:v>
                </c:pt>
                <c:pt idx="98">
                  <c:v>16.333333333333311</c:v>
                </c:pt>
                <c:pt idx="99">
                  <c:v>16.499999999999979</c:v>
                </c:pt>
                <c:pt idx="100">
                  <c:v>16.666666666666647</c:v>
                </c:pt>
                <c:pt idx="101">
                  <c:v>16.833333333333314</c:v>
                </c:pt>
                <c:pt idx="102">
                  <c:v>16.999999999999982</c:v>
                </c:pt>
                <c:pt idx="103">
                  <c:v>17.16666666666665</c:v>
                </c:pt>
                <c:pt idx="104">
                  <c:v>17.333333333333318</c:v>
                </c:pt>
                <c:pt idx="105">
                  <c:v>17.499999999999986</c:v>
                </c:pt>
                <c:pt idx="106">
                  <c:v>17.666666666666654</c:v>
                </c:pt>
                <c:pt idx="107">
                  <c:v>17.833333333333321</c:v>
                </c:pt>
                <c:pt idx="108">
                  <c:v>17.999999999999989</c:v>
                </c:pt>
                <c:pt idx="109">
                  <c:v>18.166666666666657</c:v>
                </c:pt>
                <c:pt idx="110">
                  <c:v>18.333333333333325</c:v>
                </c:pt>
                <c:pt idx="111">
                  <c:v>18.499999999999993</c:v>
                </c:pt>
                <c:pt idx="112">
                  <c:v>18.666666666666661</c:v>
                </c:pt>
                <c:pt idx="113">
                  <c:v>18.833333333333329</c:v>
                </c:pt>
                <c:pt idx="114">
                  <c:v>18.999999999999996</c:v>
                </c:pt>
                <c:pt idx="115">
                  <c:v>19.166666666666664</c:v>
                </c:pt>
                <c:pt idx="116">
                  <c:v>19.333333333333332</c:v>
                </c:pt>
                <c:pt idx="117">
                  <c:v>19.5</c:v>
                </c:pt>
                <c:pt idx="118">
                  <c:v>19.666666666666668</c:v>
                </c:pt>
                <c:pt idx="119">
                  <c:v>19.833333333333336</c:v>
                </c:pt>
                <c:pt idx="120">
                  <c:v>20.000000000000004</c:v>
                </c:pt>
                <c:pt idx="121">
                  <c:v>20.166666666666671</c:v>
                </c:pt>
                <c:pt idx="122">
                  <c:v>20.333333333333339</c:v>
                </c:pt>
                <c:pt idx="123">
                  <c:v>20.500000000000007</c:v>
                </c:pt>
                <c:pt idx="124">
                  <c:v>20.666666666666675</c:v>
                </c:pt>
                <c:pt idx="125">
                  <c:v>20.833333333333343</c:v>
                </c:pt>
                <c:pt idx="126">
                  <c:v>21.000000000000011</c:v>
                </c:pt>
                <c:pt idx="127">
                  <c:v>21.166666666666679</c:v>
                </c:pt>
                <c:pt idx="128">
                  <c:v>21.333333333333346</c:v>
                </c:pt>
                <c:pt idx="129">
                  <c:v>21.500000000000014</c:v>
                </c:pt>
                <c:pt idx="130">
                  <c:v>21.666666666666682</c:v>
                </c:pt>
                <c:pt idx="131">
                  <c:v>21.83333333333335</c:v>
                </c:pt>
                <c:pt idx="132">
                  <c:v>22.000000000000018</c:v>
                </c:pt>
                <c:pt idx="133">
                  <c:v>22.166666666666686</c:v>
                </c:pt>
                <c:pt idx="134">
                  <c:v>22.333333333333353</c:v>
                </c:pt>
                <c:pt idx="135">
                  <c:v>22.500000000000021</c:v>
                </c:pt>
                <c:pt idx="136">
                  <c:v>22.666666666666689</c:v>
                </c:pt>
                <c:pt idx="137">
                  <c:v>22.833333333333357</c:v>
                </c:pt>
                <c:pt idx="138">
                  <c:v>23.000000000000025</c:v>
                </c:pt>
                <c:pt idx="139">
                  <c:v>23.166666666666693</c:v>
                </c:pt>
                <c:pt idx="140">
                  <c:v>23.333333333333361</c:v>
                </c:pt>
                <c:pt idx="141">
                  <c:v>23.500000000000028</c:v>
                </c:pt>
                <c:pt idx="142">
                  <c:v>23.666666666666696</c:v>
                </c:pt>
                <c:pt idx="143">
                  <c:v>23.833333333333364</c:v>
                </c:pt>
                <c:pt idx="144">
                  <c:v>24.000000000000032</c:v>
                </c:pt>
                <c:pt idx="145">
                  <c:v>24.1666666666667</c:v>
                </c:pt>
                <c:pt idx="146">
                  <c:v>24.333333333333368</c:v>
                </c:pt>
                <c:pt idx="147">
                  <c:v>24.500000000000036</c:v>
                </c:pt>
                <c:pt idx="148">
                  <c:v>24.666666666666703</c:v>
                </c:pt>
                <c:pt idx="149">
                  <c:v>24.833333333333371</c:v>
                </c:pt>
                <c:pt idx="150">
                  <c:v>25.000000000000039</c:v>
                </c:pt>
                <c:pt idx="151">
                  <c:v>25.166666666666707</c:v>
                </c:pt>
                <c:pt idx="152">
                  <c:v>25.333333333333375</c:v>
                </c:pt>
                <c:pt idx="153">
                  <c:v>25.500000000000043</c:v>
                </c:pt>
                <c:pt idx="154">
                  <c:v>25.66666666666671</c:v>
                </c:pt>
                <c:pt idx="155">
                  <c:v>25.833333333333378</c:v>
                </c:pt>
                <c:pt idx="156">
                  <c:v>26.000000000000046</c:v>
                </c:pt>
                <c:pt idx="157">
                  <c:v>26.166666666666714</c:v>
                </c:pt>
                <c:pt idx="158">
                  <c:v>26.333333333333382</c:v>
                </c:pt>
                <c:pt idx="159">
                  <c:v>26.50000000000005</c:v>
                </c:pt>
                <c:pt idx="160">
                  <c:v>26.666666666666718</c:v>
                </c:pt>
                <c:pt idx="161">
                  <c:v>26.833333333333385</c:v>
                </c:pt>
                <c:pt idx="162">
                  <c:v>27.000000000000053</c:v>
                </c:pt>
                <c:pt idx="163">
                  <c:v>27.166666666666721</c:v>
                </c:pt>
                <c:pt idx="164">
                  <c:v>27.333333333333389</c:v>
                </c:pt>
                <c:pt idx="165">
                  <c:v>27.500000000000057</c:v>
                </c:pt>
                <c:pt idx="166">
                  <c:v>27.666666666666725</c:v>
                </c:pt>
                <c:pt idx="167">
                  <c:v>27.833333333333393</c:v>
                </c:pt>
                <c:pt idx="168">
                  <c:v>28.00000000000006</c:v>
                </c:pt>
                <c:pt idx="169">
                  <c:v>28.166666666666728</c:v>
                </c:pt>
                <c:pt idx="170">
                  <c:v>28.333333333333396</c:v>
                </c:pt>
                <c:pt idx="171">
                  <c:v>28.500000000000064</c:v>
                </c:pt>
                <c:pt idx="172">
                  <c:v>28.666666666666732</c:v>
                </c:pt>
                <c:pt idx="173">
                  <c:v>28.8333333333334</c:v>
                </c:pt>
                <c:pt idx="174">
                  <c:v>29.000000000000068</c:v>
                </c:pt>
                <c:pt idx="175">
                  <c:v>29.166666666666735</c:v>
                </c:pt>
                <c:pt idx="176">
                  <c:v>29.333333333333403</c:v>
                </c:pt>
                <c:pt idx="177">
                  <c:v>29.500000000000071</c:v>
                </c:pt>
                <c:pt idx="178">
                  <c:v>29.666666666666739</c:v>
                </c:pt>
                <c:pt idx="179">
                  <c:v>29.833333333333407</c:v>
                </c:pt>
                <c:pt idx="180">
                  <c:v>30.000000000000075</c:v>
                </c:pt>
                <c:pt idx="181">
                  <c:v>30.166666666666742</c:v>
                </c:pt>
                <c:pt idx="182">
                  <c:v>30.33333333333341</c:v>
                </c:pt>
                <c:pt idx="183">
                  <c:v>30.500000000000078</c:v>
                </c:pt>
                <c:pt idx="184">
                  <c:v>30.666666666666746</c:v>
                </c:pt>
                <c:pt idx="185">
                  <c:v>30.833333333333414</c:v>
                </c:pt>
                <c:pt idx="186">
                  <c:v>31.000000000000082</c:v>
                </c:pt>
                <c:pt idx="187">
                  <c:v>31.16666666666675</c:v>
                </c:pt>
                <c:pt idx="188">
                  <c:v>31.333333333333417</c:v>
                </c:pt>
                <c:pt idx="189">
                  <c:v>31.500000000000085</c:v>
                </c:pt>
                <c:pt idx="190">
                  <c:v>31.666666666666753</c:v>
                </c:pt>
                <c:pt idx="191">
                  <c:v>31.833333333333421</c:v>
                </c:pt>
                <c:pt idx="192">
                  <c:v>32.000000000000085</c:v>
                </c:pt>
                <c:pt idx="193">
                  <c:v>32.16666666666675</c:v>
                </c:pt>
                <c:pt idx="194">
                  <c:v>32.333333333333414</c:v>
                </c:pt>
                <c:pt idx="195">
                  <c:v>32.500000000000078</c:v>
                </c:pt>
                <c:pt idx="196">
                  <c:v>32.666666666666742</c:v>
                </c:pt>
                <c:pt idx="197">
                  <c:v>32.833333333333407</c:v>
                </c:pt>
                <c:pt idx="198">
                  <c:v>33.000000000000071</c:v>
                </c:pt>
                <c:pt idx="199">
                  <c:v>33.166666666666735</c:v>
                </c:pt>
                <c:pt idx="200">
                  <c:v>33.3333333333334</c:v>
                </c:pt>
                <c:pt idx="201">
                  <c:v>33.500000000000064</c:v>
                </c:pt>
                <c:pt idx="202">
                  <c:v>33.666666666666728</c:v>
                </c:pt>
                <c:pt idx="203">
                  <c:v>33.833333333333393</c:v>
                </c:pt>
                <c:pt idx="204">
                  <c:v>34.000000000000057</c:v>
                </c:pt>
                <c:pt idx="205">
                  <c:v>34.166666666666721</c:v>
                </c:pt>
                <c:pt idx="206">
                  <c:v>34.333333333333385</c:v>
                </c:pt>
                <c:pt idx="207">
                  <c:v>34.50000000000005</c:v>
                </c:pt>
                <c:pt idx="208">
                  <c:v>34.666666666666714</c:v>
                </c:pt>
                <c:pt idx="209">
                  <c:v>34.833333333333378</c:v>
                </c:pt>
                <c:pt idx="210">
                  <c:v>35.000000000000043</c:v>
                </c:pt>
                <c:pt idx="211">
                  <c:v>35.166666666666707</c:v>
                </c:pt>
                <c:pt idx="212">
                  <c:v>35.333333333333371</c:v>
                </c:pt>
                <c:pt idx="213">
                  <c:v>35.500000000000036</c:v>
                </c:pt>
                <c:pt idx="214">
                  <c:v>35.6666666666667</c:v>
                </c:pt>
                <c:pt idx="215">
                  <c:v>35.833333333333364</c:v>
                </c:pt>
                <c:pt idx="216">
                  <c:v>36.000000000000028</c:v>
                </c:pt>
                <c:pt idx="217">
                  <c:v>36.166666666666693</c:v>
                </c:pt>
                <c:pt idx="218">
                  <c:v>36.333333333333357</c:v>
                </c:pt>
                <c:pt idx="219">
                  <c:v>36.500000000000021</c:v>
                </c:pt>
                <c:pt idx="220">
                  <c:v>36.666666666666686</c:v>
                </c:pt>
                <c:pt idx="221">
                  <c:v>36.83333333333335</c:v>
                </c:pt>
                <c:pt idx="222">
                  <c:v>37.000000000000014</c:v>
                </c:pt>
                <c:pt idx="223">
                  <c:v>37.166666666666679</c:v>
                </c:pt>
                <c:pt idx="224">
                  <c:v>37.333333333333343</c:v>
                </c:pt>
                <c:pt idx="225">
                  <c:v>37.500000000000007</c:v>
                </c:pt>
                <c:pt idx="226">
                  <c:v>37.666666666666671</c:v>
                </c:pt>
                <c:pt idx="227">
                  <c:v>37.833333333333336</c:v>
                </c:pt>
                <c:pt idx="228">
                  <c:v>38</c:v>
                </c:pt>
                <c:pt idx="229">
                  <c:v>38.166666666666664</c:v>
                </c:pt>
                <c:pt idx="230">
                  <c:v>38.333333333333329</c:v>
                </c:pt>
                <c:pt idx="231">
                  <c:v>38.499999999999993</c:v>
                </c:pt>
                <c:pt idx="232">
                  <c:v>38.666666666666657</c:v>
                </c:pt>
                <c:pt idx="233">
                  <c:v>38.833333333333321</c:v>
                </c:pt>
                <c:pt idx="234">
                  <c:v>38.999999999999986</c:v>
                </c:pt>
                <c:pt idx="235">
                  <c:v>39.16666666666665</c:v>
                </c:pt>
                <c:pt idx="236">
                  <c:v>39.333333333333314</c:v>
                </c:pt>
                <c:pt idx="237">
                  <c:v>39.499999999999979</c:v>
                </c:pt>
                <c:pt idx="238">
                  <c:v>39.666666666666643</c:v>
                </c:pt>
                <c:pt idx="239">
                  <c:v>39.833333333333307</c:v>
                </c:pt>
                <c:pt idx="240">
                  <c:v>39.999999999999972</c:v>
                </c:pt>
                <c:pt idx="241">
                  <c:v>40.166666666666636</c:v>
                </c:pt>
                <c:pt idx="242">
                  <c:v>40.3333333333333</c:v>
                </c:pt>
                <c:pt idx="243">
                  <c:v>40.499999999999964</c:v>
                </c:pt>
                <c:pt idx="244">
                  <c:v>40.666666666666629</c:v>
                </c:pt>
                <c:pt idx="245">
                  <c:v>40.833333333333293</c:v>
                </c:pt>
                <c:pt idx="246">
                  <c:v>40.999999999999957</c:v>
                </c:pt>
                <c:pt idx="247">
                  <c:v>41.166666666666622</c:v>
                </c:pt>
                <c:pt idx="248">
                  <c:v>41.333333333333286</c:v>
                </c:pt>
                <c:pt idx="249">
                  <c:v>41.49999999999995</c:v>
                </c:pt>
                <c:pt idx="250">
                  <c:v>41.666666666666615</c:v>
                </c:pt>
                <c:pt idx="251">
                  <c:v>41.833333333333279</c:v>
                </c:pt>
                <c:pt idx="252">
                  <c:v>41.999999999999943</c:v>
                </c:pt>
                <c:pt idx="253">
                  <c:v>42.166666666666607</c:v>
                </c:pt>
                <c:pt idx="254">
                  <c:v>42.333333333333272</c:v>
                </c:pt>
                <c:pt idx="255">
                  <c:v>42.499999999999936</c:v>
                </c:pt>
                <c:pt idx="256">
                  <c:v>42.6666666666666</c:v>
                </c:pt>
                <c:pt idx="257">
                  <c:v>42.833333333333265</c:v>
                </c:pt>
                <c:pt idx="258">
                  <c:v>42.999999999999929</c:v>
                </c:pt>
                <c:pt idx="259">
                  <c:v>43.166666666666593</c:v>
                </c:pt>
                <c:pt idx="260">
                  <c:v>43.333333333333258</c:v>
                </c:pt>
                <c:pt idx="261">
                  <c:v>43.499999999999922</c:v>
                </c:pt>
                <c:pt idx="262">
                  <c:v>43.666666666666586</c:v>
                </c:pt>
                <c:pt idx="263">
                  <c:v>43.83333333333325</c:v>
                </c:pt>
                <c:pt idx="264">
                  <c:v>43.999999999999915</c:v>
                </c:pt>
                <c:pt idx="265">
                  <c:v>44.166666666666579</c:v>
                </c:pt>
                <c:pt idx="266">
                  <c:v>44.333333333333243</c:v>
                </c:pt>
                <c:pt idx="267">
                  <c:v>44.499999999999908</c:v>
                </c:pt>
                <c:pt idx="268">
                  <c:v>44.666666666666572</c:v>
                </c:pt>
                <c:pt idx="269">
                  <c:v>44.833333333333236</c:v>
                </c:pt>
                <c:pt idx="270">
                  <c:v>44.999999999999901</c:v>
                </c:pt>
                <c:pt idx="271">
                  <c:v>45.166666666666565</c:v>
                </c:pt>
                <c:pt idx="272">
                  <c:v>45.333333333333229</c:v>
                </c:pt>
                <c:pt idx="273">
                  <c:v>45.499999999999893</c:v>
                </c:pt>
                <c:pt idx="274">
                  <c:v>45.666666666666558</c:v>
                </c:pt>
                <c:pt idx="275">
                  <c:v>45.833333333333222</c:v>
                </c:pt>
                <c:pt idx="276">
                  <c:v>45.999999999999886</c:v>
                </c:pt>
                <c:pt idx="277">
                  <c:v>46.166666666666551</c:v>
                </c:pt>
                <c:pt idx="278">
                  <c:v>46.333333333333215</c:v>
                </c:pt>
                <c:pt idx="279">
                  <c:v>46.499999999999879</c:v>
                </c:pt>
                <c:pt idx="280">
                  <c:v>46.666666666666544</c:v>
                </c:pt>
                <c:pt idx="281">
                  <c:v>46.833333333333208</c:v>
                </c:pt>
                <c:pt idx="282">
                  <c:v>46.999999999999872</c:v>
                </c:pt>
                <c:pt idx="283">
                  <c:v>47.166666666666536</c:v>
                </c:pt>
                <c:pt idx="284">
                  <c:v>47.333333333333201</c:v>
                </c:pt>
                <c:pt idx="285">
                  <c:v>47.499999999999865</c:v>
                </c:pt>
                <c:pt idx="286">
                  <c:v>47.666666666666529</c:v>
                </c:pt>
                <c:pt idx="287">
                  <c:v>47.833333333333194</c:v>
                </c:pt>
                <c:pt idx="288">
                  <c:v>47.999999999999858</c:v>
                </c:pt>
                <c:pt idx="289">
                  <c:v>48.166666666666522</c:v>
                </c:pt>
                <c:pt idx="290">
                  <c:v>48.333333333333186</c:v>
                </c:pt>
                <c:pt idx="291">
                  <c:v>48.499999999999851</c:v>
                </c:pt>
                <c:pt idx="292">
                  <c:v>48.666666666666515</c:v>
                </c:pt>
                <c:pt idx="293">
                  <c:v>48.833333333333179</c:v>
                </c:pt>
                <c:pt idx="294">
                  <c:v>48.999999999999844</c:v>
                </c:pt>
                <c:pt idx="295">
                  <c:v>49.166666666666508</c:v>
                </c:pt>
                <c:pt idx="296">
                  <c:v>49.333333333333172</c:v>
                </c:pt>
                <c:pt idx="297">
                  <c:v>49.499999999999837</c:v>
                </c:pt>
                <c:pt idx="298">
                  <c:v>49.666666666666501</c:v>
                </c:pt>
                <c:pt idx="299">
                  <c:v>49.833333333333165</c:v>
                </c:pt>
                <c:pt idx="300">
                  <c:v>49.999999999999829</c:v>
                </c:pt>
                <c:pt idx="301">
                  <c:v>50.166666666666494</c:v>
                </c:pt>
                <c:pt idx="302">
                  <c:v>50.333333333333158</c:v>
                </c:pt>
                <c:pt idx="303">
                  <c:v>50.499999999999822</c:v>
                </c:pt>
                <c:pt idx="304">
                  <c:v>50.666666666666487</c:v>
                </c:pt>
                <c:pt idx="305">
                  <c:v>50.833333333333151</c:v>
                </c:pt>
                <c:pt idx="306">
                  <c:v>50.999999999999815</c:v>
                </c:pt>
                <c:pt idx="307">
                  <c:v>51.16666666666648</c:v>
                </c:pt>
                <c:pt idx="308">
                  <c:v>51.333333333333144</c:v>
                </c:pt>
                <c:pt idx="309">
                  <c:v>51.499999999999808</c:v>
                </c:pt>
                <c:pt idx="310">
                  <c:v>51.666666666666472</c:v>
                </c:pt>
                <c:pt idx="311">
                  <c:v>51.833333333333137</c:v>
                </c:pt>
                <c:pt idx="312">
                  <c:v>51.999999999999801</c:v>
                </c:pt>
                <c:pt idx="313">
                  <c:v>52.166666666666465</c:v>
                </c:pt>
                <c:pt idx="314">
                  <c:v>52.33333333333313</c:v>
                </c:pt>
                <c:pt idx="315">
                  <c:v>52.499999999999794</c:v>
                </c:pt>
                <c:pt idx="316">
                  <c:v>52.666666666666458</c:v>
                </c:pt>
                <c:pt idx="317">
                  <c:v>52.833333333333123</c:v>
                </c:pt>
                <c:pt idx="318">
                  <c:v>52.999999999999787</c:v>
                </c:pt>
                <c:pt idx="319">
                  <c:v>53.166666666666451</c:v>
                </c:pt>
                <c:pt idx="320">
                  <c:v>53.333333333333115</c:v>
                </c:pt>
                <c:pt idx="321">
                  <c:v>53.49999999999978</c:v>
                </c:pt>
                <c:pt idx="322">
                  <c:v>53.666666666666444</c:v>
                </c:pt>
                <c:pt idx="323">
                  <c:v>53.833333333333108</c:v>
                </c:pt>
                <c:pt idx="324">
                  <c:v>53.999999999999773</c:v>
                </c:pt>
                <c:pt idx="325">
                  <c:v>54.166666666666437</c:v>
                </c:pt>
                <c:pt idx="326">
                  <c:v>54.333333333333101</c:v>
                </c:pt>
                <c:pt idx="327">
                  <c:v>54.499999999999766</c:v>
                </c:pt>
                <c:pt idx="328">
                  <c:v>54.66666666666643</c:v>
                </c:pt>
                <c:pt idx="329">
                  <c:v>54.833333333333094</c:v>
                </c:pt>
                <c:pt idx="330">
                  <c:v>54.999999999999758</c:v>
                </c:pt>
                <c:pt idx="331">
                  <c:v>55.166666666666423</c:v>
                </c:pt>
                <c:pt idx="332">
                  <c:v>55.333333333333087</c:v>
                </c:pt>
                <c:pt idx="333">
                  <c:v>55.499999999999751</c:v>
                </c:pt>
                <c:pt idx="334">
                  <c:v>55.666666666666416</c:v>
                </c:pt>
                <c:pt idx="335">
                  <c:v>55.83333333333308</c:v>
                </c:pt>
                <c:pt idx="336">
                  <c:v>55.999999999999744</c:v>
                </c:pt>
                <c:pt idx="337">
                  <c:v>56.166666666666409</c:v>
                </c:pt>
                <c:pt idx="338">
                  <c:v>56.333333333333073</c:v>
                </c:pt>
                <c:pt idx="339">
                  <c:v>56.499999999999737</c:v>
                </c:pt>
                <c:pt idx="340">
                  <c:v>56.666666666666401</c:v>
                </c:pt>
                <c:pt idx="341">
                  <c:v>56.833333333333066</c:v>
                </c:pt>
                <c:pt idx="342">
                  <c:v>56.99999999999973</c:v>
                </c:pt>
                <c:pt idx="343">
                  <c:v>57.166666666666394</c:v>
                </c:pt>
                <c:pt idx="344">
                  <c:v>57.333333333333059</c:v>
                </c:pt>
                <c:pt idx="345">
                  <c:v>57.499999999999723</c:v>
                </c:pt>
                <c:pt idx="346">
                  <c:v>57.666666666666387</c:v>
                </c:pt>
                <c:pt idx="347">
                  <c:v>57.833333333333051</c:v>
                </c:pt>
                <c:pt idx="348">
                  <c:v>57.999999999999716</c:v>
                </c:pt>
                <c:pt idx="349">
                  <c:v>58.16666666666638</c:v>
                </c:pt>
                <c:pt idx="350">
                  <c:v>58.333333333333044</c:v>
                </c:pt>
                <c:pt idx="351">
                  <c:v>58.499999999999709</c:v>
                </c:pt>
                <c:pt idx="352">
                  <c:v>58.666666666666373</c:v>
                </c:pt>
                <c:pt idx="353">
                  <c:v>58.833333333333037</c:v>
                </c:pt>
                <c:pt idx="354">
                  <c:v>58.999999999999702</c:v>
                </c:pt>
                <c:pt idx="355">
                  <c:v>59.166666666666366</c:v>
                </c:pt>
                <c:pt idx="356">
                  <c:v>59.33333333333303</c:v>
                </c:pt>
                <c:pt idx="357">
                  <c:v>59.499999999999694</c:v>
                </c:pt>
                <c:pt idx="358">
                  <c:v>59.666666666666359</c:v>
                </c:pt>
                <c:pt idx="359">
                  <c:v>59.833333333333023</c:v>
                </c:pt>
                <c:pt idx="360">
                  <c:v>59.999999999999687</c:v>
                </c:pt>
                <c:pt idx="361">
                  <c:v>60.166666666666352</c:v>
                </c:pt>
                <c:pt idx="362">
                  <c:v>60.333333333333016</c:v>
                </c:pt>
                <c:pt idx="363">
                  <c:v>60.49999999999968</c:v>
                </c:pt>
                <c:pt idx="364">
                  <c:v>60.666666666666345</c:v>
                </c:pt>
                <c:pt idx="365">
                  <c:v>60.833333333333009</c:v>
                </c:pt>
                <c:pt idx="366">
                  <c:v>60.999999999999673</c:v>
                </c:pt>
                <c:pt idx="367">
                  <c:v>61.166666666666337</c:v>
                </c:pt>
                <c:pt idx="368">
                  <c:v>61.333333333333002</c:v>
                </c:pt>
                <c:pt idx="369">
                  <c:v>61.499999999999666</c:v>
                </c:pt>
                <c:pt idx="370">
                  <c:v>61.66666666666633</c:v>
                </c:pt>
                <c:pt idx="371">
                  <c:v>61.833333333332995</c:v>
                </c:pt>
                <c:pt idx="372">
                  <c:v>61.999999999999659</c:v>
                </c:pt>
                <c:pt idx="373">
                  <c:v>62.166666666666323</c:v>
                </c:pt>
                <c:pt idx="374">
                  <c:v>62.333333333332988</c:v>
                </c:pt>
                <c:pt idx="375">
                  <c:v>62.499999999999652</c:v>
                </c:pt>
                <c:pt idx="376">
                  <c:v>62.666666666666316</c:v>
                </c:pt>
                <c:pt idx="377">
                  <c:v>62.83333333333298</c:v>
                </c:pt>
                <c:pt idx="378">
                  <c:v>62.999999999999645</c:v>
                </c:pt>
                <c:pt idx="379">
                  <c:v>63.166666666666309</c:v>
                </c:pt>
                <c:pt idx="380">
                  <c:v>63.333333333332973</c:v>
                </c:pt>
                <c:pt idx="381">
                  <c:v>63.499999999999638</c:v>
                </c:pt>
                <c:pt idx="382">
                  <c:v>63.666666666666302</c:v>
                </c:pt>
                <c:pt idx="383">
                  <c:v>63.833333333332966</c:v>
                </c:pt>
                <c:pt idx="384">
                  <c:v>63.999999999999631</c:v>
                </c:pt>
                <c:pt idx="385">
                  <c:v>64.166666666666302</c:v>
                </c:pt>
                <c:pt idx="386">
                  <c:v>64.333333333332973</c:v>
                </c:pt>
                <c:pt idx="387">
                  <c:v>64.499999999999645</c:v>
                </c:pt>
                <c:pt idx="388">
                  <c:v>64.666666666666316</c:v>
                </c:pt>
                <c:pt idx="389">
                  <c:v>64.833333333332988</c:v>
                </c:pt>
                <c:pt idx="390">
                  <c:v>64.999999999999659</c:v>
                </c:pt>
                <c:pt idx="391">
                  <c:v>65.16666666666633</c:v>
                </c:pt>
                <c:pt idx="392">
                  <c:v>65.333333333333002</c:v>
                </c:pt>
                <c:pt idx="393">
                  <c:v>65.499999999999673</c:v>
                </c:pt>
                <c:pt idx="394">
                  <c:v>65.666666666666345</c:v>
                </c:pt>
                <c:pt idx="395">
                  <c:v>65.833333333333016</c:v>
                </c:pt>
                <c:pt idx="396">
                  <c:v>65.999999999999687</c:v>
                </c:pt>
                <c:pt idx="397">
                  <c:v>66.166666666666359</c:v>
                </c:pt>
                <c:pt idx="398">
                  <c:v>66.33333333333303</c:v>
                </c:pt>
                <c:pt idx="399">
                  <c:v>66.499999999999702</c:v>
                </c:pt>
                <c:pt idx="400">
                  <c:v>66.666666666666373</c:v>
                </c:pt>
                <c:pt idx="401">
                  <c:v>66.833333333333044</c:v>
                </c:pt>
                <c:pt idx="402">
                  <c:v>66.999999999999716</c:v>
                </c:pt>
                <c:pt idx="403">
                  <c:v>67.166666666666387</c:v>
                </c:pt>
                <c:pt idx="404">
                  <c:v>67.333333333333059</c:v>
                </c:pt>
                <c:pt idx="405">
                  <c:v>67.49999999999973</c:v>
                </c:pt>
                <c:pt idx="406">
                  <c:v>67.666666666666401</c:v>
                </c:pt>
                <c:pt idx="407">
                  <c:v>67.833333333333073</c:v>
                </c:pt>
                <c:pt idx="408">
                  <c:v>67.999999999999744</c:v>
                </c:pt>
                <c:pt idx="409">
                  <c:v>68.166666666666416</c:v>
                </c:pt>
                <c:pt idx="410">
                  <c:v>68.333333333333087</c:v>
                </c:pt>
                <c:pt idx="411">
                  <c:v>68.499999999999758</c:v>
                </c:pt>
                <c:pt idx="412">
                  <c:v>68.66666666666643</c:v>
                </c:pt>
                <c:pt idx="413">
                  <c:v>68.833333333333101</c:v>
                </c:pt>
                <c:pt idx="414">
                  <c:v>68.999999999999773</c:v>
                </c:pt>
                <c:pt idx="415">
                  <c:v>69.166666666666444</c:v>
                </c:pt>
                <c:pt idx="416">
                  <c:v>69.333333333333115</c:v>
                </c:pt>
                <c:pt idx="417">
                  <c:v>69.499999999999787</c:v>
                </c:pt>
                <c:pt idx="418">
                  <c:v>69.666666666666458</c:v>
                </c:pt>
                <c:pt idx="419">
                  <c:v>69.83333333333313</c:v>
                </c:pt>
                <c:pt idx="420">
                  <c:v>69.999999999999801</c:v>
                </c:pt>
                <c:pt idx="421">
                  <c:v>70.166666666666472</c:v>
                </c:pt>
                <c:pt idx="422">
                  <c:v>70.333333333333144</c:v>
                </c:pt>
                <c:pt idx="423">
                  <c:v>70.499999999999815</c:v>
                </c:pt>
                <c:pt idx="424">
                  <c:v>70.666666666666487</c:v>
                </c:pt>
                <c:pt idx="425">
                  <c:v>70.833333333333158</c:v>
                </c:pt>
                <c:pt idx="426">
                  <c:v>70.999999999999829</c:v>
                </c:pt>
                <c:pt idx="427">
                  <c:v>71.166666666666501</c:v>
                </c:pt>
                <c:pt idx="428">
                  <c:v>71.333333333333172</c:v>
                </c:pt>
                <c:pt idx="429">
                  <c:v>71.499999999999844</c:v>
                </c:pt>
                <c:pt idx="430">
                  <c:v>71.666666666666515</c:v>
                </c:pt>
                <c:pt idx="431">
                  <c:v>71.833333333333186</c:v>
                </c:pt>
                <c:pt idx="432">
                  <c:v>71.999999999999858</c:v>
                </c:pt>
                <c:pt idx="433">
                  <c:v>72.166666666666529</c:v>
                </c:pt>
                <c:pt idx="434">
                  <c:v>72.333333333333201</c:v>
                </c:pt>
                <c:pt idx="435">
                  <c:v>72.499999999999872</c:v>
                </c:pt>
                <c:pt idx="436">
                  <c:v>72.666666666666544</c:v>
                </c:pt>
                <c:pt idx="437">
                  <c:v>72.833333333333215</c:v>
                </c:pt>
                <c:pt idx="438">
                  <c:v>72.999999999999886</c:v>
                </c:pt>
                <c:pt idx="439">
                  <c:v>73.166666666666558</c:v>
                </c:pt>
                <c:pt idx="440">
                  <c:v>73.333333333333229</c:v>
                </c:pt>
                <c:pt idx="441">
                  <c:v>73.499999999999901</c:v>
                </c:pt>
                <c:pt idx="442">
                  <c:v>73.666666666666572</c:v>
                </c:pt>
                <c:pt idx="443">
                  <c:v>73.833333333333243</c:v>
                </c:pt>
                <c:pt idx="444">
                  <c:v>73.999999999999915</c:v>
                </c:pt>
                <c:pt idx="445">
                  <c:v>74.166666666666586</c:v>
                </c:pt>
                <c:pt idx="446">
                  <c:v>74.333333333333258</c:v>
                </c:pt>
                <c:pt idx="447">
                  <c:v>74.499999999999929</c:v>
                </c:pt>
                <c:pt idx="448">
                  <c:v>74.6666666666666</c:v>
                </c:pt>
                <c:pt idx="449">
                  <c:v>74.833333333333272</c:v>
                </c:pt>
                <c:pt idx="450">
                  <c:v>74.999999999999943</c:v>
                </c:pt>
                <c:pt idx="451">
                  <c:v>75.166666666666615</c:v>
                </c:pt>
                <c:pt idx="452">
                  <c:v>75.333333333333286</c:v>
                </c:pt>
                <c:pt idx="453">
                  <c:v>75.499999999999957</c:v>
                </c:pt>
                <c:pt idx="454">
                  <c:v>75.666666666666629</c:v>
                </c:pt>
                <c:pt idx="455">
                  <c:v>75.8333333333333</c:v>
                </c:pt>
                <c:pt idx="456">
                  <c:v>75.999999999999972</c:v>
                </c:pt>
                <c:pt idx="457">
                  <c:v>76.166666666666643</c:v>
                </c:pt>
                <c:pt idx="458">
                  <c:v>76.333333333333314</c:v>
                </c:pt>
                <c:pt idx="459">
                  <c:v>76.499999999999986</c:v>
                </c:pt>
                <c:pt idx="460">
                  <c:v>76.666666666666657</c:v>
                </c:pt>
                <c:pt idx="461">
                  <c:v>76.833333333333329</c:v>
                </c:pt>
                <c:pt idx="462">
                  <c:v>77</c:v>
                </c:pt>
                <c:pt idx="463">
                  <c:v>77.166666666666671</c:v>
                </c:pt>
                <c:pt idx="464">
                  <c:v>77.333333333333343</c:v>
                </c:pt>
                <c:pt idx="465">
                  <c:v>77.500000000000014</c:v>
                </c:pt>
                <c:pt idx="466">
                  <c:v>77.666666666666686</c:v>
                </c:pt>
                <c:pt idx="467">
                  <c:v>77.833333333333357</c:v>
                </c:pt>
                <c:pt idx="468">
                  <c:v>78.000000000000028</c:v>
                </c:pt>
                <c:pt idx="469">
                  <c:v>78.1666666666667</c:v>
                </c:pt>
                <c:pt idx="470">
                  <c:v>78.333333333333371</c:v>
                </c:pt>
                <c:pt idx="471">
                  <c:v>78.500000000000043</c:v>
                </c:pt>
                <c:pt idx="472">
                  <c:v>78.666666666666714</c:v>
                </c:pt>
                <c:pt idx="473">
                  <c:v>78.833333333333385</c:v>
                </c:pt>
                <c:pt idx="474">
                  <c:v>79.000000000000057</c:v>
                </c:pt>
                <c:pt idx="475">
                  <c:v>79.166666666666728</c:v>
                </c:pt>
                <c:pt idx="476">
                  <c:v>79.3333333333334</c:v>
                </c:pt>
                <c:pt idx="477">
                  <c:v>79.500000000000071</c:v>
                </c:pt>
                <c:pt idx="478">
                  <c:v>79.666666666666742</c:v>
                </c:pt>
                <c:pt idx="479">
                  <c:v>79.833333333333414</c:v>
                </c:pt>
                <c:pt idx="480">
                  <c:v>80.000000000000085</c:v>
                </c:pt>
                <c:pt idx="481">
                  <c:v>80.166666666666757</c:v>
                </c:pt>
                <c:pt idx="482">
                  <c:v>80.333333333333428</c:v>
                </c:pt>
                <c:pt idx="483">
                  <c:v>80.500000000000099</c:v>
                </c:pt>
                <c:pt idx="484">
                  <c:v>80.666666666666771</c:v>
                </c:pt>
                <c:pt idx="485">
                  <c:v>80.833333333333442</c:v>
                </c:pt>
                <c:pt idx="486">
                  <c:v>81.000000000000114</c:v>
                </c:pt>
                <c:pt idx="487">
                  <c:v>81.166666666666785</c:v>
                </c:pt>
                <c:pt idx="488">
                  <c:v>81.333333333333456</c:v>
                </c:pt>
                <c:pt idx="489">
                  <c:v>81.500000000000128</c:v>
                </c:pt>
                <c:pt idx="490">
                  <c:v>81.666666666666799</c:v>
                </c:pt>
                <c:pt idx="491">
                  <c:v>81.833333333333471</c:v>
                </c:pt>
                <c:pt idx="492">
                  <c:v>82.000000000000142</c:v>
                </c:pt>
                <c:pt idx="493">
                  <c:v>82.166666666666814</c:v>
                </c:pt>
                <c:pt idx="494">
                  <c:v>82.333333333333485</c:v>
                </c:pt>
                <c:pt idx="495">
                  <c:v>82.500000000000156</c:v>
                </c:pt>
                <c:pt idx="496">
                  <c:v>82.666666666666828</c:v>
                </c:pt>
                <c:pt idx="497">
                  <c:v>82.833333333333499</c:v>
                </c:pt>
                <c:pt idx="498">
                  <c:v>83.000000000000171</c:v>
                </c:pt>
                <c:pt idx="499">
                  <c:v>83.166666666666842</c:v>
                </c:pt>
                <c:pt idx="500">
                  <c:v>83.333333333333513</c:v>
                </c:pt>
                <c:pt idx="501">
                  <c:v>83.500000000000185</c:v>
                </c:pt>
                <c:pt idx="502">
                  <c:v>83.666666666666856</c:v>
                </c:pt>
                <c:pt idx="503">
                  <c:v>83.833333333333528</c:v>
                </c:pt>
                <c:pt idx="504">
                  <c:v>84.000000000000199</c:v>
                </c:pt>
                <c:pt idx="505">
                  <c:v>84.16666666666687</c:v>
                </c:pt>
                <c:pt idx="506">
                  <c:v>84.333333333333542</c:v>
                </c:pt>
                <c:pt idx="507">
                  <c:v>84.500000000000213</c:v>
                </c:pt>
                <c:pt idx="508">
                  <c:v>84.666666666666885</c:v>
                </c:pt>
                <c:pt idx="509">
                  <c:v>84.833333333333556</c:v>
                </c:pt>
                <c:pt idx="510">
                  <c:v>85.000000000000227</c:v>
                </c:pt>
                <c:pt idx="511">
                  <c:v>85.166666666666899</c:v>
                </c:pt>
                <c:pt idx="512">
                  <c:v>85.33333333333357</c:v>
                </c:pt>
                <c:pt idx="513">
                  <c:v>85.500000000000242</c:v>
                </c:pt>
                <c:pt idx="514">
                  <c:v>85.666666666666913</c:v>
                </c:pt>
                <c:pt idx="515">
                  <c:v>85.833333333333584</c:v>
                </c:pt>
                <c:pt idx="516">
                  <c:v>86.000000000000256</c:v>
                </c:pt>
                <c:pt idx="517">
                  <c:v>86.166666666666927</c:v>
                </c:pt>
                <c:pt idx="518">
                  <c:v>86.333333333333599</c:v>
                </c:pt>
                <c:pt idx="519">
                  <c:v>86.50000000000027</c:v>
                </c:pt>
                <c:pt idx="520">
                  <c:v>86.666666666666941</c:v>
                </c:pt>
                <c:pt idx="521">
                  <c:v>86.833333333333613</c:v>
                </c:pt>
                <c:pt idx="522">
                  <c:v>87.000000000000284</c:v>
                </c:pt>
                <c:pt idx="523">
                  <c:v>87.166666666666956</c:v>
                </c:pt>
                <c:pt idx="524">
                  <c:v>87.333333333333627</c:v>
                </c:pt>
                <c:pt idx="525">
                  <c:v>87.500000000000298</c:v>
                </c:pt>
                <c:pt idx="526">
                  <c:v>87.66666666666697</c:v>
                </c:pt>
                <c:pt idx="527">
                  <c:v>87.833333333333641</c:v>
                </c:pt>
                <c:pt idx="528">
                  <c:v>88.000000000000313</c:v>
                </c:pt>
                <c:pt idx="529">
                  <c:v>88.166666666666984</c:v>
                </c:pt>
                <c:pt idx="530">
                  <c:v>88.333333333333655</c:v>
                </c:pt>
                <c:pt idx="531">
                  <c:v>88.500000000000327</c:v>
                </c:pt>
                <c:pt idx="532">
                  <c:v>88.666666666666998</c:v>
                </c:pt>
                <c:pt idx="533">
                  <c:v>88.83333333333367</c:v>
                </c:pt>
                <c:pt idx="534">
                  <c:v>89.000000000000341</c:v>
                </c:pt>
                <c:pt idx="535">
                  <c:v>89.166666666667012</c:v>
                </c:pt>
                <c:pt idx="536">
                  <c:v>89.333333333333684</c:v>
                </c:pt>
                <c:pt idx="537">
                  <c:v>89.500000000000355</c:v>
                </c:pt>
                <c:pt idx="538">
                  <c:v>89.666666666667027</c:v>
                </c:pt>
                <c:pt idx="539">
                  <c:v>89.833333333333698</c:v>
                </c:pt>
                <c:pt idx="540">
                  <c:v>90.000000000000369</c:v>
                </c:pt>
                <c:pt idx="541">
                  <c:v>90.166666666667041</c:v>
                </c:pt>
                <c:pt idx="542">
                  <c:v>90.333333333333712</c:v>
                </c:pt>
                <c:pt idx="543">
                  <c:v>90.500000000000384</c:v>
                </c:pt>
                <c:pt idx="544">
                  <c:v>90.666666666667055</c:v>
                </c:pt>
                <c:pt idx="545">
                  <c:v>90.833333333333727</c:v>
                </c:pt>
                <c:pt idx="546">
                  <c:v>91.000000000000398</c:v>
                </c:pt>
                <c:pt idx="547">
                  <c:v>91.166666666667069</c:v>
                </c:pt>
                <c:pt idx="548">
                  <c:v>91.333333333333741</c:v>
                </c:pt>
                <c:pt idx="549">
                  <c:v>91.500000000000412</c:v>
                </c:pt>
                <c:pt idx="550">
                  <c:v>91.666666666667084</c:v>
                </c:pt>
                <c:pt idx="551">
                  <c:v>91.833333333333755</c:v>
                </c:pt>
                <c:pt idx="552">
                  <c:v>92.000000000000426</c:v>
                </c:pt>
                <c:pt idx="553">
                  <c:v>92.166666666667098</c:v>
                </c:pt>
                <c:pt idx="554">
                  <c:v>92.333333333333769</c:v>
                </c:pt>
                <c:pt idx="555">
                  <c:v>92.500000000000441</c:v>
                </c:pt>
                <c:pt idx="556">
                  <c:v>92.666666666667112</c:v>
                </c:pt>
                <c:pt idx="557">
                  <c:v>92.833333333333783</c:v>
                </c:pt>
                <c:pt idx="558">
                  <c:v>93.000000000000455</c:v>
                </c:pt>
                <c:pt idx="559">
                  <c:v>93.166666666667126</c:v>
                </c:pt>
                <c:pt idx="560">
                  <c:v>93.333333333333798</c:v>
                </c:pt>
                <c:pt idx="561">
                  <c:v>93.500000000000469</c:v>
                </c:pt>
                <c:pt idx="562">
                  <c:v>93.66666666666714</c:v>
                </c:pt>
                <c:pt idx="563">
                  <c:v>93.833333333333812</c:v>
                </c:pt>
                <c:pt idx="564">
                  <c:v>94.000000000000483</c:v>
                </c:pt>
                <c:pt idx="565">
                  <c:v>94.166666666667155</c:v>
                </c:pt>
                <c:pt idx="566">
                  <c:v>94.333333333333826</c:v>
                </c:pt>
                <c:pt idx="567">
                  <c:v>94.500000000000497</c:v>
                </c:pt>
                <c:pt idx="568">
                  <c:v>94.666666666667169</c:v>
                </c:pt>
                <c:pt idx="569">
                  <c:v>94.83333333333384</c:v>
                </c:pt>
                <c:pt idx="570">
                  <c:v>95.000000000000512</c:v>
                </c:pt>
                <c:pt idx="571">
                  <c:v>95.166666666667183</c:v>
                </c:pt>
                <c:pt idx="572">
                  <c:v>95.333333333333854</c:v>
                </c:pt>
                <c:pt idx="573">
                  <c:v>95.500000000000526</c:v>
                </c:pt>
                <c:pt idx="574">
                  <c:v>95.666666666667197</c:v>
                </c:pt>
                <c:pt idx="575">
                  <c:v>95.833333333333869</c:v>
                </c:pt>
                <c:pt idx="576">
                  <c:v>96.00000000000054</c:v>
                </c:pt>
                <c:pt idx="577">
                  <c:v>96.166666666667211</c:v>
                </c:pt>
                <c:pt idx="578">
                  <c:v>96.333333333333883</c:v>
                </c:pt>
                <c:pt idx="579">
                  <c:v>96.500000000000554</c:v>
                </c:pt>
                <c:pt idx="580">
                  <c:v>96.666666666667226</c:v>
                </c:pt>
                <c:pt idx="581">
                  <c:v>96.833333333333897</c:v>
                </c:pt>
                <c:pt idx="582">
                  <c:v>97.000000000000568</c:v>
                </c:pt>
                <c:pt idx="583">
                  <c:v>97.16666666666724</c:v>
                </c:pt>
                <c:pt idx="584">
                  <c:v>97.333333333333911</c:v>
                </c:pt>
                <c:pt idx="585">
                  <c:v>97.500000000000583</c:v>
                </c:pt>
                <c:pt idx="586">
                  <c:v>97.666666666667254</c:v>
                </c:pt>
                <c:pt idx="587">
                  <c:v>97.833333333333925</c:v>
                </c:pt>
                <c:pt idx="588">
                  <c:v>98.000000000000597</c:v>
                </c:pt>
                <c:pt idx="589">
                  <c:v>98.166666666667268</c:v>
                </c:pt>
                <c:pt idx="590">
                  <c:v>98.33333333333394</c:v>
                </c:pt>
                <c:pt idx="591">
                  <c:v>98.500000000000611</c:v>
                </c:pt>
                <c:pt idx="592">
                  <c:v>98.666666666667282</c:v>
                </c:pt>
                <c:pt idx="593">
                  <c:v>98.833333333333954</c:v>
                </c:pt>
                <c:pt idx="594">
                  <c:v>99.000000000000625</c:v>
                </c:pt>
                <c:pt idx="595">
                  <c:v>99.166666666667297</c:v>
                </c:pt>
                <c:pt idx="596">
                  <c:v>99.333333333333968</c:v>
                </c:pt>
                <c:pt idx="597">
                  <c:v>99.500000000000639</c:v>
                </c:pt>
                <c:pt idx="598">
                  <c:v>99.666666666667311</c:v>
                </c:pt>
                <c:pt idx="599">
                  <c:v>99.833333333333982</c:v>
                </c:pt>
                <c:pt idx="600">
                  <c:v>100.00000000000065</c:v>
                </c:pt>
                <c:pt idx="601">
                  <c:v>100.16666666666733</c:v>
                </c:pt>
                <c:pt idx="602">
                  <c:v>100.333333333334</c:v>
                </c:pt>
                <c:pt idx="603">
                  <c:v>100.50000000000067</c:v>
                </c:pt>
                <c:pt idx="604">
                  <c:v>100.66666666666734</c:v>
                </c:pt>
                <c:pt idx="605">
                  <c:v>100.83333333333401</c:v>
                </c:pt>
                <c:pt idx="606">
                  <c:v>101.00000000000068</c:v>
                </c:pt>
                <c:pt idx="607">
                  <c:v>101.16666666666735</c:v>
                </c:pt>
                <c:pt idx="608">
                  <c:v>101.33333333333402</c:v>
                </c:pt>
                <c:pt idx="609">
                  <c:v>101.5000000000007</c:v>
                </c:pt>
                <c:pt idx="610">
                  <c:v>101.66666666666737</c:v>
                </c:pt>
                <c:pt idx="611">
                  <c:v>101.83333333333404</c:v>
                </c:pt>
                <c:pt idx="612">
                  <c:v>102.00000000000071</c:v>
                </c:pt>
                <c:pt idx="613">
                  <c:v>102.16666666666738</c:v>
                </c:pt>
                <c:pt idx="614">
                  <c:v>102.33333333333405</c:v>
                </c:pt>
                <c:pt idx="615">
                  <c:v>102.50000000000072</c:v>
                </c:pt>
                <c:pt idx="616">
                  <c:v>102.6666666666674</c:v>
                </c:pt>
                <c:pt idx="617">
                  <c:v>102.83333333333407</c:v>
                </c:pt>
                <c:pt idx="618">
                  <c:v>103.00000000000074</c:v>
                </c:pt>
                <c:pt idx="619">
                  <c:v>103.16666666666741</c:v>
                </c:pt>
                <c:pt idx="620">
                  <c:v>103.33333333333408</c:v>
                </c:pt>
                <c:pt idx="621">
                  <c:v>103.50000000000075</c:v>
                </c:pt>
                <c:pt idx="622">
                  <c:v>103.66666666666742</c:v>
                </c:pt>
                <c:pt idx="623">
                  <c:v>103.8333333333341</c:v>
                </c:pt>
                <c:pt idx="624">
                  <c:v>104.00000000000077</c:v>
                </c:pt>
                <c:pt idx="625">
                  <c:v>104.16666666666744</c:v>
                </c:pt>
                <c:pt idx="626">
                  <c:v>104.33333333333411</c:v>
                </c:pt>
                <c:pt idx="627">
                  <c:v>104.50000000000078</c:v>
                </c:pt>
                <c:pt idx="628">
                  <c:v>104.66666666666745</c:v>
                </c:pt>
                <c:pt idx="629">
                  <c:v>104.83333333333412</c:v>
                </c:pt>
                <c:pt idx="630">
                  <c:v>105.0000000000008</c:v>
                </c:pt>
                <c:pt idx="631">
                  <c:v>105.16666666666747</c:v>
                </c:pt>
                <c:pt idx="632">
                  <c:v>105.33333333333414</c:v>
                </c:pt>
                <c:pt idx="633">
                  <c:v>105.50000000000081</c:v>
                </c:pt>
                <c:pt idx="634">
                  <c:v>105.66666666666748</c:v>
                </c:pt>
                <c:pt idx="635">
                  <c:v>105.83333333333415</c:v>
                </c:pt>
                <c:pt idx="636">
                  <c:v>106.00000000000082</c:v>
                </c:pt>
                <c:pt idx="637">
                  <c:v>106.1666666666675</c:v>
                </c:pt>
                <c:pt idx="638">
                  <c:v>106.33333333333417</c:v>
                </c:pt>
                <c:pt idx="639">
                  <c:v>106.50000000000084</c:v>
                </c:pt>
                <c:pt idx="640">
                  <c:v>106.66666666666751</c:v>
                </c:pt>
                <c:pt idx="641">
                  <c:v>106.83333333333418</c:v>
                </c:pt>
                <c:pt idx="642">
                  <c:v>107.00000000000085</c:v>
                </c:pt>
                <c:pt idx="643">
                  <c:v>107.16666666666752</c:v>
                </c:pt>
                <c:pt idx="644">
                  <c:v>107.3333333333342</c:v>
                </c:pt>
                <c:pt idx="645">
                  <c:v>107.50000000000087</c:v>
                </c:pt>
                <c:pt idx="646">
                  <c:v>107.66666666666754</c:v>
                </c:pt>
                <c:pt idx="647">
                  <c:v>107.83333333333421</c:v>
                </c:pt>
                <c:pt idx="648">
                  <c:v>108.00000000000088</c:v>
                </c:pt>
                <c:pt idx="649">
                  <c:v>108.16666666666755</c:v>
                </c:pt>
                <c:pt idx="650">
                  <c:v>108.33333333333422</c:v>
                </c:pt>
                <c:pt idx="651">
                  <c:v>108.5000000000009</c:v>
                </c:pt>
                <c:pt idx="652">
                  <c:v>108.66666666666757</c:v>
                </c:pt>
                <c:pt idx="653">
                  <c:v>108.83333333333424</c:v>
                </c:pt>
                <c:pt idx="654">
                  <c:v>109.00000000000091</c:v>
                </c:pt>
                <c:pt idx="655">
                  <c:v>109.16666666666758</c:v>
                </c:pt>
                <c:pt idx="656">
                  <c:v>109.33333333333425</c:v>
                </c:pt>
                <c:pt idx="657">
                  <c:v>109.50000000000092</c:v>
                </c:pt>
                <c:pt idx="658">
                  <c:v>109.6666666666676</c:v>
                </c:pt>
                <c:pt idx="659">
                  <c:v>109.83333333333427</c:v>
                </c:pt>
                <c:pt idx="660">
                  <c:v>110.00000000000094</c:v>
                </c:pt>
                <c:pt idx="661">
                  <c:v>110.16666666666761</c:v>
                </c:pt>
                <c:pt idx="662">
                  <c:v>110.33333333333428</c:v>
                </c:pt>
                <c:pt idx="663">
                  <c:v>110.50000000000095</c:v>
                </c:pt>
                <c:pt idx="664">
                  <c:v>110.66666666666762</c:v>
                </c:pt>
                <c:pt idx="665">
                  <c:v>110.83333333333429</c:v>
                </c:pt>
                <c:pt idx="666">
                  <c:v>111.00000000000097</c:v>
                </c:pt>
                <c:pt idx="667">
                  <c:v>111.16666666666764</c:v>
                </c:pt>
                <c:pt idx="668">
                  <c:v>111.33333333333431</c:v>
                </c:pt>
                <c:pt idx="669">
                  <c:v>111.50000000000098</c:v>
                </c:pt>
                <c:pt idx="670">
                  <c:v>111.66666666666765</c:v>
                </c:pt>
                <c:pt idx="671">
                  <c:v>111.83333333333432</c:v>
                </c:pt>
                <c:pt idx="672">
                  <c:v>112.00000000000099</c:v>
                </c:pt>
                <c:pt idx="673">
                  <c:v>112.16666666666767</c:v>
                </c:pt>
                <c:pt idx="674">
                  <c:v>112.33333333333434</c:v>
                </c:pt>
                <c:pt idx="675">
                  <c:v>112.50000000000101</c:v>
                </c:pt>
                <c:pt idx="676">
                  <c:v>112.66666666666768</c:v>
                </c:pt>
                <c:pt idx="677">
                  <c:v>112.83333333333435</c:v>
                </c:pt>
                <c:pt idx="678">
                  <c:v>113.00000000000102</c:v>
                </c:pt>
                <c:pt idx="679">
                  <c:v>113.16666666666769</c:v>
                </c:pt>
                <c:pt idx="680">
                  <c:v>113.33333333333437</c:v>
                </c:pt>
                <c:pt idx="681">
                  <c:v>113.50000000000104</c:v>
                </c:pt>
                <c:pt idx="682">
                  <c:v>113.66666666666771</c:v>
                </c:pt>
                <c:pt idx="683">
                  <c:v>113.83333333333438</c:v>
                </c:pt>
                <c:pt idx="684">
                  <c:v>114.00000000000105</c:v>
                </c:pt>
                <c:pt idx="685">
                  <c:v>114.16666666666772</c:v>
                </c:pt>
                <c:pt idx="686">
                  <c:v>114.33333333333439</c:v>
                </c:pt>
                <c:pt idx="687">
                  <c:v>114.50000000000107</c:v>
                </c:pt>
                <c:pt idx="688">
                  <c:v>114.66666666666774</c:v>
                </c:pt>
                <c:pt idx="689">
                  <c:v>114.83333333333441</c:v>
                </c:pt>
                <c:pt idx="690">
                  <c:v>115.00000000000108</c:v>
                </c:pt>
                <c:pt idx="691">
                  <c:v>115.16666666666775</c:v>
                </c:pt>
                <c:pt idx="692">
                  <c:v>115.33333333333442</c:v>
                </c:pt>
                <c:pt idx="693">
                  <c:v>115.50000000000109</c:v>
                </c:pt>
                <c:pt idx="694">
                  <c:v>115.66666666666777</c:v>
                </c:pt>
                <c:pt idx="695">
                  <c:v>115.83333333333444</c:v>
                </c:pt>
                <c:pt idx="696">
                  <c:v>116.00000000000111</c:v>
                </c:pt>
                <c:pt idx="697">
                  <c:v>116.16666666666778</c:v>
                </c:pt>
                <c:pt idx="698">
                  <c:v>116.33333333333445</c:v>
                </c:pt>
                <c:pt idx="699">
                  <c:v>116.50000000000112</c:v>
                </c:pt>
                <c:pt idx="700">
                  <c:v>116.66666666666779</c:v>
                </c:pt>
                <c:pt idx="701">
                  <c:v>116.83333333333447</c:v>
                </c:pt>
                <c:pt idx="702">
                  <c:v>117.00000000000114</c:v>
                </c:pt>
                <c:pt idx="703">
                  <c:v>117.16666666666781</c:v>
                </c:pt>
                <c:pt idx="704">
                  <c:v>117.33333333333448</c:v>
                </c:pt>
                <c:pt idx="705">
                  <c:v>117.50000000000115</c:v>
                </c:pt>
                <c:pt idx="706">
                  <c:v>117.66666666666782</c:v>
                </c:pt>
                <c:pt idx="707">
                  <c:v>117.83333333333449</c:v>
                </c:pt>
                <c:pt idx="708">
                  <c:v>118.00000000000117</c:v>
                </c:pt>
                <c:pt idx="709">
                  <c:v>118.16666666666784</c:v>
                </c:pt>
                <c:pt idx="710">
                  <c:v>118.33333333333451</c:v>
                </c:pt>
                <c:pt idx="711">
                  <c:v>118.50000000000118</c:v>
                </c:pt>
                <c:pt idx="712">
                  <c:v>118.66666666666785</c:v>
                </c:pt>
                <c:pt idx="713">
                  <c:v>118.83333333333452</c:v>
                </c:pt>
                <c:pt idx="714">
                  <c:v>119.00000000000119</c:v>
                </c:pt>
                <c:pt idx="715">
                  <c:v>119.16666666666787</c:v>
                </c:pt>
                <c:pt idx="716">
                  <c:v>119.33333333333454</c:v>
                </c:pt>
                <c:pt idx="717">
                  <c:v>119.50000000000121</c:v>
                </c:pt>
                <c:pt idx="718">
                  <c:v>119.66666666666788</c:v>
                </c:pt>
                <c:pt idx="719">
                  <c:v>119.83333333333455</c:v>
                </c:pt>
                <c:pt idx="720">
                  <c:v>120.00000000000122</c:v>
                </c:pt>
                <c:pt idx="721">
                  <c:v>120.16666666666789</c:v>
                </c:pt>
                <c:pt idx="722">
                  <c:v>120.33333333333456</c:v>
                </c:pt>
                <c:pt idx="723">
                  <c:v>120.50000000000124</c:v>
                </c:pt>
                <c:pt idx="724">
                  <c:v>120.66666666666791</c:v>
                </c:pt>
                <c:pt idx="725">
                  <c:v>120.83333333333458</c:v>
                </c:pt>
                <c:pt idx="726">
                  <c:v>121.00000000000125</c:v>
                </c:pt>
                <c:pt idx="727">
                  <c:v>121.16666666666792</c:v>
                </c:pt>
                <c:pt idx="728">
                  <c:v>121.33333333333459</c:v>
                </c:pt>
                <c:pt idx="729">
                  <c:v>121.50000000000126</c:v>
                </c:pt>
                <c:pt idx="730">
                  <c:v>121.66666666666794</c:v>
                </c:pt>
                <c:pt idx="731">
                  <c:v>121.83333333333461</c:v>
                </c:pt>
                <c:pt idx="732">
                  <c:v>122.00000000000128</c:v>
                </c:pt>
                <c:pt idx="733">
                  <c:v>122.16666666666795</c:v>
                </c:pt>
                <c:pt idx="734">
                  <c:v>122.33333333333462</c:v>
                </c:pt>
                <c:pt idx="735">
                  <c:v>122.50000000000129</c:v>
                </c:pt>
                <c:pt idx="736">
                  <c:v>122.66666666666796</c:v>
                </c:pt>
                <c:pt idx="737">
                  <c:v>122.83333333333464</c:v>
                </c:pt>
                <c:pt idx="738">
                  <c:v>123.00000000000131</c:v>
                </c:pt>
                <c:pt idx="739">
                  <c:v>123.16666666666798</c:v>
                </c:pt>
                <c:pt idx="740">
                  <c:v>123.33333333333465</c:v>
                </c:pt>
                <c:pt idx="741">
                  <c:v>123.50000000000132</c:v>
                </c:pt>
                <c:pt idx="742">
                  <c:v>123.66666666666799</c:v>
                </c:pt>
                <c:pt idx="743">
                  <c:v>123.83333333333466</c:v>
                </c:pt>
                <c:pt idx="744">
                  <c:v>124.00000000000134</c:v>
                </c:pt>
                <c:pt idx="745">
                  <c:v>124.16666666666801</c:v>
                </c:pt>
                <c:pt idx="746">
                  <c:v>124.33333333333468</c:v>
                </c:pt>
                <c:pt idx="747">
                  <c:v>124.50000000000135</c:v>
                </c:pt>
                <c:pt idx="748">
                  <c:v>124.66666666666802</c:v>
                </c:pt>
                <c:pt idx="749">
                  <c:v>124.83333333333469</c:v>
                </c:pt>
                <c:pt idx="750">
                  <c:v>125.00000000000136</c:v>
                </c:pt>
                <c:pt idx="751">
                  <c:v>125.16666666666804</c:v>
                </c:pt>
                <c:pt idx="752">
                  <c:v>125.33333333333471</c:v>
                </c:pt>
                <c:pt idx="753">
                  <c:v>125.50000000000138</c:v>
                </c:pt>
                <c:pt idx="754">
                  <c:v>125.66666666666805</c:v>
                </c:pt>
                <c:pt idx="755">
                  <c:v>125.83333333333472</c:v>
                </c:pt>
                <c:pt idx="756">
                  <c:v>126.00000000000139</c:v>
                </c:pt>
                <c:pt idx="757">
                  <c:v>126.16666666666806</c:v>
                </c:pt>
                <c:pt idx="758">
                  <c:v>126.33333333333474</c:v>
                </c:pt>
                <c:pt idx="759">
                  <c:v>126.50000000000141</c:v>
                </c:pt>
                <c:pt idx="760">
                  <c:v>126.66666666666808</c:v>
                </c:pt>
                <c:pt idx="761">
                  <c:v>126.83333333333475</c:v>
                </c:pt>
                <c:pt idx="762">
                  <c:v>127.00000000000142</c:v>
                </c:pt>
                <c:pt idx="763">
                  <c:v>127.16666666666809</c:v>
                </c:pt>
                <c:pt idx="764">
                  <c:v>127.33333333333476</c:v>
                </c:pt>
                <c:pt idx="765">
                  <c:v>127.50000000000144</c:v>
                </c:pt>
                <c:pt idx="766">
                  <c:v>127.66666666666811</c:v>
                </c:pt>
                <c:pt idx="767">
                  <c:v>127.83333333333478</c:v>
                </c:pt>
                <c:pt idx="768">
                  <c:v>128.00000000000145</c:v>
                </c:pt>
                <c:pt idx="769">
                  <c:v>128.16666666666811</c:v>
                </c:pt>
                <c:pt idx="770">
                  <c:v>128.33333333333476</c:v>
                </c:pt>
                <c:pt idx="771">
                  <c:v>128.50000000000142</c:v>
                </c:pt>
                <c:pt idx="772">
                  <c:v>128.66666666666808</c:v>
                </c:pt>
                <c:pt idx="773">
                  <c:v>128.83333333333474</c:v>
                </c:pt>
                <c:pt idx="774">
                  <c:v>129.00000000000139</c:v>
                </c:pt>
                <c:pt idx="775">
                  <c:v>129.16666666666805</c:v>
                </c:pt>
                <c:pt idx="776">
                  <c:v>129.33333333333471</c:v>
                </c:pt>
                <c:pt idx="777">
                  <c:v>129.50000000000136</c:v>
                </c:pt>
                <c:pt idx="778">
                  <c:v>129.66666666666802</c:v>
                </c:pt>
                <c:pt idx="779">
                  <c:v>129.83333333333468</c:v>
                </c:pt>
                <c:pt idx="780">
                  <c:v>130.00000000000134</c:v>
                </c:pt>
                <c:pt idx="781">
                  <c:v>130.16666666666799</c:v>
                </c:pt>
                <c:pt idx="782">
                  <c:v>130.33333333333465</c:v>
                </c:pt>
                <c:pt idx="783">
                  <c:v>130.50000000000131</c:v>
                </c:pt>
                <c:pt idx="784">
                  <c:v>130.66666666666796</c:v>
                </c:pt>
                <c:pt idx="785">
                  <c:v>130.83333333333462</c:v>
                </c:pt>
                <c:pt idx="786">
                  <c:v>131.00000000000128</c:v>
                </c:pt>
                <c:pt idx="787">
                  <c:v>131.16666666666794</c:v>
                </c:pt>
                <c:pt idx="788">
                  <c:v>131.33333333333459</c:v>
                </c:pt>
                <c:pt idx="789">
                  <c:v>131.50000000000125</c:v>
                </c:pt>
                <c:pt idx="790">
                  <c:v>131.66666666666791</c:v>
                </c:pt>
                <c:pt idx="791">
                  <c:v>131.83333333333456</c:v>
                </c:pt>
                <c:pt idx="792">
                  <c:v>132.00000000000122</c:v>
                </c:pt>
                <c:pt idx="793">
                  <c:v>132.16666666666788</c:v>
                </c:pt>
                <c:pt idx="794">
                  <c:v>132.33333333333454</c:v>
                </c:pt>
                <c:pt idx="795">
                  <c:v>132.50000000000119</c:v>
                </c:pt>
                <c:pt idx="796">
                  <c:v>132.66666666666785</c:v>
                </c:pt>
                <c:pt idx="797">
                  <c:v>132.83333333333451</c:v>
                </c:pt>
                <c:pt idx="798">
                  <c:v>133.00000000000117</c:v>
                </c:pt>
                <c:pt idx="799">
                  <c:v>133.16666666666782</c:v>
                </c:pt>
                <c:pt idx="800">
                  <c:v>133.33333333333448</c:v>
                </c:pt>
                <c:pt idx="801">
                  <c:v>133.50000000000114</c:v>
                </c:pt>
                <c:pt idx="802">
                  <c:v>133.66666666666779</c:v>
                </c:pt>
                <c:pt idx="803">
                  <c:v>133.83333333333445</c:v>
                </c:pt>
                <c:pt idx="804">
                  <c:v>134.00000000000111</c:v>
                </c:pt>
                <c:pt idx="805">
                  <c:v>134.16666666666777</c:v>
                </c:pt>
                <c:pt idx="806">
                  <c:v>134.33333333333442</c:v>
                </c:pt>
                <c:pt idx="807">
                  <c:v>134.50000000000108</c:v>
                </c:pt>
                <c:pt idx="808">
                  <c:v>134.66666666666774</c:v>
                </c:pt>
                <c:pt idx="809">
                  <c:v>134.83333333333439</c:v>
                </c:pt>
                <c:pt idx="810">
                  <c:v>135.00000000000105</c:v>
                </c:pt>
                <c:pt idx="811">
                  <c:v>135.16666666666771</c:v>
                </c:pt>
                <c:pt idx="812">
                  <c:v>135.33333333333437</c:v>
                </c:pt>
                <c:pt idx="813">
                  <c:v>135.50000000000102</c:v>
                </c:pt>
                <c:pt idx="814">
                  <c:v>135.66666666666768</c:v>
                </c:pt>
                <c:pt idx="815">
                  <c:v>135.83333333333434</c:v>
                </c:pt>
                <c:pt idx="816">
                  <c:v>136.00000000000099</c:v>
                </c:pt>
                <c:pt idx="817">
                  <c:v>136.16666666666765</c:v>
                </c:pt>
                <c:pt idx="818">
                  <c:v>136.33333333333431</c:v>
                </c:pt>
                <c:pt idx="819">
                  <c:v>136.50000000000097</c:v>
                </c:pt>
                <c:pt idx="820">
                  <c:v>136.66666666666762</c:v>
                </c:pt>
                <c:pt idx="821">
                  <c:v>136.83333333333428</c:v>
                </c:pt>
                <c:pt idx="822">
                  <c:v>137.00000000000094</c:v>
                </c:pt>
                <c:pt idx="823">
                  <c:v>137.1666666666676</c:v>
                </c:pt>
                <c:pt idx="824">
                  <c:v>137.33333333333425</c:v>
                </c:pt>
                <c:pt idx="825">
                  <c:v>137.50000000000091</c:v>
                </c:pt>
                <c:pt idx="826">
                  <c:v>137.66666666666757</c:v>
                </c:pt>
                <c:pt idx="827">
                  <c:v>137.83333333333422</c:v>
                </c:pt>
                <c:pt idx="828">
                  <c:v>138.00000000000088</c:v>
                </c:pt>
                <c:pt idx="829">
                  <c:v>138.16666666666754</c:v>
                </c:pt>
                <c:pt idx="830">
                  <c:v>138.3333333333342</c:v>
                </c:pt>
                <c:pt idx="831">
                  <c:v>138.50000000000085</c:v>
                </c:pt>
                <c:pt idx="832">
                  <c:v>138.66666666666751</c:v>
                </c:pt>
                <c:pt idx="833">
                  <c:v>138.83333333333417</c:v>
                </c:pt>
                <c:pt idx="834">
                  <c:v>139.00000000000082</c:v>
                </c:pt>
                <c:pt idx="835">
                  <c:v>139.16666666666748</c:v>
                </c:pt>
                <c:pt idx="836">
                  <c:v>139.33333333333414</c:v>
                </c:pt>
                <c:pt idx="837">
                  <c:v>139.5000000000008</c:v>
                </c:pt>
                <c:pt idx="838">
                  <c:v>139.66666666666745</c:v>
                </c:pt>
                <c:pt idx="839">
                  <c:v>139.83333333333411</c:v>
                </c:pt>
                <c:pt idx="840">
                  <c:v>140.00000000000077</c:v>
                </c:pt>
                <c:pt idx="841">
                  <c:v>140.16666666666742</c:v>
                </c:pt>
                <c:pt idx="842">
                  <c:v>140.33333333333408</c:v>
                </c:pt>
                <c:pt idx="843">
                  <c:v>140.50000000000074</c:v>
                </c:pt>
                <c:pt idx="844">
                  <c:v>140.6666666666674</c:v>
                </c:pt>
                <c:pt idx="845">
                  <c:v>140.83333333333405</c:v>
                </c:pt>
                <c:pt idx="846">
                  <c:v>141.00000000000071</c:v>
                </c:pt>
                <c:pt idx="847">
                  <c:v>141.16666666666737</c:v>
                </c:pt>
                <c:pt idx="848">
                  <c:v>141.33333333333402</c:v>
                </c:pt>
                <c:pt idx="849">
                  <c:v>141.50000000000068</c:v>
                </c:pt>
                <c:pt idx="850">
                  <c:v>141.66666666666734</c:v>
                </c:pt>
                <c:pt idx="851">
                  <c:v>141.833333333334</c:v>
                </c:pt>
                <c:pt idx="852">
                  <c:v>142.00000000000065</c:v>
                </c:pt>
                <c:pt idx="853">
                  <c:v>142.16666666666731</c:v>
                </c:pt>
                <c:pt idx="854">
                  <c:v>142.33333333333397</c:v>
                </c:pt>
                <c:pt idx="855">
                  <c:v>142.50000000000063</c:v>
                </c:pt>
                <c:pt idx="856">
                  <c:v>142.66666666666728</c:v>
                </c:pt>
                <c:pt idx="857">
                  <c:v>142.83333333333394</c:v>
                </c:pt>
                <c:pt idx="858">
                  <c:v>143.0000000000006</c:v>
                </c:pt>
                <c:pt idx="859">
                  <c:v>143.16666666666725</c:v>
                </c:pt>
                <c:pt idx="860">
                  <c:v>143.33333333333391</c:v>
                </c:pt>
                <c:pt idx="861">
                  <c:v>143.50000000000057</c:v>
                </c:pt>
                <c:pt idx="862">
                  <c:v>143.66666666666723</c:v>
                </c:pt>
                <c:pt idx="863">
                  <c:v>143.83333333333388</c:v>
                </c:pt>
                <c:pt idx="864">
                  <c:v>144.00000000000054</c:v>
                </c:pt>
                <c:pt idx="865">
                  <c:v>144.1666666666672</c:v>
                </c:pt>
                <c:pt idx="866">
                  <c:v>144.33333333333385</c:v>
                </c:pt>
                <c:pt idx="867">
                  <c:v>144.50000000000051</c:v>
                </c:pt>
                <c:pt idx="868">
                  <c:v>144.66666666666717</c:v>
                </c:pt>
                <c:pt idx="869">
                  <c:v>144.83333333333383</c:v>
                </c:pt>
                <c:pt idx="870">
                  <c:v>145.00000000000048</c:v>
                </c:pt>
                <c:pt idx="871">
                  <c:v>145.16666666666714</c:v>
                </c:pt>
                <c:pt idx="872">
                  <c:v>145.3333333333338</c:v>
                </c:pt>
                <c:pt idx="873">
                  <c:v>145.50000000000045</c:v>
                </c:pt>
                <c:pt idx="874">
                  <c:v>145.66666666666711</c:v>
                </c:pt>
                <c:pt idx="875">
                  <c:v>145.83333333333377</c:v>
                </c:pt>
                <c:pt idx="876">
                  <c:v>146.00000000000043</c:v>
                </c:pt>
                <c:pt idx="877">
                  <c:v>146.16666666666708</c:v>
                </c:pt>
                <c:pt idx="878">
                  <c:v>146.33333333333374</c:v>
                </c:pt>
                <c:pt idx="879">
                  <c:v>146.5000000000004</c:v>
                </c:pt>
                <c:pt idx="880">
                  <c:v>146.66666666666706</c:v>
                </c:pt>
                <c:pt idx="881">
                  <c:v>146.83333333333371</c:v>
                </c:pt>
                <c:pt idx="882">
                  <c:v>147.00000000000037</c:v>
                </c:pt>
                <c:pt idx="883">
                  <c:v>147.16666666666703</c:v>
                </c:pt>
                <c:pt idx="884">
                  <c:v>147.33333333333368</c:v>
                </c:pt>
                <c:pt idx="885">
                  <c:v>147.50000000000034</c:v>
                </c:pt>
                <c:pt idx="886">
                  <c:v>147.666666666667</c:v>
                </c:pt>
                <c:pt idx="887">
                  <c:v>147.83333333333366</c:v>
                </c:pt>
                <c:pt idx="888">
                  <c:v>148.00000000000031</c:v>
                </c:pt>
                <c:pt idx="889">
                  <c:v>148.16666666666697</c:v>
                </c:pt>
                <c:pt idx="890">
                  <c:v>148.33333333333363</c:v>
                </c:pt>
                <c:pt idx="891">
                  <c:v>148.50000000000028</c:v>
                </c:pt>
                <c:pt idx="892">
                  <c:v>148.66666666666694</c:v>
                </c:pt>
                <c:pt idx="893">
                  <c:v>148.8333333333336</c:v>
                </c:pt>
                <c:pt idx="894">
                  <c:v>149.00000000000026</c:v>
                </c:pt>
                <c:pt idx="895">
                  <c:v>149.16666666666691</c:v>
                </c:pt>
                <c:pt idx="896">
                  <c:v>149.33333333333357</c:v>
                </c:pt>
                <c:pt idx="897">
                  <c:v>149.50000000000023</c:v>
                </c:pt>
                <c:pt idx="898">
                  <c:v>149.66666666666688</c:v>
                </c:pt>
                <c:pt idx="899">
                  <c:v>149.83333333333354</c:v>
                </c:pt>
                <c:pt idx="900">
                  <c:v>150.0000000000002</c:v>
                </c:pt>
                <c:pt idx="901">
                  <c:v>150.16666666666686</c:v>
                </c:pt>
                <c:pt idx="902">
                  <c:v>150.33333333333351</c:v>
                </c:pt>
                <c:pt idx="903">
                  <c:v>150.50000000000017</c:v>
                </c:pt>
                <c:pt idx="904">
                  <c:v>150.66666666666683</c:v>
                </c:pt>
                <c:pt idx="905">
                  <c:v>150.83333333333348</c:v>
                </c:pt>
                <c:pt idx="906">
                  <c:v>151.00000000000014</c:v>
                </c:pt>
                <c:pt idx="907">
                  <c:v>151.1666666666668</c:v>
                </c:pt>
                <c:pt idx="908">
                  <c:v>151.33333333333346</c:v>
                </c:pt>
                <c:pt idx="909">
                  <c:v>151.50000000000011</c:v>
                </c:pt>
                <c:pt idx="910">
                  <c:v>151.66666666666677</c:v>
                </c:pt>
                <c:pt idx="911">
                  <c:v>151.83333333333343</c:v>
                </c:pt>
                <c:pt idx="912">
                  <c:v>152.00000000000009</c:v>
                </c:pt>
                <c:pt idx="913">
                  <c:v>152.16666666666674</c:v>
                </c:pt>
                <c:pt idx="914">
                  <c:v>152.3333333333334</c:v>
                </c:pt>
                <c:pt idx="915">
                  <c:v>152.50000000000006</c:v>
                </c:pt>
                <c:pt idx="916">
                  <c:v>152.66666666666671</c:v>
                </c:pt>
                <c:pt idx="917">
                  <c:v>152.83333333333337</c:v>
                </c:pt>
                <c:pt idx="918">
                  <c:v>153.00000000000003</c:v>
                </c:pt>
                <c:pt idx="919">
                  <c:v>153.16666666666669</c:v>
                </c:pt>
                <c:pt idx="920">
                  <c:v>153.33333333333334</c:v>
                </c:pt>
                <c:pt idx="921">
                  <c:v>153.5</c:v>
                </c:pt>
                <c:pt idx="922">
                  <c:v>153.66666666666666</c:v>
                </c:pt>
                <c:pt idx="923">
                  <c:v>153.83333333333331</c:v>
                </c:pt>
                <c:pt idx="924">
                  <c:v>153.99999999999997</c:v>
                </c:pt>
                <c:pt idx="925">
                  <c:v>154.16666666666663</c:v>
                </c:pt>
                <c:pt idx="926">
                  <c:v>154.33333333333329</c:v>
                </c:pt>
                <c:pt idx="927">
                  <c:v>154.49999999999994</c:v>
                </c:pt>
                <c:pt idx="928">
                  <c:v>154.6666666666666</c:v>
                </c:pt>
                <c:pt idx="929">
                  <c:v>154.83333333333326</c:v>
                </c:pt>
                <c:pt idx="930">
                  <c:v>154.99999999999991</c:v>
                </c:pt>
                <c:pt idx="931">
                  <c:v>155.16666666666657</c:v>
                </c:pt>
                <c:pt idx="932">
                  <c:v>155.33333333333323</c:v>
                </c:pt>
                <c:pt idx="933">
                  <c:v>155.49999999999989</c:v>
                </c:pt>
                <c:pt idx="934">
                  <c:v>155.66666666666654</c:v>
                </c:pt>
                <c:pt idx="935">
                  <c:v>155.8333333333332</c:v>
                </c:pt>
                <c:pt idx="936">
                  <c:v>155.99999999999986</c:v>
                </c:pt>
                <c:pt idx="937">
                  <c:v>156.16666666666652</c:v>
                </c:pt>
                <c:pt idx="938">
                  <c:v>156.33333333333317</c:v>
                </c:pt>
                <c:pt idx="939">
                  <c:v>156.49999999999983</c:v>
                </c:pt>
                <c:pt idx="940">
                  <c:v>156.66666666666649</c:v>
                </c:pt>
                <c:pt idx="941">
                  <c:v>156.83333333333314</c:v>
                </c:pt>
                <c:pt idx="942">
                  <c:v>156.9999999999998</c:v>
                </c:pt>
                <c:pt idx="943">
                  <c:v>157.16666666666646</c:v>
                </c:pt>
                <c:pt idx="944">
                  <c:v>157.33333333333312</c:v>
                </c:pt>
                <c:pt idx="945">
                  <c:v>157.49999999999977</c:v>
                </c:pt>
                <c:pt idx="946">
                  <c:v>157.66666666666643</c:v>
                </c:pt>
                <c:pt idx="947">
                  <c:v>157.83333333333309</c:v>
                </c:pt>
                <c:pt idx="948">
                  <c:v>157.99999999999974</c:v>
                </c:pt>
                <c:pt idx="949">
                  <c:v>158.1666666666664</c:v>
                </c:pt>
                <c:pt idx="950">
                  <c:v>158.33333333333306</c:v>
                </c:pt>
                <c:pt idx="951">
                  <c:v>158.49999999999972</c:v>
                </c:pt>
                <c:pt idx="952">
                  <c:v>158.66666666666637</c:v>
                </c:pt>
                <c:pt idx="953">
                  <c:v>158.83333333333303</c:v>
                </c:pt>
                <c:pt idx="954">
                  <c:v>158.99999999999969</c:v>
                </c:pt>
                <c:pt idx="955">
                  <c:v>159.16666666666634</c:v>
                </c:pt>
                <c:pt idx="956">
                  <c:v>159.333333333333</c:v>
                </c:pt>
                <c:pt idx="957">
                  <c:v>159.49999999999966</c:v>
                </c:pt>
                <c:pt idx="958">
                  <c:v>159.66666666666632</c:v>
                </c:pt>
                <c:pt idx="959">
                  <c:v>159.83333333333297</c:v>
                </c:pt>
                <c:pt idx="960">
                  <c:v>159.99999999999963</c:v>
                </c:pt>
                <c:pt idx="961">
                  <c:v>160.16666666666629</c:v>
                </c:pt>
                <c:pt idx="962">
                  <c:v>160.33333333333294</c:v>
                </c:pt>
                <c:pt idx="963">
                  <c:v>160.4999999999996</c:v>
                </c:pt>
                <c:pt idx="964">
                  <c:v>160.66666666666626</c:v>
                </c:pt>
                <c:pt idx="965">
                  <c:v>160.83333333333292</c:v>
                </c:pt>
                <c:pt idx="966">
                  <c:v>160.99999999999957</c:v>
                </c:pt>
                <c:pt idx="967">
                  <c:v>161.16666666666623</c:v>
                </c:pt>
                <c:pt idx="968">
                  <c:v>161.33333333333289</c:v>
                </c:pt>
                <c:pt idx="969">
                  <c:v>161.49999999999955</c:v>
                </c:pt>
                <c:pt idx="970">
                  <c:v>161.6666666666662</c:v>
                </c:pt>
                <c:pt idx="971">
                  <c:v>161.83333333333286</c:v>
                </c:pt>
                <c:pt idx="972">
                  <c:v>161.99999999999952</c:v>
                </c:pt>
                <c:pt idx="973">
                  <c:v>162.16666666666617</c:v>
                </c:pt>
                <c:pt idx="974">
                  <c:v>162.33333333333283</c:v>
                </c:pt>
                <c:pt idx="975">
                  <c:v>162.49999999999949</c:v>
                </c:pt>
                <c:pt idx="976">
                  <c:v>162.66666666666615</c:v>
                </c:pt>
                <c:pt idx="977">
                  <c:v>162.8333333333328</c:v>
                </c:pt>
                <c:pt idx="978">
                  <c:v>162.99999999999946</c:v>
                </c:pt>
                <c:pt idx="979">
                  <c:v>163.16666666666612</c:v>
                </c:pt>
                <c:pt idx="980">
                  <c:v>163.33333333333277</c:v>
                </c:pt>
                <c:pt idx="981">
                  <c:v>163.49999999999943</c:v>
                </c:pt>
                <c:pt idx="982">
                  <c:v>163.66666666666609</c:v>
                </c:pt>
                <c:pt idx="983">
                  <c:v>163.83333333333275</c:v>
                </c:pt>
                <c:pt idx="984">
                  <c:v>163.9999999999994</c:v>
                </c:pt>
                <c:pt idx="985">
                  <c:v>164.16666666666606</c:v>
                </c:pt>
                <c:pt idx="986">
                  <c:v>164.33333333333272</c:v>
                </c:pt>
                <c:pt idx="987">
                  <c:v>164.49999999999937</c:v>
                </c:pt>
                <c:pt idx="988">
                  <c:v>164.66666666666603</c:v>
                </c:pt>
                <c:pt idx="989">
                  <c:v>164.83333333333269</c:v>
                </c:pt>
                <c:pt idx="990">
                  <c:v>164.99999999999935</c:v>
                </c:pt>
                <c:pt idx="991">
                  <c:v>165.166666666666</c:v>
                </c:pt>
                <c:pt idx="992">
                  <c:v>165.33333333333266</c:v>
                </c:pt>
                <c:pt idx="993">
                  <c:v>165.49999999999932</c:v>
                </c:pt>
                <c:pt idx="994">
                  <c:v>165.66666666666598</c:v>
                </c:pt>
                <c:pt idx="995">
                  <c:v>165.83333333333263</c:v>
                </c:pt>
                <c:pt idx="996">
                  <c:v>165.99999999999929</c:v>
                </c:pt>
                <c:pt idx="997">
                  <c:v>166.16666666666595</c:v>
                </c:pt>
                <c:pt idx="998">
                  <c:v>166.3333333333326</c:v>
                </c:pt>
                <c:pt idx="999">
                  <c:v>166.49999999999926</c:v>
                </c:pt>
                <c:pt idx="1000">
                  <c:v>166.66666666666592</c:v>
                </c:pt>
                <c:pt idx="1001">
                  <c:v>166.83333333333258</c:v>
                </c:pt>
                <c:pt idx="1002">
                  <c:v>166.99999999999923</c:v>
                </c:pt>
                <c:pt idx="1003">
                  <c:v>167.16666666666589</c:v>
                </c:pt>
                <c:pt idx="1004">
                  <c:v>167.33333333333255</c:v>
                </c:pt>
                <c:pt idx="1005">
                  <c:v>167.4999999999992</c:v>
                </c:pt>
                <c:pt idx="1006">
                  <c:v>167.66666666666586</c:v>
                </c:pt>
                <c:pt idx="1007">
                  <c:v>167.83333333333252</c:v>
                </c:pt>
                <c:pt idx="1008">
                  <c:v>167.99999999999918</c:v>
                </c:pt>
                <c:pt idx="1009">
                  <c:v>168.16666666666583</c:v>
                </c:pt>
                <c:pt idx="1010">
                  <c:v>168.33333333333249</c:v>
                </c:pt>
                <c:pt idx="1011">
                  <c:v>168.49999999999915</c:v>
                </c:pt>
                <c:pt idx="1012">
                  <c:v>168.6666666666658</c:v>
                </c:pt>
                <c:pt idx="1013">
                  <c:v>168.83333333333246</c:v>
                </c:pt>
                <c:pt idx="1014">
                  <c:v>168.99999999999912</c:v>
                </c:pt>
                <c:pt idx="1015">
                  <c:v>169.16666666666578</c:v>
                </c:pt>
                <c:pt idx="1016">
                  <c:v>169.33333333333243</c:v>
                </c:pt>
                <c:pt idx="1017">
                  <c:v>169.49999999999909</c:v>
                </c:pt>
                <c:pt idx="1018">
                  <c:v>169.66666666666575</c:v>
                </c:pt>
                <c:pt idx="1019">
                  <c:v>169.8333333333324</c:v>
                </c:pt>
                <c:pt idx="1020">
                  <c:v>169.99999999999906</c:v>
                </c:pt>
                <c:pt idx="1021">
                  <c:v>170.16666666666572</c:v>
                </c:pt>
                <c:pt idx="1022">
                  <c:v>170.33333333333238</c:v>
                </c:pt>
                <c:pt idx="1023">
                  <c:v>170.49999999999903</c:v>
                </c:pt>
                <c:pt idx="1024">
                  <c:v>170.66666666666569</c:v>
                </c:pt>
                <c:pt idx="1025">
                  <c:v>170.83333333333235</c:v>
                </c:pt>
                <c:pt idx="1026">
                  <c:v>170.99999999999901</c:v>
                </c:pt>
                <c:pt idx="1027">
                  <c:v>171.16666666666566</c:v>
                </c:pt>
                <c:pt idx="1028">
                  <c:v>171.33333333333232</c:v>
                </c:pt>
                <c:pt idx="1029">
                  <c:v>171.49999999999898</c:v>
                </c:pt>
                <c:pt idx="1030">
                  <c:v>171.66666666666563</c:v>
                </c:pt>
                <c:pt idx="1031">
                  <c:v>171.83333333333229</c:v>
                </c:pt>
                <c:pt idx="1032">
                  <c:v>171.99999999999895</c:v>
                </c:pt>
                <c:pt idx="1033">
                  <c:v>172.16666666666561</c:v>
                </c:pt>
                <c:pt idx="1034">
                  <c:v>172.33333333333226</c:v>
                </c:pt>
                <c:pt idx="1035">
                  <c:v>172.49999999999892</c:v>
                </c:pt>
                <c:pt idx="1036">
                  <c:v>172.66666666666558</c:v>
                </c:pt>
                <c:pt idx="1037">
                  <c:v>172.83333333333223</c:v>
                </c:pt>
                <c:pt idx="1038">
                  <c:v>172.99999999999889</c:v>
                </c:pt>
                <c:pt idx="1039">
                  <c:v>173.16666666666555</c:v>
                </c:pt>
                <c:pt idx="1040">
                  <c:v>173.33333333333221</c:v>
                </c:pt>
                <c:pt idx="1041">
                  <c:v>173.49999999999886</c:v>
                </c:pt>
                <c:pt idx="1042">
                  <c:v>173.66666666666552</c:v>
                </c:pt>
                <c:pt idx="1043">
                  <c:v>173.83333333333218</c:v>
                </c:pt>
                <c:pt idx="1044">
                  <c:v>173.99999999999883</c:v>
                </c:pt>
                <c:pt idx="1045">
                  <c:v>174.16666666666549</c:v>
                </c:pt>
                <c:pt idx="1046">
                  <c:v>174.33333333333215</c:v>
                </c:pt>
                <c:pt idx="1047">
                  <c:v>174.49999999999881</c:v>
                </c:pt>
                <c:pt idx="1048">
                  <c:v>174.66666666666546</c:v>
                </c:pt>
                <c:pt idx="1049">
                  <c:v>174.83333333333212</c:v>
                </c:pt>
                <c:pt idx="1050">
                  <c:v>174.99999999999878</c:v>
                </c:pt>
                <c:pt idx="1051">
                  <c:v>175.16666666666544</c:v>
                </c:pt>
                <c:pt idx="1052">
                  <c:v>175.33333333333209</c:v>
                </c:pt>
              </c:numCache>
            </c:numRef>
          </c:xVal>
          <c:yVal>
            <c:numRef>
              <c:f>Feuil1!$D$2:$D$1054</c:f>
              <c:numCache>
                <c:formatCode>0.00</c:formatCode>
                <c:ptCount val="1053"/>
                <c:pt idx="0">
                  <c:v>1110.7011860999999</c:v>
                </c:pt>
                <c:pt idx="1">
                  <c:v>1140.1282661999999</c:v>
                </c:pt>
                <c:pt idx="2">
                  <c:v>1140.1282661999999</c:v>
                </c:pt>
                <c:pt idx="3">
                  <c:v>1151.0778774</c:v>
                </c:pt>
                <c:pt idx="4">
                  <c:v>1148.3404745999999</c:v>
                </c:pt>
                <c:pt idx="5">
                  <c:v>1151.0778774</c:v>
                </c:pt>
                <c:pt idx="6">
                  <c:v>1177.7675546999999</c:v>
                </c:pt>
                <c:pt idx="7">
                  <c:v>1199.6667771</c:v>
                </c:pt>
                <c:pt idx="8">
                  <c:v>1212.6694404</c:v>
                </c:pt>
                <c:pt idx="9">
                  <c:v>1165.4492421</c:v>
                </c:pt>
                <c:pt idx="10">
                  <c:v>1177.7675546999999</c:v>
                </c:pt>
                <c:pt idx="11">
                  <c:v>1197.6137249999999</c:v>
                </c:pt>
                <c:pt idx="12">
                  <c:v>1201.7198292</c:v>
                </c:pt>
                <c:pt idx="13">
                  <c:v>1192.8232700999999</c:v>
                </c:pt>
                <c:pt idx="14">
                  <c:v>1169.5553462999999</c:v>
                </c:pt>
                <c:pt idx="15">
                  <c:v>1161.3431378999999</c:v>
                </c:pt>
                <c:pt idx="16">
                  <c:v>1155.1839815999999</c:v>
                </c:pt>
                <c:pt idx="17">
                  <c:v>1133.9691098999999</c:v>
                </c:pt>
                <c:pt idx="18">
                  <c:v>1131.9160577999999</c:v>
                </c:pt>
                <c:pt idx="19">
                  <c:v>1114.8072903</c:v>
                </c:pt>
                <c:pt idx="20">
                  <c:v>1133.9691098999999</c:v>
                </c:pt>
                <c:pt idx="21">
                  <c:v>1157.2370337</c:v>
                </c:pt>
                <c:pt idx="22">
                  <c:v>1197.6137249999999</c:v>
                </c:pt>
                <c:pt idx="23">
                  <c:v>1218.8285966999999</c:v>
                </c:pt>
                <c:pt idx="24">
                  <c:v>1212.6694404</c:v>
                </c:pt>
                <c:pt idx="25">
                  <c:v>1224.9877529999999</c:v>
                </c:pt>
                <c:pt idx="26">
                  <c:v>1237.9904162999999</c:v>
                </c:pt>
                <c:pt idx="27">
                  <c:v>1222.9347009000001</c:v>
                </c:pt>
                <c:pt idx="28">
                  <c:v>1222.9347009000001</c:v>
                </c:pt>
                <c:pt idx="29">
                  <c:v>1253.0461316999999</c:v>
                </c:pt>
                <c:pt idx="30">
                  <c:v>1268.7861977999999</c:v>
                </c:pt>
                <c:pt idx="31">
                  <c:v>1268.7861977999999</c:v>
                </c:pt>
                <c:pt idx="32">
                  <c:v>1263.9957428999999</c:v>
                </c:pt>
                <c:pt idx="33">
                  <c:v>1248.9400275</c:v>
                </c:pt>
                <c:pt idx="34">
                  <c:v>1229.7782078999999</c:v>
                </c:pt>
                <c:pt idx="35">
                  <c:v>1214.7224925</c:v>
                </c:pt>
                <c:pt idx="36">
                  <c:v>1214.7224925</c:v>
                </c:pt>
                <c:pt idx="37">
                  <c:v>1253.0461316999999</c:v>
                </c:pt>
                <c:pt idx="38">
                  <c:v>1242.7808711999999</c:v>
                </c:pt>
                <c:pt idx="39">
                  <c:v>1290.0010694999999</c:v>
                </c:pt>
                <c:pt idx="40">
                  <c:v>1296.8445764999999</c:v>
                </c:pt>
                <c:pt idx="41">
                  <c:v>1345.4334761999999</c:v>
                </c:pt>
                <c:pt idx="42">
                  <c:v>1283.8419131999999</c:v>
                </c:pt>
                <c:pt idx="43">
                  <c:v>1242.7808711999999</c:v>
                </c:pt>
                <c:pt idx="44">
                  <c:v>1242.7808711999999</c:v>
                </c:pt>
                <c:pt idx="45">
                  <c:v>1224.9877529999999</c:v>
                </c:pt>
                <c:pt idx="46">
                  <c:v>1205.8259333999999</c:v>
                </c:pt>
                <c:pt idx="47">
                  <c:v>1205.8259333999999</c:v>
                </c:pt>
                <c:pt idx="48">
                  <c:v>1199.6667771</c:v>
                </c:pt>
                <c:pt idx="49">
                  <c:v>1180.5049575</c:v>
                </c:pt>
                <c:pt idx="50">
                  <c:v>1231.8312599999999</c:v>
                </c:pt>
                <c:pt idx="51">
                  <c:v>1216.7755445999999</c:v>
                </c:pt>
                <c:pt idx="52">
                  <c:v>1240.0434683999999</c:v>
                </c:pt>
                <c:pt idx="53">
                  <c:v>1209.9320376000001</c:v>
                </c:pt>
                <c:pt idx="54">
                  <c:v>1224.9877529999999</c:v>
                </c:pt>
                <c:pt idx="55">
                  <c:v>1259.8896387</c:v>
                </c:pt>
                <c:pt idx="56">
                  <c:v>1224.9877529999999</c:v>
                </c:pt>
                <c:pt idx="57">
                  <c:v>1255.7835344999999</c:v>
                </c:pt>
                <c:pt idx="58">
                  <c:v>1237.9904162999999</c:v>
                </c:pt>
                <c:pt idx="59">
                  <c:v>1233.8843121</c:v>
                </c:pt>
                <c:pt idx="60">
                  <c:v>1261.9426908</c:v>
                </c:pt>
                <c:pt idx="61">
                  <c:v>1224.9877529999999</c:v>
                </c:pt>
                <c:pt idx="62">
                  <c:v>1220.8816488</c:v>
                </c:pt>
                <c:pt idx="63">
                  <c:v>1163.3961899999999</c:v>
                </c:pt>
                <c:pt idx="64">
                  <c:v>1144.2343704</c:v>
                </c:pt>
                <c:pt idx="65">
                  <c:v>1123.7038493999999</c:v>
                </c:pt>
                <c:pt idx="66">
                  <c:v>1123.7038493999999</c:v>
                </c:pt>
                <c:pt idx="67">
                  <c:v>1148.3404745999999</c:v>
                </c:pt>
                <c:pt idx="68">
                  <c:v>1136.022162</c:v>
                </c:pt>
                <c:pt idx="69">
                  <c:v>1161.3431378999999</c:v>
                </c:pt>
                <c:pt idx="70">
                  <c:v>1148.3404745999999</c:v>
                </c:pt>
                <c:pt idx="71">
                  <c:v>1220.8816488</c:v>
                </c:pt>
                <c:pt idx="72">
                  <c:v>1270.8392498999999</c:v>
                </c:pt>
                <c:pt idx="73">
                  <c:v>1261.9426908</c:v>
                </c:pt>
                <c:pt idx="74">
                  <c:v>1312.5846426000001</c:v>
                </c:pt>
                <c:pt idx="75">
                  <c:v>1294.7915244000001</c:v>
                </c:pt>
                <c:pt idx="76">
                  <c:v>1314.6376946999999</c:v>
                </c:pt>
                <c:pt idx="77">
                  <c:v>1253.0461316999999</c:v>
                </c:pt>
                <c:pt idx="78">
                  <c:v>1209.9320376000001</c:v>
                </c:pt>
                <c:pt idx="79">
                  <c:v>1255.7835344999999</c:v>
                </c:pt>
                <c:pt idx="80">
                  <c:v>1190.7702179999999</c:v>
                </c:pt>
                <c:pt idx="81">
                  <c:v>1161.3431378999999</c:v>
                </c:pt>
                <c:pt idx="82">
                  <c:v>1174.3458011999999</c:v>
                </c:pt>
                <c:pt idx="83">
                  <c:v>1184.6110616999999</c:v>
                </c:pt>
                <c:pt idx="84">
                  <c:v>1197.6137249999999</c:v>
                </c:pt>
                <c:pt idx="85">
                  <c:v>1171.6083983999999</c:v>
                </c:pt>
                <c:pt idx="86">
                  <c:v>1212.6694404</c:v>
                </c:pt>
                <c:pt idx="87">
                  <c:v>1201.7198292</c:v>
                </c:pt>
                <c:pt idx="88">
                  <c:v>1201.7198292</c:v>
                </c:pt>
                <c:pt idx="89">
                  <c:v>1201.7198292</c:v>
                </c:pt>
                <c:pt idx="90">
                  <c:v>1184.6110616999999</c:v>
                </c:pt>
                <c:pt idx="91">
                  <c:v>1167.5022942000001</c:v>
                </c:pt>
                <c:pt idx="92">
                  <c:v>1152.4465788</c:v>
                </c:pt>
                <c:pt idx="93">
                  <c:v>1121.6507973</c:v>
                </c:pt>
                <c:pt idx="94">
                  <c:v>1121.6507973</c:v>
                </c:pt>
                <c:pt idx="95">
                  <c:v>1140.1282661999999</c:v>
                </c:pt>
                <c:pt idx="96">
                  <c:v>1165.4492421</c:v>
                </c:pt>
                <c:pt idx="97">
                  <c:v>1195.5606728999999</c:v>
                </c:pt>
                <c:pt idx="98">
                  <c:v>1161.3431378999999</c:v>
                </c:pt>
                <c:pt idx="99">
                  <c:v>1161.3431378999999</c:v>
                </c:pt>
                <c:pt idx="100">
                  <c:v>1123.7038493999999</c:v>
                </c:pt>
                <c:pt idx="101">
                  <c:v>1101.804627</c:v>
                </c:pt>
                <c:pt idx="102">
                  <c:v>1108.648134</c:v>
                </c:pt>
                <c:pt idx="103">
                  <c:v>1108.648134</c:v>
                </c:pt>
                <c:pt idx="104">
                  <c:v>1142.1813182999999</c:v>
                </c:pt>
                <c:pt idx="105">
                  <c:v>1142.1813182999999</c:v>
                </c:pt>
                <c:pt idx="106">
                  <c:v>1177.7675546999999</c:v>
                </c:pt>
                <c:pt idx="107">
                  <c:v>1177.7675546999999</c:v>
                </c:pt>
                <c:pt idx="108">
                  <c:v>1180.5049575</c:v>
                </c:pt>
                <c:pt idx="109">
                  <c:v>1174.3458011999999</c:v>
                </c:pt>
                <c:pt idx="110">
                  <c:v>1127.1256028999999</c:v>
                </c:pt>
                <c:pt idx="111">
                  <c:v>1152.4465788</c:v>
                </c:pt>
                <c:pt idx="112">
                  <c:v>1131.9160577999999</c:v>
                </c:pt>
                <c:pt idx="113">
                  <c:v>1123.7038493999999</c:v>
                </c:pt>
                <c:pt idx="114">
                  <c:v>1123.7038493999999</c:v>
                </c:pt>
                <c:pt idx="115">
                  <c:v>1129.8630057</c:v>
                </c:pt>
                <c:pt idx="116">
                  <c:v>1129.8630057</c:v>
                </c:pt>
                <c:pt idx="117">
                  <c:v>1106.5950819</c:v>
                </c:pt>
                <c:pt idx="118">
                  <c:v>1142.1813182999999</c:v>
                </c:pt>
                <c:pt idx="119">
                  <c:v>1151.0778774</c:v>
                </c:pt>
                <c:pt idx="120">
                  <c:v>1104.5420297999999</c:v>
                </c:pt>
                <c:pt idx="121">
                  <c:v>1090.1706651</c:v>
                </c:pt>
                <c:pt idx="122">
                  <c:v>1138.0752141</c:v>
                </c:pt>
                <c:pt idx="123">
                  <c:v>1138.0752141</c:v>
                </c:pt>
                <c:pt idx="124">
                  <c:v>1114.8072903</c:v>
                </c:pt>
                <c:pt idx="125">
                  <c:v>1114.8072903</c:v>
                </c:pt>
                <c:pt idx="126">
                  <c:v>1161.3431378999999</c:v>
                </c:pt>
                <c:pt idx="127">
                  <c:v>1148.3404745999999</c:v>
                </c:pt>
                <c:pt idx="128">
                  <c:v>1131.9160577999999</c:v>
                </c:pt>
                <c:pt idx="129">
                  <c:v>1169.5553462999999</c:v>
                </c:pt>
                <c:pt idx="130">
                  <c:v>1163.3961899999999</c:v>
                </c:pt>
                <c:pt idx="131">
                  <c:v>1176.3988532999999</c:v>
                </c:pt>
                <c:pt idx="132">
                  <c:v>1176.3988532999999</c:v>
                </c:pt>
                <c:pt idx="133">
                  <c:v>1195.5606728999999</c:v>
                </c:pt>
                <c:pt idx="134">
                  <c:v>1188.7171659000001</c:v>
                </c:pt>
                <c:pt idx="135">
                  <c:v>1171.6083983999999</c:v>
                </c:pt>
                <c:pt idx="136">
                  <c:v>1218.8285966999999</c:v>
                </c:pt>
                <c:pt idx="137">
                  <c:v>1246.8869754</c:v>
                </c:pt>
                <c:pt idx="138">
                  <c:v>1199.6667771</c:v>
                </c:pt>
                <c:pt idx="139">
                  <c:v>1188.7171659000001</c:v>
                </c:pt>
                <c:pt idx="140">
                  <c:v>1186.6641138</c:v>
                </c:pt>
                <c:pt idx="141">
                  <c:v>1207.8789855</c:v>
                </c:pt>
                <c:pt idx="142">
                  <c:v>1152.4465788</c:v>
                </c:pt>
                <c:pt idx="143">
                  <c:v>1152.4465788</c:v>
                </c:pt>
                <c:pt idx="144">
                  <c:v>1177.7675546999999</c:v>
                </c:pt>
                <c:pt idx="145">
                  <c:v>1174.3458011999999</c:v>
                </c:pt>
                <c:pt idx="146">
                  <c:v>1201.7198292</c:v>
                </c:pt>
                <c:pt idx="147">
                  <c:v>1186.6641138</c:v>
                </c:pt>
                <c:pt idx="148">
                  <c:v>1197.6137249999999</c:v>
                </c:pt>
                <c:pt idx="149">
                  <c:v>1190.7702179999999</c:v>
                </c:pt>
                <c:pt idx="150">
                  <c:v>1180.5049575</c:v>
                </c:pt>
                <c:pt idx="151">
                  <c:v>1165.4492421</c:v>
                </c:pt>
                <c:pt idx="152">
                  <c:v>1151.0778774</c:v>
                </c:pt>
                <c:pt idx="153">
                  <c:v>1155.1839815999999</c:v>
                </c:pt>
                <c:pt idx="154">
                  <c:v>1118.9133944999999</c:v>
                </c:pt>
                <c:pt idx="155">
                  <c:v>1106.5950819</c:v>
                </c:pt>
                <c:pt idx="156">
                  <c:v>1138.0752141</c:v>
                </c:pt>
                <c:pt idx="157">
                  <c:v>1176.3988532999999</c:v>
                </c:pt>
                <c:pt idx="158">
                  <c:v>1161.3431378999999</c:v>
                </c:pt>
                <c:pt idx="159">
                  <c:v>1165.4492421</c:v>
                </c:pt>
                <c:pt idx="160">
                  <c:v>1192.8232700999999</c:v>
                </c:pt>
                <c:pt idx="161">
                  <c:v>1212.6694404</c:v>
                </c:pt>
                <c:pt idx="162">
                  <c:v>1255.7835344999999</c:v>
                </c:pt>
                <c:pt idx="163">
                  <c:v>1287.9480174</c:v>
                </c:pt>
                <c:pt idx="164">
                  <c:v>1287.9480174</c:v>
                </c:pt>
                <c:pt idx="165">
                  <c:v>1281.7888610999998</c:v>
                </c:pt>
                <c:pt idx="166">
                  <c:v>1250.9930795999999</c:v>
                </c:pt>
                <c:pt idx="167">
                  <c:v>1218.8285966999999</c:v>
                </c:pt>
                <c:pt idx="168">
                  <c:v>1157.2370337</c:v>
                </c:pt>
                <c:pt idx="169">
                  <c:v>1114.8072903</c:v>
                </c:pt>
                <c:pt idx="170">
                  <c:v>1157.2370337</c:v>
                </c:pt>
                <c:pt idx="171">
                  <c:v>1142.1813182999999</c:v>
                </c:pt>
                <c:pt idx="172">
                  <c:v>1180.5049575</c:v>
                </c:pt>
                <c:pt idx="173">
                  <c:v>1152.4465788</c:v>
                </c:pt>
                <c:pt idx="174">
                  <c:v>1205.8259333999999</c:v>
                </c:pt>
                <c:pt idx="175">
                  <c:v>1227.7251558</c:v>
                </c:pt>
                <c:pt idx="176">
                  <c:v>1199.6667771</c:v>
                </c:pt>
                <c:pt idx="177">
                  <c:v>1214.7224925</c:v>
                </c:pt>
                <c:pt idx="178">
                  <c:v>1237.9904162999999</c:v>
                </c:pt>
                <c:pt idx="179">
                  <c:v>1237.9904162999999</c:v>
                </c:pt>
                <c:pt idx="180">
                  <c:v>1205.8259333999999</c:v>
                </c:pt>
                <c:pt idx="181">
                  <c:v>1216.7755445999999</c:v>
                </c:pt>
                <c:pt idx="182">
                  <c:v>1263.9957428999999</c:v>
                </c:pt>
                <c:pt idx="183">
                  <c:v>1307.7941877000001</c:v>
                </c:pt>
                <c:pt idx="184">
                  <c:v>1250.9930795999999</c:v>
                </c:pt>
                <c:pt idx="185">
                  <c:v>1250.9930795999999</c:v>
                </c:pt>
                <c:pt idx="186">
                  <c:v>1229.7782078999999</c:v>
                </c:pt>
                <c:pt idx="187">
                  <c:v>1199.6667771</c:v>
                </c:pt>
                <c:pt idx="188">
                  <c:v>1163.3961899999999</c:v>
                </c:pt>
                <c:pt idx="189">
                  <c:v>1138.0752141</c:v>
                </c:pt>
                <c:pt idx="190">
                  <c:v>1140.1282661999999</c:v>
                </c:pt>
                <c:pt idx="191">
                  <c:v>1133.9691098999999</c:v>
                </c:pt>
                <c:pt idx="192">
                  <c:v>1169.5553462999999</c:v>
                </c:pt>
                <c:pt idx="193">
                  <c:v>1231.8312599999999</c:v>
                </c:pt>
                <c:pt idx="194">
                  <c:v>1235.9373642</c:v>
                </c:pt>
                <c:pt idx="195">
                  <c:v>1272.892302</c:v>
                </c:pt>
                <c:pt idx="196">
                  <c:v>1272.892302</c:v>
                </c:pt>
                <c:pt idx="197">
                  <c:v>1279.0514582999999</c:v>
                </c:pt>
                <c:pt idx="198">
                  <c:v>1246.8869754</c:v>
                </c:pt>
                <c:pt idx="199">
                  <c:v>1177.7675546999999</c:v>
                </c:pt>
                <c:pt idx="200">
                  <c:v>1133.9691098999999</c:v>
                </c:pt>
                <c:pt idx="201">
                  <c:v>1081.9584566999999</c:v>
                </c:pt>
                <c:pt idx="202">
                  <c:v>1081.9584566999999</c:v>
                </c:pt>
                <c:pt idx="203">
                  <c:v>1104.5420297999999</c:v>
                </c:pt>
                <c:pt idx="204">
                  <c:v>1197.6137249999999</c:v>
                </c:pt>
                <c:pt idx="205">
                  <c:v>1259.8896387</c:v>
                </c:pt>
                <c:pt idx="206">
                  <c:v>1270.8392498999999</c:v>
                </c:pt>
                <c:pt idx="207">
                  <c:v>1270.8392498999999</c:v>
                </c:pt>
                <c:pt idx="208">
                  <c:v>1144.2343704</c:v>
                </c:pt>
                <c:pt idx="209">
                  <c:v>923.87344499999995</c:v>
                </c:pt>
                <c:pt idx="210">
                  <c:v>664.50452970000003</c:v>
                </c:pt>
                <c:pt idx="211">
                  <c:v>469.4645802</c:v>
                </c:pt>
                <c:pt idx="212">
                  <c:v>333.27879089999999</c:v>
                </c:pt>
                <c:pt idx="213">
                  <c:v>261.42196739999997</c:v>
                </c:pt>
                <c:pt idx="214">
                  <c:v>234.7322901</c:v>
                </c:pt>
                <c:pt idx="215">
                  <c:v>213.5174184</c:v>
                </c:pt>
                <c:pt idx="216">
                  <c:v>187.51209180000001</c:v>
                </c:pt>
                <c:pt idx="217">
                  <c:v>160.1380638</c:v>
                </c:pt>
                <c:pt idx="218">
                  <c:v>136.18578929999998</c:v>
                </c:pt>
                <c:pt idx="219">
                  <c:v>106.7587092</c:v>
                </c:pt>
                <c:pt idx="220">
                  <c:v>88.281240299999993</c:v>
                </c:pt>
                <c:pt idx="221">
                  <c:v>69.119420699999992</c:v>
                </c:pt>
                <c:pt idx="222">
                  <c:v>62.9602644</c:v>
                </c:pt>
                <c:pt idx="223">
                  <c:v>49.957601099999998</c:v>
                </c:pt>
                <c:pt idx="224">
                  <c:v>40.376691299999997</c:v>
                </c:pt>
                <c:pt idx="225">
                  <c:v>34.217534999999998</c:v>
                </c:pt>
                <c:pt idx="226">
                  <c:v>29.427080099999998</c:v>
                </c:pt>
                <c:pt idx="227">
                  <c:v>32.164482899999996</c:v>
                </c:pt>
                <c:pt idx="228">
                  <c:v>29.427080099999998</c:v>
                </c:pt>
                <c:pt idx="229">
                  <c:v>29.427080099999998</c:v>
                </c:pt>
                <c:pt idx="230">
                  <c:v>29.427080099999998</c:v>
                </c:pt>
                <c:pt idx="231">
                  <c:v>26.6896773</c:v>
                </c:pt>
                <c:pt idx="232">
                  <c:v>25.320975900000001</c:v>
                </c:pt>
                <c:pt idx="233">
                  <c:v>21.899222399999999</c:v>
                </c:pt>
                <c:pt idx="234">
                  <c:v>20.530521</c:v>
                </c:pt>
                <c:pt idx="235">
                  <c:v>20.530521</c:v>
                </c:pt>
                <c:pt idx="236">
                  <c:v>25.320975900000001</c:v>
                </c:pt>
                <c:pt idx="237">
                  <c:v>25.320975900000001</c:v>
                </c:pt>
                <c:pt idx="238">
                  <c:v>18.477468899999998</c:v>
                </c:pt>
                <c:pt idx="239">
                  <c:v>20.530521</c:v>
                </c:pt>
                <c:pt idx="240">
                  <c:v>25.320975900000001</c:v>
                </c:pt>
                <c:pt idx="241">
                  <c:v>29.427080099999998</c:v>
                </c:pt>
                <c:pt idx="242">
                  <c:v>26.6896773</c:v>
                </c:pt>
                <c:pt idx="243">
                  <c:v>34.217534999999998</c:v>
                </c:pt>
                <c:pt idx="244">
                  <c:v>40.376691299999997</c:v>
                </c:pt>
                <c:pt idx="245">
                  <c:v>40.376691299999997</c:v>
                </c:pt>
                <c:pt idx="246">
                  <c:v>42.4297434</c:v>
                </c:pt>
                <c:pt idx="247">
                  <c:v>42.4297434</c:v>
                </c:pt>
                <c:pt idx="248">
                  <c:v>42.4297434</c:v>
                </c:pt>
                <c:pt idx="249">
                  <c:v>47.2201983</c:v>
                </c:pt>
                <c:pt idx="250">
                  <c:v>43.798444799999999</c:v>
                </c:pt>
                <c:pt idx="251">
                  <c:v>47.2201983</c:v>
                </c:pt>
                <c:pt idx="252">
                  <c:v>43.798444799999999</c:v>
                </c:pt>
                <c:pt idx="253">
                  <c:v>40.376691299999997</c:v>
                </c:pt>
                <c:pt idx="254">
                  <c:v>43.798444799999999</c:v>
                </c:pt>
                <c:pt idx="255">
                  <c:v>39.007989899999998</c:v>
                </c:pt>
                <c:pt idx="256">
                  <c:v>49.957601099999998</c:v>
                </c:pt>
                <c:pt idx="257">
                  <c:v>42.4297434</c:v>
                </c:pt>
                <c:pt idx="258">
                  <c:v>51.326302499999997</c:v>
                </c:pt>
                <c:pt idx="259">
                  <c:v>60.907212299999998</c:v>
                </c:pt>
                <c:pt idx="260">
                  <c:v>69.119420699999992</c:v>
                </c:pt>
                <c:pt idx="261">
                  <c:v>69.119420699999992</c:v>
                </c:pt>
                <c:pt idx="262">
                  <c:v>69.119420699999992</c:v>
                </c:pt>
                <c:pt idx="263">
                  <c:v>76.647278400000005</c:v>
                </c:pt>
                <c:pt idx="264">
                  <c:v>75.278576999999999</c:v>
                </c:pt>
                <c:pt idx="265">
                  <c:v>78.700330499999993</c:v>
                </c:pt>
                <c:pt idx="266">
                  <c:v>81.437733299999991</c:v>
                </c:pt>
                <c:pt idx="267">
                  <c:v>95.809097999999992</c:v>
                </c:pt>
                <c:pt idx="268">
                  <c:v>104.0213064</c:v>
                </c:pt>
                <c:pt idx="269">
                  <c:v>100.59955289999999</c:v>
                </c:pt>
                <c:pt idx="270">
                  <c:v>113.6022162</c:v>
                </c:pt>
                <c:pt idx="271">
                  <c:v>123.183126</c:v>
                </c:pt>
                <c:pt idx="272">
                  <c:v>123.183126</c:v>
                </c:pt>
                <c:pt idx="273">
                  <c:v>123.183126</c:v>
                </c:pt>
                <c:pt idx="274">
                  <c:v>113.6022162</c:v>
                </c:pt>
                <c:pt idx="275">
                  <c:v>116.339619</c:v>
                </c:pt>
                <c:pt idx="276">
                  <c:v>116.339619</c:v>
                </c:pt>
                <c:pt idx="277">
                  <c:v>116.339619</c:v>
                </c:pt>
                <c:pt idx="278">
                  <c:v>114.97091759999999</c:v>
                </c:pt>
                <c:pt idx="279">
                  <c:v>113.6022162</c:v>
                </c:pt>
                <c:pt idx="280">
                  <c:v>123.183126</c:v>
                </c:pt>
                <c:pt idx="281">
                  <c:v>125.9205288</c:v>
                </c:pt>
                <c:pt idx="282">
                  <c:v>124.55182739999999</c:v>
                </c:pt>
                <c:pt idx="283">
                  <c:v>121.1300739</c:v>
                </c:pt>
                <c:pt idx="284">
                  <c:v>124.55182739999999</c:v>
                </c:pt>
                <c:pt idx="285">
                  <c:v>123.183126</c:v>
                </c:pt>
                <c:pt idx="286">
                  <c:v>129.34228229999999</c:v>
                </c:pt>
                <c:pt idx="287">
                  <c:v>137.5544907</c:v>
                </c:pt>
                <c:pt idx="288">
                  <c:v>150.557154</c:v>
                </c:pt>
                <c:pt idx="289">
                  <c:v>150.557154</c:v>
                </c:pt>
                <c:pt idx="290">
                  <c:v>140.29189349999999</c:v>
                </c:pt>
                <c:pt idx="291">
                  <c:v>150.557154</c:v>
                </c:pt>
                <c:pt idx="292">
                  <c:v>153.29455680000001</c:v>
                </c:pt>
                <c:pt idx="293">
                  <c:v>153.29455680000001</c:v>
                </c:pt>
                <c:pt idx="294">
                  <c:v>163.55981729999999</c:v>
                </c:pt>
                <c:pt idx="295">
                  <c:v>168.35027220000001</c:v>
                </c:pt>
                <c:pt idx="296">
                  <c:v>177.93118200000001</c:v>
                </c:pt>
                <c:pt idx="297">
                  <c:v>177.93118200000001</c:v>
                </c:pt>
                <c:pt idx="298">
                  <c:v>179.2998834</c:v>
                </c:pt>
                <c:pt idx="299">
                  <c:v>171.08767499999999</c:v>
                </c:pt>
                <c:pt idx="300">
                  <c:v>171.08767499999999</c:v>
                </c:pt>
                <c:pt idx="301">
                  <c:v>179.2998834</c:v>
                </c:pt>
                <c:pt idx="302">
                  <c:v>187.51209180000001</c:v>
                </c:pt>
                <c:pt idx="303">
                  <c:v>195.72430019999999</c:v>
                </c:pt>
                <c:pt idx="304">
                  <c:v>194.3555988</c:v>
                </c:pt>
                <c:pt idx="305">
                  <c:v>205.30520999999999</c:v>
                </c:pt>
                <c:pt idx="306">
                  <c:v>190.9338453</c:v>
                </c:pt>
                <c:pt idx="307">
                  <c:v>200.5147551</c:v>
                </c:pt>
                <c:pt idx="308">
                  <c:v>203.9365086</c:v>
                </c:pt>
                <c:pt idx="309">
                  <c:v>203.9365086</c:v>
                </c:pt>
                <c:pt idx="310">
                  <c:v>216.93917189999999</c:v>
                </c:pt>
                <c:pt idx="311">
                  <c:v>215.5704705</c:v>
                </c:pt>
                <c:pt idx="312">
                  <c:v>221.72962680000001</c:v>
                </c:pt>
                <c:pt idx="313">
                  <c:v>213.5174184</c:v>
                </c:pt>
                <c:pt idx="314">
                  <c:v>201.88345649999999</c:v>
                </c:pt>
                <c:pt idx="315">
                  <c:v>208.72696349999998</c:v>
                </c:pt>
                <c:pt idx="316">
                  <c:v>216.93917189999999</c:v>
                </c:pt>
                <c:pt idx="317">
                  <c:v>213.5174184</c:v>
                </c:pt>
                <c:pt idx="318">
                  <c:v>211.46436629999999</c:v>
                </c:pt>
                <c:pt idx="319">
                  <c:v>228.57313379999999</c:v>
                </c:pt>
                <c:pt idx="320">
                  <c:v>231.99488729999999</c:v>
                </c:pt>
                <c:pt idx="321">
                  <c:v>231.99488729999999</c:v>
                </c:pt>
                <c:pt idx="322">
                  <c:v>220.36092539999999</c:v>
                </c:pt>
                <c:pt idx="323">
                  <c:v>236.7853422</c:v>
                </c:pt>
                <c:pt idx="324">
                  <c:v>254.57846039999998</c:v>
                </c:pt>
                <c:pt idx="325">
                  <c:v>242.94449849999998</c:v>
                </c:pt>
                <c:pt idx="326">
                  <c:v>254.57846039999998</c:v>
                </c:pt>
                <c:pt idx="327">
                  <c:v>254.57846039999998</c:v>
                </c:pt>
                <c:pt idx="328">
                  <c:v>260.05326600000001</c:v>
                </c:pt>
                <c:pt idx="329">
                  <c:v>244.99755059999998</c:v>
                </c:pt>
                <c:pt idx="330">
                  <c:v>234.7322901</c:v>
                </c:pt>
                <c:pt idx="331">
                  <c:v>244.99755059999998</c:v>
                </c:pt>
                <c:pt idx="332">
                  <c:v>233.36358869999998</c:v>
                </c:pt>
                <c:pt idx="333">
                  <c:v>233.36358869999998</c:v>
                </c:pt>
                <c:pt idx="334">
                  <c:v>242.94449849999998</c:v>
                </c:pt>
                <c:pt idx="335">
                  <c:v>241.57579709999999</c:v>
                </c:pt>
                <c:pt idx="336">
                  <c:v>240.2070957</c:v>
                </c:pt>
                <c:pt idx="337">
                  <c:v>246.366252</c:v>
                </c:pt>
                <c:pt idx="338">
                  <c:v>266.21242230000001</c:v>
                </c:pt>
                <c:pt idx="339">
                  <c:v>262.10631810000001</c:v>
                </c:pt>
                <c:pt idx="340">
                  <c:v>268.26547440000002</c:v>
                </c:pt>
                <c:pt idx="341">
                  <c:v>274.42463069999997</c:v>
                </c:pt>
                <c:pt idx="342">
                  <c:v>279.89943629999999</c:v>
                </c:pt>
                <c:pt idx="343">
                  <c:v>286.0585926</c:v>
                </c:pt>
                <c:pt idx="344">
                  <c:v>286.0585926</c:v>
                </c:pt>
                <c:pt idx="345">
                  <c:v>301.11430799999999</c:v>
                </c:pt>
                <c:pt idx="346">
                  <c:v>286.0585926</c:v>
                </c:pt>
                <c:pt idx="347">
                  <c:v>284.68989119999998</c:v>
                </c:pt>
                <c:pt idx="348">
                  <c:v>284.68989119999998</c:v>
                </c:pt>
                <c:pt idx="349">
                  <c:v>284.68989119999998</c:v>
                </c:pt>
                <c:pt idx="350">
                  <c:v>304.53606150000002</c:v>
                </c:pt>
                <c:pt idx="351">
                  <c:v>289.48034609999996</c:v>
                </c:pt>
                <c:pt idx="352">
                  <c:v>314.80132199999997</c:v>
                </c:pt>
                <c:pt idx="353">
                  <c:v>331.91008949999997</c:v>
                </c:pt>
                <c:pt idx="354">
                  <c:v>351.75625980000001</c:v>
                </c:pt>
                <c:pt idx="355">
                  <c:v>368.86502730000001</c:v>
                </c:pt>
                <c:pt idx="356">
                  <c:v>351.75625980000001</c:v>
                </c:pt>
                <c:pt idx="357">
                  <c:v>362.02152029999996</c:v>
                </c:pt>
                <c:pt idx="358">
                  <c:v>348.33450629999999</c:v>
                </c:pt>
                <c:pt idx="359">
                  <c:v>355.17801329999998</c:v>
                </c:pt>
                <c:pt idx="360">
                  <c:v>343.5440514</c:v>
                </c:pt>
                <c:pt idx="361">
                  <c:v>336.70054440000001</c:v>
                </c:pt>
                <c:pt idx="362">
                  <c:v>355.17801329999998</c:v>
                </c:pt>
                <c:pt idx="363">
                  <c:v>370.91807940000001</c:v>
                </c:pt>
                <c:pt idx="364">
                  <c:v>396.23905529999996</c:v>
                </c:pt>
                <c:pt idx="365">
                  <c:v>409.92606929999999</c:v>
                </c:pt>
                <c:pt idx="366">
                  <c:v>409.92606929999999</c:v>
                </c:pt>
                <c:pt idx="367">
                  <c:v>432.50964239999996</c:v>
                </c:pt>
                <c:pt idx="368">
                  <c:v>423.61308329999997</c:v>
                </c:pt>
                <c:pt idx="369">
                  <c:v>409.92606929999999</c:v>
                </c:pt>
                <c:pt idx="370">
                  <c:v>392.8173018</c:v>
                </c:pt>
                <c:pt idx="371">
                  <c:v>362.02152029999996</c:v>
                </c:pt>
                <c:pt idx="372">
                  <c:v>364.07457239999997</c:v>
                </c:pt>
                <c:pt idx="373">
                  <c:v>340.12229789999998</c:v>
                </c:pt>
                <c:pt idx="374">
                  <c:v>340.12229789999998</c:v>
                </c:pt>
                <c:pt idx="375">
                  <c:v>341.4909993</c:v>
                </c:pt>
                <c:pt idx="376">
                  <c:v>350.38755839999999</c:v>
                </c:pt>
                <c:pt idx="377">
                  <c:v>348.33450629999999</c:v>
                </c:pt>
                <c:pt idx="378">
                  <c:v>381.18333989999996</c:v>
                </c:pt>
                <c:pt idx="379">
                  <c:v>401.71386089999999</c:v>
                </c:pt>
                <c:pt idx="380">
                  <c:v>382.55204129999998</c:v>
                </c:pt>
                <c:pt idx="381">
                  <c:v>391.44860039999998</c:v>
                </c:pt>
                <c:pt idx="382">
                  <c:v>396.23905529999996</c:v>
                </c:pt>
                <c:pt idx="383">
                  <c:v>416.76957629999998</c:v>
                </c:pt>
                <c:pt idx="384">
                  <c:v>405.13561440000001</c:v>
                </c:pt>
                <c:pt idx="385">
                  <c:v>408.55736789999997</c:v>
                </c:pt>
                <c:pt idx="386">
                  <c:v>411.29477070000002</c:v>
                </c:pt>
                <c:pt idx="387">
                  <c:v>411.29477070000002</c:v>
                </c:pt>
                <c:pt idx="388">
                  <c:v>409.92606929999999</c:v>
                </c:pt>
                <c:pt idx="389">
                  <c:v>406.50431579999997</c:v>
                </c:pt>
                <c:pt idx="390">
                  <c:v>418.82262839999999</c:v>
                </c:pt>
                <c:pt idx="391">
                  <c:v>420.19132980000001</c:v>
                </c:pt>
                <c:pt idx="392">
                  <c:v>425.66613539999997</c:v>
                </c:pt>
                <c:pt idx="393">
                  <c:v>437.98444799999999</c:v>
                </c:pt>
                <c:pt idx="394">
                  <c:v>435.93139589999998</c:v>
                </c:pt>
                <c:pt idx="395">
                  <c:v>429.0878889</c:v>
                </c:pt>
                <c:pt idx="396">
                  <c:v>441.40620150000001</c:v>
                </c:pt>
                <c:pt idx="397">
                  <c:v>467.4115281</c:v>
                </c:pt>
                <c:pt idx="398">
                  <c:v>467.4115281</c:v>
                </c:pt>
                <c:pt idx="399">
                  <c:v>455.09321549999999</c:v>
                </c:pt>
                <c:pt idx="400">
                  <c:v>441.40620150000001</c:v>
                </c:pt>
                <c:pt idx="401">
                  <c:v>470.83328159999996</c:v>
                </c:pt>
                <c:pt idx="402">
                  <c:v>465.358476</c:v>
                </c:pt>
                <c:pt idx="403">
                  <c:v>463.98977459999998</c:v>
                </c:pt>
                <c:pt idx="404">
                  <c:v>460.56802110000001</c:v>
                </c:pt>
                <c:pt idx="405">
                  <c:v>446.19665639999999</c:v>
                </c:pt>
                <c:pt idx="406">
                  <c:v>470.83328159999996</c:v>
                </c:pt>
                <c:pt idx="407">
                  <c:v>463.98977459999998</c:v>
                </c:pt>
                <c:pt idx="408">
                  <c:v>463.98977459999998</c:v>
                </c:pt>
                <c:pt idx="409">
                  <c:v>465.358476</c:v>
                </c:pt>
                <c:pt idx="410">
                  <c:v>497.52295889999999</c:v>
                </c:pt>
                <c:pt idx="411">
                  <c:v>504.36646589999998</c:v>
                </c:pt>
                <c:pt idx="412">
                  <c:v>497.52295889999999</c:v>
                </c:pt>
                <c:pt idx="413">
                  <c:v>515.31607710000003</c:v>
                </c:pt>
                <c:pt idx="414">
                  <c:v>518.73783059999994</c:v>
                </c:pt>
                <c:pt idx="415">
                  <c:v>520.10653200000002</c:v>
                </c:pt>
                <c:pt idx="416">
                  <c:v>522.15958409999996</c:v>
                </c:pt>
                <c:pt idx="417">
                  <c:v>520.10653200000002</c:v>
                </c:pt>
                <c:pt idx="418">
                  <c:v>543.37445579999996</c:v>
                </c:pt>
                <c:pt idx="419">
                  <c:v>529.00309110000001</c:v>
                </c:pt>
                <c:pt idx="420">
                  <c:v>529.00309110000001</c:v>
                </c:pt>
                <c:pt idx="421">
                  <c:v>529.00309110000001</c:v>
                </c:pt>
                <c:pt idx="422">
                  <c:v>529.00309110000001</c:v>
                </c:pt>
                <c:pt idx="423">
                  <c:v>548.84926139999993</c:v>
                </c:pt>
                <c:pt idx="424">
                  <c:v>548.84926139999993</c:v>
                </c:pt>
                <c:pt idx="425">
                  <c:v>568.69543169999997</c:v>
                </c:pt>
                <c:pt idx="426">
                  <c:v>590.59465409999996</c:v>
                </c:pt>
                <c:pt idx="427">
                  <c:v>581.01374429999998</c:v>
                </c:pt>
                <c:pt idx="428">
                  <c:v>602.91296669999997</c:v>
                </c:pt>
                <c:pt idx="429">
                  <c:v>617.28433139999993</c:v>
                </c:pt>
                <c:pt idx="430">
                  <c:v>597.4381611</c:v>
                </c:pt>
                <c:pt idx="431">
                  <c:v>591.96335550000003</c:v>
                </c:pt>
                <c:pt idx="432">
                  <c:v>568.69543169999997</c:v>
                </c:pt>
                <c:pt idx="433">
                  <c:v>568.69543169999997</c:v>
                </c:pt>
                <c:pt idx="434">
                  <c:v>552.27101489999995</c:v>
                </c:pt>
                <c:pt idx="435">
                  <c:v>543.37445579999996</c:v>
                </c:pt>
                <c:pt idx="436">
                  <c:v>537.8996502</c:v>
                </c:pt>
                <c:pt idx="437">
                  <c:v>531.05614319999995</c:v>
                </c:pt>
                <c:pt idx="438">
                  <c:v>539.95270229999994</c:v>
                </c:pt>
                <c:pt idx="439">
                  <c:v>537.8996502</c:v>
                </c:pt>
                <c:pt idx="440">
                  <c:v>524.8969869</c:v>
                </c:pt>
                <c:pt idx="441">
                  <c:v>522.15958409999996</c:v>
                </c:pt>
                <c:pt idx="442">
                  <c:v>515.31607710000003</c:v>
                </c:pt>
                <c:pt idx="443">
                  <c:v>520.10653200000002</c:v>
                </c:pt>
                <c:pt idx="444">
                  <c:v>520.10653200000002</c:v>
                </c:pt>
                <c:pt idx="445">
                  <c:v>502.31341379999998</c:v>
                </c:pt>
                <c:pt idx="446">
                  <c:v>509.8412715</c:v>
                </c:pt>
                <c:pt idx="447">
                  <c:v>522.15958409999996</c:v>
                </c:pt>
                <c:pt idx="448">
                  <c:v>537.8996502</c:v>
                </c:pt>
                <c:pt idx="449">
                  <c:v>524.8969869</c:v>
                </c:pt>
                <c:pt idx="450">
                  <c:v>524.8969869</c:v>
                </c:pt>
                <c:pt idx="451">
                  <c:v>539.95270229999994</c:v>
                </c:pt>
                <c:pt idx="452">
                  <c:v>554.32406700000001</c:v>
                </c:pt>
                <c:pt idx="453">
                  <c:v>550.21796280000001</c:v>
                </c:pt>
                <c:pt idx="454">
                  <c:v>565.27367819999995</c:v>
                </c:pt>
                <c:pt idx="455">
                  <c:v>581.01374429999998</c:v>
                </c:pt>
                <c:pt idx="456">
                  <c:v>579.64504290000002</c:v>
                </c:pt>
                <c:pt idx="457">
                  <c:v>597.4381611</c:v>
                </c:pt>
                <c:pt idx="458">
                  <c:v>575.53893870000002</c:v>
                </c:pt>
                <c:pt idx="459">
                  <c:v>579.64504290000002</c:v>
                </c:pt>
                <c:pt idx="460">
                  <c:v>583.06679639999993</c:v>
                </c:pt>
                <c:pt idx="461">
                  <c:v>597.4381611</c:v>
                </c:pt>
                <c:pt idx="462">
                  <c:v>583.06679639999993</c:v>
                </c:pt>
                <c:pt idx="463">
                  <c:v>574.17023729999994</c:v>
                </c:pt>
                <c:pt idx="464">
                  <c:v>574.17023729999994</c:v>
                </c:pt>
                <c:pt idx="465">
                  <c:v>588.54160200000001</c:v>
                </c:pt>
                <c:pt idx="466">
                  <c:v>588.54160200000001</c:v>
                </c:pt>
                <c:pt idx="467">
                  <c:v>574.17023729999994</c:v>
                </c:pt>
                <c:pt idx="468">
                  <c:v>604.96601880000003</c:v>
                </c:pt>
                <c:pt idx="469">
                  <c:v>597.4381611</c:v>
                </c:pt>
                <c:pt idx="470">
                  <c:v>628.23394259999998</c:v>
                </c:pt>
                <c:pt idx="471">
                  <c:v>650.81751569999994</c:v>
                </c:pt>
                <c:pt idx="472">
                  <c:v>672.71673809999993</c:v>
                </c:pt>
                <c:pt idx="473">
                  <c:v>687.77245349999998</c:v>
                </c:pt>
                <c:pt idx="474">
                  <c:v>648.7644636</c:v>
                </c:pt>
                <c:pt idx="475">
                  <c:v>661.76712689999999</c:v>
                </c:pt>
                <c:pt idx="476">
                  <c:v>669.29498460000002</c:v>
                </c:pt>
                <c:pt idx="477">
                  <c:v>670.66368599999998</c:v>
                </c:pt>
                <c:pt idx="478">
                  <c:v>669.29498460000002</c:v>
                </c:pt>
                <c:pt idx="479">
                  <c:v>664.50452970000003</c:v>
                </c:pt>
                <c:pt idx="480">
                  <c:v>678.19154370000001</c:v>
                </c:pt>
                <c:pt idx="481">
                  <c:v>670.66368599999998</c:v>
                </c:pt>
                <c:pt idx="482">
                  <c:v>646.71141149999994</c:v>
                </c:pt>
                <c:pt idx="483">
                  <c:v>648.7644636</c:v>
                </c:pt>
                <c:pt idx="484">
                  <c:v>624.81218909999996</c:v>
                </c:pt>
                <c:pt idx="485">
                  <c:v>639.18355380000003</c:v>
                </c:pt>
                <c:pt idx="486">
                  <c:v>624.81218909999996</c:v>
                </c:pt>
                <c:pt idx="487">
                  <c:v>621.39043559999993</c:v>
                </c:pt>
                <c:pt idx="488">
                  <c:v>633.70874819999995</c:v>
                </c:pt>
                <c:pt idx="489">
                  <c:v>628.23394259999998</c:v>
                </c:pt>
                <c:pt idx="490">
                  <c:v>645.34271009999998</c:v>
                </c:pt>
                <c:pt idx="491">
                  <c:v>646.71141149999994</c:v>
                </c:pt>
                <c:pt idx="492">
                  <c:v>672.71673809999993</c:v>
                </c:pt>
                <c:pt idx="493">
                  <c:v>672.71673809999993</c:v>
                </c:pt>
                <c:pt idx="494">
                  <c:v>674.76979019999999</c:v>
                </c:pt>
                <c:pt idx="495">
                  <c:v>685.71940139999992</c:v>
                </c:pt>
                <c:pt idx="496">
                  <c:v>678.19154370000001</c:v>
                </c:pt>
                <c:pt idx="497">
                  <c:v>650.81751569999994</c:v>
                </c:pt>
                <c:pt idx="498">
                  <c:v>608.38777229999994</c:v>
                </c:pt>
                <c:pt idx="499">
                  <c:v>639.18355380000003</c:v>
                </c:pt>
                <c:pt idx="500">
                  <c:v>645.34271009999998</c:v>
                </c:pt>
                <c:pt idx="501">
                  <c:v>624.81218909999996</c:v>
                </c:pt>
                <c:pt idx="502">
                  <c:v>600.85991460000002</c:v>
                </c:pt>
                <c:pt idx="503">
                  <c:v>610.4408244</c:v>
                </c:pt>
                <c:pt idx="504">
                  <c:v>613.86257790000002</c:v>
                </c:pt>
                <c:pt idx="505">
                  <c:v>583.06679639999993</c:v>
                </c:pt>
                <c:pt idx="506">
                  <c:v>583.06679639999993</c:v>
                </c:pt>
                <c:pt idx="507">
                  <c:v>595.38510899999994</c:v>
                </c:pt>
                <c:pt idx="508">
                  <c:v>611.80952579999996</c:v>
                </c:pt>
                <c:pt idx="509">
                  <c:v>622.75913700000001</c:v>
                </c:pt>
                <c:pt idx="510">
                  <c:v>630.28699470000004</c:v>
                </c:pt>
                <c:pt idx="511">
                  <c:v>651.50186639999993</c:v>
                </c:pt>
                <c:pt idx="512">
                  <c:v>643.28965800000003</c:v>
                </c:pt>
                <c:pt idx="513">
                  <c:v>622.75913700000001</c:v>
                </c:pt>
                <c:pt idx="514">
                  <c:v>624.81218909999996</c:v>
                </c:pt>
                <c:pt idx="515">
                  <c:v>632.34004679999998</c:v>
                </c:pt>
                <c:pt idx="516">
                  <c:v>632.34004679999998</c:v>
                </c:pt>
                <c:pt idx="517">
                  <c:v>632.34004679999998</c:v>
                </c:pt>
                <c:pt idx="518">
                  <c:v>645.34271009999998</c:v>
                </c:pt>
                <c:pt idx="519">
                  <c:v>669.29498460000002</c:v>
                </c:pt>
                <c:pt idx="520">
                  <c:v>676.13849159999995</c:v>
                </c:pt>
                <c:pt idx="521">
                  <c:v>693.24725909999995</c:v>
                </c:pt>
                <c:pt idx="522">
                  <c:v>706.24992239999995</c:v>
                </c:pt>
                <c:pt idx="523">
                  <c:v>693.24725909999995</c:v>
                </c:pt>
                <c:pt idx="524">
                  <c:v>687.77245349999998</c:v>
                </c:pt>
                <c:pt idx="525">
                  <c:v>657.66102269999999</c:v>
                </c:pt>
                <c:pt idx="526">
                  <c:v>672.71673809999993</c:v>
                </c:pt>
                <c:pt idx="527">
                  <c:v>645.34271009999998</c:v>
                </c:pt>
                <c:pt idx="528">
                  <c:v>619.33738349999999</c:v>
                </c:pt>
                <c:pt idx="529">
                  <c:v>637.81485239999995</c:v>
                </c:pt>
                <c:pt idx="530">
                  <c:v>632.34004679999998</c:v>
                </c:pt>
                <c:pt idx="531">
                  <c:v>643.28965800000003</c:v>
                </c:pt>
                <c:pt idx="532">
                  <c:v>624.81218909999996</c:v>
                </c:pt>
                <c:pt idx="533">
                  <c:v>643.28965800000003</c:v>
                </c:pt>
                <c:pt idx="534">
                  <c:v>645.34271009999998</c:v>
                </c:pt>
                <c:pt idx="535">
                  <c:v>626.18089050000003</c:v>
                </c:pt>
                <c:pt idx="536">
                  <c:v>630.28699470000004</c:v>
                </c:pt>
                <c:pt idx="537">
                  <c:v>621.39043559999993</c:v>
                </c:pt>
                <c:pt idx="538">
                  <c:v>621.39043559999993</c:v>
                </c:pt>
                <c:pt idx="539">
                  <c:v>621.39043559999993</c:v>
                </c:pt>
                <c:pt idx="540">
                  <c:v>657.66102269999999</c:v>
                </c:pt>
                <c:pt idx="541">
                  <c:v>708.3029745</c:v>
                </c:pt>
                <c:pt idx="542">
                  <c:v>711.72472800000003</c:v>
                </c:pt>
                <c:pt idx="543">
                  <c:v>754.83882210000002</c:v>
                </c:pt>
                <c:pt idx="544">
                  <c:v>754.83882210000002</c:v>
                </c:pt>
                <c:pt idx="545">
                  <c:v>709.67167589999997</c:v>
                </c:pt>
                <c:pt idx="546">
                  <c:v>711.72472800000003</c:v>
                </c:pt>
                <c:pt idx="547">
                  <c:v>657.66102269999999</c:v>
                </c:pt>
                <c:pt idx="548">
                  <c:v>687.77245349999998</c:v>
                </c:pt>
                <c:pt idx="549">
                  <c:v>680.24459579999996</c:v>
                </c:pt>
                <c:pt idx="550">
                  <c:v>726.78044339999997</c:v>
                </c:pt>
                <c:pt idx="551">
                  <c:v>758.94492630000002</c:v>
                </c:pt>
                <c:pt idx="552">
                  <c:v>758.94492630000002</c:v>
                </c:pt>
                <c:pt idx="553">
                  <c:v>758.94492630000002</c:v>
                </c:pt>
                <c:pt idx="554">
                  <c:v>743.88921089999997</c:v>
                </c:pt>
                <c:pt idx="555">
                  <c:v>730.88654759999997</c:v>
                </c:pt>
                <c:pt idx="556">
                  <c:v>739.78310669999996</c:v>
                </c:pt>
                <c:pt idx="557">
                  <c:v>719.25258569999994</c:v>
                </c:pt>
                <c:pt idx="558">
                  <c:v>698.72206470000003</c:v>
                </c:pt>
                <c:pt idx="559">
                  <c:v>702.14381819999994</c:v>
                </c:pt>
                <c:pt idx="560">
                  <c:v>680.24459579999996</c:v>
                </c:pt>
                <c:pt idx="561">
                  <c:v>719.25258569999994</c:v>
                </c:pt>
                <c:pt idx="562">
                  <c:v>689.14115489999995</c:v>
                </c:pt>
                <c:pt idx="563">
                  <c:v>723.35868989999994</c:v>
                </c:pt>
                <c:pt idx="564">
                  <c:v>711.72472800000003</c:v>
                </c:pt>
                <c:pt idx="565">
                  <c:v>702.14381819999994</c:v>
                </c:pt>
                <c:pt idx="566">
                  <c:v>715.83083220000003</c:v>
                </c:pt>
                <c:pt idx="567">
                  <c:v>717.1995336</c:v>
                </c:pt>
                <c:pt idx="568">
                  <c:v>747.31096439999999</c:v>
                </c:pt>
                <c:pt idx="569">
                  <c:v>747.31096439999999</c:v>
                </c:pt>
                <c:pt idx="570">
                  <c:v>779.47544729999993</c:v>
                </c:pt>
                <c:pt idx="571">
                  <c:v>802.74337109999999</c:v>
                </c:pt>
                <c:pt idx="572">
                  <c:v>804.79642319999994</c:v>
                </c:pt>
                <c:pt idx="573">
                  <c:v>802.74337109999999</c:v>
                </c:pt>
                <c:pt idx="574">
                  <c:v>793.16246130000002</c:v>
                </c:pt>
                <c:pt idx="575">
                  <c:v>798.63726689999999</c:v>
                </c:pt>
                <c:pt idx="576">
                  <c:v>783.58155149999993</c:v>
                </c:pt>
                <c:pt idx="577">
                  <c:v>774.00064169999996</c:v>
                </c:pt>
                <c:pt idx="578">
                  <c:v>760.99797839999997</c:v>
                </c:pt>
                <c:pt idx="579">
                  <c:v>760.99797839999997</c:v>
                </c:pt>
                <c:pt idx="580">
                  <c:v>760.99797839999997</c:v>
                </c:pt>
                <c:pt idx="581">
                  <c:v>760.99797839999997</c:v>
                </c:pt>
                <c:pt idx="582">
                  <c:v>768.52583609999999</c:v>
                </c:pt>
                <c:pt idx="583">
                  <c:v>771.94758960000001</c:v>
                </c:pt>
                <c:pt idx="584">
                  <c:v>778.10674589999996</c:v>
                </c:pt>
                <c:pt idx="585">
                  <c:v>798.63726689999999</c:v>
                </c:pt>
                <c:pt idx="586">
                  <c:v>819.85213859999999</c:v>
                </c:pt>
                <c:pt idx="587">
                  <c:v>816.43038509999997</c:v>
                </c:pt>
                <c:pt idx="588">
                  <c:v>810.27122880000002</c:v>
                </c:pt>
                <c:pt idx="589">
                  <c:v>798.63726689999999</c:v>
                </c:pt>
                <c:pt idx="590">
                  <c:v>808.21817669999996</c:v>
                </c:pt>
                <c:pt idx="591">
                  <c:v>766.47278399999993</c:v>
                </c:pt>
                <c:pt idx="592">
                  <c:v>756.89187419999996</c:v>
                </c:pt>
                <c:pt idx="593">
                  <c:v>753.47012069999994</c:v>
                </c:pt>
                <c:pt idx="594">
                  <c:v>787.68765569999994</c:v>
                </c:pt>
                <c:pt idx="595">
                  <c:v>779.47544729999993</c:v>
                </c:pt>
                <c:pt idx="596">
                  <c:v>743.88921089999997</c:v>
                </c:pt>
                <c:pt idx="597">
                  <c:v>778.10674589999996</c:v>
                </c:pt>
                <c:pt idx="598">
                  <c:v>756.89187419999996</c:v>
                </c:pt>
                <c:pt idx="599">
                  <c:v>749.36401649999993</c:v>
                </c:pt>
                <c:pt idx="600">
                  <c:v>715.83083220000003</c:v>
                </c:pt>
                <c:pt idx="601">
                  <c:v>738.4144053</c:v>
                </c:pt>
                <c:pt idx="602">
                  <c:v>771.94758960000001</c:v>
                </c:pt>
                <c:pt idx="603">
                  <c:v>758.94492630000002</c:v>
                </c:pt>
                <c:pt idx="604">
                  <c:v>760.99797839999997</c:v>
                </c:pt>
                <c:pt idx="605">
                  <c:v>774.00064169999996</c:v>
                </c:pt>
                <c:pt idx="606">
                  <c:v>785.63460359999999</c:v>
                </c:pt>
                <c:pt idx="607">
                  <c:v>781.52849939999999</c:v>
                </c:pt>
                <c:pt idx="608">
                  <c:v>770.57888819999994</c:v>
                </c:pt>
                <c:pt idx="609">
                  <c:v>787.68765569999994</c:v>
                </c:pt>
                <c:pt idx="610">
                  <c:v>787.68765569999994</c:v>
                </c:pt>
                <c:pt idx="611">
                  <c:v>749.36401649999993</c:v>
                </c:pt>
                <c:pt idx="612">
                  <c:v>730.88654759999997</c:v>
                </c:pt>
                <c:pt idx="613">
                  <c:v>751.41706859999999</c:v>
                </c:pt>
                <c:pt idx="614">
                  <c:v>745.94226300000003</c:v>
                </c:pt>
                <c:pt idx="615">
                  <c:v>702.14381819999994</c:v>
                </c:pt>
                <c:pt idx="616">
                  <c:v>732.25524899999994</c:v>
                </c:pt>
                <c:pt idx="617">
                  <c:v>766.47278399999993</c:v>
                </c:pt>
                <c:pt idx="618">
                  <c:v>766.47278399999993</c:v>
                </c:pt>
                <c:pt idx="619">
                  <c:v>741.83615880000002</c:v>
                </c:pt>
                <c:pt idx="620">
                  <c:v>719.25258569999994</c:v>
                </c:pt>
                <c:pt idx="621">
                  <c:v>706.24992239999995</c:v>
                </c:pt>
                <c:pt idx="622">
                  <c:v>670.66368599999998</c:v>
                </c:pt>
                <c:pt idx="623">
                  <c:v>670.66368599999998</c:v>
                </c:pt>
                <c:pt idx="624">
                  <c:v>685.71940139999992</c:v>
                </c:pt>
                <c:pt idx="625">
                  <c:v>667.24193249999996</c:v>
                </c:pt>
                <c:pt idx="626">
                  <c:v>704.1968703</c:v>
                </c:pt>
                <c:pt idx="627">
                  <c:v>741.83615880000002</c:v>
                </c:pt>
                <c:pt idx="628">
                  <c:v>749.36401649999993</c:v>
                </c:pt>
                <c:pt idx="629">
                  <c:v>762.36667979999993</c:v>
                </c:pt>
                <c:pt idx="630">
                  <c:v>760.99797839999997</c:v>
                </c:pt>
                <c:pt idx="631">
                  <c:v>804.79642319999994</c:v>
                </c:pt>
                <c:pt idx="632">
                  <c:v>797.26856550000002</c:v>
                </c:pt>
                <c:pt idx="633">
                  <c:v>770.57888819999994</c:v>
                </c:pt>
                <c:pt idx="634">
                  <c:v>774.00064169999996</c:v>
                </c:pt>
                <c:pt idx="635">
                  <c:v>751.41706859999999</c:v>
                </c:pt>
                <c:pt idx="636">
                  <c:v>764.41973189999999</c:v>
                </c:pt>
                <c:pt idx="637">
                  <c:v>758.94492630000002</c:v>
                </c:pt>
                <c:pt idx="638">
                  <c:v>758.94492630000002</c:v>
                </c:pt>
                <c:pt idx="639">
                  <c:v>776.05369380000002</c:v>
                </c:pt>
                <c:pt idx="640">
                  <c:v>776.05369380000002</c:v>
                </c:pt>
                <c:pt idx="641">
                  <c:v>778.10674589999996</c:v>
                </c:pt>
                <c:pt idx="642">
                  <c:v>823.27389210000001</c:v>
                </c:pt>
                <c:pt idx="643">
                  <c:v>851.33227079999995</c:v>
                </c:pt>
                <c:pt idx="644">
                  <c:v>878.70629880000001</c:v>
                </c:pt>
                <c:pt idx="645">
                  <c:v>845.1731145</c:v>
                </c:pt>
                <c:pt idx="646">
                  <c:v>845.1731145</c:v>
                </c:pt>
                <c:pt idx="647">
                  <c:v>845.1731145</c:v>
                </c:pt>
                <c:pt idx="648">
                  <c:v>779.47544729999993</c:v>
                </c:pt>
                <c:pt idx="649">
                  <c:v>726.78044339999997</c:v>
                </c:pt>
                <c:pt idx="650">
                  <c:v>726.78044339999997</c:v>
                </c:pt>
                <c:pt idx="651">
                  <c:v>683.66634929999998</c:v>
                </c:pt>
                <c:pt idx="652">
                  <c:v>691.19420700000001</c:v>
                </c:pt>
                <c:pt idx="653">
                  <c:v>717.1995336</c:v>
                </c:pt>
                <c:pt idx="654">
                  <c:v>754.83882210000002</c:v>
                </c:pt>
                <c:pt idx="655">
                  <c:v>802.74337109999999</c:v>
                </c:pt>
                <c:pt idx="656">
                  <c:v>806.84947529999999</c:v>
                </c:pt>
                <c:pt idx="657">
                  <c:v>806.84947529999999</c:v>
                </c:pt>
                <c:pt idx="658">
                  <c:v>798.63726689999999</c:v>
                </c:pt>
                <c:pt idx="659">
                  <c:v>812.32428089999996</c:v>
                </c:pt>
                <c:pt idx="660">
                  <c:v>816.43038509999997</c:v>
                </c:pt>
                <c:pt idx="661">
                  <c:v>816.43038509999997</c:v>
                </c:pt>
                <c:pt idx="662">
                  <c:v>826.01129489999994</c:v>
                </c:pt>
                <c:pt idx="663">
                  <c:v>826.01129489999994</c:v>
                </c:pt>
                <c:pt idx="664">
                  <c:v>870.4940904</c:v>
                </c:pt>
                <c:pt idx="665">
                  <c:v>860.91318059999992</c:v>
                </c:pt>
                <c:pt idx="666">
                  <c:v>854.75402429999997</c:v>
                </c:pt>
                <c:pt idx="667">
                  <c:v>819.85213859999999</c:v>
                </c:pt>
                <c:pt idx="668">
                  <c:v>810.27122880000002</c:v>
                </c:pt>
                <c:pt idx="669">
                  <c:v>810.27122880000002</c:v>
                </c:pt>
                <c:pt idx="670">
                  <c:v>785.63460359999999</c:v>
                </c:pt>
                <c:pt idx="671">
                  <c:v>760.99797839999997</c:v>
                </c:pt>
                <c:pt idx="672">
                  <c:v>760.99797839999997</c:v>
                </c:pt>
                <c:pt idx="673">
                  <c:v>776.05369380000002</c:v>
                </c:pt>
                <c:pt idx="674">
                  <c:v>776.05369380000002</c:v>
                </c:pt>
                <c:pt idx="675">
                  <c:v>814.37733300000002</c:v>
                </c:pt>
                <c:pt idx="676">
                  <c:v>818.48343720000003</c:v>
                </c:pt>
                <c:pt idx="677">
                  <c:v>818.48343720000003</c:v>
                </c:pt>
                <c:pt idx="678">
                  <c:v>800.69031899999993</c:v>
                </c:pt>
                <c:pt idx="679">
                  <c:v>800.69031899999993</c:v>
                </c:pt>
                <c:pt idx="680">
                  <c:v>810.27122880000002</c:v>
                </c:pt>
                <c:pt idx="681">
                  <c:v>821.90519069999993</c:v>
                </c:pt>
                <c:pt idx="682">
                  <c:v>839.69830890000003</c:v>
                </c:pt>
                <c:pt idx="683">
                  <c:v>839.69830890000003</c:v>
                </c:pt>
                <c:pt idx="684">
                  <c:v>860.91318059999992</c:v>
                </c:pt>
                <c:pt idx="685">
                  <c:v>866.3879862</c:v>
                </c:pt>
                <c:pt idx="686">
                  <c:v>845.1731145</c:v>
                </c:pt>
                <c:pt idx="687">
                  <c:v>821.90519069999993</c:v>
                </c:pt>
                <c:pt idx="688">
                  <c:v>821.90519069999993</c:v>
                </c:pt>
                <c:pt idx="689">
                  <c:v>828.064347</c:v>
                </c:pt>
                <c:pt idx="690">
                  <c:v>828.064347</c:v>
                </c:pt>
                <c:pt idx="691">
                  <c:v>837.64525679999997</c:v>
                </c:pt>
                <c:pt idx="692">
                  <c:v>837.64525679999997</c:v>
                </c:pt>
                <c:pt idx="693">
                  <c:v>852.70097220000002</c:v>
                </c:pt>
                <c:pt idx="694">
                  <c:v>854.75402429999997</c:v>
                </c:pt>
                <c:pt idx="695">
                  <c:v>870.4940904</c:v>
                </c:pt>
                <c:pt idx="696">
                  <c:v>865.01928479999992</c:v>
                </c:pt>
                <c:pt idx="697">
                  <c:v>858.86012849999997</c:v>
                </c:pt>
                <c:pt idx="698">
                  <c:v>872.54714249999995</c:v>
                </c:pt>
                <c:pt idx="699">
                  <c:v>865.01928479999992</c:v>
                </c:pt>
                <c:pt idx="700">
                  <c:v>862.96623269999998</c:v>
                </c:pt>
                <c:pt idx="701">
                  <c:v>828.064347</c:v>
                </c:pt>
                <c:pt idx="702">
                  <c:v>795.21551339999996</c:v>
                </c:pt>
                <c:pt idx="703">
                  <c:v>774.00064169999996</c:v>
                </c:pt>
                <c:pt idx="704">
                  <c:v>754.83882210000002</c:v>
                </c:pt>
                <c:pt idx="705">
                  <c:v>753.47012069999994</c:v>
                </c:pt>
                <c:pt idx="706">
                  <c:v>766.47278399999993</c:v>
                </c:pt>
                <c:pt idx="707">
                  <c:v>760.99797839999997</c:v>
                </c:pt>
                <c:pt idx="708">
                  <c:v>785.63460359999999</c:v>
                </c:pt>
                <c:pt idx="709">
                  <c:v>810.27122880000002</c:v>
                </c:pt>
                <c:pt idx="710">
                  <c:v>847.22616659999994</c:v>
                </c:pt>
                <c:pt idx="711">
                  <c:v>897.86811839999996</c:v>
                </c:pt>
                <c:pt idx="712">
                  <c:v>908.13337890000003</c:v>
                </c:pt>
                <c:pt idx="713">
                  <c:v>917.7142887</c:v>
                </c:pt>
                <c:pt idx="714">
                  <c:v>899.23681979999992</c:v>
                </c:pt>
                <c:pt idx="715">
                  <c:v>882.12805229999992</c:v>
                </c:pt>
                <c:pt idx="716">
                  <c:v>868.44103829999995</c:v>
                </c:pt>
                <c:pt idx="717">
                  <c:v>845.1731145</c:v>
                </c:pt>
                <c:pt idx="718">
                  <c:v>810.27122880000002</c:v>
                </c:pt>
                <c:pt idx="719">
                  <c:v>793.16246130000002</c:v>
                </c:pt>
                <c:pt idx="720">
                  <c:v>787.68765569999994</c:v>
                </c:pt>
                <c:pt idx="721">
                  <c:v>806.84947529999999</c:v>
                </c:pt>
                <c:pt idx="722">
                  <c:v>806.84947529999999</c:v>
                </c:pt>
                <c:pt idx="723">
                  <c:v>804.79642319999994</c:v>
                </c:pt>
                <c:pt idx="724">
                  <c:v>804.79642319999994</c:v>
                </c:pt>
                <c:pt idx="725">
                  <c:v>789.05635710000001</c:v>
                </c:pt>
                <c:pt idx="726">
                  <c:v>798.63726689999999</c:v>
                </c:pt>
                <c:pt idx="727">
                  <c:v>802.74337109999999</c:v>
                </c:pt>
                <c:pt idx="728">
                  <c:v>778.10674589999996</c:v>
                </c:pt>
                <c:pt idx="729">
                  <c:v>751.41706859999999</c:v>
                </c:pt>
                <c:pt idx="730">
                  <c:v>743.88921089999997</c:v>
                </c:pt>
                <c:pt idx="731">
                  <c:v>758.94492630000002</c:v>
                </c:pt>
                <c:pt idx="732">
                  <c:v>756.89187419999996</c:v>
                </c:pt>
                <c:pt idx="733">
                  <c:v>738.4144053</c:v>
                </c:pt>
                <c:pt idx="734">
                  <c:v>770.57888819999994</c:v>
                </c:pt>
                <c:pt idx="735">
                  <c:v>785.63460359999999</c:v>
                </c:pt>
                <c:pt idx="736">
                  <c:v>789.05635710000001</c:v>
                </c:pt>
                <c:pt idx="737">
                  <c:v>789.05635710000001</c:v>
                </c:pt>
                <c:pt idx="738">
                  <c:v>778.10674589999996</c:v>
                </c:pt>
                <c:pt idx="739">
                  <c:v>804.79642319999994</c:v>
                </c:pt>
                <c:pt idx="740">
                  <c:v>798.63726689999999</c:v>
                </c:pt>
                <c:pt idx="741">
                  <c:v>804.79642319999994</c:v>
                </c:pt>
                <c:pt idx="742">
                  <c:v>793.16246130000002</c:v>
                </c:pt>
                <c:pt idx="743">
                  <c:v>804.79642319999994</c:v>
                </c:pt>
                <c:pt idx="744">
                  <c:v>845.1731145</c:v>
                </c:pt>
                <c:pt idx="745">
                  <c:v>816.43038509999997</c:v>
                </c:pt>
                <c:pt idx="746">
                  <c:v>795.21551339999996</c:v>
                </c:pt>
                <c:pt idx="747">
                  <c:v>776.05369380000002</c:v>
                </c:pt>
                <c:pt idx="748">
                  <c:v>821.90519069999993</c:v>
                </c:pt>
                <c:pt idx="749">
                  <c:v>766.47278399999993</c:v>
                </c:pt>
                <c:pt idx="750">
                  <c:v>734.30830109999999</c:v>
                </c:pt>
                <c:pt idx="751">
                  <c:v>726.78044339999997</c:v>
                </c:pt>
                <c:pt idx="752">
                  <c:v>728.83349550000003</c:v>
                </c:pt>
                <c:pt idx="753">
                  <c:v>778.10674589999996</c:v>
                </c:pt>
                <c:pt idx="754">
                  <c:v>778.10674589999996</c:v>
                </c:pt>
                <c:pt idx="755">
                  <c:v>808.21817669999996</c:v>
                </c:pt>
                <c:pt idx="756">
                  <c:v>847.22616659999994</c:v>
                </c:pt>
                <c:pt idx="757">
                  <c:v>886.23415649999993</c:v>
                </c:pt>
                <c:pt idx="758">
                  <c:v>906.08032679999997</c:v>
                </c:pt>
                <c:pt idx="759">
                  <c:v>904.02727470000002</c:v>
                </c:pt>
                <c:pt idx="760">
                  <c:v>897.86811839999996</c:v>
                </c:pt>
                <c:pt idx="761">
                  <c:v>897.86811839999996</c:v>
                </c:pt>
                <c:pt idx="762">
                  <c:v>884.18110439999998</c:v>
                </c:pt>
                <c:pt idx="763">
                  <c:v>866.3879862</c:v>
                </c:pt>
                <c:pt idx="764">
                  <c:v>837.64525679999997</c:v>
                </c:pt>
                <c:pt idx="765">
                  <c:v>839.69830890000003</c:v>
                </c:pt>
                <c:pt idx="766">
                  <c:v>839.69830890000003</c:v>
                </c:pt>
                <c:pt idx="767">
                  <c:v>854.75402429999997</c:v>
                </c:pt>
                <c:pt idx="768">
                  <c:v>854.75402429999997</c:v>
                </c:pt>
                <c:pt idx="769">
                  <c:v>876.65324669999995</c:v>
                </c:pt>
                <c:pt idx="770">
                  <c:v>892.39331279999999</c:v>
                </c:pt>
                <c:pt idx="771">
                  <c:v>878.70629880000001</c:v>
                </c:pt>
                <c:pt idx="772">
                  <c:v>862.96623269999998</c:v>
                </c:pt>
                <c:pt idx="773">
                  <c:v>862.96623269999998</c:v>
                </c:pt>
                <c:pt idx="774">
                  <c:v>858.86012849999997</c:v>
                </c:pt>
                <c:pt idx="775">
                  <c:v>854.75402429999997</c:v>
                </c:pt>
                <c:pt idx="776">
                  <c:v>839.69830890000003</c:v>
                </c:pt>
                <c:pt idx="777">
                  <c:v>851.33227079999995</c:v>
                </c:pt>
                <c:pt idx="778">
                  <c:v>854.75402429999997</c:v>
                </c:pt>
                <c:pt idx="779">
                  <c:v>880.07500019999998</c:v>
                </c:pt>
                <c:pt idx="780">
                  <c:v>876.65324669999995</c:v>
                </c:pt>
                <c:pt idx="781">
                  <c:v>870.4940904</c:v>
                </c:pt>
                <c:pt idx="782">
                  <c:v>870.4940904</c:v>
                </c:pt>
                <c:pt idx="783">
                  <c:v>847.22616659999994</c:v>
                </c:pt>
                <c:pt idx="784">
                  <c:v>847.22616659999994</c:v>
                </c:pt>
                <c:pt idx="785">
                  <c:v>847.22616659999994</c:v>
                </c:pt>
                <c:pt idx="786">
                  <c:v>845.1731145</c:v>
                </c:pt>
                <c:pt idx="787">
                  <c:v>837.64525679999997</c:v>
                </c:pt>
                <c:pt idx="788">
                  <c:v>837.64525679999997</c:v>
                </c:pt>
                <c:pt idx="789">
                  <c:v>833.53915259999997</c:v>
                </c:pt>
                <c:pt idx="790">
                  <c:v>789.05635710000001</c:v>
                </c:pt>
                <c:pt idx="791">
                  <c:v>754.83882210000002</c:v>
                </c:pt>
                <c:pt idx="792">
                  <c:v>738.4144053</c:v>
                </c:pt>
                <c:pt idx="793">
                  <c:v>704.1968703</c:v>
                </c:pt>
                <c:pt idx="794">
                  <c:v>704.1968703</c:v>
                </c:pt>
                <c:pt idx="795">
                  <c:v>734.30830109999999</c:v>
                </c:pt>
                <c:pt idx="796">
                  <c:v>760.99797839999997</c:v>
                </c:pt>
                <c:pt idx="797">
                  <c:v>812.32428089999996</c:v>
                </c:pt>
                <c:pt idx="798">
                  <c:v>835.59220470000002</c:v>
                </c:pt>
                <c:pt idx="799">
                  <c:v>835.59220470000002</c:v>
                </c:pt>
                <c:pt idx="800">
                  <c:v>835.59220470000002</c:v>
                </c:pt>
                <c:pt idx="801">
                  <c:v>858.86012849999997</c:v>
                </c:pt>
                <c:pt idx="802">
                  <c:v>878.70629880000001</c:v>
                </c:pt>
                <c:pt idx="803">
                  <c:v>851.33227079999995</c:v>
                </c:pt>
                <c:pt idx="804">
                  <c:v>856.80707640000003</c:v>
                </c:pt>
                <c:pt idx="805">
                  <c:v>858.86012849999997</c:v>
                </c:pt>
                <c:pt idx="806">
                  <c:v>858.86012849999997</c:v>
                </c:pt>
                <c:pt idx="807">
                  <c:v>858.86012849999997</c:v>
                </c:pt>
                <c:pt idx="808">
                  <c:v>860.91318059999992</c:v>
                </c:pt>
                <c:pt idx="809">
                  <c:v>860.91318059999992</c:v>
                </c:pt>
                <c:pt idx="810">
                  <c:v>878.70629880000001</c:v>
                </c:pt>
                <c:pt idx="811">
                  <c:v>880.07500019999998</c:v>
                </c:pt>
                <c:pt idx="812">
                  <c:v>870.4940904</c:v>
                </c:pt>
                <c:pt idx="813">
                  <c:v>819.85213859999999</c:v>
                </c:pt>
                <c:pt idx="814">
                  <c:v>781.52849939999999</c:v>
                </c:pt>
                <c:pt idx="815">
                  <c:v>821.90519069999993</c:v>
                </c:pt>
                <c:pt idx="816">
                  <c:v>821.90519069999993</c:v>
                </c:pt>
                <c:pt idx="817">
                  <c:v>845.1731145</c:v>
                </c:pt>
                <c:pt idx="818">
                  <c:v>808.21817669999996</c:v>
                </c:pt>
                <c:pt idx="819">
                  <c:v>810.27122880000002</c:v>
                </c:pt>
                <c:pt idx="820">
                  <c:v>810.27122880000002</c:v>
                </c:pt>
                <c:pt idx="821">
                  <c:v>816.43038509999997</c:v>
                </c:pt>
                <c:pt idx="822">
                  <c:v>789.05635710000001</c:v>
                </c:pt>
                <c:pt idx="823">
                  <c:v>800.69031899999993</c:v>
                </c:pt>
                <c:pt idx="824">
                  <c:v>818.48343720000003</c:v>
                </c:pt>
                <c:pt idx="825">
                  <c:v>839.69830890000003</c:v>
                </c:pt>
                <c:pt idx="826">
                  <c:v>839.69830890000003</c:v>
                </c:pt>
                <c:pt idx="827">
                  <c:v>816.43038509999997</c:v>
                </c:pt>
                <c:pt idx="828">
                  <c:v>814.37733300000002</c:v>
                </c:pt>
                <c:pt idx="829">
                  <c:v>814.37733300000002</c:v>
                </c:pt>
                <c:pt idx="830">
                  <c:v>821.90519069999993</c:v>
                </c:pt>
                <c:pt idx="831">
                  <c:v>841.06701029999999</c:v>
                </c:pt>
                <c:pt idx="832">
                  <c:v>841.06701029999999</c:v>
                </c:pt>
                <c:pt idx="833">
                  <c:v>858.86012849999997</c:v>
                </c:pt>
                <c:pt idx="834">
                  <c:v>870.4940904</c:v>
                </c:pt>
                <c:pt idx="835">
                  <c:v>854.75402429999997</c:v>
                </c:pt>
                <c:pt idx="836">
                  <c:v>843.12006239999994</c:v>
                </c:pt>
                <c:pt idx="837">
                  <c:v>821.90519069999993</c:v>
                </c:pt>
                <c:pt idx="838">
                  <c:v>837.64525679999997</c:v>
                </c:pt>
                <c:pt idx="839">
                  <c:v>848.59486800000002</c:v>
                </c:pt>
                <c:pt idx="840">
                  <c:v>851.33227079999995</c:v>
                </c:pt>
                <c:pt idx="841">
                  <c:v>841.06701029999999</c:v>
                </c:pt>
                <c:pt idx="842">
                  <c:v>858.86012849999997</c:v>
                </c:pt>
                <c:pt idx="843">
                  <c:v>893.76201419999995</c:v>
                </c:pt>
                <c:pt idx="844">
                  <c:v>865.01928479999992</c:v>
                </c:pt>
                <c:pt idx="845">
                  <c:v>870.4940904</c:v>
                </c:pt>
                <c:pt idx="846">
                  <c:v>884.18110439999998</c:v>
                </c:pt>
                <c:pt idx="847">
                  <c:v>913.60818449999999</c:v>
                </c:pt>
                <c:pt idx="848">
                  <c:v>915.66123659999994</c:v>
                </c:pt>
                <c:pt idx="849">
                  <c:v>888.28720859999999</c:v>
                </c:pt>
                <c:pt idx="850">
                  <c:v>893.76201419999995</c:v>
                </c:pt>
                <c:pt idx="851">
                  <c:v>893.76201419999995</c:v>
                </c:pt>
                <c:pt idx="852">
                  <c:v>892.39331279999999</c:v>
                </c:pt>
                <c:pt idx="853">
                  <c:v>870.4940904</c:v>
                </c:pt>
                <c:pt idx="854">
                  <c:v>873.91584390000003</c:v>
                </c:pt>
                <c:pt idx="855">
                  <c:v>865.01928479999992</c:v>
                </c:pt>
                <c:pt idx="856">
                  <c:v>860.91318059999992</c:v>
                </c:pt>
                <c:pt idx="857">
                  <c:v>860.91318059999992</c:v>
                </c:pt>
                <c:pt idx="858">
                  <c:v>890.34026069999993</c:v>
                </c:pt>
                <c:pt idx="859">
                  <c:v>911.55513239999993</c:v>
                </c:pt>
                <c:pt idx="860">
                  <c:v>884.18110439999998</c:v>
                </c:pt>
                <c:pt idx="861">
                  <c:v>910.18643099999997</c:v>
                </c:pt>
                <c:pt idx="862">
                  <c:v>933.45435479999992</c:v>
                </c:pt>
                <c:pt idx="863">
                  <c:v>941.66656319999993</c:v>
                </c:pt>
                <c:pt idx="864">
                  <c:v>893.76201419999995</c:v>
                </c:pt>
                <c:pt idx="865">
                  <c:v>866.3879862</c:v>
                </c:pt>
                <c:pt idx="866">
                  <c:v>865.01928479999992</c:v>
                </c:pt>
                <c:pt idx="867">
                  <c:v>831.48610050000002</c:v>
                </c:pt>
                <c:pt idx="868">
                  <c:v>774.00064169999996</c:v>
                </c:pt>
                <c:pt idx="869">
                  <c:v>758.94492630000002</c:v>
                </c:pt>
                <c:pt idx="870">
                  <c:v>766.47278399999993</c:v>
                </c:pt>
                <c:pt idx="871">
                  <c:v>778.10674589999996</c:v>
                </c:pt>
                <c:pt idx="872">
                  <c:v>810.27122880000002</c:v>
                </c:pt>
                <c:pt idx="873">
                  <c:v>848.59486800000002</c:v>
                </c:pt>
                <c:pt idx="874">
                  <c:v>866.3879862</c:v>
                </c:pt>
                <c:pt idx="875">
                  <c:v>876.65324669999995</c:v>
                </c:pt>
                <c:pt idx="876">
                  <c:v>854.75402429999997</c:v>
                </c:pt>
                <c:pt idx="877">
                  <c:v>866.3879862</c:v>
                </c:pt>
                <c:pt idx="878">
                  <c:v>845.1731145</c:v>
                </c:pt>
                <c:pt idx="879">
                  <c:v>858.86012849999997</c:v>
                </c:pt>
                <c:pt idx="880">
                  <c:v>884.18110439999998</c:v>
                </c:pt>
                <c:pt idx="881">
                  <c:v>856.80707640000003</c:v>
                </c:pt>
                <c:pt idx="882">
                  <c:v>908.13337890000003</c:v>
                </c:pt>
                <c:pt idx="883">
                  <c:v>884.18110439999998</c:v>
                </c:pt>
                <c:pt idx="884">
                  <c:v>917.7142887</c:v>
                </c:pt>
                <c:pt idx="885">
                  <c:v>893.76201419999995</c:v>
                </c:pt>
                <c:pt idx="886">
                  <c:v>888.28720859999999</c:v>
                </c:pt>
                <c:pt idx="887">
                  <c:v>911.55513239999993</c:v>
                </c:pt>
                <c:pt idx="888">
                  <c:v>908.13337890000003</c:v>
                </c:pt>
                <c:pt idx="889">
                  <c:v>906.08032679999997</c:v>
                </c:pt>
                <c:pt idx="890">
                  <c:v>884.18110439999998</c:v>
                </c:pt>
                <c:pt idx="891">
                  <c:v>908.13337890000003</c:v>
                </c:pt>
                <c:pt idx="892">
                  <c:v>897.86811839999996</c:v>
                </c:pt>
                <c:pt idx="893">
                  <c:v>870.4940904</c:v>
                </c:pt>
                <c:pt idx="894">
                  <c:v>841.06701029999999</c:v>
                </c:pt>
                <c:pt idx="895">
                  <c:v>847.22616659999994</c:v>
                </c:pt>
                <c:pt idx="896">
                  <c:v>878.70629880000001</c:v>
                </c:pt>
                <c:pt idx="897">
                  <c:v>833.53915259999997</c:v>
                </c:pt>
                <c:pt idx="898">
                  <c:v>854.75402429999997</c:v>
                </c:pt>
                <c:pt idx="899">
                  <c:v>851.33227079999995</c:v>
                </c:pt>
                <c:pt idx="900">
                  <c:v>851.33227079999995</c:v>
                </c:pt>
                <c:pt idx="901">
                  <c:v>851.33227079999995</c:v>
                </c:pt>
                <c:pt idx="902">
                  <c:v>843.12006239999994</c:v>
                </c:pt>
                <c:pt idx="903">
                  <c:v>856.80707640000003</c:v>
                </c:pt>
                <c:pt idx="904">
                  <c:v>843.12006239999994</c:v>
                </c:pt>
                <c:pt idx="905">
                  <c:v>870.4940904</c:v>
                </c:pt>
                <c:pt idx="906">
                  <c:v>884.18110439999998</c:v>
                </c:pt>
                <c:pt idx="907">
                  <c:v>884.18110439999998</c:v>
                </c:pt>
                <c:pt idx="908">
                  <c:v>880.07500019999998</c:v>
                </c:pt>
                <c:pt idx="909">
                  <c:v>888.28720859999999</c:v>
                </c:pt>
                <c:pt idx="910">
                  <c:v>890.34026069999993</c:v>
                </c:pt>
                <c:pt idx="911">
                  <c:v>858.86012849999997</c:v>
                </c:pt>
                <c:pt idx="912">
                  <c:v>847.22616659999994</c:v>
                </c:pt>
                <c:pt idx="913">
                  <c:v>873.91584390000003</c:v>
                </c:pt>
                <c:pt idx="914">
                  <c:v>892.39331279999999</c:v>
                </c:pt>
                <c:pt idx="915">
                  <c:v>880.07500019999998</c:v>
                </c:pt>
                <c:pt idx="916">
                  <c:v>910.18643099999997</c:v>
                </c:pt>
                <c:pt idx="917">
                  <c:v>915.66123659999994</c:v>
                </c:pt>
                <c:pt idx="918">
                  <c:v>929.34825059999991</c:v>
                </c:pt>
                <c:pt idx="919">
                  <c:v>933.45435479999992</c:v>
                </c:pt>
                <c:pt idx="920">
                  <c:v>901.97422259999996</c:v>
                </c:pt>
                <c:pt idx="921">
                  <c:v>893.76201419999995</c:v>
                </c:pt>
                <c:pt idx="922">
                  <c:v>865.01928479999992</c:v>
                </c:pt>
                <c:pt idx="923">
                  <c:v>872.54714249999995</c:v>
                </c:pt>
                <c:pt idx="924">
                  <c:v>880.07500019999998</c:v>
                </c:pt>
                <c:pt idx="925">
                  <c:v>868.44103829999995</c:v>
                </c:pt>
                <c:pt idx="926">
                  <c:v>886.23415649999993</c:v>
                </c:pt>
                <c:pt idx="927">
                  <c:v>886.23415649999993</c:v>
                </c:pt>
                <c:pt idx="928">
                  <c:v>888.28720859999999</c:v>
                </c:pt>
                <c:pt idx="929">
                  <c:v>872.54714249999995</c:v>
                </c:pt>
                <c:pt idx="930">
                  <c:v>872.54714249999995</c:v>
                </c:pt>
                <c:pt idx="931">
                  <c:v>854.75402429999997</c:v>
                </c:pt>
                <c:pt idx="932">
                  <c:v>858.86012849999997</c:v>
                </c:pt>
                <c:pt idx="933">
                  <c:v>882.12805229999992</c:v>
                </c:pt>
                <c:pt idx="934">
                  <c:v>884.18110439999998</c:v>
                </c:pt>
                <c:pt idx="935">
                  <c:v>915.66123659999994</c:v>
                </c:pt>
                <c:pt idx="936">
                  <c:v>915.66123659999994</c:v>
                </c:pt>
                <c:pt idx="937">
                  <c:v>915.66123659999994</c:v>
                </c:pt>
                <c:pt idx="938">
                  <c:v>895.81506630000001</c:v>
                </c:pt>
                <c:pt idx="939">
                  <c:v>876.65324669999995</c:v>
                </c:pt>
                <c:pt idx="940">
                  <c:v>868.44103829999995</c:v>
                </c:pt>
                <c:pt idx="941">
                  <c:v>841.06701029999999</c:v>
                </c:pt>
                <c:pt idx="942">
                  <c:v>821.90519069999993</c:v>
                </c:pt>
                <c:pt idx="943">
                  <c:v>819.85213859999999</c:v>
                </c:pt>
                <c:pt idx="944">
                  <c:v>823.27389210000001</c:v>
                </c:pt>
                <c:pt idx="945">
                  <c:v>833.53915259999997</c:v>
                </c:pt>
                <c:pt idx="946">
                  <c:v>854.75402429999997</c:v>
                </c:pt>
                <c:pt idx="947">
                  <c:v>892.39331279999999</c:v>
                </c:pt>
                <c:pt idx="948">
                  <c:v>911.55513239999993</c:v>
                </c:pt>
                <c:pt idx="949">
                  <c:v>923.87344499999995</c:v>
                </c:pt>
                <c:pt idx="950">
                  <c:v>925.92649710000001</c:v>
                </c:pt>
                <c:pt idx="951">
                  <c:v>957.40662929999996</c:v>
                </c:pt>
                <c:pt idx="952">
                  <c:v>957.40662929999996</c:v>
                </c:pt>
                <c:pt idx="953">
                  <c:v>941.66656319999993</c:v>
                </c:pt>
                <c:pt idx="954">
                  <c:v>935.50740689999998</c:v>
                </c:pt>
                <c:pt idx="955">
                  <c:v>927.97954919999995</c:v>
                </c:pt>
                <c:pt idx="956">
                  <c:v>880.07500019999998</c:v>
                </c:pt>
                <c:pt idx="957">
                  <c:v>880.07500019999998</c:v>
                </c:pt>
                <c:pt idx="958">
                  <c:v>862.96623269999998</c:v>
                </c:pt>
                <c:pt idx="959">
                  <c:v>847.22616659999994</c:v>
                </c:pt>
                <c:pt idx="960">
                  <c:v>851.33227079999995</c:v>
                </c:pt>
                <c:pt idx="961">
                  <c:v>873.91584390000003</c:v>
                </c:pt>
                <c:pt idx="962">
                  <c:v>923.87344499999995</c:v>
                </c:pt>
                <c:pt idx="963">
                  <c:v>923.87344499999995</c:v>
                </c:pt>
                <c:pt idx="964">
                  <c:v>933.45435479999992</c:v>
                </c:pt>
                <c:pt idx="965">
                  <c:v>943.71961529999999</c:v>
                </c:pt>
                <c:pt idx="966">
                  <c:v>943.71961529999999</c:v>
                </c:pt>
                <c:pt idx="967">
                  <c:v>925.92649710000001</c:v>
                </c:pt>
                <c:pt idx="968">
                  <c:v>893.76201419999995</c:v>
                </c:pt>
                <c:pt idx="969">
                  <c:v>892.39331279999999</c:v>
                </c:pt>
                <c:pt idx="970">
                  <c:v>866.3879862</c:v>
                </c:pt>
                <c:pt idx="971">
                  <c:v>872.54714249999995</c:v>
                </c:pt>
                <c:pt idx="972">
                  <c:v>906.08032679999997</c:v>
                </c:pt>
                <c:pt idx="973">
                  <c:v>878.70629880000001</c:v>
                </c:pt>
                <c:pt idx="974">
                  <c:v>878.70629880000001</c:v>
                </c:pt>
                <c:pt idx="975">
                  <c:v>847.22616659999994</c:v>
                </c:pt>
                <c:pt idx="976">
                  <c:v>828.064347</c:v>
                </c:pt>
                <c:pt idx="977">
                  <c:v>793.16246130000002</c:v>
                </c:pt>
                <c:pt idx="978">
                  <c:v>793.16246130000002</c:v>
                </c:pt>
                <c:pt idx="979">
                  <c:v>806.84947529999999</c:v>
                </c:pt>
                <c:pt idx="980">
                  <c:v>862.96623269999998</c:v>
                </c:pt>
                <c:pt idx="981">
                  <c:v>862.96623269999998</c:v>
                </c:pt>
                <c:pt idx="982">
                  <c:v>893.76201419999995</c:v>
                </c:pt>
                <c:pt idx="983">
                  <c:v>897.86811839999996</c:v>
                </c:pt>
                <c:pt idx="984">
                  <c:v>848.59486800000002</c:v>
                </c:pt>
                <c:pt idx="985">
                  <c:v>880.07500019999998</c:v>
                </c:pt>
                <c:pt idx="986">
                  <c:v>878.70629880000001</c:v>
                </c:pt>
                <c:pt idx="987">
                  <c:v>878.70629880000001</c:v>
                </c:pt>
                <c:pt idx="988">
                  <c:v>882.12805229999992</c:v>
                </c:pt>
                <c:pt idx="989">
                  <c:v>882.12805229999992</c:v>
                </c:pt>
                <c:pt idx="990">
                  <c:v>895.81506630000001</c:v>
                </c:pt>
                <c:pt idx="991">
                  <c:v>876.65324669999995</c:v>
                </c:pt>
                <c:pt idx="992">
                  <c:v>876.65324669999995</c:v>
                </c:pt>
                <c:pt idx="993">
                  <c:v>882.12805229999992</c:v>
                </c:pt>
                <c:pt idx="994">
                  <c:v>893.76201419999995</c:v>
                </c:pt>
                <c:pt idx="995">
                  <c:v>910.18643099999997</c:v>
                </c:pt>
                <c:pt idx="996">
                  <c:v>910.18643099999997</c:v>
                </c:pt>
                <c:pt idx="997">
                  <c:v>878.70629880000001</c:v>
                </c:pt>
                <c:pt idx="998">
                  <c:v>819.85213859999999</c:v>
                </c:pt>
                <c:pt idx="999">
                  <c:v>791.10940919999996</c:v>
                </c:pt>
                <c:pt idx="1000">
                  <c:v>768.52583609999999</c:v>
                </c:pt>
                <c:pt idx="1001">
                  <c:v>768.52583609999999</c:v>
                </c:pt>
                <c:pt idx="1002">
                  <c:v>758.94492630000002</c:v>
                </c:pt>
                <c:pt idx="1003">
                  <c:v>797.26856550000002</c:v>
                </c:pt>
                <c:pt idx="1004">
                  <c:v>860.91318059999992</c:v>
                </c:pt>
                <c:pt idx="1005">
                  <c:v>913.60818449999999</c:v>
                </c:pt>
                <c:pt idx="1006">
                  <c:v>901.97422259999996</c:v>
                </c:pt>
                <c:pt idx="1007">
                  <c:v>886.23415649999993</c:v>
                </c:pt>
                <c:pt idx="1008">
                  <c:v>935.50740689999998</c:v>
                </c:pt>
                <c:pt idx="1009">
                  <c:v>917.7142887</c:v>
                </c:pt>
                <c:pt idx="1010">
                  <c:v>895.81506630000001</c:v>
                </c:pt>
                <c:pt idx="1011">
                  <c:v>848.59486800000002</c:v>
                </c:pt>
                <c:pt idx="1012">
                  <c:v>848.59486800000002</c:v>
                </c:pt>
                <c:pt idx="1013">
                  <c:v>808.21817669999996</c:v>
                </c:pt>
                <c:pt idx="1014">
                  <c:v>798.63726689999999</c:v>
                </c:pt>
                <c:pt idx="1015">
                  <c:v>823.27389210000001</c:v>
                </c:pt>
                <c:pt idx="1016">
                  <c:v>812.32428089999996</c:v>
                </c:pt>
                <c:pt idx="1017">
                  <c:v>856.80707640000003</c:v>
                </c:pt>
                <c:pt idx="1018">
                  <c:v>876.65324669999995</c:v>
                </c:pt>
                <c:pt idx="1019">
                  <c:v>876.65324669999995</c:v>
                </c:pt>
                <c:pt idx="1020">
                  <c:v>872.54714249999995</c:v>
                </c:pt>
                <c:pt idx="1021">
                  <c:v>870.4940904</c:v>
                </c:pt>
                <c:pt idx="1022">
                  <c:v>866.3879862</c:v>
                </c:pt>
                <c:pt idx="1023">
                  <c:v>841.06701029999999</c:v>
                </c:pt>
                <c:pt idx="1024">
                  <c:v>856.80707640000003</c:v>
                </c:pt>
                <c:pt idx="1025">
                  <c:v>882.12805229999992</c:v>
                </c:pt>
                <c:pt idx="1026">
                  <c:v>937.56045899999992</c:v>
                </c:pt>
                <c:pt idx="1027">
                  <c:v>929.34825059999991</c:v>
                </c:pt>
                <c:pt idx="1028">
                  <c:v>943.71961529999999</c:v>
                </c:pt>
                <c:pt idx="1029">
                  <c:v>943.71961529999999</c:v>
                </c:pt>
                <c:pt idx="1030">
                  <c:v>943.71961529999999</c:v>
                </c:pt>
                <c:pt idx="1031">
                  <c:v>943.71961529999999</c:v>
                </c:pt>
                <c:pt idx="1032">
                  <c:v>897.86811839999996</c:v>
                </c:pt>
                <c:pt idx="1033">
                  <c:v>882.12805229999992</c:v>
                </c:pt>
                <c:pt idx="1034">
                  <c:v>878.70629880000001</c:v>
                </c:pt>
                <c:pt idx="1035">
                  <c:v>878.70629880000001</c:v>
                </c:pt>
                <c:pt idx="1036">
                  <c:v>865.01928479999992</c:v>
                </c:pt>
                <c:pt idx="1037">
                  <c:v>865.01928479999992</c:v>
                </c:pt>
                <c:pt idx="1038">
                  <c:v>895.81506630000001</c:v>
                </c:pt>
                <c:pt idx="1039">
                  <c:v>929.34825059999991</c:v>
                </c:pt>
                <c:pt idx="1040">
                  <c:v>959.45968140000002</c:v>
                </c:pt>
                <c:pt idx="1041">
                  <c:v>959.45968140000002</c:v>
                </c:pt>
                <c:pt idx="1042">
                  <c:v>997.78332060000002</c:v>
                </c:pt>
                <c:pt idx="1043">
                  <c:v>967.67188979999992</c:v>
                </c:pt>
                <c:pt idx="1044">
                  <c:v>959.45968140000002</c:v>
                </c:pt>
                <c:pt idx="1045">
                  <c:v>927.97954919999995</c:v>
                </c:pt>
                <c:pt idx="1046">
                  <c:v>945.77266739999993</c:v>
                </c:pt>
                <c:pt idx="1047">
                  <c:v>941.66656319999993</c:v>
                </c:pt>
                <c:pt idx="1048">
                  <c:v>923.87344499999995</c:v>
                </c:pt>
                <c:pt idx="1049">
                  <c:v>925.92649710000001</c:v>
                </c:pt>
                <c:pt idx="1050">
                  <c:v>884.18110439999998</c:v>
                </c:pt>
                <c:pt idx="1051">
                  <c:v>906.08032679999997</c:v>
                </c:pt>
                <c:pt idx="1052">
                  <c:v>876.65324669999995</c:v>
                </c:pt>
              </c:numCache>
            </c:numRef>
          </c:yVal>
          <c:smooth val="0"/>
          <c:extLst>
            <c:ext xmlns:c16="http://schemas.microsoft.com/office/drawing/2014/chart" uri="{C3380CC4-5D6E-409C-BE32-E72D297353CC}">
              <c16:uniqueId val="{00000000-5E34-4585-8B9A-D880B0D04E87}"/>
            </c:ext>
          </c:extLst>
        </c:ser>
        <c:dLbls>
          <c:showLegendKey val="0"/>
          <c:showVal val="0"/>
          <c:showCatName val="0"/>
          <c:showSerName val="0"/>
          <c:showPercent val="0"/>
          <c:showBubbleSize val="0"/>
        </c:dLbls>
        <c:axId val="1357542256"/>
        <c:axId val="11107456"/>
      </c:scatterChart>
      <c:valAx>
        <c:axId val="13575422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noProof="0" dirty="0"/>
                  <a:t>Temps [h]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07456"/>
        <c:crosses val="autoZero"/>
        <c:crossBetween val="midCat"/>
      </c:valAx>
      <c:valAx>
        <c:axId val="11107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noProof="0" dirty="0"/>
                  <a:t>C(Rn) [Bq/m</a:t>
                </a:r>
                <a:r>
                  <a:rPr lang="fr-FR" baseline="30000" noProof="0" dirty="0"/>
                  <a:t>3</a:t>
                </a:r>
                <a:r>
                  <a:rPr lang="fr-FR" baseline="0" noProof="0" dirty="0"/>
                  <a:t>]</a:t>
                </a:r>
                <a:endParaRPr lang="fr-FR" noProof="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575422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a:solidFill>
        <a:srgbClr val="000000"/>
      </a:solid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noProof="0" dirty="0"/>
              <a:t>Radon</a:t>
            </a:r>
            <a:r>
              <a:rPr lang="fr-FR" baseline="0" noProof="0" dirty="0"/>
              <a:t> </a:t>
            </a:r>
            <a:r>
              <a:rPr lang="fr-FR" baseline="0" noProof="0" dirty="0" err="1"/>
              <a:t>transparency</a:t>
            </a:r>
            <a:r>
              <a:rPr lang="fr-FR" baseline="0" noProof="0" dirty="0"/>
              <a:t> </a:t>
            </a:r>
            <a:endParaRPr lang="fr-FR" noProof="0" dirty="0"/>
          </a:p>
        </c:rich>
      </c:tx>
      <c:layout>
        <c:manualLayout>
          <c:xMode val="edge"/>
          <c:yMode val="edge"/>
          <c:x val="0.38372900262467186"/>
          <c:y val="4.16666666666666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325949256342957"/>
          <c:y val="0.18097222222222226"/>
          <c:w val="0.82496062992125985"/>
          <c:h val="0.62271617089530473"/>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Feuil1!$G$4:$G$8</c:f>
                <c:numCache>
                  <c:formatCode>General</c:formatCode>
                  <c:ptCount val="5"/>
                  <c:pt idx="0">
                    <c:v>5</c:v>
                  </c:pt>
                  <c:pt idx="1">
                    <c:v>4</c:v>
                  </c:pt>
                  <c:pt idx="2">
                    <c:v>4</c:v>
                  </c:pt>
                  <c:pt idx="3">
                    <c:v>7</c:v>
                  </c:pt>
                  <c:pt idx="4">
                    <c:v>7</c:v>
                  </c:pt>
                </c:numCache>
              </c:numRef>
            </c:plus>
            <c:minus>
              <c:numRef>
                <c:f>Feuil1!$G$4:$G$8</c:f>
                <c:numCache>
                  <c:formatCode>General</c:formatCode>
                  <c:ptCount val="5"/>
                  <c:pt idx="0">
                    <c:v>5</c:v>
                  </c:pt>
                  <c:pt idx="1">
                    <c:v>4</c:v>
                  </c:pt>
                  <c:pt idx="2">
                    <c:v>4</c:v>
                  </c:pt>
                  <c:pt idx="3">
                    <c:v>7</c:v>
                  </c:pt>
                  <c:pt idx="4">
                    <c:v>7</c:v>
                  </c:pt>
                </c:numCache>
              </c:numRef>
            </c:minus>
            <c:spPr>
              <a:noFill/>
              <a:ln w="9525" cap="flat" cmpd="sng" algn="ctr">
                <a:solidFill>
                  <a:schemeClr val="tx1">
                    <a:lumMod val="65000"/>
                    <a:lumOff val="35000"/>
                  </a:schemeClr>
                </a:solidFill>
                <a:round/>
              </a:ln>
              <a:effectLst/>
            </c:spPr>
          </c:errBars>
          <c:xVal>
            <c:numRef>
              <c:f>Feuil1!$E$4:$E$8</c:f>
              <c:numCache>
                <c:formatCode>General</c:formatCode>
                <c:ptCount val="5"/>
                <c:pt idx="0">
                  <c:v>1</c:v>
                </c:pt>
                <c:pt idx="1">
                  <c:v>2</c:v>
                </c:pt>
                <c:pt idx="2">
                  <c:v>3</c:v>
                </c:pt>
                <c:pt idx="3">
                  <c:v>4</c:v>
                </c:pt>
                <c:pt idx="4">
                  <c:v>5</c:v>
                </c:pt>
              </c:numCache>
            </c:numRef>
          </c:xVal>
          <c:yVal>
            <c:numRef>
              <c:f>Feuil1!$F$4:$F$8</c:f>
              <c:numCache>
                <c:formatCode>General</c:formatCode>
                <c:ptCount val="5"/>
                <c:pt idx="0">
                  <c:v>25</c:v>
                </c:pt>
                <c:pt idx="1">
                  <c:v>28</c:v>
                </c:pt>
                <c:pt idx="2">
                  <c:v>23</c:v>
                </c:pt>
                <c:pt idx="3">
                  <c:v>87</c:v>
                </c:pt>
                <c:pt idx="4">
                  <c:v>81</c:v>
                </c:pt>
              </c:numCache>
            </c:numRef>
          </c:yVal>
          <c:smooth val="0"/>
          <c:extLst>
            <c:ext xmlns:c16="http://schemas.microsoft.com/office/drawing/2014/chart" uri="{C3380CC4-5D6E-409C-BE32-E72D297353CC}">
              <c16:uniqueId val="{00000000-24CA-4FBA-8EDE-CF5E74D06C3B}"/>
            </c:ext>
          </c:extLst>
        </c:ser>
        <c:dLbls>
          <c:showLegendKey val="0"/>
          <c:showVal val="0"/>
          <c:showCatName val="0"/>
          <c:showSerName val="0"/>
          <c:showPercent val="0"/>
          <c:showBubbleSize val="0"/>
        </c:dLbls>
        <c:axId val="1648404687"/>
        <c:axId val="1649603951"/>
      </c:scatterChart>
      <c:valAx>
        <c:axId val="164840468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noProof="0" dirty="0" err="1"/>
                  <a:t>Number</a:t>
                </a:r>
                <a:r>
                  <a:rPr lang="fr-FR" baseline="0" noProof="0" dirty="0"/>
                  <a:t> </a:t>
                </a:r>
                <a:r>
                  <a:rPr lang="fr-FR" baseline="0" noProof="0" dirty="0" err="1"/>
                  <a:t>measurement</a:t>
                </a:r>
                <a:endParaRPr lang="fr-FR" noProof="0"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649603951"/>
        <c:crosses val="autoZero"/>
        <c:crossBetween val="midCat"/>
      </c:valAx>
      <c:valAx>
        <c:axId val="16496039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noProof="0" dirty="0" err="1"/>
                  <a:t>Transparency</a:t>
                </a:r>
                <a:r>
                  <a:rPr lang="fr-FR" baseline="0" noProof="0" dirty="0"/>
                  <a:t>   ( 10 </a:t>
                </a:r>
                <a:r>
                  <a:rPr lang="fr-FR" strike="noStrike" baseline="30000" noProof="0" dirty="0"/>
                  <a:t>-6</a:t>
                </a:r>
                <a:r>
                  <a:rPr lang="fr-FR" baseline="0" noProof="0" dirty="0"/>
                  <a:t>) </a:t>
                </a:r>
                <a:endParaRPr lang="fr-FR" noProof="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648404687"/>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5F5AC0-E629-423F-A52B-D800F871AB41}" type="datetimeFigureOut">
              <a:rPr lang="fr-FR" smtClean="0"/>
              <a:t>15/05/2025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1118C5-7BBA-4655-A009-E419D1D403FF}" type="slidenum">
              <a:rPr lang="fr-FR" smtClean="0"/>
              <a:t>‹N°›</a:t>
            </a:fld>
            <a:endParaRPr lang="fr-FR"/>
          </a:p>
        </p:txBody>
      </p:sp>
    </p:spTree>
    <p:extLst>
      <p:ext uri="{BB962C8B-B14F-4D97-AF65-F5344CB8AC3E}">
        <p14:creationId xmlns:p14="http://schemas.microsoft.com/office/powerpoint/2010/main" val="1201887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380CE80B-AB99-41F9-8955-98379C382E6B}" type="datetime1">
              <a:rPr lang="fr-FR" smtClean="0"/>
              <a:t>15/05/2025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92748C4-32B1-418D-A2FD-FF535DC103DE}"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329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85BCBC2-C46E-428A-B074-0D40D468DF63}" type="datetime1">
              <a:rPr lang="fr-FR" smtClean="0"/>
              <a:t>15/05/2025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92748C4-32B1-418D-A2FD-FF535DC103DE}" type="slidenum">
              <a:rPr lang="fr-FR" smtClean="0"/>
              <a:t>‹N°›</a:t>
            </a:fld>
            <a:endParaRPr lang="fr-FR"/>
          </a:p>
        </p:txBody>
      </p:sp>
    </p:spTree>
    <p:extLst>
      <p:ext uri="{BB962C8B-B14F-4D97-AF65-F5344CB8AC3E}">
        <p14:creationId xmlns:p14="http://schemas.microsoft.com/office/powerpoint/2010/main" val="677325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5ECBDC6-69E8-46A5-BA91-F1C337236F42}" type="datetime1">
              <a:rPr lang="fr-FR" smtClean="0"/>
              <a:t>15/05/2025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92748C4-32B1-418D-A2FD-FF535DC103DE}" type="slidenum">
              <a:rPr lang="fr-FR" smtClean="0"/>
              <a:t>‹N°›</a:t>
            </a:fld>
            <a:endParaRPr lang="fr-FR"/>
          </a:p>
        </p:txBody>
      </p:sp>
    </p:spTree>
    <p:extLst>
      <p:ext uri="{BB962C8B-B14F-4D97-AF65-F5344CB8AC3E}">
        <p14:creationId xmlns:p14="http://schemas.microsoft.com/office/powerpoint/2010/main" val="1125896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A9F26C5-8F6C-441C-9731-B56534849CC9}" type="datetime1">
              <a:rPr lang="fr-FR" smtClean="0"/>
              <a:t>15/05/2025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92748C4-32B1-418D-A2FD-FF535DC103DE}" type="slidenum">
              <a:rPr lang="fr-FR" smtClean="0"/>
              <a:t>‹N°›</a:t>
            </a:fld>
            <a:endParaRPr lang="fr-FR"/>
          </a:p>
        </p:txBody>
      </p:sp>
    </p:spTree>
    <p:extLst>
      <p:ext uri="{BB962C8B-B14F-4D97-AF65-F5344CB8AC3E}">
        <p14:creationId xmlns:p14="http://schemas.microsoft.com/office/powerpoint/2010/main" val="67306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0AE87D38-54AC-4C45-9778-45F8179AAA96}" type="datetime1">
              <a:rPr lang="fr-FR" smtClean="0"/>
              <a:t>15/05/2025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92748C4-32B1-418D-A2FD-FF535DC103DE}"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328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850E824-2F7B-4173-87C6-E6E9396FB204}" type="datetime1">
              <a:rPr lang="fr-FR" smtClean="0"/>
              <a:t>15/05/2025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92748C4-32B1-418D-A2FD-FF535DC103DE}" type="slidenum">
              <a:rPr lang="fr-FR" smtClean="0"/>
              <a:t>‹N°›</a:t>
            </a:fld>
            <a:endParaRPr lang="fr-FR"/>
          </a:p>
        </p:txBody>
      </p:sp>
    </p:spTree>
    <p:extLst>
      <p:ext uri="{BB962C8B-B14F-4D97-AF65-F5344CB8AC3E}">
        <p14:creationId xmlns:p14="http://schemas.microsoft.com/office/powerpoint/2010/main" val="3611803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97280" y="2582335"/>
            <a:ext cx="4937760" cy="32867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17920" y="2582334"/>
            <a:ext cx="4937760" cy="32867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C7A3661-D92F-4C46-B034-BE2FFBFF9598}" type="datetime1">
              <a:rPr lang="fr-FR" smtClean="0"/>
              <a:t>15/05/2025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92748C4-32B1-418D-A2FD-FF535DC103DE}" type="slidenum">
              <a:rPr lang="fr-FR" smtClean="0"/>
              <a:t>‹N°›</a:t>
            </a:fld>
            <a:endParaRPr lang="fr-FR"/>
          </a:p>
        </p:txBody>
      </p:sp>
    </p:spTree>
    <p:extLst>
      <p:ext uri="{BB962C8B-B14F-4D97-AF65-F5344CB8AC3E}">
        <p14:creationId xmlns:p14="http://schemas.microsoft.com/office/powerpoint/2010/main" val="649720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04214C0C-7A3C-4FBD-B098-CDB867A09E16}" type="datetime1">
              <a:rPr lang="fr-FR" smtClean="0"/>
              <a:t>15/05/2025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92748C4-32B1-418D-A2FD-FF535DC103DE}" type="slidenum">
              <a:rPr lang="fr-FR" smtClean="0"/>
              <a:t>‹N°›</a:t>
            </a:fld>
            <a:endParaRPr lang="fr-FR"/>
          </a:p>
        </p:txBody>
      </p:sp>
    </p:spTree>
    <p:extLst>
      <p:ext uri="{BB962C8B-B14F-4D97-AF65-F5344CB8AC3E}">
        <p14:creationId xmlns:p14="http://schemas.microsoft.com/office/powerpoint/2010/main" val="2950226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0CD2B0E-011B-471A-9F5A-5364F7BE3602}" type="datetime1">
              <a:rPr lang="fr-FR" smtClean="0"/>
              <a:t>15/05/2025</a:t>
            </a:fld>
            <a:endParaRPr lang="fr-F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r-FR"/>
          </a:p>
        </p:txBody>
      </p:sp>
      <p:sp>
        <p:nvSpPr>
          <p:cNvPr id="9" name="Slide Number Placeholder 8"/>
          <p:cNvSpPr>
            <a:spLocks noGrp="1"/>
          </p:cNvSpPr>
          <p:nvPr>
            <p:ph type="sldNum" sz="quarter" idx="12"/>
          </p:nvPr>
        </p:nvSpPr>
        <p:spPr/>
        <p:txBody>
          <a:bodyPr/>
          <a:lstStyle/>
          <a:p>
            <a:fld id="{192748C4-32B1-418D-A2FD-FF535DC103DE}" type="slidenum">
              <a:rPr lang="fr-FR" smtClean="0"/>
              <a:t>‹N°›</a:t>
            </a:fld>
            <a:endParaRPr lang="fr-FR"/>
          </a:p>
        </p:txBody>
      </p:sp>
    </p:spTree>
    <p:extLst>
      <p:ext uri="{BB962C8B-B14F-4D97-AF65-F5344CB8AC3E}">
        <p14:creationId xmlns:p14="http://schemas.microsoft.com/office/powerpoint/2010/main" val="1581775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2D14238-4088-40C2-8A70-16B75264A934}" type="datetime1">
              <a:rPr lang="fr-FR" smtClean="0"/>
              <a:t>15/05/2025</a:t>
            </a:fld>
            <a:endParaRPr lang="fr-F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92748C4-32B1-418D-A2FD-FF535DC103DE}" type="slidenum">
              <a:rPr lang="fr-FR" smtClean="0"/>
              <a:t>‹N°›</a:t>
            </a:fld>
            <a:endParaRPr lang="fr-FR"/>
          </a:p>
        </p:txBody>
      </p:sp>
    </p:spTree>
    <p:extLst>
      <p:ext uri="{BB962C8B-B14F-4D97-AF65-F5344CB8AC3E}">
        <p14:creationId xmlns:p14="http://schemas.microsoft.com/office/powerpoint/2010/main" val="2408773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D627123-FD78-491B-8108-BC2C51E381B5}" type="datetime1">
              <a:rPr lang="fr-FR" smtClean="0"/>
              <a:t>15/05/2025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92748C4-32B1-418D-A2FD-FF535DC103DE}" type="slidenum">
              <a:rPr lang="fr-FR" smtClean="0"/>
              <a:t>‹N°›</a:t>
            </a:fld>
            <a:endParaRPr lang="fr-FR"/>
          </a:p>
        </p:txBody>
      </p:sp>
    </p:spTree>
    <p:extLst>
      <p:ext uri="{BB962C8B-B14F-4D97-AF65-F5344CB8AC3E}">
        <p14:creationId xmlns:p14="http://schemas.microsoft.com/office/powerpoint/2010/main" val="2758794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39C32A5-D7B1-46B1-BEA3-467B86C615F1}" type="datetime1">
              <a:rPr lang="fr-FR" smtClean="0"/>
              <a:t>15/05/2025</a:t>
            </a:fld>
            <a:endParaRPr lang="fr-F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r-F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92748C4-32B1-418D-A2FD-FF535DC103DE}" type="slidenum">
              <a:rPr lang="fr-FR" smtClean="0"/>
              <a:t>‹N°›</a:t>
            </a:fld>
            <a:endParaRPr lang="fr-F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70316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862857C-DCE3-411E-98F0-5643267FEEE5}"/>
              </a:ext>
            </a:extLst>
          </p:cNvPr>
          <p:cNvSpPr>
            <a:spLocks noGrp="1"/>
          </p:cNvSpPr>
          <p:nvPr>
            <p:ph type="sldNum" sz="quarter" idx="12"/>
          </p:nvPr>
        </p:nvSpPr>
        <p:spPr/>
        <p:txBody>
          <a:bodyPr/>
          <a:lstStyle/>
          <a:p>
            <a:fld id="{192748C4-32B1-418D-A2FD-FF535DC103DE}" type="slidenum">
              <a:rPr lang="fr-FR" sz="2800" noProof="0" smtClean="0"/>
              <a:t>1</a:t>
            </a:fld>
            <a:endParaRPr lang="fr-FR" sz="2800" noProof="0" dirty="0"/>
          </a:p>
        </p:txBody>
      </p:sp>
      <p:pic>
        <p:nvPicPr>
          <p:cNvPr id="3" name="Image 2">
            <a:extLst>
              <a:ext uri="{FF2B5EF4-FFF2-40B4-BE49-F238E27FC236}">
                <a16:creationId xmlns:a16="http://schemas.microsoft.com/office/drawing/2014/main" id="{B296E01A-1C43-4A0A-AE28-F86A1DC17B6C}"/>
              </a:ext>
            </a:extLst>
          </p:cNvPr>
          <p:cNvPicPr>
            <a:picLocks noChangeAspect="1"/>
          </p:cNvPicPr>
          <p:nvPr/>
        </p:nvPicPr>
        <p:blipFill>
          <a:blip r:embed="rId2"/>
          <a:stretch>
            <a:fillRect/>
          </a:stretch>
        </p:blipFill>
        <p:spPr>
          <a:xfrm>
            <a:off x="8164" y="8164"/>
            <a:ext cx="1256325" cy="1271155"/>
          </a:xfrm>
          <a:prstGeom prst="rect">
            <a:avLst/>
          </a:prstGeom>
        </p:spPr>
      </p:pic>
      <p:sp>
        <p:nvSpPr>
          <p:cNvPr id="8" name="Titre 1">
            <a:extLst>
              <a:ext uri="{FF2B5EF4-FFF2-40B4-BE49-F238E27FC236}">
                <a16:creationId xmlns:a16="http://schemas.microsoft.com/office/drawing/2014/main" id="{0A484BCE-8452-4E14-8638-4655744D0003}"/>
              </a:ext>
            </a:extLst>
          </p:cNvPr>
          <p:cNvSpPr txBox="1">
            <a:spLocks/>
          </p:cNvSpPr>
          <p:nvPr/>
        </p:nvSpPr>
        <p:spPr>
          <a:xfrm>
            <a:off x="0" y="1906154"/>
            <a:ext cx="12192000" cy="1803584"/>
          </a:xfrm>
          <a:prstGeom prst="rect">
            <a:avLst/>
          </a:prstGeom>
        </p:spPr>
        <p:txBody>
          <a:bodyPr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fr-FR" sz="4000" noProof="0" dirty="0">
                <a:solidFill>
                  <a:schemeClr val="accent2">
                    <a:lumMod val="75000"/>
                  </a:schemeClr>
                </a:solidFill>
              </a:rPr>
              <a:t>Etudes du radon pour les expériences de physiques des particules dans la Plateforme Radon du CPPM</a:t>
            </a:r>
          </a:p>
        </p:txBody>
      </p:sp>
      <p:sp>
        <p:nvSpPr>
          <p:cNvPr id="10" name="ZoneTexte 9">
            <a:extLst>
              <a:ext uri="{FF2B5EF4-FFF2-40B4-BE49-F238E27FC236}">
                <a16:creationId xmlns:a16="http://schemas.microsoft.com/office/drawing/2014/main" id="{A25FF7DF-7EAD-402B-BD99-0CBFF2FB29B5}"/>
              </a:ext>
            </a:extLst>
          </p:cNvPr>
          <p:cNvSpPr txBox="1"/>
          <p:nvPr/>
        </p:nvSpPr>
        <p:spPr>
          <a:xfrm>
            <a:off x="2262389" y="5676259"/>
            <a:ext cx="7667221" cy="707886"/>
          </a:xfrm>
          <a:prstGeom prst="rect">
            <a:avLst/>
          </a:prstGeom>
          <a:noFill/>
        </p:spPr>
        <p:txBody>
          <a:bodyPr wrap="square" rtlCol="0">
            <a:spAutoFit/>
          </a:bodyPr>
          <a:lstStyle/>
          <a:p>
            <a:pPr algn="ctr"/>
            <a:endParaRPr lang="fr-FR" sz="2000" noProof="0" dirty="0">
              <a:latin typeface="Times New Roman" panose="02020603050405020304" pitchFamily="18" charset="0"/>
              <a:cs typeface="Times New Roman" panose="02020603050405020304" pitchFamily="18" charset="0"/>
            </a:endParaRPr>
          </a:p>
          <a:p>
            <a:pPr algn="ctr"/>
            <a:r>
              <a:rPr lang="fr-FR" sz="2000" noProof="0" dirty="0">
                <a:latin typeface="Times New Roman" panose="02020603050405020304" pitchFamily="18" charset="0"/>
                <a:cs typeface="Times New Roman" panose="02020603050405020304" pitchFamily="18" charset="0"/>
              </a:rPr>
              <a:t>06/05/2025 Marseille</a:t>
            </a:r>
          </a:p>
        </p:txBody>
      </p:sp>
      <p:sp>
        <p:nvSpPr>
          <p:cNvPr id="11" name="ZoneTexte 10">
            <a:extLst>
              <a:ext uri="{FF2B5EF4-FFF2-40B4-BE49-F238E27FC236}">
                <a16:creationId xmlns:a16="http://schemas.microsoft.com/office/drawing/2014/main" id="{9EA67C5F-91C0-4F4D-B4BE-F374F2E7DCE3}"/>
              </a:ext>
            </a:extLst>
          </p:cNvPr>
          <p:cNvSpPr txBox="1"/>
          <p:nvPr/>
        </p:nvSpPr>
        <p:spPr>
          <a:xfrm>
            <a:off x="2627400" y="5089737"/>
            <a:ext cx="6937198" cy="954107"/>
          </a:xfrm>
          <a:prstGeom prst="rect">
            <a:avLst/>
          </a:prstGeom>
          <a:noFill/>
        </p:spPr>
        <p:txBody>
          <a:bodyPr wrap="square" rtlCol="0">
            <a:spAutoFit/>
          </a:bodyPr>
          <a:lstStyle/>
          <a:p>
            <a:pPr algn="ctr"/>
            <a:r>
              <a:rPr lang="fr-FR" sz="2800" noProof="0" dirty="0">
                <a:latin typeface="+mj-lt"/>
              </a:rPr>
              <a:t>Workshop Radon</a:t>
            </a:r>
          </a:p>
          <a:p>
            <a:pPr algn="ctr"/>
            <a:r>
              <a:rPr lang="fr-FR" sz="2800" noProof="0" dirty="0">
                <a:latin typeface="+mj-lt"/>
              </a:rPr>
              <a:t>Hichem Tedjditi, CPPM</a:t>
            </a:r>
            <a:endParaRPr lang="fr-FR" noProof="0" dirty="0">
              <a:latin typeface="+mj-lt"/>
            </a:endParaRPr>
          </a:p>
        </p:txBody>
      </p:sp>
      <p:pic>
        <p:nvPicPr>
          <p:cNvPr id="4" name="Image 3">
            <a:extLst>
              <a:ext uri="{FF2B5EF4-FFF2-40B4-BE49-F238E27FC236}">
                <a16:creationId xmlns:a16="http://schemas.microsoft.com/office/drawing/2014/main" id="{4BA6EFD6-3110-3264-AF59-588F18E6DC94}"/>
              </a:ext>
            </a:extLst>
          </p:cNvPr>
          <p:cNvPicPr>
            <a:picLocks noChangeAspect="1"/>
          </p:cNvPicPr>
          <p:nvPr/>
        </p:nvPicPr>
        <p:blipFill rotWithShape="1">
          <a:blip r:embed="rId3">
            <a:extLst>
              <a:ext uri="{28A0092B-C50C-407E-A947-70E740481C1C}">
                <a14:useLocalDpi xmlns:a14="http://schemas.microsoft.com/office/drawing/2010/main" val="0"/>
              </a:ext>
            </a:extLst>
          </a:blip>
          <a:srcRect b="11650"/>
          <a:stretch/>
        </p:blipFill>
        <p:spPr>
          <a:xfrm>
            <a:off x="10716781" y="0"/>
            <a:ext cx="1467055" cy="1279319"/>
          </a:xfrm>
          <a:prstGeom prst="rect">
            <a:avLst/>
          </a:prstGeom>
        </p:spPr>
      </p:pic>
    </p:spTree>
    <p:extLst>
      <p:ext uri="{BB962C8B-B14F-4D97-AF65-F5344CB8AC3E}">
        <p14:creationId xmlns:p14="http://schemas.microsoft.com/office/powerpoint/2010/main" val="1208222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087D393-0171-4674-B334-67B6EEDCEEFC}"/>
              </a:ext>
            </a:extLst>
          </p:cNvPr>
          <p:cNvSpPr>
            <a:spLocks noGrp="1"/>
          </p:cNvSpPr>
          <p:nvPr>
            <p:ph type="sldNum" sz="quarter" idx="12"/>
          </p:nvPr>
        </p:nvSpPr>
        <p:spPr/>
        <p:txBody>
          <a:bodyPr/>
          <a:lstStyle/>
          <a:p>
            <a:fld id="{192748C4-32B1-418D-A2FD-FF535DC103DE}" type="slidenum">
              <a:rPr lang="fr-FR" sz="2800" noProof="0" smtClean="0"/>
              <a:t>10</a:t>
            </a:fld>
            <a:endParaRPr lang="fr-FR" sz="2800" noProof="0" dirty="0"/>
          </a:p>
        </p:txBody>
      </p:sp>
      <p:graphicFrame>
        <p:nvGraphicFramePr>
          <p:cNvPr id="3" name="Graphique 2">
            <a:extLst>
              <a:ext uri="{FF2B5EF4-FFF2-40B4-BE49-F238E27FC236}">
                <a16:creationId xmlns:a16="http://schemas.microsoft.com/office/drawing/2014/main" id="{C58215FD-85D2-48D6-ABB1-AE9D26A63536}"/>
              </a:ext>
            </a:extLst>
          </p:cNvPr>
          <p:cNvGraphicFramePr>
            <a:graphicFrameLocks/>
          </p:cNvGraphicFramePr>
          <p:nvPr>
            <p:extLst>
              <p:ext uri="{D42A27DB-BD31-4B8C-83A1-F6EECF244321}">
                <p14:modId xmlns:p14="http://schemas.microsoft.com/office/powerpoint/2010/main" val="4161379423"/>
              </p:ext>
            </p:extLst>
          </p:nvPr>
        </p:nvGraphicFramePr>
        <p:xfrm>
          <a:off x="2171699" y="922114"/>
          <a:ext cx="7848601" cy="539781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6C968FC3-618E-44D7-A2F9-CEBD4964ED66}"/>
              </a:ext>
            </a:extLst>
          </p:cNvPr>
          <p:cNvSpPr/>
          <p:nvPr/>
        </p:nvSpPr>
        <p:spPr>
          <a:xfrm>
            <a:off x="3035808" y="1627632"/>
            <a:ext cx="1088136" cy="4151376"/>
          </a:xfrm>
          <a:prstGeom prst="rect">
            <a:avLst/>
          </a:prstGeom>
          <a:solidFill>
            <a:schemeClr val="accent1">
              <a:alpha val="33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sz="1200" noProof="0" dirty="0">
                <a:solidFill>
                  <a:srgbClr val="00B0F0"/>
                </a:solidFill>
              </a:rPr>
              <a:t>Initialization</a:t>
            </a:r>
            <a:endParaRPr lang="fr-FR" sz="1400" noProof="0" dirty="0">
              <a:solidFill>
                <a:srgbClr val="00B0F0"/>
              </a:solidFill>
            </a:endParaRPr>
          </a:p>
        </p:txBody>
      </p:sp>
      <p:sp>
        <p:nvSpPr>
          <p:cNvPr id="5" name="ZoneTexte 4">
            <a:extLst>
              <a:ext uri="{FF2B5EF4-FFF2-40B4-BE49-F238E27FC236}">
                <a16:creationId xmlns:a16="http://schemas.microsoft.com/office/drawing/2014/main" id="{6D5B4251-DC43-4B43-89D4-84C41D653C1A}"/>
              </a:ext>
            </a:extLst>
          </p:cNvPr>
          <p:cNvSpPr txBox="1"/>
          <p:nvPr/>
        </p:nvSpPr>
        <p:spPr>
          <a:xfrm>
            <a:off x="0" y="0"/>
            <a:ext cx="12192000" cy="769441"/>
          </a:xfrm>
          <a:prstGeom prst="rect">
            <a:avLst/>
          </a:prstGeom>
          <a:noFill/>
        </p:spPr>
        <p:txBody>
          <a:bodyPr wrap="square" rtlCol="0">
            <a:spAutoFit/>
          </a:bodyPr>
          <a:lstStyle/>
          <a:p>
            <a:pPr algn="ctr"/>
            <a:r>
              <a:rPr lang="fr-FR" sz="4400" noProof="0" dirty="0"/>
              <a:t>Comportement typique de C(Rn)</a:t>
            </a:r>
          </a:p>
        </p:txBody>
      </p:sp>
      <p:sp>
        <p:nvSpPr>
          <p:cNvPr id="6" name="Rectangle 5">
            <a:extLst>
              <a:ext uri="{FF2B5EF4-FFF2-40B4-BE49-F238E27FC236}">
                <a16:creationId xmlns:a16="http://schemas.microsoft.com/office/drawing/2014/main" id="{095498F8-3833-43E5-B7DB-DB12E7FA9AEB}"/>
              </a:ext>
            </a:extLst>
          </p:cNvPr>
          <p:cNvSpPr/>
          <p:nvPr/>
        </p:nvSpPr>
        <p:spPr>
          <a:xfrm>
            <a:off x="4123944" y="1627632"/>
            <a:ext cx="3319272" cy="4151376"/>
          </a:xfrm>
          <a:prstGeom prst="rect">
            <a:avLst/>
          </a:prstGeom>
          <a:solidFill>
            <a:srgbClr val="FF0000">
              <a:alpha val="25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noProof="0" dirty="0">
                <a:solidFill>
                  <a:srgbClr val="FF0000"/>
                </a:solidFill>
              </a:rPr>
              <a:t>Adsorption</a:t>
            </a:r>
          </a:p>
        </p:txBody>
      </p:sp>
      <p:sp>
        <p:nvSpPr>
          <p:cNvPr id="7" name="Rectangle 6">
            <a:extLst>
              <a:ext uri="{FF2B5EF4-FFF2-40B4-BE49-F238E27FC236}">
                <a16:creationId xmlns:a16="http://schemas.microsoft.com/office/drawing/2014/main" id="{9C9D91EF-1C49-4291-AE0C-3FAC08FAAC15}"/>
              </a:ext>
            </a:extLst>
          </p:cNvPr>
          <p:cNvSpPr/>
          <p:nvPr/>
        </p:nvSpPr>
        <p:spPr>
          <a:xfrm>
            <a:off x="7443216" y="1627632"/>
            <a:ext cx="1563624" cy="4151376"/>
          </a:xfrm>
          <a:prstGeom prst="rect">
            <a:avLst/>
          </a:prstGeom>
          <a:solidFill>
            <a:schemeClr val="bg1">
              <a:lumMod val="65000"/>
              <a:alpha val="3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noProof="0" dirty="0">
                <a:solidFill>
                  <a:schemeClr val="tx1"/>
                </a:solidFill>
              </a:rPr>
              <a:t>Saturation</a:t>
            </a:r>
          </a:p>
        </p:txBody>
      </p:sp>
    </p:spTree>
    <p:extLst>
      <p:ext uri="{BB962C8B-B14F-4D97-AF65-F5344CB8AC3E}">
        <p14:creationId xmlns:p14="http://schemas.microsoft.com/office/powerpoint/2010/main" val="1936450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6F03C60-6263-4676-8253-291C3FFE3C03}"/>
              </a:ext>
            </a:extLst>
          </p:cNvPr>
          <p:cNvSpPr>
            <a:spLocks noGrp="1"/>
          </p:cNvSpPr>
          <p:nvPr>
            <p:ph type="sldNum" sz="quarter" idx="12"/>
          </p:nvPr>
        </p:nvSpPr>
        <p:spPr/>
        <p:txBody>
          <a:bodyPr/>
          <a:lstStyle/>
          <a:p>
            <a:fld id="{192748C4-32B1-418D-A2FD-FF535DC103DE}" type="slidenum">
              <a:rPr lang="fr-FR" sz="2800" noProof="0" smtClean="0"/>
              <a:t>11</a:t>
            </a:fld>
            <a:endParaRPr lang="fr-FR" sz="2800" noProof="0" dirty="0"/>
          </a:p>
        </p:txBody>
      </p:sp>
      <p:sp>
        <p:nvSpPr>
          <p:cNvPr id="5" name="ZoneTexte 4">
            <a:extLst>
              <a:ext uri="{FF2B5EF4-FFF2-40B4-BE49-F238E27FC236}">
                <a16:creationId xmlns:a16="http://schemas.microsoft.com/office/drawing/2014/main" id="{619DE088-CA46-4BB5-ACA0-6C7F5FD1DBE3}"/>
              </a:ext>
            </a:extLst>
          </p:cNvPr>
          <p:cNvSpPr txBox="1"/>
          <p:nvPr/>
        </p:nvSpPr>
        <p:spPr>
          <a:xfrm>
            <a:off x="3333497" y="122163"/>
            <a:ext cx="5525006" cy="769441"/>
          </a:xfrm>
          <a:prstGeom prst="rect">
            <a:avLst/>
          </a:prstGeom>
          <a:solidFill>
            <a:schemeClr val="bg1"/>
          </a:solidFill>
          <a:ln w="22225">
            <a:solidFill>
              <a:srgbClr val="92D050"/>
            </a:solidFill>
          </a:ln>
        </p:spPr>
        <p:txBody>
          <a:bodyPr wrap="square" rtlCol="0" anchor="ctr">
            <a:spAutoFit/>
          </a:bodyPr>
          <a:lstStyle/>
          <a:p>
            <a:pPr algn="ctr"/>
            <a:r>
              <a:rPr lang="fr-FR" sz="4400" b="1" noProof="0" dirty="0">
                <a:solidFill>
                  <a:srgbClr val="92D050"/>
                </a:solidFill>
                <a:latin typeface="+mj-lt"/>
              </a:rPr>
              <a:t>Mesure </a:t>
            </a:r>
            <a:r>
              <a:rPr lang="fr-FR" sz="4400" b="1" noProof="0" dirty="0" err="1">
                <a:solidFill>
                  <a:srgbClr val="92D050"/>
                </a:solidFill>
                <a:latin typeface="+mj-lt"/>
              </a:rPr>
              <a:t>HPGe</a:t>
            </a:r>
            <a:endParaRPr lang="fr-FR" sz="4800" b="1" noProof="0" dirty="0">
              <a:solidFill>
                <a:srgbClr val="92D050"/>
              </a:solidFill>
              <a:latin typeface="+mj-lt"/>
            </a:endParaRPr>
          </a:p>
        </p:txBody>
      </p:sp>
      <p:sp>
        <p:nvSpPr>
          <p:cNvPr id="6" name="ZoneTexte 5">
            <a:extLst>
              <a:ext uri="{FF2B5EF4-FFF2-40B4-BE49-F238E27FC236}">
                <a16:creationId xmlns:a16="http://schemas.microsoft.com/office/drawing/2014/main" id="{E968C644-44BC-40EF-9D24-39B8B1F4456E}"/>
              </a:ext>
            </a:extLst>
          </p:cNvPr>
          <p:cNvSpPr txBox="1"/>
          <p:nvPr/>
        </p:nvSpPr>
        <p:spPr>
          <a:xfrm>
            <a:off x="38100" y="1402682"/>
            <a:ext cx="5836035" cy="2123658"/>
          </a:xfrm>
          <a:prstGeom prst="rect">
            <a:avLst/>
          </a:prstGeom>
          <a:noFill/>
          <a:ln w="22225">
            <a:solidFill>
              <a:schemeClr val="tx1"/>
            </a:solidFill>
          </a:ln>
        </p:spPr>
        <p:txBody>
          <a:bodyPr wrap="square" rtlCol="0">
            <a:spAutoFit/>
          </a:bodyPr>
          <a:lstStyle/>
          <a:p>
            <a:pPr algn="ctr"/>
            <a:r>
              <a:rPr lang="fr-FR" sz="2000" b="1" noProof="0" dirty="0">
                <a:latin typeface="+mj-lt"/>
                <a:sym typeface="Wingdings" panose="05000000000000000000" pitchFamily="2" charset="2"/>
              </a:rPr>
              <a:t>Mesure de la concentration de Radon dans l’échantillon par spectroscopie gamma</a:t>
            </a:r>
          </a:p>
          <a:p>
            <a:pPr algn="ctr"/>
            <a:endParaRPr lang="fr-FR" sz="2000" noProof="0" dirty="0">
              <a:latin typeface="+mj-lt"/>
              <a:sym typeface="Wingdings" panose="05000000000000000000" pitchFamily="2" charset="2"/>
            </a:endParaRPr>
          </a:p>
          <a:p>
            <a:pPr marL="285750" indent="-285750">
              <a:buFont typeface="Wingdings" panose="05000000000000000000" pitchFamily="2" charset="2"/>
              <a:buChar char="à"/>
            </a:pPr>
            <a:r>
              <a:rPr lang="fr-FR" noProof="0" dirty="0">
                <a:latin typeface="+mj-lt"/>
                <a:sym typeface="Wingdings" panose="05000000000000000000" pitchFamily="2" charset="2"/>
              </a:rPr>
              <a:t>100 cm</a:t>
            </a:r>
            <a:r>
              <a:rPr lang="fr-FR" baseline="30000" noProof="0" dirty="0">
                <a:latin typeface="+mj-lt"/>
                <a:sym typeface="Wingdings" panose="05000000000000000000" pitchFamily="2" charset="2"/>
              </a:rPr>
              <a:t>3</a:t>
            </a:r>
            <a:r>
              <a:rPr lang="fr-FR" noProof="0" dirty="0">
                <a:latin typeface="+mj-lt"/>
                <a:sym typeface="Wingdings" panose="05000000000000000000" pitchFamily="2" charset="2"/>
              </a:rPr>
              <a:t> </a:t>
            </a:r>
            <a:r>
              <a:rPr lang="fr-FR" noProof="0" dirty="0" err="1">
                <a:latin typeface="+mj-lt"/>
                <a:sym typeface="Wingdings" panose="05000000000000000000" pitchFamily="2" charset="2"/>
              </a:rPr>
              <a:t>HPGe</a:t>
            </a:r>
            <a:r>
              <a:rPr lang="fr-FR" noProof="0" dirty="0">
                <a:latin typeface="+mj-lt"/>
                <a:sym typeface="Wingdings" panose="05000000000000000000" pitchFamily="2" charset="2"/>
              </a:rPr>
              <a:t> protégé par une épaisseur de plomb de 15cm. </a:t>
            </a:r>
          </a:p>
          <a:p>
            <a:pPr marL="285750" indent="-285750">
              <a:buFont typeface="Wingdings" panose="05000000000000000000" pitchFamily="2" charset="2"/>
              <a:buChar char="à"/>
            </a:pPr>
            <a:r>
              <a:rPr lang="fr-FR" noProof="0" dirty="0">
                <a:latin typeface="+mj-lt"/>
                <a:sym typeface="Wingdings" panose="05000000000000000000" pitchFamily="2" charset="2"/>
              </a:rPr>
              <a:t>Mesure des gammas de 609 keV du </a:t>
            </a:r>
            <a:r>
              <a:rPr lang="fr-FR" baseline="30000" noProof="0" dirty="0">
                <a:latin typeface="+mj-lt"/>
                <a:sym typeface="Wingdings" panose="05000000000000000000" pitchFamily="2" charset="2"/>
              </a:rPr>
              <a:t>214</a:t>
            </a:r>
            <a:r>
              <a:rPr lang="fr-FR" noProof="0" dirty="0">
                <a:latin typeface="+mj-lt"/>
                <a:sym typeface="Wingdings" panose="05000000000000000000" pitchFamily="2" charset="2"/>
              </a:rPr>
              <a:t>Bi.</a:t>
            </a:r>
          </a:p>
          <a:p>
            <a:pPr marL="342900" indent="-342900">
              <a:buFont typeface="Wingdings" panose="05000000000000000000" pitchFamily="2" charset="2"/>
              <a:buChar char="à"/>
            </a:pPr>
            <a:r>
              <a:rPr lang="fr-FR" noProof="0" dirty="0" err="1">
                <a:latin typeface="+mj-lt"/>
                <a:sym typeface="Wingdings" panose="05000000000000000000" pitchFamily="2" charset="2"/>
              </a:rPr>
              <a:t>A</a:t>
            </a:r>
            <a:r>
              <a:rPr lang="fr-FR" baseline="-25000" noProof="0" dirty="0" err="1">
                <a:latin typeface="+mj-lt"/>
                <a:sym typeface="Wingdings" panose="05000000000000000000" pitchFamily="2" charset="2"/>
              </a:rPr>
              <a:t>sample</a:t>
            </a:r>
            <a:r>
              <a:rPr lang="fr-FR" noProof="0" dirty="0">
                <a:latin typeface="+mj-lt"/>
                <a:sym typeface="Wingdings" panose="05000000000000000000" pitchFamily="2" charset="2"/>
              </a:rPr>
              <a:t> en Bq/kg</a:t>
            </a:r>
          </a:p>
        </p:txBody>
      </p:sp>
      <p:pic>
        <p:nvPicPr>
          <p:cNvPr id="4" name="Image 3">
            <a:extLst>
              <a:ext uri="{FF2B5EF4-FFF2-40B4-BE49-F238E27FC236}">
                <a16:creationId xmlns:a16="http://schemas.microsoft.com/office/drawing/2014/main" id="{A3339D39-3A3B-4E62-97B9-0C986E177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1478" y="1402682"/>
            <a:ext cx="6009205" cy="4644451"/>
          </a:xfrm>
          <a:prstGeom prst="rect">
            <a:avLst/>
          </a:prstGeom>
          <a:ln w="22225">
            <a:solidFill>
              <a:srgbClr val="92D050"/>
            </a:solidFill>
          </a:ln>
        </p:spPr>
      </p:pic>
    </p:spTree>
    <p:extLst>
      <p:ext uri="{BB962C8B-B14F-4D97-AF65-F5344CB8AC3E}">
        <p14:creationId xmlns:p14="http://schemas.microsoft.com/office/powerpoint/2010/main" val="22332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EAA4A57-1A54-4874-B01A-68C0FB4467AD}"/>
              </a:ext>
            </a:extLst>
          </p:cNvPr>
          <p:cNvSpPr>
            <a:spLocks noGrp="1"/>
          </p:cNvSpPr>
          <p:nvPr>
            <p:ph type="sldNum" sz="quarter" idx="12"/>
          </p:nvPr>
        </p:nvSpPr>
        <p:spPr/>
        <p:txBody>
          <a:bodyPr/>
          <a:lstStyle/>
          <a:p>
            <a:fld id="{192748C4-32B1-418D-A2FD-FF535DC103DE}" type="slidenum">
              <a:rPr lang="fr-FR" sz="2800" noProof="0" smtClean="0"/>
              <a:t>12</a:t>
            </a:fld>
            <a:endParaRPr lang="fr-FR" sz="2800" noProof="0" dirty="0"/>
          </a:p>
        </p:txBody>
      </p:sp>
      <p:pic>
        <p:nvPicPr>
          <p:cNvPr id="6" name="Image 5">
            <a:extLst>
              <a:ext uri="{FF2B5EF4-FFF2-40B4-BE49-F238E27FC236}">
                <a16:creationId xmlns:a16="http://schemas.microsoft.com/office/drawing/2014/main" id="{CA170591-DC98-457A-8F62-005EE68259E0}"/>
              </a:ext>
            </a:extLst>
          </p:cNvPr>
          <p:cNvPicPr>
            <a:picLocks noChangeAspect="1"/>
          </p:cNvPicPr>
          <p:nvPr/>
        </p:nvPicPr>
        <p:blipFill>
          <a:blip r:embed="rId2"/>
          <a:stretch>
            <a:fillRect/>
          </a:stretch>
        </p:blipFill>
        <p:spPr>
          <a:xfrm>
            <a:off x="36576" y="865568"/>
            <a:ext cx="6775704" cy="3127962"/>
          </a:xfrm>
          <a:prstGeom prst="rect">
            <a:avLst/>
          </a:prstGeom>
        </p:spPr>
      </p:pic>
      <p:sp>
        <p:nvSpPr>
          <p:cNvPr id="8" name="ZoneTexte 7">
            <a:extLst>
              <a:ext uri="{FF2B5EF4-FFF2-40B4-BE49-F238E27FC236}">
                <a16:creationId xmlns:a16="http://schemas.microsoft.com/office/drawing/2014/main" id="{A8DE396B-CE7F-4792-9129-11D69818F411}"/>
              </a:ext>
            </a:extLst>
          </p:cNvPr>
          <p:cNvSpPr txBox="1"/>
          <p:nvPr/>
        </p:nvSpPr>
        <p:spPr>
          <a:xfrm>
            <a:off x="1767564" y="496236"/>
            <a:ext cx="3429144" cy="369332"/>
          </a:xfrm>
          <a:prstGeom prst="rect">
            <a:avLst/>
          </a:prstGeom>
          <a:noFill/>
          <a:ln w="19050">
            <a:solidFill>
              <a:schemeClr val="tx1"/>
            </a:solidFill>
          </a:ln>
        </p:spPr>
        <p:txBody>
          <a:bodyPr wrap="none" rtlCol="0">
            <a:spAutoFit/>
          </a:bodyPr>
          <a:lstStyle/>
          <a:p>
            <a:r>
              <a:rPr lang="fr-FR" noProof="0" dirty="0"/>
              <a:t>Mesure d’adsorbant standards</a:t>
            </a:r>
          </a:p>
        </p:txBody>
      </p:sp>
      <p:sp>
        <p:nvSpPr>
          <p:cNvPr id="9" name="ZoneTexte 8">
            <a:extLst>
              <a:ext uri="{FF2B5EF4-FFF2-40B4-BE49-F238E27FC236}">
                <a16:creationId xmlns:a16="http://schemas.microsoft.com/office/drawing/2014/main" id="{40842AC4-6927-4443-B49C-32AA2C1CF4DC}"/>
              </a:ext>
            </a:extLst>
          </p:cNvPr>
          <p:cNvSpPr txBox="1"/>
          <p:nvPr/>
        </p:nvSpPr>
        <p:spPr>
          <a:xfrm>
            <a:off x="8963599" y="489378"/>
            <a:ext cx="1326004" cy="369332"/>
          </a:xfrm>
          <a:prstGeom prst="rect">
            <a:avLst/>
          </a:prstGeom>
          <a:noFill/>
          <a:ln w="19050">
            <a:solidFill>
              <a:schemeClr val="tx1"/>
            </a:solidFill>
          </a:ln>
        </p:spPr>
        <p:txBody>
          <a:bodyPr wrap="none" rtlCol="0">
            <a:spAutoFit/>
          </a:bodyPr>
          <a:lstStyle/>
          <a:p>
            <a:r>
              <a:rPr lang="fr-FR" noProof="0" dirty="0"/>
              <a:t>ETS-10-Ag</a:t>
            </a:r>
          </a:p>
        </p:txBody>
      </p:sp>
      <p:graphicFrame>
        <p:nvGraphicFramePr>
          <p:cNvPr id="10" name="Tableau 9">
            <a:extLst>
              <a:ext uri="{FF2B5EF4-FFF2-40B4-BE49-F238E27FC236}">
                <a16:creationId xmlns:a16="http://schemas.microsoft.com/office/drawing/2014/main" id="{36C00E6B-27DF-4874-96A3-F04AC3640B54}"/>
              </a:ext>
            </a:extLst>
          </p:cNvPr>
          <p:cNvGraphicFramePr>
            <a:graphicFrameLocks noGrp="1"/>
          </p:cNvGraphicFramePr>
          <p:nvPr>
            <p:extLst>
              <p:ext uri="{D42A27DB-BD31-4B8C-83A1-F6EECF244321}">
                <p14:modId xmlns:p14="http://schemas.microsoft.com/office/powerpoint/2010/main" val="4133170113"/>
              </p:ext>
            </p:extLst>
          </p:nvPr>
        </p:nvGraphicFramePr>
        <p:xfrm>
          <a:off x="6967149" y="996989"/>
          <a:ext cx="5057646" cy="1798320"/>
        </p:xfrm>
        <a:graphic>
          <a:graphicData uri="http://schemas.openxmlformats.org/drawingml/2006/table">
            <a:tbl>
              <a:tblPr firstRow="1">
                <a:tableStyleId>{91EBBBCC-DAD2-459C-BE2E-F6DE35CF9A28}</a:tableStyleId>
              </a:tblPr>
              <a:tblGrid>
                <a:gridCol w="1972743">
                  <a:extLst>
                    <a:ext uri="{9D8B030D-6E8A-4147-A177-3AD203B41FA5}">
                      <a16:colId xmlns:a16="http://schemas.microsoft.com/office/drawing/2014/main" val="164281229"/>
                    </a:ext>
                  </a:extLst>
                </a:gridCol>
                <a:gridCol w="1399021">
                  <a:extLst>
                    <a:ext uri="{9D8B030D-6E8A-4147-A177-3AD203B41FA5}">
                      <a16:colId xmlns:a16="http://schemas.microsoft.com/office/drawing/2014/main" val="228487607"/>
                    </a:ext>
                  </a:extLst>
                </a:gridCol>
                <a:gridCol w="1685882">
                  <a:extLst>
                    <a:ext uri="{9D8B030D-6E8A-4147-A177-3AD203B41FA5}">
                      <a16:colId xmlns:a16="http://schemas.microsoft.com/office/drawing/2014/main" val="3954954165"/>
                    </a:ext>
                  </a:extLst>
                </a:gridCol>
              </a:tblGrid>
              <a:tr h="199249">
                <a:tc>
                  <a:txBody>
                    <a:bodyPr/>
                    <a:lstStyle/>
                    <a:p>
                      <a:r>
                        <a:rPr lang="fr-FR" sz="1600" noProof="0" dirty="0">
                          <a:solidFill>
                            <a:schemeClr val="tx1"/>
                          </a:solidFill>
                        </a:rPr>
                        <a:t>Température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fr-FR" sz="1600" noProof="0" dirty="0">
                          <a:solidFill>
                            <a:schemeClr val="tx1"/>
                          </a:solidFill>
                        </a:rPr>
                        <a:t>K [m</a:t>
                      </a:r>
                      <a:r>
                        <a:rPr lang="fr-FR" sz="1600" baseline="30000" noProof="0" dirty="0">
                          <a:solidFill>
                            <a:schemeClr val="tx1"/>
                          </a:solidFill>
                        </a:rPr>
                        <a:t>3</a:t>
                      </a:r>
                      <a:r>
                        <a:rPr lang="fr-FR" sz="1600" baseline="0" noProof="0" dirty="0">
                          <a:solidFill>
                            <a:schemeClr val="tx1"/>
                          </a:solidFill>
                        </a:rPr>
                        <a:t>/kg]</a:t>
                      </a:r>
                      <a:endParaRPr lang="fr-FR" sz="160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fr-FR" sz="1600" noProof="0" dirty="0" err="1">
                          <a:solidFill>
                            <a:schemeClr val="tx1"/>
                          </a:solidFill>
                        </a:rPr>
                        <a:t>σ</a:t>
                      </a:r>
                      <a:r>
                        <a:rPr lang="fr-FR" sz="1600" baseline="-25000" noProof="0" dirty="0" err="1">
                          <a:solidFill>
                            <a:schemeClr val="tx1"/>
                          </a:solidFill>
                        </a:rPr>
                        <a:t>K</a:t>
                      </a:r>
                      <a:endParaRPr lang="fr-FR" sz="160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3577825"/>
                  </a:ext>
                </a:extLst>
              </a:tr>
              <a:tr h="199249">
                <a:tc>
                  <a:txBody>
                    <a:bodyPr/>
                    <a:lstStyle/>
                    <a:p>
                      <a:pPr algn="l"/>
                      <a:r>
                        <a:rPr lang="fr-FR" noProof="0"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fr-FR" noProof="0" dirty="0"/>
                        <a:t>19900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fr-FR" noProof="0" dirty="0"/>
                        <a:t>6000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5026720"/>
                  </a:ext>
                </a:extLst>
              </a:tr>
              <a:tr h="199249">
                <a:tc>
                  <a:txBody>
                    <a:bodyPr/>
                    <a:lstStyle/>
                    <a:p>
                      <a:pPr algn="l"/>
                      <a:r>
                        <a:rPr lang="fr-FR" noProof="0" dirty="0"/>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fr-FR" noProof="0" dirty="0"/>
                        <a:t>2332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fr-FR" noProof="0" dirty="0"/>
                        <a:t>166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8043507"/>
                  </a:ext>
                </a:extLst>
              </a:tr>
              <a:tr h="199249">
                <a:tc>
                  <a:txBody>
                    <a:bodyPr/>
                    <a:lstStyle/>
                    <a:p>
                      <a:pPr algn="l"/>
                      <a:r>
                        <a:rPr lang="fr-FR" noProof="0" dirty="0"/>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fr-FR" noProof="0" dirty="0"/>
                        <a:t>989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fr-FR" noProof="0" dirty="0"/>
                        <a:t>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3026405"/>
                  </a:ext>
                </a:extLst>
              </a:tr>
              <a:tr h="199249">
                <a:tc>
                  <a:txBody>
                    <a:bodyPr/>
                    <a:lstStyle/>
                    <a:p>
                      <a:pPr algn="l"/>
                      <a:r>
                        <a:rPr lang="fr-FR" noProof="0" dirty="0"/>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fr-FR" noProof="0" dirty="0"/>
                        <a:t>187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fr-FR" noProof="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176526"/>
                  </a:ext>
                </a:extLst>
              </a:tr>
            </a:tbl>
          </a:graphicData>
        </a:graphic>
      </p:graphicFrame>
      <p:sp>
        <p:nvSpPr>
          <p:cNvPr id="11" name="ZoneTexte 10">
            <a:extLst>
              <a:ext uri="{FF2B5EF4-FFF2-40B4-BE49-F238E27FC236}">
                <a16:creationId xmlns:a16="http://schemas.microsoft.com/office/drawing/2014/main" id="{197C82A2-CF8F-40EA-9F4A-A5826A92C5AD}"/>
              </a:ext>
            </a:extLst>
          </p:cNvPr>
          <p:cNvSpPr txBox="1"/>
          <p:nvPr/>
        </p:nvSpPr>
        <p:spPr>
          <a:xfrm>
            <a:off x="1773003" y="4200937"/>
            <a:ext cx="9862457" cy="1938992"/>
          </a:xfrm>
          <a:prstGeom prst="rect">
            <a:avLst/>
          </a:prstGeom>
          <a:noFill/>
        </p:spPr>
        <p:txBody>
          <a:bodyPr wrap="square" rtlCol="0">
            <a:spAutoFit/>
          </a:bodyPr>
          <a:lstStyle/>
          <a:p>
            <a:pPr marL="285750" indent="-285750">
              <a:buFont typeface="Wingdings" panose="05000000000000000000" pitchFamily="2" charset="2"/>
              <a:buChar char="à"/>
            </a:pPr>
            <a:r>
              <a:rPr lang="fr-FR" sz="2000" noProof="0" dirty="0">
                <a:solidFill>
                  <a:schemeClr val="accent5">
                    <a:lumMod val="75000"/>
                  </a:schemeClr>
                </a:solidFill>
                <a:latin typeface="+mj-lt"/>
              </a:rPr>
              <a:t>Nouveaux matériaux extrêmement adsorbant, à température ambiante et plus:</a:t>
            </a:r>
          </a:p>
          <a:p>
            <a:pPr marL="742950" lvl="1" indent="-285750">
              <a:buFont typeface="Arial" panose="020B0604020202020204" pitchFamily="34" charset="0"/>
              <a:buChar char="•"/>
            </a:pPr>
            <a:r>
              <a:rPr lang="fr-FR" sz="2000" dirty="0">
                <a:latin typeface="+mj-lt"/>
              </a:rPr>
              <a:t>Avantage pour la purification de mélange de gaz</a:t>
            </a:r>
            <a:endParaRPr lang="fr-FR" sz="2000" noProof="0" dirty="0">
              <a:latin typeface="+mj-lt"/>
            </a:endParaRPr>
          </a:p>
          <a:p>
            <a:pPr marL="285750" indent="-285750">
              <a:buFontTx/>
              <a:buChar char="-"/>
            </a:pPr>
            <a:endParaRPr lang="fr-FR" sz="2000" dirty="0">
              <a:latin typeface="+mj-lt"/>
            </a:endParaRPr>
          </a:p>
          <a:p>
            <a:r>
              <a:rPr lang="fr-FR" sz="2000" dirty="0">
                <a:latin typeface="+mj-lt"/>
                <a:sym typeface="Wingdings" panose="05000000000000000000" pitchFamily="2" charset="2"/>
              </a:rPr>
              <a:t> </a:t>
            </a:r>
            <a:r>
              <a:rPr lang="fr-FR" sz="2000" dirty="0">
                <a:latin typeface="+mj-lt"/>
              </a:rPr>
              <a:t>Intérêt au développement de matériaux plus adsorbant, plus </a:t>
            </a:r>
            <a:r>
              <a:rPr lang="fr-FR" sz="2000" dirty="0" err="1">
                <a:latin typeface="+mj-lt"/>
              </a:rPr>
              <a:t>radiopur</a:t>
            </a:r>
            <a:r>
              <a:rPr lang="fr-FR" sz="2000" dirty="0">
                <a:latin typeface="+mj-lt"/>
              </a:rPr>
              <a:t> et plus sélectif.</a:t>
            </a:r>
            <a:endParaRPr lang="fr-FR" sz="2000" noProof="0" dirty="0">
              <a:latin typeface="+mj-lt"/>
            </a:endParaRPr>
          </a:p>
          <a:p>
            <a:pPr marL="285750" indent="-285750">
              <a:buFontTx/>
              <a:buChar char="-"/>
            </a:pPr>
            <a:endParaRPr lang="fr-FR" sz="2000" noProof="0" dirty="0">
              <a:latin typeface="+mj-lt"/>
            </a:endParaRPr>
          </a:p>
          <a:p>
            <a:r>
              <a:rPr lang="fr-FR" sz="2000" noProof="0" dirty="0">
                <a:latin typeface="+mj-lt"/>
                <a:sym typeface="Wingdings" panose="05000000000000000000" pitchFamily="2" charset="2"/>
              </a:rPr>
              <a:t> </a:t>
            </a:r>
            <a:r>
              <a:rPr lang="fr-FR" sz="2000" noProof="0" dirty="0">
                <a:solidFill>
                  <a:srgbClr val="FF0000"/>
                </a:solidFill>
                <a:latin typeface="+mj-lt"/>
              </a:rPr>
              <a:t>Crucial de comprendre les mécanisme</a:t>
            </a:r>
            <a:r>
              <a:rPr lang="fr-FR" sz="2000" dirty="0">
                <a:solidFill>
                  <a:srgbClr val="FF0000"/>
                </a:solidFill>
                <a:latin typeface="+mj-lt"/>
              </a:rPr>
              <a:t>s impliqués. </a:t>
            </a:r>
            <a:endParaRPr lang="fr-FR" sz="2000" noProof="0" dirty="0">
              <a:solidFill>
                <a:srgbClr val="FF0000"/>
              </a:solidFill>
              <a:latin typeface="+mj-lt"/>
            </a:endParaRPr>
          </a:p>
        </p:txBody>
      </p:sp>
    </p:spTree>
    <p:extLst>
      <p:ext uri="{BB962C8B-B14F-4D97-AF65-F5344CB8AC3E}">
        <p14:creationId xmlns:p14="http://schemas.microsoft.com/office/powerpoint/2010/main" val="2417834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6F03C60-6263-4676-8253-291C3FFE3C03}"/>
              </a:ext>
            </a:extLst>
          </p:cNvPr>
          <p:cNvSpPr>
            <a:spLocks noGrp="1"/>
          </p:cNvSpPr>
          <p:nvPr>
            <p:ph type="sldNum" sz="quarter" idx="12"/>
          </p:nvPr>
        </p:nvSpPr>
        <p:spPr/>
        <p:txBody>
          <a:bodyPr/>
          <a:lstStyle/>
          <a:p>
            <a:fld id="{192748C4-32B1-418D-A2FD-FF535DC103DE}" type="slidenum">
              <a:rPr lang="fr-FR" sz="2800" noProof="0" smtClean="0"/>
              <a:t>13</a:t>
            </a:fld>
            <a:endParaRPr lang="fr-FR" sz="2800" noProof="0" dirty="0"/>
          </a:p>
        </p:txBody>
      </p:sp>
      <p:sp>
        <p:nvSpPr>
          <p:cNvPr id="4" name="ZoneTexte 3">
            <a:extLst>
              <a:ext uri="{FF2B5EF4-FFF2-40B4-BE49-F238E27FC236}">
                <a16:creationId xmlns:a16="http://schemas.microsoft.com/office/drawing/2014/main" id="{31589AF5-F695-4D17-9849-54A3F609A2AA}"/>
              </a:ext>
            </a:extLst>
          </p:cNvPr>
          <p:cNvSpPr txBox="1"/>
          <p:nvPr/>
        </p:nvSpPr>
        <p:spPr>
          <a:xfrm>
            <a:off x="-1" y="2531098"/>
            <a:ext cx="12191999" cy="1754326"/>
          </a:xfrm>
          <a:prstGeom prst="rect">
            <a:avLst/>
          </a:prstGeom>
          <a:noFill/>
        </p:spPr>
        <p:txBody>
          <a:bodyPr wrap="square" rtlCol="0">
            <a:spAutoFit/>
          </a:bodyPr>
          <a:lstStyle/>
          <a:p>
            <a:endParaRPr lang="fr-FR" noProof="0" dirty="0">
              <a:latin typeface="+mj-lt"/>
            </a:endParaRPr>
          </a:p>
          <a:p>
            <a:r>
              <a:rPr lang="fr-FR" sz="2400" noProof="0" dirty="0">
                <a:latin typeface="+mj-lt"/>
              </a:rPr>
              <a:t>- Étudier les mécanismes fondamentaux du bruit de fonds induit par le radon, émanation et transport, dans les conditions expérimentales. Ainsi que le développement de nouveau matériaux et nouvelles techniques pour la capture du radon.</a:t>
            </a:r>
          </a:p>
          <a:p>
            <a:endParaRPr lang="fr-FR" noProof="0" dirty="0">
              <a:latin typeface="+mj-lt"/>
            </a:endParaRPr>
          </a:p>
        </p:txBody>
      </p:sp>
      <p:sp>
        <p:nvSpPr>
          <p:cNvPr id="3" name="ZoneTexte 2">
            <a:extLst>
              <a:ext uri="{FF2B5EF4-FFF2-40B4-BE49-F238E27FC236}">
                <a16:creationId xmlns:a16="http://schemas.microsoft.com/office/drawing/2014/main" id="{715E721C-F1AF-3E70-171E-D4A14B388C8F}"/>
              </a:ext>
            </a:extLst>
          </p:cNvPr>
          <p:cNvSpPr txBox="1"/>
          <p:nvPr/>
        </p:nvSpPr>
        <p:spPr>
          <a:xfrm>
            <a:off x="0" y="1761658"/>
            <a:ext cx="12192000" cy="769441"/>
          </a:xfrm>
          <a:prstGeom prst="rect">
            <a:avLst/>
          </a:prstGeom>
          <a:noFill/>
        </p:spPr>
        <p:txBody>
          <a:bodyPr wrap="square" rtlCol="0">
            <a:spAutoFit/>
          </a:bodyPr>
          <a:lstStyle/>
          <a:p>
            <a:pPr algn="ctr"/>
            <a:r>
              <a:rPr lang="fr-FR" sz="4400" noProof="0" dirty="0"/>
              <a:t>Objectif de la plateforme Radon:</a:t>
            </a:r>
          </a:p>
        </p:txBody>
      </p:sp>
    </p:spTree>
    <p:extLst>
      <p:ext uri="{BB962C8B-B14F-4D97-AF65-F5344CB8AC3E}">
        <p14:creationId xmlns:p14="http://schemas.microsoft.com/office/powerpoint/2010/main" val="3986082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6F03C60-6263-4676-8253-291C3FFE3C03}"/>
              </a:ext>
            </a:extLst>
          </p:cNvPr>
          <p:cNvSpPr>
            <a:spLocks noGrp="1"/>
          </p:cNvSpPr>
          <p:nvPr>
            <p:ph type="sldNum" sz="quarter" idx="12"/>
          </p:nvPr>
        </p:nvSpPr>
        <p:spPr/>
        <p:txBody>
          <a:bodyPr/>
          <a:lstStyle/>
          <a:p>
            <a:fld id="{192748C4-32B1-418D-A2FD-FF535DC103DE}" type="slidenum">
              <a:rPr lang="fr-FR" sz="2800" noProof="0" smtClean="0"/>
              <a:t>14</a:t>
            </a:fld>
            <a:endParaRPr lang="fr-FR" sz="2800" noProof="0" dirty="0"/>
          </a:p>
        </p:txBody>
      </p:sp>
      <p:sp>
        <p:nvSpPr>
          <p:cNvPr id="6" name="Rectangle 5">
            <a:extLst>
              <a:ext uri="{FF2B5EF4-FFF2-40B4-BE49-F238E27FC236}">
                <a16:creationId xmlns:a16="http://schemas.microsoft.com/office/drawing/2014/main" id="{399F3CD6-716F-4CDF-AC34-54D69ADA61FC}"/>
              </a:ext>
            </a:extLst>
          </p:cNvPr>
          <p:cNvSpPr/>
          <p:nvPr/>
        </p:nvSpPr>
        <p:spPr>
          <a:xfrm>
            <a:off x="1487260" y="1294537"/>
            <a:ext cx="9217479" cy="1436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noProof="0" dirty="0">
                <a:solidFill>
                  <a:schemeClr val="tx1"/>
                </a:solidFill>
                <a:latin typeface="+mj-lt"/>
              </a:rPr>
              <a:t>Etude de l’émanation dans les conditions expérimentales:</a:t>
            </a:r>
          </a:p>
        </p:txBody>
      </p:sp>
      <p:sp>
        <p:nvSpPr>
          <p:cNvPr id="5" name="ZoneTexte 4">
            <a:extLst>
              <a:ext uri="{FF2B5EF4-FFF2-40B4-BE49-F238E27FC236}">
                <a16:creationId xmlns:a16="http://schemas.microsoft.com/office/drawing/2014/main" id="{3EDF8F39-9B75-9901-430B-13B2B24B9A30}"/>
              </a:ext>
            </a:extLst>
          </p:cNvPr>
          <p:cNvSpPr txBox="1"/>
          <p:nvPr/>
        </p:nvSpPr>
        <p:spPr>
          <a:xfrm>
            <a:off x="279628" y="3249387"/>
            <a:ext cx="6094638" cy="2308324"/>
          </a:xfrm>
          <a:prstGeom prst="rect">
            <a:avLst/>
          </a:prstGeom>
          <a:noFill/>
        </p:spPr>
        <p:txBody>
          <a:bodyPr wrap="square">
            <a:spAutoFit/>
          </a:bodyPr>
          <a:lstStyle/>
          <a:p>
            <a:pPr marL="285750" indent="-285750">
              <a:buFontTx/>
              <a:buChar char="-"/>
            </a:pPr>
            <a:r>
              <a:rPr lang="fr-FR" sz="2400" dirty="0">
                <a:solidFill>
                  <a:schemeClr val="tx1"/>
                </a:solidFill>
                <a:latin typeface="+mj-lt"/>
              </a:rPr>
              <a:t>À basse température</a:t>
            </a:r>
          </a:p>
          <a:p>
            <a:pPr marL="285750" indent="-285750">
              <a:buFontTx/>
              <a:buChar char="-"/>
            </a:pPr>
            <a:r>
              <a:rPr lang="fr-FR" sz="2400" dirty="0">
                <a:solidFill>
                  <a:schemeClr val="tx1"/>
                </a:solidFill>
                <a:latin typeface="+mj-lt"/>
              </a:rPr>
              <a:t>À haute pression </a:t>
            </a:r>
          </a:p>
          <a:p>
            <a:pPr marL="285750" indent="-285750">
              <a:buFontTx/>
              <a:buChar char="-"/>
            </a:pPr>
            <a:r>
              <a:rPr lang="fr-FR" sz="2400" dirty="0">
                <a:solidFill>
                  <a:schemeClr val="tx1"/>
                </a:solidFill>
                <a:latin typeface="+mj-lt"/>
              </a:rPr>
              <a:t>Dans des mélanges de gaz</a:t>
            </a:r>
          </a:p>
          <a:p>
            <a:pPr marL="285750" indent="-285750">
              <a:buFontTx/>
              <a:buChar char="-"/>
            </a:pPr>
            <a:r>
              <a:rPr lang="fr-FR" sz="2400" dirty="0">
                <a:solidFill>
                  <a:schemeClr val="tx1"/>
                </a:solidFill>
                <a:latin typeface="+mj-lt"/>
              </a:rPr>
              <a:t>Dans des gaz liquides</a:t>
            </a:r>
          </a:p>
          <a:p>
            <a:pPr marL="285750" indent="-285750">
              <a:buFontTx/>
              <a:buChar char="-"/>
            </a:pPr>
            <a:r>
              <a:rPr lang="fr-FR" sz="2400" dirty="0">
                <a:solidFill>
                  <a:schemeClr val="tx1"/>
                </a:solidFill>
                <a:latin typeface="+mj-lt"/>
              </a:rPr>
              <a:t>Dans l’eau</a:t>
            </a:r>
          </a:p>
          <a:p>
            <a:pPr marL="285750" indent="-285750">
              <a:buFontTx/>
              <a:buChar char="-"/>
            </a:pPr>
            <a:r>
              <a:rPr lang="fr-FR" sz="2400" dirty="0">
                <a:solidFill>
                  <a:schemeClr val="tx1"/>
                </a:solidFill>
                <a:latin typeface="+mj-lt"/>
              </a:rPr>
              <a:t>Etc. </a:t>
            </a:r>
          </a:p>
        </p:txBody>
      </p:sp>
    </p:spTree>
    <p:extLst>
      <p:ext uri="{BB962C8B-B14F-4D97-AF65-F5344CB8AC3E}">
        <p14:creationId xmlns:p14="http://schemas.microsoft.com/office/powerpoint/2010/main" val="1685706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ADF9E68-920B-4B9D-BB37-B50AA6D2CE51}"/>
              </a:ext>
            </a:extLst>
          </p:cNvPr>
          <p:cNvSpPr>
            <a:spLocks noGrp="1"/>
          </p:cNvSpPr>
          <p:nvPr>
            <p:ph type="sldNum" sz="quarter" idx="12"/>
          </p:nvPr>
        </p:nvSpPr>
        <p:spPr/>
        <p:txBody>
          <a:bodyPr/>
          <a:lstStyle/>
          <a:p>
            <a:fld id="{192748C4-32B1-418D-A2FD-FF535DC103DE}" type="slidenum">
              <a:rPr lang="fr-FR" sz="2800" noProof="0" smtClean="0"/>
              <a:t>15</a:t>
            </a:fld>
            <a:endParaRPr lang="fr-FR" sz="2800" noProof="0" dirty="0"/>
          </a:p>
        </p:txBody>
      </p:sp>
      <p:pic>
        <p:nvPicPr>
          <p:cNvPr id="3" name="Image 2">
            <a:extLst>
              <a:ext uri="{FF2B5EF4-FFF2-40B4-BE49-F238E27FC236}">
                <a16:creationId xmlns:a16="http://schemas.microsoft.com/office/drawing/2014/main" id="{1218DA2D-AD63-4C70-9763-CCE9C7A4FD03}"/>
              </a:ext>
            </a:extLst>
          </p:cNvPr>
          <p:cNvPicPr>
            <a:picLocks noChangeAspect="1"/>
          </p:cNvPicPr>
          <p:nvPr/>
        </p:nvPicPr>
        <p:blipFill>
          <a:blip r:embed="rId2"/>
          <a:stretch>
            <a:fillRect/>
          </a:stretch>
        </p:blipFill>
        <p:spPr>
          <a:xfrm>
            <a:off x="112535" y="1491627"/>
            <a:ext cx="5619750" cy="4210050"/>
          </a:xfrm>
          <a:prstGeom prst="rect">
            <a:avLst/>
          </a:prstGeom>
        </p:spPr>
      </p:pic>
      <p:sp>
        <p:nvSpPr>
          <p:cNvPr id="4" name="ZoneTexte 3">
            <a:extLst>
              <a:ext uri="{FF2B5EF4-FFF2-40B4-BE49-F238E27FC236}">
                <a16:creationId xmlns:a16="http://schemas.microsoft.com/office/drawing/2014/main" id="{5150F3B7-0FAC-4FB1-9406-C9AD061EB9AC}"/>
              </a:ext>
            </a:extLst>
          </p:cNvPr>
          <p:cNvSpPr txBox="1"/>
          <p:nvPr/>
        </p:nvSpPr>
        <p:spPr>
          <a:xfrm>
            <a:off x="326573" y="427382"/>
            <a:ext cx="4319234" cy="584775"/>
          </a:xfrm>
          <a:prstGeom prst="rect">
            <a:avLst/>
          </a:prstGeom>
          <a:solidFill>
            <a:srgbClr val="00FF00"/>
          </a:solidFill>
        </p:spPr>
        <p:txBody>
          <a:bodyPr wrap="square" rtlCol="0">
            <a:spAutoFit/>
          </a:bodyPr>
          <a:lstStyle/>
          <a:p>
            <a:r>
              <a:rPr lang="fr-FR" sz="3200" noProof="0" dirty="0"/>
              <a:t>Emanation/Exhalation</a:t>
            </a:r>
          </a:p>
        </p:txBody>
      </p:sp>
      <p:sp>
        <p:nvSpPr>
          <p:cNvPr id="5" name="ZoneTexte 4">
            <a:extLst>
              <a:ext uri="{FF2B5EF4-FFF2-40B4-BE49-F238E27FC236}">
                <a16:creationId xmlns:a16="http://schemas.microsoft.com/office/drawing/2014/main" id="{15CA56A1-986D-433F-9387-ADBCCD5A4A14}"/>
              </a:ext>
            </a:extLst>
          </p:cNvPr>
          <p:cNvSpPr txBox="1"/>
          <p:nvPr/>
        </p:nvSpPr>
        <p:spPr>
          <a:xfrm>
            <a:off x="1955880" y="3121223"/>
            <a:ext cx="556563" cy="307777"/>
          </a:xfrm>
          <a:prstGeom prst="rect">
            <a:avLst/>
          </a:prstGeom>
          <a:noFill/>
        </p:spPr>
        <p:txBody>
          <a:bodyPr wrap="none" rtlCol="0">
            <a:spAutoFit/>
          </a:bodyPr>
          <a:lstStyle/>
          <a:p>
            <a:r>
              <a:rPr lang="fr-FR" sz="1400" b="1" baseline="30000" noProof="0" dirty="0">
                <a:solidFill>
                  <a:srgbClr val="0000FF"/>
                </a:solidFill>
              </a:rPr>
              <a:t>226</a:t>
            </a:r>
            <a:r>
              <a:rPr lang="fr-FR" sz="1400" b="1" noProof="0" dirty="0">
                <a:solidFill>
                  <a:srgbClr val="0000FF"/>
                </a:solidFill>
              </a:rPr>
              <a:t>Ra</a:t>
            </a:r>
          </a:p>
        </p:txBody>
      </p:sp>
      <p:sp>
        <p:nvSpPr>
          <p:cNvPr id="6" name="ZoneTexte 5">
            <a:extLst>
              <a:ext uri="{FF2B5EF4-FFF2-40B4-BE49-F238E27FC236}">
                <a16:creationId xmlns:a16="http://schemas.microsoft.com/office/drawing/2014/main" id="{C7E42EAB-7811-4D5F-8F8E-A3948D7B1E06}"/>
              </a:ext>
            </a:extLst>
          </p:cNvPr>
          <p:cNvSpPr txBox="1"/>
          <p:nvPr/>
        </p:nvSpPr>
        <p:spPr>
          <a:xfrm>
            <a:off x="1985229" y="2743421"/>
            <a:ext cx="564578" cy="307777"/>
          </a:xfrm>
          <a:prstGeom prst="rect">
            <a:avLst/>
          </a:prstGeom>
          <a:noFill/>
        </p:spPr>
        <p:txBody>
          <a:bodyPr wrap="none" rtlCol="0">
            <a:spAutoFit/>
          </a:bodyPr>
          <a:lstStyle/>
          <a:p>
            <a:r>
              <a:rPr lang="fr-FR" sz="1400" b="1" baseline="30000" noProof="0" dirty="0">
                <a:solidFill>
                  <a:srgbClr val="FF0000"/>
                </a:solidFill>
              </a:rPr>
              <a:t>222</a:t>
            </a:r>
            <a:r>
              <a:rPr lang="fr-FR" sz="1400" b="1" noProof="0" dirty="0">
                <a:solidFill>
                  <a:srgbClr val="FF0000"/>
                </a:solidFill>
              </a:rPr>
              <a:t>Rn</a:t>
            </a:r>
          </a:p>
        </p:txBody>
      </p:sp>
      <p:sp>
        <p:nvSpPr>
          <p:cNvPr id="7" name="ZoneTexte 6">
            <a:extLst>
              <a:ext uri="{FF2B5EF4-FFF2-40B4-BE49-F238E27FC236}">
                <a16:creationId xmlns:a16="http://schemas.microsoft.com/office/drawing/2014/main" id="{A32CC961-747E-47D2-BDBE-9B726831DE4A}"/>
              </a:ext>
            </a:extLst>
          </p:cNvPr>
          <p:cNvSpPr txBox="1"/>
          <p:nvPr/>
        </p:nvSpPr>
        <p:spPr>
          <a:xfrm>
            <a:off x="2664872" y="3588026"/>
            <a:ext cx="45719" cy="369332"/>
          </a:xfrm>
          <a:prstGeom prst="rect">
            <a:avLst/>
          </a:prstGeom>
          <a:noFill/>
        </p:spPr>
        <p:txBody>
          <a:bodyPr wrap="square" rtlCol="0">
            <a:spAutoFit/>
          </a:bodyPr>
          <a:lstStyle/>
          <a:p>
            <a:endParaRPr lang="fr-FR" noProof="0" dirty="0"/>
          </a:p>
        </p:txBody>
      </p:sp>
      <p:sp>
        <p:nvSpPr>
          <p:cNvPr id="8" name="ZoneTexte 7">
            <a:extLst>
              <a:ext uri="{FF2B5EF4-FFF2-40B4-BE49-F238E27FC236}">
                <a16:creationId xmlns:a16="http://schemas.microsoft.com/office/drawing/2014/main" id="{72D5B285-C22C-42D1-BEAD-34BDD88E500F}"/>
              </a:ext>
            </a:extLst>
          </p:cNvPr>
          <p:cNvSpPr txBox="1"/>
          <p:nvPr/>
        </p:nvSpPr>
        <p:spPr>
          <a:xfrm>
            <a:off x="5785758" y="719769"/>
            <a:ext cx="5885970" cy="5909310"/>
          </a:xfrm>
          <a:prstGeom prst="rect">
            <a:avLst/>
          </a:prstGeom>
          <a:noFill/>
        </p:spPr>
        <p:txBody>
          <a:bodyPr wrap="none" rtlCol="0">
            <a:spAutoFit/>
          </a:bodyPr>
          <a:lstStyle/>
          <a:p>
            <a:r>
              <a:rPr lang="fr-FR" b="1" noProof="0" dirty="0">
                <a:solidFill>
                  <a:srgbClr val="C00000"/>
                </a:solidFill>
              </a:rPr>
              <a:t>Emanation (</a:t>
            </a:r>
            <a:r>
              <a:rPr lang="fr-FR" b="1" baseline="30000" noProof="0" dirty="0">
                <a:solidFill>
                  <a:srgbClr val="C00000"/>
                </a:solidFill>
              </a:rPr>
              <a:t>226</a:t>
            </a:r>
            <a:r>
              <a:rPr lang="fr-FR" b="1" noProof="0" dirty="0">
                <a:solidFill>
                  <a:srgbClr val="C00000"/>
                </a:solidFill>
              </a:rPr>
              <a:t>Ra </a:t>
            </a:r>
            <a:r>
              <a:rPr lang="fr-FR" b="1" noProof="0" dirty="0">
                <a:solidFill>
                  <a:srgbClr val="C00000"/>
                </a:solidFill>
                <a:latin typeface="Symbol" panose="05050102010706020507" pitchFamily="18" charset="2"/>
              </a:rPr>
              <a:t>a</a:t>
            </a:r>
            <a:r>
              <a:rPr lang="fr-FR" b="1" noProof="0" dirty="0">
                <a:solidFill>
                  <a:srgbClr val="C00000"/>
                </a:solidFill>
              </a:rPr>
              <a:t> </a:t>
            </a:r>
            <a:r>
              <a:rPr lang="fr-FR" b="1" noProof="0" dirty="0" err="1">
                <a:solidFill>
                  <a:srgbClr val="C00000"/>
                </a:solidFill>
              </a:rPr>
              <a:t>decay</a:t>
            </a:r>
            <a:r>
              <a:rPr lang="fr-FR" b="1" noProof="0" dirty="0">
                <a:solidFill>
                  <a:srgbClr val="C00000"/>
                </a:solidFill>
              </a:rPr>
              <a:t>)</a:t>
            </a:r>
          </a:p>
          <a:p>
            <a:pPr marL="285750" indent="-285750">
              <a:buFont typeface="Wingdings" panose="05000000000000000000" pitchFamily="2" charset="2"/>
              <a:buChar char="§"/>
            </a:pPr>
            <a:r>
              <a:rPr lang="fr-FR" noProof="0" dirty="0"/>
              <a:t>O(5MeV) </a:t>
            </a:r>
            <a:r>
              <a:rPr lang="fr-FR" noProof="0" dirty="0">
                <a:latin typeface="Symbol" panose="05050102010706020507" pitchFamily="18" charset="2"/>
              </a:rPr>
              <a:t>a</a:t>
            </a:r>
            <a:r>
              <a:rPr lang="fr-FR" noProof="0" dirty="0"/>
              <a:t>-</a:t>
            </a:r>
            <a:r>
              <a:rPr lang="fr-FR" noProof="0" dirty="0" err="1"/>
              <a:t>decay</a:t>
            </a:r>
            <a:r>
              <a:rPr lang="fr-FR" noProof="0" dirty="0"/>
              <a:t> </a:t>
            </a:r>
            <a:r>
              <a:rPr lang="fr-FR" noProof="0" dirty="0" err="1"/>
              <a:t>creates</a:t>
            </a:r>
            <a:r>
              <a:rPr lang="fr-FR" noProof="0" dirty="0"/>
              <a:t> O(100 keV) </a:t>
            </a:r>
            <a:r>
              <a:rPr lang="fr-FR" baseline="30000" noProof="0" dirty="0"/>
              <a:t>222</a:t>
            </a:r>
            <a:r>
              <a:rPr lang="fr-FR" noProof="0" dirty="0"/>
              <a:t>Rn </a:t>
            </a:r>
            <a:r>
              <a:rPr lang="fr-FR" noProof="0" dirty="0" err="1"/>
              <a:t>nuclear</a:t>
            </a:r>
            <a:r>
              <a:rPr lang="fr-FR" noProof="0" dirty="0"/>
              <a:t> </a:t>
            </a:r>
            <a:r>
              <a:rPr lang="fr-FR" noProof="0" dirty="0" err="1"/>
              <a:t>recoil</a:t>
            </a:r>
            <a:endParaRPr lang="fr-FR" noProof="0" dirty="0"/>
          </a:p>
          <a:p>
            <a:pPr marL="285750" indent="-285750">
              <a:buFont typeface="Wingdings" panose="05000000000000000000" pitchFamily="2" charset="2"/>
              <a:buChar char="§"/>
            </a:pPr>
            <a:r>
              <a:rPr lang="fr-FR" noProof="0" dirty="0" err="1"/>
              <a:t>Recoil</a:t>
            </a:r>
            <a:r>
              <a:rPr lang="fr-FR" noProof="0" dirty="0"/>
              <a:t> range 10 – 100 nm ( </a:t>
            </a:r>
            <a:r>
              <a:rPr lang="fr-FR" noProof="0" dirty="0" err="1"/>
              <a:t>depending</a:t>
            </a:r>
            <a:r>
              <a:rPr lang="fr-FR" noProof="0" dirty="0"/>
              <a:t> on Z, </a:t>
            </a:r>
            <a:r>
              <a:rPr lang="fr-FR" noProof="0" dirty="0" err="1"/>
              <a:t>density</a:t>
            </a:r>
            <a:r>
              <a:rPr lang="fr-FR" noProof="0" dirty="0"/>
              <a:t>)</a:t>
            </a:r>
          </a:p>
          <a:p>
            <a:endParaRPr lang="fr-FR" noProof="0" dirty="0">
              <a:solidFill>
                <a:srgbClr val="002060"/>
              </a:solidFill>
            </a:endParaRPr>
          </a:p>
          <a:p>
            <a:endParaRPr lang="fr-FR" noProof="0" dirty="0"/>
          </a:p>
          <a:p>
            <a:r>
              <a:rPr lang="fr-FR" b="1" noProof="0" dirty="0">
                <a:solidFill>
                  <a:srgbClr val="0070C0"/>
                </a:solidFill>
              </a:rPr>
              <a:t>Transport </a:t>
            </a:r>
            <a:r>
              <a:rPr lang="fr-FR" noProof="0" dirty="0">
                <a:solidFill>
                  <a:srgbClr val="0070C0"/>
                </a:solidFill>
              </a:rPr>
              <a:t> </a:t>
            </a:r>
          </a:p>
          <a:p>
            <a:pPr marL="285750" indent="-285750">
              <a:buFont typeface="Wingdings" panose="05000000000000000000" pitchFamily="2" charset="2"/>
              <a:buChar char="§"/>
            </a:pPr>
            <a:r>
              <a:rPr lang="fr-FR" noProof="0" dirty="0" err="1"/>
              <a:t>Tortuosity</a:t>
            </a:r>
            <a:r>
              <a:rPr lang="fr-FR" noProof="0" dirty="0"/>
              <a:t> </a:t>
            </a:r>
          </a:p>
          <a:p>
            <a:pPr marL="285750" indent="-285750">
              <a:buFont typeface="Wingdings" panose="05000000000000000000" pitchFamily="2" charset="2"/>
              <a:buChar char="§"/>
            </a:pPr>
            <a:r>
              <a:rPr lang="fr-FR" noProof="0" dirty="0"/>
              <a:t>Density</a:t>
            </a:r>
          </a:p>
          <a:p>
            <a:pPr marL="285750" indent="-285750">
              <a:buFont typeface="Wingdings" panose="05000000000000000000" pitchFamily="2" charset="2"/>
              <a:buChar char="§"/>
            </a:pPr>
            <a:r>
              <a:rPr lang="fr-FR" noProof="0" dirty="0"/>
              <a:t>Inter-grain media</a:t>
            </a:r>
          </a:p>
          <a:p>
            <a:pPr marL="285750" indent="-285750">
              <a:buFont typeface="Wingdings" panose="05000000000000000000" pitchFamily="2" charset="2"/>
              <a:buChar char="§"/>
            </a:pPr>
            <a:r>
              <a:rPr lang="fr-FR" noProof="0" dirty="0" err="1"/>
              <a:t>Strongly</a:t>
            </a:r>
            <a:r>
              <a:rPr lang="fr-FR" noProof="0" dirty="0"/>
              <a:t> </a:t>
            </a:r>
            <a:r>
              <a:rPr lang="fr-FR" noProof="0" dirty="0" err="1"/>
              <a:t>depends</a:t>
            </a:r>
            <a:r>
              <a:rPr lang="fr-FR" noProof="0" dirty="0"/>
              <a:t> on </a:t>
            </a:r>
            <a:r>
              <a:rPr lang="fr-FR" noProof="0" dirty="0" err="1"/>
              <a:t>temperature</a:t>
            </a:r>
            <a:endParaRPr lang="fr-FR" noProof="0" dirty="0"/>
          </a:p>
          <a:p>
            <a:pPr marL="285750" indent="-285750">
              <a:buFont typeface="Wingdings" panose="05000000000000000000" pitchFamily="2" charset="2"/>
              <a:buChar char="§"/>
            </a:pPr>
            <a:endParaRPr lang="fr-FR" noProof="0" dirty="0"/>
          </a:p>
          <a:p>
            <a:r>
              <a:rPr lang="fr-FR" b="1" noProof="0" dirty="0">
                <a:solidFill>
                  <a:srgbClr val="008000"/>
                </a:solidFill>
              </a:rPr>
              <a:t>Radon exhalation</a:t>
            </a:r>
          </a:p>
          <a:p>
            <a:pPr marL="285750" indent="-285750">
              <a:buFont typeface="Wingdings" panose="05000000000000000000" pitchFamily="2" charset="2"/>
              <a:buChar char="§"/>
            </a:pPr>
            <a:r>
              <a:rPr lang="fr-FR" baseline="30000" noProof="0" dirty="0"/>
              <a:t>226</a:t>
            </a:r>
            <a:r>
              <a:rPr lang="fr-FR" noProof="0" dirty="0"/>
              <a:t>Ra concentration</a:t>
            </a:r>
          </a:p>
          <a:p>
            <a:pPr marL="285750" indent="-285750">
              <a:buFont typeface="Wingdings" panose="05000000000000000000" pitchFamily="2" charset="2"/>
              <a:buChar char="§"/>
            </a:pPr>
            <a:r>
              <a:rPr lang="fr-FR" noProof="0" dirty="0" err="1"/>
              <a:t>Porosity</a:t>
            </a:r>
            <a:endParaRPr lang="fr-FR" noProof="0" dirty="0"/>
          </a:p>
          <a:p>
            <a:pPr marL="285750" indent="-285750">
              <a:buFont typeface="Wingdings" panose="05000000000000000000" pitchFamily="2" charset="2"/>
              <a:buChar char="§"/>
            </a:pPr>
            <a:r>
              <a:rPr lang="fr-FR" noProof="0" dirty="0" err="1"/>
              <a:t>Temperature</a:t>
            </a:r>
            <a:endParaRPr lang="fr-FR" noProof="0" dirty="0"/>
          </a:p>
          <a:p>
            <a:pPr marL="285750" indent="-285750">
              <a:buFont typeface="Wingdings" panose="05000000000000000000" pitchFamily="2" charset="2"/>
              <a:buChar char="§"/>
            </a:pPr>
            <a:r>
              <a:rPr lang="fr-FR" noProof="0" dirty="0"/>
              <a:t>Pressure</a:t>
            </a:r>
          </a:p>
          <a:p>
            <a:pPr marL="285750" indent="-285750">
              <a:buFont typeface="Wingdings" panose="05000000000000000000" pitchFamily="2" charset="2"/>
              <a:buChar char="§"/>
            </a:pPr>
            <a:r>
              <a:rPr lang="fr-FR" noProof="0" dirty="0"/>
              <a:t>Medium (</a:t>
            </a:r>
            <a:r>
              <a:rPr lang="fr-FR" noProof="0" dirty="0" err="1"/>
              <a:t>gas</a:t>
            </a:r>
            <a:r>
              <a:rPr lang="fr-FR" noProof="0" dirty="0"/>
              <a:t> /</a:t>
            </a:r>
            <a:r>
              <a:rPr lang="fr-FR" noProof="0" dirty="0" err="1"/>
              <a:t>liquid</a:t>
            </a:r>
            <a:r>
              <a:rPr lang="fr-FR" noProof="0" dirty="0"/>
              <a:t>)</a:t>
            </a:r>
          </a:p>
          <a:p>
            <a:pPr marL="285750" indent="-285750">
              <a:buFont typeface="Wingdings" panose="05000000000000000000" pitchFamily="2" charset="2"/>
              <a:buChar char="§"/>
            </a:pPr>
            <a:r>
              <a:rPr lang="fr-FR" noProof="0" dirty="0"/>
              <a:t>Self-adsorption </a:t>
            </a:r>
          </a:p>
          <a:p>
            <a:pPr marL="285750" indent="-285750">
              <a:buFont typeface="Wingdings" panose="05000000000000000000" pitchFamily="2" charset="2"/>
              <a:buChar char="§"/>
            </a:pPr>
            <a:r>
              <a:rPr lang="fr-FR" noProof="0" dirty="0"/>
              <a:t>…</a:t>
            </a:r>
          </a:p>
          <a:p>
            <a:pPr marL="285750" indent="-285750">
              <a:buFont typeface="Wingdings" panose="05000000000000000000" pitchFamily="2" charset="2"/>
              <a:buChar char="§"/>
            </a:pPr>
            <a:endParaRPr lang="fr-FR" noProof="0" dirty="0"/>
          </a:p>
          <a:p>
            <a:endParaRPr lang="fr-FR" noProof="0" dirty="0"/>
          </a:p>
        </p:txBody>
      </p:sp>
      <p:sp>
        <p:nvSpPr>
          <p:cNvPr id="9" name="Rectangle 8">
            <a:extLst>
              <a:ext uri="{FF2B5EF4-FFF2-40B4-BE49-F238E27FC236}">
                <a16:creationId xmlns:a16="http://schemas.microsoft.com/office/drawing/2014/main" id="{7E5329F3-E793-4766-9676-821FBC5D507B}"/>
              </a:ext>
            </a:extLst>
          </p:cNvPr>
          <p:cNvSpPr/>
          <p:nvPr/>
        </p:nvSpPr>
        <p:spPr>
          <a:xfrm>
            <a:off x="4167931" y="2636136"/>
            <a:ext cx="1581588" cy="332792"/>
          </a:xfrm>
          <a:prstGeom prst="rect">
            <a:avLst/>
          </a:prstGeom>
          <a:no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0" name="Rectangle 9">
            <a:extLst>
              <a:ext uri="{FF2B5EF4-FFF2-40B4-BE49-F238E27FC236}">
                <a16:creationId xmlns:a16="http://schemas.microsoft.com/office/drawing/2014/main" id="{C88654CD-D767-41F6-BDBB-5123681D693E}"/>
              </a:ext>
            </a:extLst>
          </p:cNvPr>
          <p:cNvSpPr/>
          <p:nvPr/>
        </p:nvSpPr>
        <p:spPr>
          <a:xfrm>
            <a:off x="4116173" y="1734355"/>
            <a:ext cx="1309776" cy="332792"/>
          </a:xfrm>
          <a:prstGeom prst="rect">
            <a:avLst/>
          </a:prstGeom>
          <a:noFill/>
          <a:ln w="285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solidFill>
                <a:srgbClr val="0066FF"/>
              </a:solidFill>
            </a:endParaRPr>
          </a:p>
        </p:txBody>
      </p:sp>
      <p:sp>
        <p:nvSpPr>
          <p:cNvPr id="11" name="Rectangle 10">
            <a:extLst>
              <a:ext uri="{FF2B5EF4-FFF2-40B4-BE49-F238E27FC236}">
                <a16:creationId xmlns:a16="http://schemas.microsoft.com/office/drawing/2014/main" id="{ACC266FC-E743-4CA2-8AA2-D54B052A717B}"/>
              </a:ext>
            </a:extLst>
          </p:cNvPr>
          <p:cNvSpPr/>
          <p:nvPr/>
        </p:nvSpPr>
        <p:spPr>
          <a:xfrm>
            <a:off x="112535" y="2468654"/>
            <a:ext cx="1398034" cy="30777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cxnSp>
        <p:nvCxnSpPr>
          <p:cNvPr id="12" name="Connecteur droit avec flèche 11">
            <a:extLst>
              <a:ext uri="{FF2B5EF4-FFF2-40B4-BE49-F238E27FC236}">
                <a16:creationId xmlns:a16="http://schemas.microsoft.com/office/drawing/2014/main" id="{135B145D-9D97-4F53-BC50-53EE430CAA9E}"/>
              </a:ext>
            </a:extLst>
          </p:cNvPr>
          <p:cNvCxnSpPr/>
          <p:nvPr/>
        </p:nvCxnSpPr>
        <p:spPr>
          <a:xfrm flipV="1">
            <a:off x="2257571" y="2977554"/>
            <a:ext cx="284609" cy="1897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Forme libre : forme 12">
            <a:extLst>
              <a:ext uri="{FF2B5EF4-FFF2-40B4-BE49-F238E27FC236}">
                <a16:creationId xmlns:a16="http://schemas.microsoft.com/office/drawing/2014/main" id="{2E6C7066-B648-42D2-8787-5C3DC5FFB363}"/>
              </a:ext>
            </a:extLst>
          </p:cNvPr>
          <p:cNvSpPr/>
          <p:nvPr/>
        </p:nvSpPr>
        <p:spPr>
          <a:xfrm>
            <a:off x="3186534" y="2627773"/>
            <a:ext cx="427333" cy="169901"/>
          </a:xfrm>
          <a:custGeom>
            <a:avLst/>
            <a:gdLst>
              <a:gd name="connsiteX0" fmla="*/ 0 w 427333"/>
              <a:gd name="connsiteY0" fmla="*/ 74072 h 169901"/>
              <a:gd name="connsiteX1" fmla="*/ 27570 w 427333"/>
              <a:gd name="connsiteY1" fmla="*/ 78667 h 169901"/>
              <a:gd name="connsiteX2" fmla="*/ 41355 w 427333"/>
              <a:gd name="connsiteY2" fmla="*/ 83262 h 169901"/>
              <a:gd name="connsiteX3" fmla="*/ 36760 w 427333"/>
              <a:gd name="connsiteY3" fmla="*/ 97047 h 169901"/>
              <a:gd name="connsiteX4" fmla="*/ 45950 w 427333"/>
              <a:gd name="connsiteY4" fmla="*/ 129212 h 169901"/>
              <a:gd name="connsiteX5" fmla="*/ 55140 w 427333"/>
              <a:gd name="connsiteY5" fmla="*/ 142997 h 169901"/>
              <a:gd name="connsiteX6" fmla="*/ 133254 w 427333"/>
              <a:gd name="connsiteY6" fmla="*/ 156782 h 169901"/>
              <a:gd name="connsiteX7" fmla="*/ 294078 w 427333"/>
              <a:gd name="connsiteY7" fmla="*/ 161377 h 169901"/>
              <a:gd name="connsiteX8" fmla="*/ 317053 w 427333"/>
              <a:gd name="connsiteY8" fmla="*/ 138402 h 169901"/>
              <a:gd name="connsiteX9" fmla="*/ 326243 w 427333"/>
              <a:gd name="connsiteY9" fmla="*/ 110832 h 169901"/>
              <a:gd name="connsiteX10" fmla="*/ 344623 w 427333"/>
              <a:gd name="connsiteY10" fmla="*/ 83262 h 169901"/>
              <a:gd name="connsiteX11" fmla="*/ 353813 w 427333"/>
              <a:gd name="connsiteY11" fmla="*/ 69477 h 169901"/>
              <a:gd name="connsiteX12" fmla="*/ 367598 w 427333"/>
              <a:gd name="connsiteY12" fmla="*/ 28122 h 169901"/>
              <a:gd name="connsiteX13" fmla="*/ 372193 w 427333"/>
              <a:gd name="connsiteY13" fmla="*/ 14338 h 169901"/>
              <a:gd name="connsiteX14" fmla="*/ 385978 w 427333"/>
              <a:gd name="connsiteY14" fmla="*/ 5148 h 169901"/>
              <a:gd name="connsiteX15" fmla="*/ 427333 w 427333"/>
              <a:gd name="connsiteY15" fmla="*/ 553 h 16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333" h="169901">
                <a:moveTo>
                  <a:pt x="0" y="74072"/>
                </a:moveTo>
                <a:cubicBezTo>
                  <a:pt x="9190" y="75604"/>
                  <a:pt x="18475" y="76646"/>
                  <a:pt x="27570" y="78667"/>
                </a:cubicBezTo>
                <a:cubicBezTo>
                  <a:pt x="32298" y="79718"/>
                  <a:pt x="39189" y="78930"/>
                  <a:pt x="41355" y="83262"/>
                </a:cubicBezTo>
                <a:cubicBezTo>
                  <a:pt x="43521" y="87594"/>
                  <a:pt x="38292" y="92452"/>
                  <a:pt x="36760" y="97047"/>
                </a:cubicBezTo>
                <a:cubicBezTo>
                  <a:pt x="38232" y="102936"/>
                  <a:pt x="42654" y="122620"/>
                  <a:pt x="45950" y="129212"/>
                </a:cubicBezTo>
                <a:cubicBezTo>
                  <a:pt x="48420" y="134151"/>
                  <a:pt x="50457" y="140070"/>
                  <a:pt x="55140" y="142997"/>
                </a:cubicBezTo>
                <a:cubicBezTo>
                  <a:pt x="74939" y="155372"/>
                  <a:pt x="114663" y="155092"/>
                  <a:pt x="133254" y="156782"/>
                </a:cubicBezTo>
                <a:cubicBezTo>
                  <a:pt x="202988" y="180027"/>
                  <a:pt x="151143" y="166306"/>
                  <a:pt x="294078" y="161377"/>
                </a:cubicBezTo>
                <a:cubicBezTo>
                  <a:pt x="306654" y="152993"/>
                  <a:pt x="310604" y="152913"/>
                  <a:pt x="317053" y="138402"/>
                </a:cubicBezTo>
                <a:cubicBezTo>
                  <a:pt x="320987" y="129550"/>
                  <a:pt x="320870" y="118892"/>
                  <a:pt x="326243" y="110832"/>
                </a:cubicBezTo>
                <a:lnTo>
                  <a:pt x="344623" y="83262"/>
                </a:lnTo>
                <a:cubicBezTo>
                  <a:pt x="347686" y="78667"/>
                  <a:pt x="352067" y="74716"/>
                  <a:pt x="353813" y="69477"/>
                </a:cubicBezTo>
                <a:lnTo>
                  <a:pt x="367598" y="28122"/>
                </a:lnTo>
                <a:cubicBezTo>
                  <a:pt x="369130" y="23527"/>
                  <a:pt x="368163" y="17025"/>
                  <a:pt x="372193" y="14338"/>
                </a:cubicBezTo>
                <a:cubicBezTo>
                  <a:pt x="376788" y="11275"/>
                  <a:pt x="381039" y="7618"/>
                  <a:pt x="385978" y="5148"/>
                </a:cubicBezTo>
                <a:cubicBezTo>
                  <a:pt x="400980" y="-2353"/>
                  <a:pt x="409152" y="553"/>
                  <a:pt x="427333" y="553"/>
                </a:cubicBezTo>
              </a:path>
            </a:pathLst>
          </a:cu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cxnSp>
        <p:nvCxnSpPr>
          <p:cNvPr id="14" name="Connecteur droit avec flèche 13">
            <a:extLst>
              <a:ext uri="{FF2B5EF4-FFF2-40B4-BE49-F238E27FC236}">
                <a16:creationId xmlns:a16="http://schemas.microsoft.com/office/drawing/2014/main" id="{80992479-3298-4711-82E0-7F605EEC793F}"/>
              </a:ext>
            </a:extLst>
          </p:cNvPr>
          <p:cNvCxnSpPr/>
          <p:nvPr/>
        </p:nvCxnSpPr>
        <p:spPr>
          <a:xfrm>
            <a:off x="3641437" y="2631541"/>
            <a:ext cx="142444" cy="0"/>
          </a:xfrm>
          <a:prstGeom prst="straightConnector1">
            <a:avLst/>
          </a:prstGeom>
          <a:ln w="57150">
            <a:solidFill>
              <a:srgbClr val="0066FF"/>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4B2A0AC-FF69-4E9A-B570-B7A98202C373}"/>
              </a:ext>
            </a:extLst>
          </p:cNvPr>
          <p:cNvSpPr/>
          <p:nvPr/>
        </p:nvSpPr>
        <p:spPr>
          <a:xfrm>
            <a:off x="4094023" y="3043405"/>
            <a:ext cx="721411" cy="3778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cxnSp>
        <p:nvCxnSpPr>
          <p:cNvPr id="16" name="Connecteur droit avec flèche 15">
            <a:extLst>
              <a:ext uri="{FF2B5EF4-FFF2-40B4-BE49-F238E27FC236}">
                <a16:creationId xmlns:a16="http://schemas.microsoft.com/office/drawing/2014/main" id="{88C9A0AC-0E32-4C56-B6FC-E1BF547DF107}"/>
              </a:ext>
            </a:extLst>
          </p:cNvPr>
          <p:cNvCxnSpPr>
            <a:cxnSpLocks/>
          </p:cNvCxnSpPr>
          <p:nvPr/>
        </p:nvCxnSpPr>
        <p:spPr>
          <a:xfrm>
            <a:off x="4033641" y="3223680"/>
            <a:ext cx="485798"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390EEDA5-AC97-4B3A-9D91-48658E876D38}"/>
              </a:ext>
            </a:extLst>
          </p:cNvPr>
          <p:cNvSpPr txBox="1"/>
          <p:nvPr/>
        </p:nvSpPr>
        <p:spPr>
          <a:xfrm>
            <a:off x="4527367" y="3275111"/>
            <a:ext cx="667170" cy="369332"/>
          </a:xfrm>
          <a:prstGeom prst="rect">
            <a:avLst/>
          </a:prstGeom>
          <a:noFill/>
        </p:spPr>
        <p:txBody>
          <a:bodyPr wrap="none" rtlCol="0">
            <a:spAutoFit/>
          </a:bodyPr>
          <a:lstStyle/>
          <a:p>
            <a:r>
              <a:rPr lang="fr-FR" baseline="30000" noProof="0" dirty="0">
                <a:solidFill>
                  <a:srgbClr val="00B050"/>
                </a:solidFill>
              </a:rPr>
              <a:t>222</a:t>
            </a:r>
            <a:r>
              <a:rPr lang="fr-FR" noProof="0" dirty="0">
                <a:solidFill>
                  <a:srgbClr val="00B050"/>
                </a:solidFill>
              </a:rPr>
              <a:t>Rn</a:t>
            </a:r>
          </a:p>
        </p:txBody>
      </p:sp>
    </p:spTree>
    <p:extLst>
      <p:ext uri="{BB962C8B-B14F-4D97-AF65-F5344CB8AC3E}">
        <p14:creationId xmlns:p14="http://schemas.microsoft.com/office/powerpoint/2010/main" val="4001543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E2BDD41-C38B-4F99-931A-C2C763450003}"/>
              </a:ext>
            </a:extLst>
          </p:cNvPr>
          <p:cNvSpPr>
            <a:spLocks noGrp="1"/>
          </p:cNvSpPr>
          <p:nvPr>
            <p:ph type="sldNum" sz="quarter" idx="12"/>
          </p:nvPr>
        </p:nvSpPr>
        <p:spPr/>
        <p:txBody>
          <a:bodyPr/>
          <a:lstStyle/>
          <a:p>
            <a:fld id="{192748C4-32B1-418D-A2FD-FF535DC103DE}" type="slidenum">
              <a:rPr lang="fr-FR" sz="2800" noProof="0" smtClean="0"/>
              <a:t>16</a:t>
            </a:fld>
            <a:endParaRPr lang="fr-FR" sz="2800" noProof="0" dirty="0"/>
          </a:p>
        </p:txBody>
      </p:sp>
      <p:pic>
        <p:nvPicPr>
          <p:cNvPr id="3" name="Image 2">
            <a:extLst>
              <a:ext uri="{FF2B5EF4-FFF2-40B4-BE49-F238E27FC236}">
                <a16:creationId xmlns:a16="http://schemas.microsoft.com/office/drawing/2014/main" id="{D5D4CA09-7C36-4AE0-8392-732DE2F6F9D1}"/>
              </a:ext>
            </a:extLst>
          </p:cNvPr>
          <p:cNvPicPr>
            <a:picLocks noChangeAspect="1"/>
          </p:cNvPicPr>
          <p:nvPr/>
        </p:nvPicPr>
        <p:blipFill>
          <a:blip r:embed="rId2"/>
          <a:stretch>
            <a:fillRect/>
          </a:stretch>
        </p:blipFill>
        <p:spPr>
          <a:xfrm>
            <a:off x="785315" y="2718905"/>
            <a:ext cx="4979787" cy="3170872"/>
          </a:xfrm>
          <a:prstGeom prst="rect">
            <a:avLst/>
          </a:prstGeom>
        </p:spPr>
      </p:pic>
      <p:sp>
        <p:nvSpPr>
          <p:cNvPr id="4" name="ZoneTexte 3">
            <a:extLst>
              <a:ext uri="{FF2B5EF4-FFF2-40B4-BE49-F238E27FC236}">
                <a16:creationId xmlns:a16="http://schemas.microsoft.com/office/drawing/2014/main" id="{2C7D9A57-8A2D-4D48-B3BF-829E583F979F}"/>
              </a:ext>
            </a:extLst>
          </p:cNvPr>
          <p:cNvSpPr txBox="1"/>
          <p:nvPr/>
        </p:nvSpPr>
        <p:spPr>
          <a:xfrm>
            <a:off x="785315" y="211146"/>
            <a:ext cx="10485114" cy="584775"/>
          </a:xfrm>
          <a:prstGeom prst="rect">
            <a:avLst/>
          </a:prstGeom>
          <a:noFill/>
          <a:ln w="28575">
            <a:solidFill>
              <a:schemeClr val="tx1"/>
            </a:solidFill>
          </a:ln>
        </p:spPr>
        <p:txBody>
          <a:bodyPr wrap="none" rtlCol="0">
            <a:spAutoFit/>
          </a:bodyPr>
          <a:lstStyle/>
          <a:p>
            <a:r>
              <a:rPr lang="fr-FR" sz="3200" noProof="0" dirty="0"/>
              <a:t>Étude de l’exhalation d’une source en fonction de T et P</a:t>
            </a:r>
          </a:p>
        </p:txBody>
      </p:sp>
      <p:sp>
        <p:nvSpPr>
          <p:cNvPr id="6" name="ZoneTexte 5">
            <a:extLst>
              <a:ext uri="{FF2B5EF4-FFF2-40B4-BE49-F238E27FC236}">
                <a16:creationId xmlns:a16="http://schemas.microsoft.com/office/drawing/2014/main" id="{CC59218D-08B0-0D90-594F-29C0F93B12AC}"/>
              </a:ext>
            </a:extLst>
          </p:cNvPr>
          <p:cNvSpPr txBox="1"/>
          <p:nvPr/>
        </p:nvSpPr>
        <p:spPr>
          <a:xfrm>
            <a:off x="311922" y="1176136"/>
            <a:ext cx="4134209" cy="1015663"/>
          </a:xfrm>
          <a:prstGeom prst="rect">
            <a:avLst/>
          </a:prstGeom>
          <a:noFill/>
        </p:spPr>
        <p:txBody>
          <a:bodyPr wrap="none" rtlCol="0">
            <a:spAutoFit/>
          </a:bodyPr>
          <a:lstStyle/>
          <a:p>
            <a:pPr marL="285750" indent="-285750">
              <a:buFontTx/>
              <a:buChar char="-"/>
            </a:pPr>
            <a:r>
              <a:rPr lang="fr-FR" sz="2000" dirty="0">
                <a:latin typeface="+mj-lt"/>
              </a:rPr>
              <a:t>Gaz: Argon</a:t>
            </a:r>
          </a:p>
          <a:p>
            <a:pPr marL="285750" indent="-285750">
              <a:buFontTx/>
              <a:buChar char="-"/>
            </a:pPr>
            <a:r>
              <a:rPr lang="fr-FR" sz="2000" dirty="0">
                <a:latin typeface="+mj-lt"/>
              </a:rPr>
              <a:t>Température entre +20°C et -100°C</a:t>
            </a:r>
          </a:p>
          <a:p>
            <a:pPr marL="285750" indent="-285750">
              <a:buFontTx/>
              <a:buChar char="-"/>
            </a:pPr>
            <a:r>
              <a:rPr lang="fr-FR" sz="2000" dirty="0">
                <a:latin typeface="+mj-lt"/>
              </a:rPr>
              <a:t>Pression constante</a:t>
            </a:r>
            <a:endParaRPr lang="en-GB" sz="2000" dirty="0">
              <a:latin typeface="+mj-lt"/>
            </a:endParaRPr>
          </a:p>
        </p:txBody>
      </p:sp>
      <p:sp>
        <p:nvSpPr>
          <p:cNvPr id="7" name="ZoneTexte 6">
            <a:extLst>
              <a:ext uri="{FF2B5EF4-FFF2-40B4-BE49-F238E27FC236}">
                <a16:creationId xmlns:a16="http://schemas.microsoft.com/office/drawing/2014/main" id="{B9CDACA5-15E0-0C9D-0D37-EC1E2DE46819}"/>
              </a:ext>
            </a:extLst>
          </p:cNvPr>
          <p:cNvSpPr txBox="1"/>
          <p:nvPr/>
        </p:nvSpPr>
        <p:spPr>
          <a:xfrm>
            <a:off x="2900333" y="2419441"/>
            <a:ext cx="2244437" cy="400110"/>
          </a:xfrm>
          <a:prstGeom prst="rect">
            <a:avLst/>
          </a:prstGeom>
          <a:noFill/>
        </p:spPr>
        <p:txBody>
          <a:bodyPr wrap="square" rtlCol="0">
            <a:spAutoFit/>
          </a:bodyPr>
          <a:lstStyle/>
          <a:p>
            <a:r>
              <a:rPr lang="fr-FR" sz="2000" dirty="0">
                <a:latin typeface="+mj-lt"/>
              </a:rPr>
              <a:t>Setup</a:t>
            </a:r>
            <a:endParaRPr lang="en-GB" sz="2000" dirty="0">
              <a:latin typeface="+mj-lt"/>
            </a:endParaRPr>
          </a:p>
        </p:txBody>
      </p:sp>
      <p:graphicFrame>
        <p:nvGraphicFramePr>
          <p:cNvPr id="8" name="Tableau 7">
            <a:extLst>
              <a:ext uri="{FF2B5EF4-FFF2-40B4-BE49-F238E27FC236}">
                <a16:creationId xmlns:a16="http://schemas.microsoft.com/office/drawing/2014/main" id="{B0FF98C7-F3DD-5AD8-DE78-475A8FEBF3CD}"/>
              </a:ext>
            </a:extLst>
          </p:cNvPr>
          <p:cNvGraphicFramePr>
            <a:graphicFrameLocks noGrp="1"/>
          </p:cNvGraphicFramePr>
          <p:nvPr>
            <p:extLst>
              <p:ext uri="{D42A27DB-BD31-4B8C-83A1-F6EECF244321}">
                <p14:modId xmlns:p14="http://schemas.microsoft.com/office/powerpoint/2010/main" val="424550473"/>
              </p:ext>
            </p:extLst>
          </p:nvPr>
        </p:nvGraphicFramePr>
        <p:xfrm>
          <a:off x="7259788" y="2718905"/>
          <a:ext cx="3624348" cy="1854200"/>
        </p:xfrm>
        <a:graphic>
          <a:graphicData uri="http://schemas.openxmlformats.org/drawingml/2006/table">
            <a:tbl>
              <a:tblPr firstRow="1" bandRow="1">
                <a:tableStyleId>{073A0DAA-6AF3-43AB-8588-CEC1D06C72B9}</a:tableStyleId>
              </a:tblPr>
              <a:tblGrid>
                <a:gridCol w="910340">
                  <a:extLst>
                    <a:ext uri="{9D8B030D-6E8A-4147-A177-3AD203B41FA5}">
                      <a16:colId xmlns:a16="http://schemas.microsoft.com/office/drawing/2014/main" val="55135789"/>
                    </a:ext>
                  </a:extLst>
                </a:gridCol>
                <a:gridCol w="1142903">
                  <a:extLst>
                    <a:ext uri="{9D8B030D-6E8A-4147-A177-3AD203B41FA5}">
                      <a16:colId xmlns:a16="http://schemas.microsoft.com/office/drawing/2014/main" val="1456664770"/>
                    </a:ext>
                  </a:extLst>
                </a:gridCol>
                <a:gridCol w="1571105">
                  <a:extLst>
                    <a:ext uri="{9D8B030D-6E8A-4147-A177-3AD203B41FA5}">
                      <a16:colId xmlns:a16="http://schemas.microsoft.com/office/drawing/2014/main" val="3051950290"/>
                    </a:ext>
                  </a:extLst>
                </a:gridCol>
              </a:tblGrid>
              <a:tr h="370840">
                <a:tc>
                  <a:txBody>
                    <a:bodyPr/>
                    <a:lstStyle/>
                    <a:p>
                      <a:r>
                        <a:rPr lang="fr-FR" dirty="0"/>
                        <a:t>T [°C]</a:t>
                      </a:r>
                      <a:endParaRPr lang="en-GB" dirty="0"/>
                    </a:p>
                  </a:txBody>
                  <a:tcPr/>
                </a:tc>
                <a:tc>
                  <a:txBody>
                    <a:bodyPr/>
                    <a:lstStyle/>
                    <a:p>
                      <a:r>
                        <a:rPr lang="fr-FR" dirty="0"/>
                        <a:t>P [mbar]</a:t>
                      </a:r>
                      <a:endParaRPr lang="en-GB" dirty="0"/>
                    </a:p>
                  </a:txBody>
                  <a:tcPr/>
                </a:tc>
                <a:tc>
                  <a:txBody>
                    <a:bodyPr/>
                    <a:lstStyle/>
                    <a:p>
                      <a:r>
                        <a:rPr lang="fr-FR" dirty="0"/>
                        <a:t>A [</a:t>
                      </a:r>
                      <a:r>
                        <a:rPr lang="fr-FR" dirty="0" err="1"/>
                        <a:t>kBq</a:t>
                      </a:r>
                      <a:r>
                        <a:rPr lang="fr-FR" dirty="0"/>
                        <a:t>/m</a:t>
                      </a:r>
                      <a:r>
                        <a:rPr lang="fr-FR" baseline="30000" dirty="0"/>
                        <a:t>3</a:t>
                      </a:r>
                      <a:r>
                        <a:rPr lang="fr-FR" baseline="0" dirty="0"/>
                        <a:t>]</a:t>
                      </a:r>
                      <a:endParaRPr lang="en-GB" dirty="0"/>
                    </a:p>
                  </a:txBody>
                  <a:tcPr/>
                </a:tc>
                <a:extLst>
                  <a:ext uri="{0D108BD9-81ED-4DB2-BD59-A6C34878D82A}">
                    <a16:rowId xmlns:a16="http://schemas.microsoft.com/office/drawing/2014/main" val="2043659738"/>
                  </a:ext>
                </a:extLst>
              </a:tr>
              <a:tr h="370840">
                <a:tc>
                  <a:txBody>
                    <a:bodyPr/>
                    <a:lstStyle/>
                    <a:p>
                      <a:pPr algn="r"/>
                      <a:r>
                        <a:rPr lang="fr-FR" dirty="0"/>
                        <a:t>20</a:t>
                      </a:r>
                      <a:endParaRPr lang="en-GB" dirty="0"/>
                    </a:p>
                  </a:txBody>
                  <a:tcPr/>
                </a:tc>
                <a:tc>
                  <a:txBody>
                    <a:bodyPr/>
                    <a:lstStyle/>
                    <a:p>
                      <a:pPr algn="r"/>
                      <a:r>
                        <a:rPr lang="fr-FR" dirty="0"/>
                        <a:t>200</a:t>
                      </a:r>
                      <a:endParaRPr lang="en-GB" dirty="0"/>
                    </a:p>
                  </a:txBody>
                  <a:tcPr/>
                </a:tc>
                <a:tc>
                  <a:txBody>
                    <a:bodyPr/>
                    <a:lstStyle/>
                    <a:p>
                      <a:pPr algn="r"/>
                      <a:r>
                        <a:rPr lang="fr-FR" b="1" dirty="0"/>
                        <a:t>85 ± 0,9</a:t>
                      </a:r>
                      <a:endParaRPr lang="en-GB" b="1" dirty="0"/>
                    </a:p>
                  </a:txBody>
                  <a:tcPr/>
                </a:tc>
                <a:extLst>
                  <a:ext uri="{0D108BD9-81ED-4DB2-BD59-A6C34878D82A}">
                    <a16:rowId xmlns:a16="http://schemas.microsoft.com/office/drawing/2014/main" val="240170865"/>
                  </a:ext>
                </a:extLst>
              </a:tr>
              <a:tr h="370840">
                <a:tc>
                  <a:txBody>
                    <a:bodyPr/>
                    <a:lstStyle/>
                    <a:p>
                      <a:pPr algn="r"/>
                      <a:r>
                        <a:rPr lang="fr-FR" dirty="0"/>
                        <a:t>0</a:t>
                      </a:r>
                      <a:endParaRPr lang="en-GB" dirty="0"/>
                    </a:p>
                  </a:txBody>
                  <a:tcPr/>
                </a:tc>
                <a:tc>
                  <a:txBody>
                    <a:bodyPr/>
                    <a:lstStyle/>
                    <a:p>
                      <a:pPr algn="r"/>
                      <a:r>
                        <a:rPr lang="fr-FR" dirty="0"/>
                        <a:t>200</a:t>
                      </a:r>
                      <a:endParaRPr lang="en-GB" dirty="0"/>
                    </a:p>
                  </a:txBody>
                  <a:tcPr/>
                </a:tc>
                <a:tc>
                  <a:txBody>
                    <a:bodyPr/>
                    <a:lstStyle/>
                    <a:p>
                      <a:pPr algn="r"/>
                      <a:r>
                        <a:rPr lang="fr-FR" dirty="0"/>
                        <a:t>42 ± 0,7</a:t>
                      </a:r>
                      <a:endParaRPr lang="en-GB" dirty="0"/>
                    </a:p>
                  </a:txBody>
                  <a:tcPr/>
                </a:tc>
                <a:extLst>
                  <a:ext uri="{0D108BD9-81ED-4DB2-BD59-A6C34878D82A}">
                    <a16:rowId xmlns:a16="http://schemas.microsoft.com/office/drawing/2014/main" val="2316914292"/>
                  </a:ext>
                </a:extLst>
              </a:tr>
              <a:tr h="370840">
                <a:tc>
                  <a:txBody>
                    <a:bodyPr/>
                    <a:lstStyle/>
                    <a:p>
                      <a:pPr algn="r"/>
                      <a:r>
                        <a:rPr lang="fr-FR" dirty="0"/>
                        <a:t>0</a:t>
                      </a:r>
                      <a:endParaRPr lang="en-GB" dirty="0"/>
                    </a:p>
                  </a:txBody>
                  <a:tcPr/>
                </a:tc>
                <a:tc>
                  <a:txBody>
                    <a:bodyPr/>
                    <a:lstStyle/>
                    <a:p>
                      <a:pPr algn="r"/>
                      <a:r>
                        <a:rPr lang="fr-FR" dirty="0"/>
                        <a:t>200</a:t>
                      </a:r>
                      <a:endParaRPr lang="en-GB" dirty="0"/>
                    </a:p>
                  </a:txBody>
                  <a:tcPr/>
                </a:tc>
                <a:tc>
                  <a:txBody>
                    <a:bodyPr/>
                    <a:lstStyle/>
                    <a:p>
                      <a:pPr algn="r"/>
                      <a:r>
                        <a:rPr lang="fr-FR" dirty="0"/>
                        <a:t>54 ± 0,7</a:t>
                      </a:r>
                      <a:endParaRPr lang="en-GB" dirty="0"/>
                    </a:p>
                  </a:txBody>
                  <a:tcPr/>
                </a:tc>
                <a:extLst>
                  <a:ext uri="{0D108BD9-81ED-4DB2-BD59-A6C34878D82A}">
                    <a16:rowId xmlns:a16="http://schemas.microsoft.com/office/drawing/2014/main" val="372632985"/>
                  </a:ext>
                </a:extLst>
              </a:tr>
              <a:tr h="370840">
                <a:tc>
                  <a:txBody>
                    <a:bodyPr/>
                    <a:lstStyle/>
                    <a:p>
                      <a:pPr algn="r"/>
                      <a:r>
                        <a:rPr lang="fr-FR" dirty="0"/>
                        <a:t>-20</a:t>
                      </a:r>
                      <a:endParaRPr lang="en-GB" dirty="0"/>
                    </a:p>
                  </a:txBody>
                  <a:tcPr/>
                </a:tc>
                <a:tc>
                  <a:txBody>
                    <a:bodyPr/>
                    <a:lstStyle/>
                    <a:p>
                      <a:pPr algn="r"/>
                      <a:r>
                        <a:rPr lang="fr-FR" dirty="0"/>
                        <a:t>200</a:t>
                      </a:r>
                      <a:endParaRPr lang="en-GB" dirty="0"/>
                    </a:p>
                  </a:txBody>
                  <a:tcPr/>
                </a:tc>
                <a:tc>
                  <a:txBody>
                    <a:bodyPr/>
                    <a:lstStyle/>
                    <a:p>
                      <a:pPr algn="r"/>
                      <a:r>
                        <a:rPr lang="fr-FR" dirty="0"/>
                        <a:t>24 ± 0,5</a:t>
                      </a:r>
                      <a:endParaRPr lang="en-GB" dirty="0"/>
                    </a:p>
                  </a:txBody>
                  <a:tcPr/>
                </a:tc>
                <a:extLst>
                  <a:ext uri="{0D108BD9-81ED-4DB2-BD59-A6C34878D82A}">
                    <a16:rowId xmlns:a16="http://schemas.microsoft.com/office/drawing/2014/main" val="1645704430"/>
                  </a:ext>
                </a:extLst>
              </a:tr>
            </a:tbl>
          </a:graphicData>
        </a:graphic>
      </p:graphicFrame>
      <p:sp>
        <p:nvSpPr>
          <p:cNvPr id="9" name="ZoneTexte 8">
            <a:extLst>
              <a:ext uri="{FF2B5EF4-FFF2-40B4-BE49-F238E27FC236}">
                <a16:creationId xmlns:a16="http://schemas.microsoft.com/office/drawing/2014/main" id="{85F39199-F31F-8A2A-E5A8-AAAF74731FAF}"/>
              </a:ext>
            </a:extLst>
          </p:cNvPr>
          <p:cNvSpPr txBox="1"/>
          <p:nvPr/>
        </p:nvSpPr>
        <p:spPr>
          <a:xfrm>
            <a:off x="7731691" y="2295947"/>
            <a:ext cx="2680542" cy="400110"/>
          </a:xfrm>
          <a:prstGeom prst="rect">
            <a:avLst/>
          </a:prstGeom>
          <a:noFill/>
          <a:ln w="28575">
            <a:solidFill>
              <a:srgbClr val="FF0000"/>
            </a:solidFill>
          </a:ln>
        </p:spPr>
        <p:txBody>
          <a:bodyPr wrap="none" rtlCol="0">
            <a:spAutoFit/>
          </a:bodyPr>
          <a:lstStyle/>
          <a:p>
            <a:r>
              <a:rPr lang="fr-FR" sz="2000" dirty="0">
                <a:solidFill>
                  <a:srgbClr val="FF0000"/>
                </a:solidFill>
              </a:rPr>
              <a:t>Résultat Préliminaires</a:t>
            </a:r>
            <a:endParaRPr lang="en-GB" sz="2000" dirty="0">
              <a:solidFill>
                <a:srgbClr val="FF0000"/>
              </a:solidFill>
            </a:endParaRPr>
          </a:p>
        </p:txBody>
      </p:sp>
    </p:spTree>
    <p:extLst>
      <p:ext uri="{BB962C8B-B14F-4D97-AF65-F5344CB8AC3E}">
        <p14:creationId xmlns:p14="http://schemas.microsoft.com/office/powerpoint/2010/main" val="2556770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EBF0ADF-3BE6-40D8-8B8E-08AD46C0A3E2}"/>
              </a:ext>
            </a:extLst>
          </p:cNvPr>
          <p:cNvSpPr>
            <a:spLocks noGrp="1"/>
          </p:cNvSpPr>
          <p:nvPr>
            <p:ph type="sldNum" sz="quarter" idx="12"/>
          </p:nvPr>
        </p:nvSpPr>
        <p:spPr/>
        <p:txBody>
          <a:bodyPr/>
          <a:lstStyle/>
          <a:p>
            <a:fld id="{192748C4-32B1-418D-A2FD-FF535DC103DE}" type="slidenum">
              <a:rPr lang="fr-FR" sz="2800" noProof="0" smtClean="0"/>
              <a:t>17</a:t>
            </a:fld>
            <a:endParaRPr lang="fr-FR" sz="2800" noProof="0" dirty="0"/>
          </a:p>
        </p:txBody>
      </p:sp>
      <p:sp>
        <p:nvSpPr>
          <p:cNvPr id="3" name="ZoneTexte 2">
            <a:extLst>
              <a:ext uri="{FF2B5EF4-FFF2-40B4-BE49-F238E27FC236}">
                <a16:creationId xmlns:a16="http://schemas.microsoft.com/office/drawing/2014/main" id="{36AA4C97-CE08-44BF-BA9C-80AB15FFCB4B}"/>
              </a:ext>
            </a:extLst>
          </p:cNvPr>
          <p:cNvSpPr txBox="1"/>
          <p:nvPr/>
        </p:nvSpPr>
        <p:spPr>
          <a:xfrm>
            <a:off x="195571" y="1274291"/>
            <a:ext cx="463332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06699"/>
                </a:solidFill>
                <a:effectLst/>
                <a:uLnTx/>
                <a:uFillTx/>
                <a:latin typeface="Calibri" panose="020F0502020204030204"/>
                <a:ea typeface="+mn-ea"/>
                <a:cs typeface="+mn-cs"/>
              </a:rPr>
              <a:t>SupeNEMO</a:t>
            </a:r>
            <a:r>
              <a:rPr kumimoji="0" lang="fr-FR" sz="2000" b="0" i="0" u="none" strike="noStrike" kern="1200" cap="none" spc="0" normalizeH="0" baseline="0" noProof="0" dirty="0">
                <a:ln>
                  <a:noFill/>
                </a:ln>
                <a:solidFill>
                  <a:srgbClr val="006699"/>
                </a:solidFill>
                <a:effectLst/>
                <a:uLnTx/>
                <a:uFillTx/>
                <a:latin typeface="Calibri" panose="020F0502020204030204"/>
                <a:ea typeface="+mn-ea"/>
                <a:cs typeface="+mn-cs"/>
              </a:rPr>
              <a:t> </a:t>
            </a:r>
            <a:r>
              <a:rPr kumimoji="0" lang="fr-FR" sz="2000" b="0" i="0" u="none" strike="noStrike" kern="1200" cap="none" spc="0" normalizeH="0" baseline="0" noProof="0" dirty="0" err="1">
                <a:ln>
                  <a:noFill/>
                </a:ln>
                <a:solidFill>
                  <a:srgbClr val="006699"/>
                </a:solidFill>
                <a:effectLst/>
                <a:uLnTx/>
                <a:uFillTx/>
                <a:latin typeface="Calibri" panose="020F0502020204030204"/>
                <a:ea typeface="+mn-ea"/>
                <a:cs typeface="+mn-cs"/>
              </a:rPr>
              <a:t>gas</a:t>
            </a:r>
            <a:r>
              <a:rPr kumimoji="0" lang="fr-FR" sz="2000" b="0" i="0" u="none" strike="noStrike" kern="1200" cap="none" spc="0" normalizeH="0" baseline="0" noProof="0" dirty="0">
                <a:ln>
                  <a:noFill/>
                </a:ln>
                <a:solidFill>
                  <a:srgbClr val="006699"/>
                </a:solidFill>
                <a:effectLst/>
                <a:uLnTx/>
                <a:uFillTx/>
                <a:latin typeface="Calibri" panose="020F0502020204030204"/>
                <a:ea typeface="+mn-ea"/>
                <a:cs typeface="+mn-cs"/>
              </a:rPr>
              <a:t> : He + 4 % </a:t>
            </a:r>
            <a:r>
              <a:rPr kumimoji="0" lang="fr-FR" sz="2000" b="0" i="0" u="none" strike="noStrike" kern="1200" cap="none" spc="0" normalizeH="0" baseline="0" noProof="0" dirty="0" err="1">
                <a:ln>
                  <a:noFill/>
                </a:ln>
                <a:solidFill>
                  <a:srgbClr val="006699"/>
                </a:solidFill>
                <a:effectLst/>
                <a:uLnTx/>
                <a:uFillTx/>
                <a:latin typeface="Calibri" panose="020F0502020204030204"/>
                <a:ea typeface="+mn-ea"/>
                <a:cs typeface="+mn-cs"/>
              </a:rPr>
              <a:t>ethanol</a:t>
            </a:r>
            <a:r>
              <a:rPr kumimoji="0" lang="fr-FR" sz="2000" b="0" i="0" u="none" strike="noStrike" kern="1200" cap="none" spc="0" normalizeH="0" baseline="0" noProof="0" dirty="0">
                <a:ln>
                  <a:noFill/>
                </a:ln>
                <a:solidFill>
                  <a:srgbClr val="006699"/>
                </a:solidFill>
                <a:effectLst/>
                <a:uLnTx/>
                <a:uFillTx/>
                <a:latin typeface="Calibri" panose="020F0502020204030204"/>
                <a:ea typeface="+mn-ea"/>
                <a:cs typeface="+mn-cs"/>
              </a:rPr>
              <a:t> + 1 % Ar</a:t>
            </a:r>
          </a:p>
        </p:txBody>
      </p:sp>
      <p:pic>
        <p:nvPicPr>
          <p:cNvPr id="4" name="Image 3">
            <a:extLst>
              <a:ext uri="{FF2B5EF4-FFF2-40B4-BE49-F238E27FC236}">
                <a16:creationId xmlns:a16="http://schemas.microsoft.com/office/drawing/2014/main" id="{8EE7DD23-E2A5-4EB8-8DE3-C9060DD007A4}"/>
              </a:ext>
            </a:extLst>
          </p:cNvPr>
          <p:cNvPicPr>
            <a:picLocks noChangeAspect="1"/>
          </p:cNvPicPr>
          <p:nvPr/>
        </p:nvPicPr>
        <p:blipFill>
          <a:blip r:embed="rId2"/>
          <a:stretch>
            <a:fillRect/>
          </a:stretch>
        </p:blipFill>
        <p:spPr>
          <a:xfrm>
            <a:off x="224389" y="1674401"/>
            <a:ext cx="4664095" cy="2806534"/>
          </a:xfrm>
          <a:prstGeom prst="rect">
            <a:avLst/>
          </a:prstGeom>
        </p:spPr>
      </p:pic>
      <p:grpSp>
        <p:nvGrpSpPr>
          <p:cNvPr id="5" name="Groupe 4">
            <a:extLst>
              <a:ext uri="{FF2B5EF4-FFF2-40B4-BE49-F238E27FC236}">
                <a16:creationId xmlns:a16="http://schemas.microsoft.com/office/drawing/2014/main" id="{97BE3E09-6E13-4827-A908-A8B06D211704}"/>
              </a:ext>
            </a:extLst>
          </p:cNvPr>
          <p:cNvGrpSpPr/>
          <p:nvPr/>
        </p:nvGrpSpPr>
        <p:grpSpPr>
          <a:xfrm>
            <a:off x="6994849" y="2031781"/>
            <a:ext cx="4566761" cy="2410361"/>
            <a:chOff x="3304682" y="4114173"/>
            <a:chExt cx="4566761" cy="2410361"/>
          </a:xfrm>
        </p:grpSpPr>
        <p:graphicFrame>
          <p:nvGraphicFramePr>
            <p:cNvPr id="6" name="Graphique 5">
              <a:extLst>
                <a:ext uri="{FF2B5EF4-FFF2-40B4-BE49-F238E27FC236}">
                  <a16:creationId xmlns:a16="http://schemas.microsoft.com/office/drawing/2014/main" id="{337761C9-E1C1-410C-9B7D-0BB523B52F1B}"/>
                </a:ext>
              </a:extLst>
            </p:cNvPr>
            <p:cNvGraphicFramePr>
              <a:graphicFrameLocks/>
            </p:cNvGraphicFramePr>
            <p:nvPr>
              <p:extLst>
                <p:ext uri="{D42A27DB-BD31-4B8C-83A1-F6EECF244321}">
                  <p14:modId xmlns:p14="http://schemas.microsoft.com/office/powerpoint/2010/main" val="2470158824"/>
                </p:ext>
              </p:extLst>
            </p:nvPr>
          </p:nvGraphicFramePr>
          <p:xfrm>
            <a:off x="3690496" y="4141479"/>
            <a:ext cx="3906456" cy="2383055"/>
          </p:xfrm>
          <a:graphic>
            <a:graphicData uri="http://schemas.openxmlformats.org/drawingml/2006/chart">
              <c:chart xmlns:c="http://schemas.openxmlformats.org/drawingml/2006/chart" xmlns:r="http://schemas.openxmlformats.org/officeDocument/2006/relationships" r:id="rId3"/>
            </a:graphicData>
          </a:graphic>
        </p:graphicFrame>
        <p:pic>
          <p:nvPicPr>
            <p:cNvPr id="7" name="Image 6">
              <a:extLst>
                <a:ext uri="{FF2B5EF4-FFF2-40B4-BE49-F238E27FC236}">
                  <a16:creationId xmlns:a16="http://schemas.microsoft.com/office/drawing/2014/main" id="{26C6854E-8289-4C0F-8013-1C35236D359F}"/>
                </a:ext>
              </a:extLst>
            </p:cNvPr>
            <p:cNvPicPr>
              <a:picLocks noChangeAspect="1"/>
            </p:cNvPicPr>
            <p:nvPr/>
          </p:nvPicPr>
          <p:blipFill>
            <a:blip r:embed="rId4"/>
            <a:stretch>
              <a:fillRect/>
            </a:stretch>
          </p:blipFill>
          <p:spPr>
            <a:xfrm>
              <a:off x="7492729" y="4134309"/>
              <a:ext cx="378714" cy="976971"/>
            </a:xfrm>
            <a:prstGeom prst="rect">
              <a:avLst/>
            </a:prstGeom>
          </p:spPr>
        </p:pic>
        <p:pic>
          <p:nvPicPr>
            <p:cNvPr id="8" name="Image 7">
              <a:extLst>
                <a:ext uri="{FF2B5EF4-FFF2-40B4-BE49-F238E27FC236}">
                  <a16:creationId xmlns:a16="http://schemas.microsoft.com/office/drawing/2014/main" id="{F64E0193-1A76-4B7F-988C-61AE2FEFD242}"/>
                </a:ext>
              </a:extLst>
            </p:cNvPr>
            <p:cNvPicPr>
              <a:picLocks noChangeAspect="1"/>
            </p:cNvPicPr>
            <p:nvPr/>
          </p:nvPicPr>
          <p:blipFill>
            <a:blip r:embed="rId5"/>
            <a:stretch>
              <a:fillRect/>
            </a:stretch>
          </p:blipFill>
          <p:spPr>
            <a:xfrm>
              <a:off x="3304682" y="4114173"/>
              <a:ext cx="367609" cy="1001027"/>
            </a:xfrm>
            <a:prstGeom prst="rect">
              <a:avLst/>
            </a:prstGeom>
          </p:spPr>
        </p:pic>
        <p:cxnSp>
          <p:nvCxnSpPr>
            <p:cNvPr id="9" name="Connecteur droit 8">
              <a:extLst>
                <a:ext uri="{FF2B5EF4-FFF2-40B4-BE49-F238E27FC236}">
                  <a16:creationId xmlns:a16="http://schemas.microsoft.com/office/drawing/2014/main" id="{4FD78EC5-689B-4D04-8D73-C02843B41BCA}"/>
                </a:ext>
              </a:extLst>
            </p:cNvPr>
            <p:cNvCxnSpPr/>
            <p:nvPr/>
          </p:nvCxnSpPr>
          <p:spPr>
            <a:xfrm>
              <a:off x="6005387" y="4546176"/>
              <a:ext cx="0" cy="1770555"/>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3CE40D17-58B2-4B81-A104-7906DD7B2E0E}"/>
                </a:ext>
              </a:extLst>
            </p:cNvPr>
            <p:cNvCxnSpPr>
              <a:cxnSpLocks/>
            </p:cNvCxnSpPr>
            <p:nvPr/>
          </p:nvCxnSpPr>
          <p:spPr>
            <a:xfrm>
              <a:off x="3704968" y="4614686"/>
              <a:ext cx="1207146" cy="8232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EE63FC16-BE68-47F7-B5B9-804C4BA71166}"/>
                </a:ext>
              </a:extLst>
            </p:cNvPr>
            <p:cNvCxnSpPr>
              <a:cxnSpLocks/>
              <a:stCxn id="7" idx="1"/>
            </p:cNvCxnSpPr>
            <p:nvPr/>
          </p:nvCxnSpPr>
          <p:spPr>
            <a:xfrm flipH="1">
              <a:off x="7029540" y="4622795"/>
              <a:ext cx="463189" cy="1610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2" name="ZoneTexte 11">
            <a:extLst>
              <a:ext uri="{FF2B5EF4-FFF2-40B4-BE49-F238E27FC236}">
                <a16:creationId xmlns:a16="http://schemas.microsoft.com/office/drawing/2014/main" id="{5DE818B6-DF78-4B02-838C-CD6473CFF411}"/>
              </a:ext>
            </a:extLst>
          </p:cNvPr>
          <p:cNvSpPr txBox="1"/>
          <p:nvPr/>
        </p:nvSpPr>
        <p:spPr>
          <a:xfrm>
            <a:off x="5736947" y="1475198"/>
            <a:ext cx="62954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rgbClr val="C00000"/>
                </a:solidFill>
                <a:latin typeface="Calibri" panose="020F0502020204030204"/>
              </a:rPr>
              <a:t>JUNO </a:t>
            </a: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 Rn transport in  5 mm HDPE liner  air/H</a:t>
            </a:r>
            <a:r>
              <a:rPr kumimoji="0" lang="fr-FR" sz="2400" b="0" i="0" u="none" strike="noStrike" kern="1200" cap="none" spc="0" normalizeH="0" baseline="-25000" noProof="0" dirty="0">
                <a:ln>
                  <a:noFill/>
                </a:ln>
                <a:solidFill>
                  <a:srgbClr val="C00000"/>
                </a:solidFill>
                <a:effectLst/>
                <a:uLnTx/>
                <a:uFillTx/>
                <a:latin typeface="Calibri" panose="020F0502020204030204"/>
                <a:ea typeface="+mn-ea"/>
                <a:cs typeface="+mn-cs"/>
              </a:rPr>
              <a:t>2</a:t>
            </a: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O</a:t>
            </a:r>
          </a:p>
        </p:txBody>
      </p:sp>
      <p:sp>
        <p:nvSpPr>
          <p:cNvPr id="13" name="ZoneTexte 12">
            <a:extLst>
              <a:ext uri="{FF2B5EF4-FFF2-40B4-BE49-F238E27FC236}">
                <a16:creationId xmlns:a16="http://schemas.microsoft.com/office/drawing/2014/main" id="{6AA76166-15E6-71E8-3FE0-CFF5207E3613}"/>
              </a:ext>
            </a:extLst>
          </p:cNvPr>
          <p:cNvSpPr txBox="1"/>
          <p:nvPr/>
        </p:nvSpPr>
        <p:spPr>
          <a:xfrm>
            <a:off x="1274716" y="338540"/>
            <a:ext cx="9589485" cy="584775"/>
          </a:xfrm>
          <a:prstGeom prst="rect">
            <a:avLst/>
          </a:prstGeom>
          <a:noFill/>
          <a:ln w="28575">
            <a:solidFill>
              <a:schemeClr val="tx1"/>
            </a:solidFill>
          </a:ln>
        </p:spPr>
        <p:txBody>
          <a:bodyPr wrap="none" rtlCol="0">
            <a:spAutoFit/>
          </a:bodyPr>
          <a:lstStyle/>
          <a:p>
            <a:r>
              <a:rPr lang="fr-FR" sz="3200" noProof="0" dirty="0"/>
              <a:t>Influence des liquides sur l’exhalation et le transport</a:t>
            </a:r>
          </a:p>
        </p:txBody>
      </p:sp>
      <p:pic>
        <p:nvPicPr>
          <p:cNvPr id="14" name="Image 13">
            <a:extLst>
              <a:ext uri="{FF2B5EF4-FFF2-40B4-BE49-F238E27FC236}">
                <a16:creationId xmlns:a16="http://schemas.microsoft.com/office/drawing/2014/main" id="{FF4D9759-5CE2-4FF9-644A-35A8A727E3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557574" y="3578500"/>
            <a:ext cx="3023771" cy="2267829"/>
          </a:xfrm>
          <a:prstGeom prst="rect">
            <a:avLst/>
          </a:prstGeom>
        </p:spPr>
      </p:pic>
      <p:sp>
        <p:nvSpPr>
          <p:cNvPr id="15" name="ZoneTexte 14">
            <a:extLst>
              <a:ext uri="{FF2B5EF4-FFF2-40B4-BE49-F238E27FC236}">
                <a16:creationId xmlns:a16="http://schemas.microsoft.com/office/drawing/2014/main" id="{55556A6F-5C12-B47E-6CDC-CD8D9BDE001B}"/>
              </a:ext>
            </a:extLst>
          </p:cNvPr>
          <p:cNvSpPr txBox="1"/>
          <p:nvPr/>
        </p:nvSpPr>
        <p:spPr>
          <a:xfrm>
            <a:off x="5316136" y="2759241"/>
            <a:ext cx="1636875" cy="369332"/>
          </a:xfrm>
          <a:prstGeom prst="rect">
            <a:avLst/>
          </a:prstGeom>
          <a:noFill/>
          <a:ln w="19050">
            <a:solidFill>
              <a:srgbClr val="00B0F0"/>
            </a:solidFill>
          </a:ln>
        </p:spPr>
        <p:txBody>
          <a:bodyPr wrap="square" rtlCol="0">
            <a:spAutoFit/>
          </a:bodyPr>
          <a:lstStyle/>
          <a:p>
            <a:r>
              <a:rPr lang="fr-FR" dirty="0">
                <a:solidFill>
                  <a:srgbClr val="00B0F0"/>
                </a:solidFill>
              </a:rPr>
              <a:t>N</a:t>
            </a:r>
            <a:r>
              <a:rPr lang="fr-FR" baseline="-25000" dirty="0">
                <a:solidFill>
                  <a:srgbClr val="00B0F0"/>
                </a:solidFill>
              </a:rPr>
              <a:t>2</a:t>
            </a:r>
            <a:r>
              <a:rPr lang="fr-FR" dirty="0">
                <a:solidFill>
                  <a:srgbClr val="00B0F0"/>
                </a:solidFill>
              </a:rPr>
              <a:t> + 3 cm eau</a:t>
            </a:r>
          </a:p>
        </p:txBody>
      </p:sp>
      <p:sp>
        <p:nvSpPr>
          <p:cNvPr id="17" name="ZoneTexte 16">
            <a:extLst>
              <a:ext uri="{FF2B5EF4-FFF2-40B4-BE49-F238E27FC236}">
                <a16:creationId xmlns:a16="http://schemas.microsoft.com/office/drawing/2014/main" id="{002A77C8-45B0-32A2-D7F2-D3B23CA62F61}"/>
              </a:ext>
            </a:extLst>
          </p:cNvPr>
          <p:cNvSpPr txBox="1"/>
          <p:nvPr/>
        </p:nvSpPr>
        <p:spPr>
          <a:xfrm>
            <a:off x="7298456" y="4536683"/>
            <a:ext cx="812302" cy="369332"/>
          </a:xfrm>
          <a:prstGeom prst="rect">
            <a:avLst/>
          </a:prstGeom>
          <a:noFill/>
          <a:ln w="19050">
            <a:solidFill>
              <a:srgbClr val="FF00FF"/>
            </a:solidFill>
          </a:ln>
        </p:spPr>
        <p:txBody>
          <a:bodyPr wrap="square" rtlCol="0">
            <a:spAutoFit/>
          </a:bodyPr>
          <a:lstStyle/>
          <a:p>
            <a:r>
              <a:rPr lang="fr-FR" dirty="0">
                <a:solidFill>
                  <a:srgbClr val="FF00FF"/>
                </a:solidFill>
              </a:rPr>
              <a:t>Liner</a:t>
            </a:r>
          </a:p>
        </p:txBody>
      </p:sp>
      <p:cxnSp>
        <p:nvCxnSpPr>
          <p:cNvPr id="18" name="Connecteur droit avec flèche 17">
            <a:extLst>
              <a:ext uri="{FF2B5EF4-FFF2-40B4-BE49-F238E27FC236}">
                <a16:creationId xmlns:a16="http://schemas.microsoft.com/office/drawing/2014/main" id="{6F64BC14-23E0-8661-F6BD-002EBE8F66BA}"/>
              </a:ext>
            </a:extLst>
          </p:cNvPr>
          <p:cNvCxnSpPr>
            <a:cxnSpLocks/>
          </p:cNvCxnSpPr>
          <p:nvPr/>
        </p:nvCxnSpPr>
        <p:spPr>
          <a:xfrm flipH="1">
            <a:off x="6376307" y="4721349"/>
            <a:ext cx="915712" cy="0"/>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6E398351-B2B8-0E6A-969B-5B717F8DF07A}"/>
              </a:ext>
            </a:extLst>
          </p:cNvPr>
          <p:cNvCxnSpPr>
            <a:cxnSpLocks/>
            <a:stCxn id="15" idx="2"/>
          </p:cNvCxnSpPr>
          <p:nvPr/>
        </p:nvCxnSpPr>
        <p:spPr>
          <a:xfrm>
            <a:off x="6134574" y="3128573"/>
            <a:ext cx="35564" cy="929077"/>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F077F7D7-93DF-0C5B-AD2C-45C003DA17E6}"/>
              </a:ext>
            </a:extLst>
          </p:cNvPr>
          <p:cNvSpPr txBox="1"/>
          <p:nvPr/>
        </p:nvSpPr>
        <p:spPr>
          <a:xfrm>
            <a:off x="7298456" y="5081631"/>
            <a:ext cx="580577" cy="369332"/>
          </a:xfrm>
          <a:prstGeom prst="rect">
            <a:avLst/>
          </a:prstGeom>
          <a:noFill/>
          <a:ln w="19050">
            <a:solidFill>
              <a:srgbClr val="00CC00"/>
            </a:solidFill>
          </a:ln>
        </p:spPr>
        <p:txBody>
          <a:bodyPr wrap="square" rtlCol="0">
            <a:spAutoFit/>
          </a:bodyPr>
          <a:lstStyle/>
          <a:p>
            <a:r>
              <a:rPr lang="fr-FR" dirty="0">
                <a:solidFill>
                  <a:srgbClr val="00CC00"/>
                </a:solidFill>
              </a:rPr>
              <a:t>Rn</a:t>
            </a:r>
          </a:p>
        </p:txBody>
      </p:sp>
      <p:cxnSp>
        <p:nvCxnSpPr>
          <p:cNvPr id="28" name="Connecteur droit avec flèche 27">
            <a:extLst>
              <a:ext uri="{FF2B5EF4-FFF2-40B4-BE49-F238E27FC236}">
                <a16:creationId xmlns:a16="http://schemas.microsoft.com/office/drawing/2014/main" id="{869AAD13-6C9F-6EA4-11D4-77751309B9C0}"/>
              </a:ext>
            </a:extLst>
          </p:cNvPr>
          <p:cNvCxnSpPr>
            <a:cxnSpLocks/>
          </p:cNvCxnSpPr>
          <p:nvPr/>
        </p:nvCxnSpPr>
        <p:spPr>
          <a:xfrm flipH="1">
            <a:off x="6096000" y="5266297"/>
            <a:ext cx="1202456" cy="0"/>
          </a:xfrm>
          <a:prstGeom prst="straightConnector1">
            <a:avLst/>
          </a:prstGeom>
          <a:ln w="19050">
            <a:solidFill>
              <a:srgbClr val="00CC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213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5CB3470-A2F8-4F1F-BF87-8D1F32239892}"/>
              </a:ext>
            </a:extLst>
          </p:cNvPr>
          <p:cNvSpPr>
            <a:spLocks noGrp="1"/>
          </p:cNvSpPr>
          <p:nvPr>
            <p:ph type="sldNum" sz="quarter" idx="12"/>
          </p:nvPr>
        </p:nvSpPr>
        <p:spPr/>
        <p:txBody>
          <a:bodyPr/>
          <a:lstStyle/>
          <a:p>
            <a:fld id="{192748C4-32B1-418D-A2FD-FF535DC103DE}" type="slidenum">
              <a:rPr lang="fr-FR" sz="2800" noProof="0" smtClean="0"/>
              <a:t>18</a:t>
            </a:fld>
            <a:endParaRPr lang="fr-FR" sz="2800" noProof="0" dirty="0"/>
          </a:p>
        </p:txBody>
      </p:sp>
      <p:sp>
        <p:nvSpPr>
          <p:cNvPr id="3" name="ZoneTexte 2">
            <a:extLst>
              <a:ext uri="{FF2B5EF4-FFF2-40B4-BE49-F238E27FC236}">
                <a16:creationId xmlns:a16="http://schemas.microsoft.com/office/drawing/2014/main" id="{E0079744-1ED6-4154-9491-E314CDC32243}"/>
              </a:ext>
            </a:extLst>
          </p:cNvPr>
          <p:cNvSpPr txBox="1"/>
          <p:nvPr/>
        </p:nvSpPr>
        <p:spPr>
          <a:xfrm>
            <a:off x="0" y="1149079"/>
            <a:ext cx="12106268" cy="1384995"/>
          </a:xfrm>
          <a:prstGeom prst="rect">
            <a:avLst/>
          </a:prstGeom>
          <a:noFill/>
        </p:spPr>
        <p:txBody>
          <a:bodyPr wrap="square" rtlCol="0">
            <a:spAutoFit/>
          </a:bodyPr>
          <a:lstStyle/>
          <a:p>
            <a:r>
              <a:rPr lang="fr-FR" sz="2400" dirty="0">
                <a:latin typeface="+mj-lt"/>
              </a:rPr>
              <a:t>Première étape</a:t>
            </a:r>
            <a:r>
              <a:rPr lang="fr-FR" sz="2400" noProof="0" dirty="0">
                <a:latin typeface="+mj-lt"/>
              </a:rPr>
              <a:t>: </a:t>
            </a:r>
            <a:r>
              <a:rPr lang="fr-FR" sz="2400" dirty="0">
                <a:latin typeface="+mj-lt"/>
              </a:rPr>
              <a:t>Définir les techniques d’extraction du radon dans les liquides et caractériser leurs efficacités.</a:t>
            </a:r>
            <a:endParaRPr lang="fr-FR" sz="2400" noProof="0" dirty="0">
              <a:latin typeface="+mj-lt"/>
            </a:endParaRPr>
          </a:p>
          <a:p>
            <a:endParaRPr lang="fr-FR" noProof="0" dirty="0"/>
          </a:p>
          <a:p>
            <a:endParaRPr lang="fr-FR" noProof="0" dirty="0"/>
          </a:p>
        </p:txBody>
      </p:sp>
      <p:sp>
        <p:nvSpPr>
          <p:cNvPr id="6" name="ZoneTexte 5">
            <a:extLst>
              <a:ext uri="{FF2B5EF4-FFF2-40B4-BE49-F238E27FC236}">
                <a16:creationId xmlns:a16="http://schemas.microsoft.com/office/drawing/2014/main" id="{9DB5242F-05F3-61AC-ED45-3B9A10DCF91A}"/>
              </a:ext>
            </a:extLst>
          </p:cNvPr>
          <p:cNvSpPr txBox="1"/>
          <p:nvPr/>
        </p:nvSpPr>
        <p:spPr>
          <a:xfrm>
            <a:off x="2029021" y="276460"/>
            <a:ext cx="7132081" cy="584775"/>
          </a:xfrm>
          <a:prstGeom prst="rect">
            <a:avLst/>
          </a:prstGeom>
          <a:noFill/>
          <a:ln w="28575">
            <a:solidFill>
              <a:schemeClr val="tx1"/>
            </a:solidFill>
          </a:ln>
        </p:spPr>
        <p:txBody>
          <a:bodyPr wrap="none" rtlCol="0">
            <a:spAutoFit/>
          </a:bodyPr>
          <a:lstStyle/>
          <a:p>
            <a:r>
              <a:rPr lang="fr-FR" sz="3200" noProof="0" dirty="0"/>
              <a:t>Étude de l’exhalation dans les liquides</a:t>
            </a:r>
          </a:p>
        </p:txBody>
      </p:sp>
      <p:grpSp>
        <p:nvGrpSpPr>
          <p:cNvPr id="47" name="Groupe 46">
            <a:extLst>
              <a:ext uri="{FF2B5EF4-FFF2-40B4-BE49-F238E27FC236}">
                <a16:creationId xmlns:a16="http://schemas.microsoft.com/office/drawing/2014/main" id="{09378415-C32B-9481-C5FD-1027EC6EC7C8}"/>
              </a:ext>
            </a:extLst>
          </p:cNvPr>
          <p:cNvGrpSpPr/>
          <p:nvPr/>
        </p:nvGrpSpPr>
        <p:grpSpPr>
          <a:xfrm>
            <a:off x="6407386" y="2014878"/>
            <a:ext cx="5507431" cy="3587657"/>
            <a:chOff x="603178" y="2696087"/>
            <a:chExt cx="5507431" cy="3587657"/>
          </a:xfrm>
        </p:grpSpPr>
        <p:sp>
          <p:nvSpPr>
            <p:cNvPr id="24" name="Rectangle 23">
              <a:extLst>
                <a:ext uri="{FF2B5EF4-FFF2-40B4-BE49-F238E27FC236}">
                  <a16:creationId xmlns:a16="http://schemas.microsoft.com/office/drawing/2014/main" id="{7EA5D2A6-89A1-655C-A41A-886F3E33D3C5}"/>
                </a:ext>
              </a:extLst>
            </p:cNvPr>
            <p:cNvSpPr/>
            <p:nvPr/>
          </p:nvSpPr>
          <p:spPr>
            <a:xfrm>
              <a:off x="2354036" y="5000506"/>
              <a:ext cx="1624688" cy="12832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D382648-73CA-D32D-DECF-2DEB07F4A762}"/>
                </a:ext>
              </a:extLst>
            </p:cNvPr>
            <p:cNvSpPr/>
            <p:nvPr/>
          </p:nvSpPr>
          <p:spPr>
            <a:xfrm>
              <a:off x="2354036" y="4429228"/>
              <a:ext cx="1624693" cy="1854516"/>
            </a:xfrm>
            <a:prstGeom prst="rect">
              <a:avLst/>
            </a:prstGeom>
            <a:noFill/>
            <a:ln w="285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9" name="Connecteur droit 8">
              <a:extLst>
                <a:ext uri="{FF2B5EF4-FFF2-40B4-BE49-F238E27FC236}">
                  <a16:creationId xmlns:a16="http://schemas.microsoft.com/office/drawing/2014/main" id="{81A5FDE7-2A9A-C0F1-88CA-B5F4F98FE7D2}"/>
                </a:ext>
              </a:extLst>
            </p:cNvPr>
            <p:cNvCxnSpPr>
              <a:cxnSpLocks/>
            </p:cNvCxnSpPr>
            <p:nvPr/>
          </p:nvCxnSpPr>
          <p:spPr>
            <a:xfrm>
              <a:off x="2721429" y="3746965"/>
              <a:ext cx="0" cy="2352675"/>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A4F8BC9E-0D79-D548-DA06-48D1292264E3}"/>
                </a:ext>
              </a:extLst>
            </p:cNvPr>
            <p:cNvCxnSpPr>
              <a:cxnSpLocks/>
            </p:cNvCxnSpPr>
            <p:nvPr/>
          </p:nvCxnSpPr>
          <p:spPr>
            <a:xfrm flipH="1">
              <a:off x="1586593" y="3746965"/>
              <a:ext cx="113483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Connecteur droit 15">
              <a:extLst>
                <a:ext uri="{FF2B5EF4-FFF2-40B4-BE49-F238E27FC236}">
                  <a16:creationId xmlns:a16="http://schemas.microsoft.com/office/drawing/2014/main" id="{FD4E6B66-9216-BC9A-4CE3-9681C17DC7AA}"/>
                </a:ext>
              </a:extLst>
            </p:cNvPr>
            <p:cNvCxnSpPr>
              <a:cxnSpLocks/>
            </p:cNvCxnSpPr>
            <p:nvPr/>
          </p:nvCxnSpPr>
          <p:spPr>
            <a:xfrm flipV="1">
              <a:off x="3448050" y="3746965"/>
              <a:ext cx="0" cy="1012371"/>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FEDB8C57-7446-620B-5722-8ECA0B588F99}"/>
                </a:ext>
              </a:extLst>
            </p:cNvPr>
            <p:cNvCxnSpPr>
              <a:cxnSpLocks/>
            </p:cNvCxnSpPr>
            <p:nvPr/>
          </p:nvCxnSpPr>
          <p:spPr>
            <a:xfrm flipH="1">
              <a:off x="3448050" y="3746965"/>
              <a:ext cx="933450" cy="0"/>
            </a:xfrm>
            <a:prstGeom prst="line">
              <a:avLst/>
            </a:prstGeom>
            <a:ln w="28575"/>
          </p:spPr>
          <p:style>
            <a:lnRef idx="1">
              <a:schemeClr val="dk1"/>
            </a:lnRef>
            <a:fillRef idx="0">
              <a:schemeClr val="dk1"/>
            </a:fillRef>
            <a:effectRef idx="0">
              <a:schemeClr val="dk1"/>
            </a:effectRef>
            <a:fontRef idx="minor">
              <a:schemeClr val="tx1"/>
            </a:fontRef>
          </p:style>
        </p:cxnSp>
        <p:pic>
          <p:nvPicPr>
            <p:cNvPr id="27" name="Image 26" descr="Une image contenant texte, cercle, logo, symbole&#10;&#10;Le contenu généré par l’IA peut être incorrect.">
              <a:extLst>
                <a:ext uri="{FF2B5EF4-FFF2-40B4-BE49-F238E27FC236}">
                  <a16:creationId xmlns:a16="http://schemas.microsoft.com/office/drawing/2014/main" id="{A080F713-186B-0B2C-3393-1BC8B4133E4F}"/>
                </a:ext>
              </a:extLst>
            </p:cNvPr>
            <p:cNvPicPr>
              <a:picLocks noChangeAspect="1"/>
            </p:cNvPicPr>
            <p:nvPr/>
          </p:nvPicPr>
          <p:blipFill>
            <a:blip r:embed="rId2">
              <a:extLst>
                <a:ext uri="{28A0092B-C50C-407E-A947-70E740481C1C}">
                  <a14:useLocalDpi xmlns:a14="http://schemas.microsoft.com/office/drawing/2010/main" val="0"/>
                </a:ext>
              </a:extLst>
            </a:blip>
            <a:srcRect l="9788" r="9751" b="38829"/>
            <a:stretch/>
          </p:blipFill>
          <p:spPr>
            <a:xfrm rot="10800000">
              <a:off x="2754555" y="2696087"/>
              <a:ext cx="693495" cy="532810"/>
            </a:xfrm>
            <a:prstGeom prst="rect">
              <a:avLst/>
            </a:prstGeom>
          </p:spPr>
        </p:pic>
        <p:pic>
          <p:nvPicPr>
            <p:cNvPr id="28" name="Image 27" descr="Une image contenant texte, cercle, logo, symbole&#10;&#10;Le contenu généré par l’IA peut être incorrect.">
              <a:extLst>
                <a:ext uri="{FF2B5EF4-FFF2-40B4-BE49-F238E27FC236}">
                  <a16:creationId xmlns:a16="http://schemas.microsoft.com/office/drawing/2014/main" id="{3217CBD0-1ABA-42BA-337B-591943EBFBE6}"/>
                </a:ext>
              </a:extLst>
            </p:cNvPr>
            <p:cNvPicPr>
              <a:picLocks noChangeAspect="1"/>
            </p:cNvPicPr>
            <p:nvPr/>
          </p:nvPicPr>
          <p:blipFill>
            <a:blip r:embed="rId2">
              <a:extLst>
                <a:ext uri="{28A0092B-C50C-407E-A947-70E740481C1C}">
                  <a14:useLocalDpi xmlns:a14="http://schemas.microsoft.com/office/drawing/2010/main" val="0"/>
                </a:ext>
              </a:extLst>
            </a:blip>
            <a:srcRect l="9788" t="72536" r="9751" b="2617"/>
            <a:stretch/>
          </p:blipFill>
          <p:spPr>
            <a:xfrm>
              <a:off x="2754555" y="3188060"/>
              <a:ext cx="693495" cy="216424"/>
            </a:xfrm>
            <a:prstGeom prst="rect">
              <a:avLst/>
            </a:prstGeom>
          </p:spPr>
        </p:pic>
        <p:cxnSp>
          <p:nvCxnSpPr>
            <p:cNvPr id="29" name="Connecteur droit 28">
              <a:extLst>
                <a:ext uri="{FF2B5EF4-FFF2-40B4-BE49-F238E27FC236}">
                  <a16:creationId xmlns:a16="http://schemas.microsoft.com/office/drawing/2014/main" id="{22EC8CF6-60FE-E307-195F-81CFC86A254B}"/>
                </a:ext>
              </a:extLst>
            </p:cNvPr>
            <p:cNvCxnSpPr>
              <a:cxnSpLocks/>
            </p:cNvCxnSpPr>
            <p:nvPr/>
          </p:nvCxnSpPr>
          <p:spPr>
            <a:xfrm flipV="1">
              <a:off x="3943345" y="2962492"/>
              <a:ext cx="0" cy="784473"/>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Connecteur droit 30">
              <a:extLst>
                <a:ext uri="{FF2B5EF4-FFF2-40B4-BE49-F238E27FC236}">
                  <a16:creationId xmlns:a16="http://schemas.microsoft.com/office/drawing/2014/main" id="{1838766E-0275-EF0E-02A2-D2E4ADE5AB80}"/>
                </a:ext>
              </a:extLst>
            </p:cNvPr>
            <p:cNvCxnSpPr>
              <a:cxnSpLocks/>
            </p:cNvCxnSpPr>
            <p:nvPr/>
          </p:nvCxnSpPr>
          <p:spPr>
            <a:xfrm>
              <a:off x="3455670" y="2977732"/>
              <a:ext cx="49529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5" name="Connecteur droit 34">
              <a:extLst>
                <a:ext uri="{FF2B5EF4-FFF2-40B4-BE49-F238E27FC236}">
                  <a16:creationId xmlns:a16="http://schemas.microsoft.com/office/drawing/2014/main" id="{BEA193A5-6858-A24F-5A1D-75D03911A8C1}"/>
                </a:ext>
              </a:extLst>
            </p:cNvPr>
            <p:cNvCxnSpPr>
              <a:cxnSpLocks/>
            </p:cNvCxnSpPr>
            <p:nvPr/>
          </p:nvCxnSpPr>
          <p:spPr>
            <a:xfrm>
              <a:off x="2266879" y="2974309"/>
              <a:ext cx="49529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6" name="Connecteur droit 35">
              <a:extLst>
                <a:ext uri="{FF2B5EF4-FFF2-40B4-BE49-F238E27FC236}">
                  <a16:creationId xmlns:a16="http://schemas.microsoft.com/office/drawing/2014/main" id="{CBCDDA24-2720-5399-481A-286F13A71018}"/>
                </a:ext>
              </a:extLst>
            </p:cNvPr>
            <p:cNvCxnSpPr>
              <a:cxnSpLocks/>
            </p:cNvCxnSpPr>
            <p:nvPr/>
          </p:nvCxnSpPr>
          <p:spPr>
            <a:xfrm flipV="1">
              <a:off x="2282114" y="2958580"/>
              <a:ext cx="0" cy="784473"/>
            </a:xfrm>
            <a:prstGeom prst="line">
              <a:avLst/>
            </a:prstGeom>
            <a:ln w="28575"/>
          </p:spPr>
          <p:style>
            <a:lnRef idx="1">
              <a:schemeClr val="dk1"/>
            </a:lnRef>
            <a:fillRef idx="0">
              <a:schemeClr val="dk1"/>
            </a:fillRef>
            <a:effectRef idx="0">
              <a:schemeClr val="dk1"/>
            </a:effectRef>
            <a:fontRef idx="minor">
              <a:schemeClr val="tx1"/>
            </a:fontRef>
          </p:style>
        </p:cxnSp>
        <p:cxnSp>
          <p:nvCxnSpPr>
            <p:cNvPr id="38" name="Connecteur droit avec flèche 37">
              <a:extLst>
                <a:ext uri="{FF2B5EF4-FFF2-40B4-BE49-F238E27FC236}">
                  <a16:creationId xmlns:a16="http://schemas.microsoft.com/office/drawing/2014/main" id="{FEEFD7D8-E98C-20D8-9EBA-CFAB0FCE18CC}"/>
                </a:ext>
              </a:extLst>
            </p:cNvPr>
            <p:cNvCxnSpPr/>
            <p:nvPr/>
          </p:nvCxnSpPr>
          <p:spPr>
            <a:xfrm>
              <a:off x="1152525" y="3743053"/>
              <a:ext cx="434068" cy="0"/>
            </a:xfrm>
            <a:prstGeom prst="straightConnector1">
              <a:avLst/>
            </a:prstGeom>
            <a:ln w="28575">
              <a:solidFill>
                <a:srgbClr val="00CC00"/>
              </a:solidFill>
              <a:tailEnd type="triangle"/>
            </a:ln>
          </p:spPr>
          <p:style>
            <a:lnRef idx="1">
              <a:schemeClr val="dk1"/>
            </a:lnRef>
            <a:fillRef idx="0">
              <a:schemeClr val="dk1"/>
            </a:fillRef>
            <a:effectRef idx="0">
              <a:schemeClr val="dk1"/>
            </a:effectRef>
            <a:fontRef idx="minor">
              <a:schemeClr val="tx1"/>
            </a:fontRef>
          </p:style>
        </p:cxnSp>
        <p:sp>
          <p:nvSpPr>
            <p:cNvPr id="39" name="Rectangle 38">
              <a:extLst>
                <a:ext uri="{FF2B5EF4-FFF2-40B4-BE49-F238E27FC236}">
                  <a16:creationId xmlns:a16="http://schemas.microsoft.com/office/drawing/2014/main" id="{096D6371-1CD7-1124-B948-9F18757F7A51}"/>
                </a:ext>
              </a:extLst>
            </p:cNvPr>
            <p:cNvSpPr/>
            <p:nvPr/>
          </p:nvSpPr>
          <p:spPr>
            <a:xfrm>
              <a:off x="603178" y="3531601"/>
              <a:ext cx="549346" cy="422903"/>
            </a:xfrm>
            <a:prstGeom prst="rect">
              <a:avLst/>
            </a:prstGeom>
            <a:noFill/>
            <a:ln>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rgbClr val="00CC00"/>
                  </a:solidFill>
                </a:rPr>
                <a:t>Rn</a:t>
              </a:r>
              <a:endParaRPr lang="en-GB" dirty="0">
                <a:solidFill>
                  <a:srgbClr val="00CC00"/>
                </a:solidFill>
              </a:endParaRPr>
            </a:p>
          </p:txBody>
        </p:sp>
        <p:sp>
          <p:nvSpPr>
            <p:cNvPr id="40" name="Rectangle 39">
              <a:extLst>
                <a:ext uri="{FF2B5EF4-FFF2-40B4-BE49-F238E27FC236}">
                  <a16:creationId xmlns:a16="http://schemas.microsoft.com/office/drawing/2014/main" id="{97BBC560-9C1C-F763-73C8-980451D73CDE}"/>
                </a:ext>
              </a:extLst>
            </p:cNvPr>
            <p:cNvSpPr/>
            <p:nvPr/>
          </p:nvSpPr>
          <p:spPr>
            <a:xfrm>
              <a:off x="4758739" y="3441452"/>
              <a:ext cx="1351870" cy="6036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Extraction</a:t>
              </a:r>
              <a:endParaRPr lang="en-GB" dirty="0">
                <a:solidFill>
                  <a:srgbClr val="FF0000"/>
                </a:solidFill>
              </a:endParaRPr>
            </a:p>
          </p:txBody>
        </p:sp>
        <p:cxnSp>
          <p:nvCxnSpPr>
            <p:cNvPr id="41" name="Connecteur droit avec flèche 40">
              <a:extLst>
                <a:ext uri="{FF2B5EF4-FFF2-40B4-BE49-F238E27FC236}">
                  <a16:creationId xmlns:a16="http://schemas.microsoft.com/office/drawing/2014/main" id="{A25FB158-C134-F2F4-C38F-BB3F25EE8ED5}"/>
                </a:ext>
              </a:extLst>
            </p:cNvPr>
            <p:cNvCxnSpPr>
              <a:cxnSpLocks/>
              <a:endCxn id="40" idx="1"/>
            </p:cNvCxnSpPr>
            <p:nvPr/>
          </p:nvCxnSpPr>
          <p:spPr>
            <a:xfrm>
              <a:off x="4301164" y="3743296"/>
              <a:ext cx="457575" cy="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grpSp>
      <p:sp>
        <p:nvSpPr>
          <p:cNvPr id="46" name="ZoneTexte 45">
            <a:extLst>
              <a:ext uri="{FF2B5EF4-FFF2-40B4-BE49-F238E27FC236}">
                <a16:creationId xmlns:a16="http://schemas.microsoft.com/office/drawing/2014/main" id="{0640A498-D851-7686-7875-850EAECDA06F}"/>
              </a:ext>
            </a:extLst>
          </p:cNvPr>
          <p:cNvSpPr txBox="1"/>
          <p:nvPr/>
        </p:nvSpPr>
        <p:spPr>
          <a:xfrm>
            <a:off x="14943" y="2186215"/>
            <a:ext cx="5953129" cy="4093428"/>
          </a:xfrm>
          <a:prstGeom prst="rect">
            <a:avLst/>
          </a:prstGeom>
          <a:noFill/>
        </p:spPr>
        <p:txBody>
          <a:bodyPr wrap="square" rtlCol="0">
            <a:spAutoFit/>
          </a:bodyPr>
          <a:lstStyle/>
          <a:p>
            <a:r>
              <a:rPr lang="fr-FR" sz="2000" dirty="0">
                <a:latin typeface="+mj-lt"/>
              </a:rPr>
              <a:t>1) Injecte une activité connue de </a:t>
            </a:r>
            <a:r>
              <a:rPr lang="fr-FR" sz="2000" dirty="0">
                <a:solidFill>
                  <a:srgbClr val="00CC00"/>
                </a:solidFill>
                <a:latin typeface="+mj-lt"/>
              </a:rPr>
              <a:t>Rn</a:t>
            </a:r>
            <a:r>
              <a:rPr lang="fr-FR" sz="2000" dirty="0">
                <a:latin typeface="+mj-lt"/>
              </a:rPr>
              <a:t> dans le liquide </a:t>
            </a:r>
          </a:p>
          <a:p>
            <a:endParaRPr lang="fr-FR" sz="2000" b="1" dirty="0">
              <a:latin typeface="+mj-lt"/>
            </a:endParaRPr>
          </a:p>
          <a:p>
            <a:r>
              <a:rPr lang="fr-FR" sz="2000" dirty="0">
                <a:latin typeface="+mj-lt"/>
              </a:rPr>
              <a:t>2) On extrait le radon de l’enceinte avec une technique d’extraction définie:</a:t>
            </a:r>
          </a:p>
          <a:p>
            <a:pPr marL="800100" lvl="1" indent="-342900">
              <a:buFont typeface="Arial" panose="020B0604020202020204" pitchFamily="34" charset="0"/>
              <a:buChar char="•"/>
            </a:pPr>
            <a:r>
              <a:rPr lang="fr-FR" sz="2000" noProof="0" dirty="0">
                <a:latin typeface="+mj-lt"/>
              </a:rPr>
              <a:t>Recirculation du gaz de surface puis extraction</a:t>
            </a:r>
          </a:p>
          <a:p>
            <a:pPr marL="800100" lvl="1" indent="-342900">
              <a:buFont typeface="Arial" panose="020B0604020202020204" pitchFamily="34" charset="0"/>
              <a:buChar char="•"/>
            </a:pPr>
            <a:r>
              <a:rPr lang="fr-FR" sz="2000" dirty="0">
                <a:latin typeface="+mj-lt"/>
              </a:rPr>
              <a:t>Extraction par bullage avec un gaz neutre</a:t>
            </a:r>
          </a:p>
          <a:p>
            <a:pPr lvl="1"/>
            <a:endParaRPr lang="fr-FR" sz="2000" dirty="0">
              <a:latin typeface="+mj-lt"/>
            </a:endParaRPr>
          </a:p>
          <a:p>
            <a:r>
              <a:rPr lang="fr-FR" sz="2000" dirty="0">
                <a:latin typeface="+mj-lt"/>
              </a:rPr>
              <a:t>3) On compare l’activité extraite de celle injecté pour calculer l’efficacité d’extraction.</a:t>
            </a:r>
          </a:p>
          <a:p>
            <a:endParaRPr lang="fr-FR" sz="2000" b="1" dirty="0">
              <a:solidFill>
                <a:srgbClr val="FF0000"/>
              </a:solidFill>
              <a:latin typeface="+mj-lt"/>
            </a:endParaRPr>
          </a:p>
          <a:p>
            <a:r>
              <a:rPr lang="fr-FR" sz="2000" b="1" dirty="0">
                <a:solidFill>
                  <a:srgbClr val="FF0000"/>
                </a:solidFill>
                <a:latin typeface="+mj-lt"/>
              </a:rPr>
              <a:t>Résultats Préliminaires:</a:t>
            </a:r>
          </a:p>
          <a:p>
            <a:pPr marL="342900" indent="-342900">
              <a:buFont typeface="Arial" panose="020B0604020202020204" pitchFamily="34" charset="0"/>
              <a:buChar char="•"/>
            </a:pPr>
            <a:r>
              <a:rPr lang="fr-FR" sz="2000" dirty="0">
                <a:solidFill>
                  <a:srgbClr val="FF0000"/>
                </a:solidFill>
                <a:latin typeface="+mj-lt"/>
              </a:rPr>
              <a:t>79,8 ± 3,7 % d’efficacité d’extraction du Radon dans l’eau par recirculation du gaz de surface dans l’eau.</a:t>
            </a:r>
          </a:p>
        </p:txBody>
      </p:sp>
    </p:spTree>
    <p:extLst>
      <p:ext uri="{BB962C8B-B14F-4D97-AF65-F5344CB8AC3E}">
        <p14:creationId xmlns:p14="http://schemas.microsoft.com/office/powerpoint/2010/main" val="1498955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2A601D6-609C-40D4-946A-38889427B295}"/>
              </a:ext>
            </a:extLst>
          </p:cNvPr>
          <p:cNvSpPr>
            <a:spLocks noGrp="1"/>
          </p:cNvSpPr>
          <p:nvPr>
            <p:ph type="sldNum" sz="quarter" idx="12"/>
          </p:nvPr>
        </p:nvSpPr>
        <p:spPr/>
        <p:txBody>
          <a:bodyPr/>
          <a:lstStyle/>
          <a:p>
            <a:fld id="{192748C4-32B1-418D-A2FD-FF535DC103DE}" type="slidenum">
              <a:rPr lang="fr-FR" sz="2800" noProof="0" smtClean="0"/>
              <a:t>19</a:t>
            </a:fld>
            <a:endParaRPr lang="fr-FR" sz="2800" noProof="0" dirty="0"/>
          </a:p>
        </p:txBody>
      </p:sp>
      <p:sp>
        <p:nvSpPr>
          <p:cNvPr id="3" name="ZoneTexte 2">
            <a:extLst>
              <a:ext uri="{FF2B5EF4-FFF2-40B4-BE49-F238E27FC236}">
                <a16:creationId xmlns:a16="http://schemas.microsoft.com/office/drawing/2014/main" id="{9713BD3A-FC49-499A-B726-757FECA382D1}"/>
              </a:ext>
            </a:extLst>
          </p:cNvPr>
          <p:cNvSpPr txBox="1"/>
          <p:nvPr/>
        </p:nvSpPr>
        <p:spPr>
          <a:xfrm>
            <a:off x="251430" y="1188899"/>
            <a:ext cx="7773611" cy="4985980"/>
          </a:xfrm>
          <a:prstGeom prst="rect">
            <a:avLst/>
          </a:prstGeom>
          <a:noFill/>
        </p:spPr>
        <p:txBody>
          <a:bodyPr wrap="square" rtlCol="0">
            <a:spAutoFit/>
          </a:bodyPr>
          <a:lstStyle/>
          <a:p>
            <a:r>
              <a:rPr lang="fr-FR" sz="2000" b="1" dirty="0">
                <a:latin typeface="+mj-lt"/>
              </a:rPr>
              <a:t>Objectif:</a:t>
            </a:r>
          </a:p>
          <a:p>
            <a:r>
              <a:rPr lang="fr-FR" sz="2000" noProof="0" dirty="0">
                <a:latin typeface="+mj-lt"/>
              </a:rPr>
              <a:t>- Mesurer la perméabilité</a:t>
            </a:r>
            <a:r>
              <a:rPr lang="fr-FR" sz="2000" dirty="0">
                <a:latin typeface="+mj-lt"/>
              </a:rPr>
              <a:t> au radon de différents matériaux dans les conditions expérimentales pour mieux comprendre les mécanismes impliqués dans le transport du radon.</a:t>
            </a:r>
            <a:endParaRPr lang="fr-FR" sz="2000" noProof="0" dirty="0">
              <a:latin typeface="+mj-lt"/>
            </a:endParaRPr>
          </a:p>
          <a:p>
            <a:endParaRPr lang="fr-FR" sz="2000" noProof="0" dirty="0">
              <a:latin typeface="+mj-lt"/>
            </a:endParaRPr>
          </a:p>
          <a:p>
            <a:r>
              <a:rPr lang="fr-FR" sz="2000" b="1" noProof="0" dirty="0">
                <a:latin typeface="+mj-lt"/>
              </a:rPr>
              <a:t>Principe expérimental:</a:t>
            </a:r>
          </a:p>
          <a:p>
            <a:endParaRPr lang="fr-FR" sz="2000" b="1" noProof="0" dirty="0">
              <a:latin typeface="+mj-lt"/>
            </a:endParaRPr>
          </a:p>
          <a:p>
            <a:pPr marL="285750" indent="-285750">
              <a:buFontTx/>
              <a:buChar char="-"/>
            </a:pPr>
            <a:r>
              <a:rPr lang="fr-FR" sz="2000" dirty="0">
                <a:latin typeface="+mj-lt"/>
              </a:rPr>
              <a:t>Une source de </a:t>
            </a:r>
            <a:r>
              <a:rPr lang="fr-FR" sz="2000" dirty="0">
                <a:solidFill>
                  <a:srgbClr val="00CC00"/>
                </a:solidFill>
                <a:latin typeface="+mj-lt"/>
              </a:rPr>
              <a:t>radon </a:t>
            </a:r>
            <a:r>
              <a:rPr lang="fr-FR" sz="2000" dirty="0">
                <a:latin typeface="+mj-lt"/>
              </a:rPr>
              <a:t>dont l’activité est connue en fonction de T et P est placée</a:t>
            </a:r>
            <a:r>
              <a:rPr lang="fr-FR" sz="2000" dirty="0">
                <a:solidFill>
                  <a:srgbClr val="00CC00"/>
                </a:solidFill>
                <a:latin typeface="+mj-lt"/>
              </a:rPr>
              <a:t> </a:t>
            </a:r>
            <a:r>
              <a:rPr lang="fr-FR" sz="2000" dirty="0">
                <a:latin typeface="+mj-lt"/>
              </a:rPr>
              <a:t>dans une enceinte scellée par le </a:t>
            </a:r>
            <a:r>
              <a:rPr lang="fr-FR" sz="2000" dirty="0">
                <a:solidFill>
                  <a:srgbClr val="EB9D35"/>
                </a:solidFill>
                <a:latin typeface="+mj-lt"/>
              </a:rPr>
              <a:t>matériau</a:t>
            </a:r>
            <a:r>
              <a:rPr lang="fr-FR" sz="2000" dirty="0">
                <a:latin typeface="+mj-lt"/>
              </a:rPr>
              <a:t> que l’on étudie </a:t>
            </a:r>
            <a:r>
              <a:rPr lang="fr-FR" sz="2000" dirty="0">
                <a:solidFill>
                  <a:srgbClr val="00CC00"/>
                </a:solidFill>
                <a:latin typeface="+mj-lt"/>
              </a:rPr>
              <a:t>(1)</a:t>
            </a:r>
            <a:r>
              <a:rPr lang="fr-FR" sz="2000" dirty="0">
                <a:latin typeface="+mj-lt"/>
              </a:rPr>
              <a:t>.</a:t>
            </a:r>
          </a:p>
          <a:p>
            <a:pPr marL="285750" indent="-285750">
              <a:buFontTx/>
              <a:buChar char="-"/>
            </a:pPr>
            <a:endParaRPr lang="fr-FR" sz="2000" dirty="0">
              <a:latin typeface="+mj-lt"/>
            </a:endParaRPr>
          </a:p>
          <a:p>
            <a:pPr marL="285750" indent="-285750">
              <a:buFontTx/>
              <a:buChar char="-"/>
            </a:pPr>
            <a:r>
              <a:rPr lang="fr-FR" sz="2000" dirty="0">
                <a:latin typeface="+mj-lt"/>
              </a:rPr>
              <a:t>Le tout est placé dans une plus grande enceinte </a:t>
            </a:r>
            <a:r>
              <a:rPr lang="fr-FR" sz="2000" dirty="0">
                <a:solidFill>
                  <a:srgbClr val="00B0F0"/>
                </a:solidFill>
                <a:latin typeface="+mj-lt"/>
              </a:rPr>
              <a:t>(2) </a:t>
            </a:r>
            <a:r>
              <a:rPr lang="fr-FR" sz="2000" dirty="0">
                <a:latin typeface="+mj-lt"/>
              </a:rPr>
              <a:t>qui imite les conditions expérimentales de température, pression et milieu.</a:t>
            </a:r>
          </a:p>
          <a:p>
            <a:pPr marL="285750" indent="-285750">
              <a:buFontTx/>
              <a:buChar char="-"/>
            </a:pPr>
            <a:endParaRPr lang="fr-FR" sz="2000" dirty="0">
              <a:latin typeface="+mj-lt"/>
            </a:endParaRPr>
          </a:p>
          <a:p>
            <a:pPr marL="285750" indent="-285750">
              <a:buFontTx/>
              <a:buChar char="-"/>
            </a:pPr>
            <a:r>
              <a:rPr lang="fr-FR" sz="2000" noProof="0" dirty="0">
                <a:latin typeface="+mj-lt"/>
              </a:rPr>
              <a:t>Après un certain temps, on extrait le radon dans </a:t>
            </a:r>
            <a:r>
              <a:rPr lang="fr-FR" sz="2000" noProof="0" dirty="0">
                <a:solidFill>
                  <a:srgbClr val="00B0F0"/>
                </a:solidFill>
                <a:latin typeface="+mj-lt"/>
              </a:rPr>
              <a:t>(2)</a:t>
            </a:r>
            <a:r>
              <a:rPr lang="fr-FR" sz="2000" noProof="0" dirty="0">
                <a:latin typeface="+mj-lt"/>
              </a:rPr>
              <a:t> qui a traversé le matériau et on le compare à l’activité dans l’enceinte </a:t>
            </a:r>
            <a:r>
              <a:rPr lang="fr-FR" sz="2000" noProof="0" dirty="0">
                <a:solidFill>
                  <a:srgbClr val="00CC00"/>
                </a:solidFill>
                <a:latin typeface="+mj-lt"/>
              </a:rPr>
              <a:t>(1)</a:t>
            </a:r>
            <a:r>
              <a:rPr lang="fr-FR" sz="2000" noProof="0" dirty="0">
                <a:latin typeface="+mj-lt"/>
              </a:rPr>
              <a:t>. </a:t>
            </a:r>
          </a:p>
          <a:p>
            <a:pPr marL="285750" indent="-285750">
              <a:buFontTx/>
              <a:buChar char="-"/>
            </a:pPr>
            <a:endParaRPr lang="fr-FR" noProof="0" dirty="0"/>
          </a:p>
        </p:txBody>
      </p:sp>
      <p:sp>
        <p:nvSpPr>
          <p:cNvPr id="4" name="ZoneTexte 3">
            <a:extLst>
              <a:ext uri="{FF2B5EF4-FFF2-40B4-BE49-F238E27FC236}">
                <a16:creationId xmlns:a16="http://schemas.microsoft.com/office/drawing/2014/main" id="{B4D51266-F78D-93B7-EF47-7F5F6CA3C0B4}"/>
              </a:ext>
            </a:extLst>
          </p:cNvPr>
          <p:cNvSpPr txBox="1"/>
          <p:nvPr/>
        </p:nvSpPr>
        <p:spPr>
          <a:xfrm>
            <a:off x="748734" y="305035"/>
            <a:ext cx="10694531" cy="584775"/>
          </a:xfrm>
          <a:prstGeom prst="rect">
            <a:avLst/>
          </a:prstGeom>
          <a:noFill/>
          <a:ln w="28575">
            <a:solidFill>
              <a:schemeClr val="tx1"/>
            </a:solidFill>
          </a:ln>
        </p:spPr>
        <p:txBody>
          <a:bodyPr wrap="none" rtlCol="0">
            <a:spAutoFit/>
          </a:bodyPr>
          <a:lstStyle/>
          <a:p>
            <a:r>
              <a:rPr lang="fr-FR" sz="3200" noProof="0" dirty="0"/>
              <a:t>Étude du transport du radon à travers différents matériaux</a:t>
            </a:r>
          </a:p>
        </p:txBody>
      </p:sp>
      <p:sp>
        <p:nvSpPr>
          <p:cNvPr id="5" name="Rectangle 4">
            <a:extLst>
              <a:ext uri="{FF2B5EF4-FFF2-40B4-BE49-F238E27FC236}">
                <a16:creationId xmlns:a16="http://schemas.microsoft.com/office/drawing/2014/main" id="{3F051E27-4EA4-A0A8-BFC4-12D4B3EA8F4C}"/>
              </a:ext>
            </a:extLst>
          </p:cNvPr>
          <p:cNvSpPr/>
          <p:nvPr/>
        </p:nvSpPr>
        <p:spPr>
          <a:xfrm>
            <a:off x="9185078" y="1971675"/>
            <a:ext cx="2258187" cy="3945185"/>
          </a:xfrm>
          <a:prstGeom prst="rect">
            <a:avLst/>
          </a:prstGeom>
          <a:noFill/>
          <a:ln w="285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FA71570-786D-E5C0-3E39-FF07C457E16C}"/>
              </a:ext>
            </a:extLst>
          </p:cNvPr>
          <p:cNvSpPr/>
          <p:nvPr/>
        </p:nvSpPr>
        <p:spPr>
          <a:xfrm>
            <a:off x="9747433" y="4230018"/>
            <a:ext cx="1133475" cy="156210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08190F1-7908-6B7D-9068-A0E39EF4DB1E}"/>
              </a:ext>
            </a:extLst>
          </p:cNvPr>
          <p:cNvSpPr/>
          <p:nvPr/>
        </p:nvSpPr>
        <p:spPr>
          <a:xfrm>
            <a:off x="10023278" y="5210175"/>
            <a:ext cx="590550" cy="390525"/>
          </a:xfrm>
          <a:prstGeom prst="rect">
            <a:avLst/>
          </a:prstGeom>
          <a:noFill/>
          <a:ln>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rgbClr val="00CC00"/>
                </a:solidFill>
              </a:rPr>
              <a:t>Rn</a:t>
            </a:r>
            <a:endParaRPr lang="en-GB" dirty="0">
              <a:solidFill>
                <a:srgbClr val="00CC00"/>
              </a:solidFill>
            </a:endParaRPr>
          </a:p>
        </p:txBody>
      </p:sp>
      <p:sp>
        <p:nvSpPr>
          <p:cNvPr id="8" name="Rectangle 7">
            <a:extLst>
              <a:ext uri="{FF2B5EF4-FFF2-40B4-BE49-F238E27FC236}">
                <a16:creationId xmlns:a16="http://schemas.microsoft.com/office/drawing/2014/main" id="{534A66E6-4E1D-6277-4B3D-6DF8655DCA10}"/>
              </a:ext>
            </a:extLst>
          </p:cNvPr>
          <p:cNvSpPr/>
          <p:nvPr/>
        </p:nvSpPr>
        <p:spPr>
          <a:xfrm>
            <a:off x="9585128" y="4143375"/>
            <a:ext cx="1552575" cy="96168"/>
          </a:xfrm>
          <a:prstGeom prst="rect">
            <a:avLst/>
          </a:prstGeom>
          <a:solidFill>
            <a:srgbClr val="EB9D35"/>
          </a:solidFill>
          <a:ln>
            <a:solidFill>
              <a:srgbClr val="EB9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ZoneTexte 8">
            <a:extLst>
              <a:ext uri="{FF2B5EF4-FFF2-40B4-BE49-F238E27FC236}">
                <a16:creationId xmlns:a16="http://schemas.microsoft.com/office/drawing/2014/main" id="{F452BE82-99A0-400E-A911-0B17E8CD0C58}"/>
              </a:ext>
            </a:extLst>
          </p:cNvPr>
          <p:cNvSpPr txBox="1"/>
          <p:nvPr/>
        </p:nvSpPr>
        <p:spPr>
          <a:xfrm>
            <a:off x="9514712" y="2695575"/>
            <a:ext cx="1638300" cy="707886"/>
          </a:xfrm>
          <a:prstGeom prst="rect">
            <a:avLst/>
          </a:prstGeom>
          <a:noFill/>
        </p:spPr>
        <p:txBody>
          <a:bodyPr wrap="square" rtlCol="0">
            <a:spAutoFit/>
          </a:bodyPr>
          <a:lstStyle/>
          <a:p>
            <a:pPr algn="ctr"/>
            <a:r>
              <a:rPr lang="fr-FR" sz="2000" dirty="0">
                <a:latin typeface="+mj-lt"/>
              </a:rPr>
              <a:t>N</a:t>
            </a:r>
            <a:r>
              <a:rPr lang="fr-FR" sz="2000" baseline="-25000" dirty="0">
                <a:latin typeface="+mj-lt"/>
              </a:rPr>
              <a:t>2</a:t>
            </a:r>
            <a:r>
              <a:rPr lang="fr-FR" sz="2000" dirty="0">
                <a:latin typeface="+mj-lt"/>
              </a:rPr>
              <a:t>, Ar, Xe,</a:t>
            </a:r>
          </a:p>
          <a:p>
            <a:pPr algn="ctr"/>
            <a:r>
              <a:rPr lang="fr-FR" sz="2000" dirty="0" err="1">
                <a:latin typeface="+mj-lt"/>
              </a:rPr>
              <a:t>LAr</a:t>
            </a:r>
            <a:r>
              <a:rPr lang="fr-FR" sz="2000" dirty="0">
                <a:latin typeface="+mj-lt"/>
              </a:rPr>
              <a:t>, LN</a:t>
            </a:r>
            <a:r>
              <a:rPr lang="fr-FR" sz="2000" baseline="-25000" dirty="0">
                <a:latin typeface="+mj-lt"/>
              </a:rPr>
              <a:t>2</a:t>
            </a:r>
            <a:r>
              <a:rPr lang="fr-FR" sz="2000" dirty="0">
                <a:latin typeface="+mj-lt"/>
              </a:rPr>
              <a:t>, etc.</a:t>
            </a:r>
            <a:endParaRPr lang="en-GB" sz="2000" dirty="0">
              <a:latin typeface="+mj-lt"/>
            </a:endParaRPr>
          </a:p>
        </p:txBody>
      </p:sp>
      <p:sp>
        <p:nvSpPr>
          <p:cNvPr id="13" name="ZoneTexte 12">
            <a:extLst>
              <a:ext uri="{FF2B5EF4-FFF2-40B4-BE49-F238E27FC236}">
                <a16:creationId xmlns:a16="http://schemas.microsoft.com/office/drawing/2014/main" id="{C63E7F7A-0AD3-955D-8629-BFE706B98E61}"/>
              </a:ext>
            </a:extLst>
          </p:cNvPr>
          <p:cNvSpPr txBox="1"/>
          <p:nvPr/>
        </p:nvSpPr>
        <p:spPr>
          <a:xfrm>
            <a:off x="10092450" y="4618647"/>
            <a:ext cx="482824" cy="400110"/>
          </a:xfrm>
          <a:prstGeom prst="rect">
            <a:avLst/>
          </a:prstGeom>
          <a:noFill/>
        </p:spPr>
        <p:txBody>
          <a:bodyPr wrap="none" rtlCol="0">
            <a:spAutoFit/>
          </a:bodyPr>
          <a:lstStyle/>
          <a:p>
            <a:r>
              <a:rPr lang="fr-FR" sz="2000" b="1" dirty="0">
                <a:solidFill>
                  <a:srgbClr val="00CC00"/>
                </a:solidFill>
                <a:latin typeface="+mj-lt"/>
              </a:rPr>
              <a:t>(1)</a:t>
            </a:r>
            <a:endParaRPr lang="en-GB" sz="2000" b="1" dirty="0">
              <a:solidFill>
                <a:srgbClr val="00CC00"/>
              </a:solidFill>
              <a:latin typeface="+mj-lt"/>
            </a:endParaRPr>
          </a:p>
        </p:txBody>
      </p:sp>
      <p:sp>
        <p:nvSpPr>
          <p:cNvPr id="14" name="ZoneTexte 13">
            <a:extLst>
              <a:ext uri="{FF2B5EF4-FFF2-40B4-BE49-F238E27FC236}">
                <a16:creationId xmlns:a16="http://schemas.microsoft.com/office/drawing/2014/main" id="{FBFD80E0-9386-C716-29B1-23B380F98E66}"/>
              </a:ext>
            </a:extLst>
          </p:cNvPr>
          <p:cNvSpPr txBox="1"/>
          <p:nvPr/>
        </p:nvSpPr>
        <p:spPr>
          <a:xfrm>
            <a:off x="10023278" y="3373308"/>
            <a:ext cx="482824" cy="400110"/>
          </a:xfrm>
          <a:prstGeom prst="rect">
            <a:avLst/>
          </a:prstGeom>
          <a:noFill/>
        </p:spPr>
        <p:txBody>
          <a:bodyPr wrap="none" rtlCol="0">
            <a:spAutoFit/>
          </a:bodyPr>
          <a:lstStyle/>
          <a:p>
            <a:r>
              <a:rPr lang="fr-FR" sz="2000" b="1" dirty="0">
                <a:solidFill>
                  <a:srgbClr val="00B0F0"/>
                </a:solidFill>
                <a:latin typeface="+mj-lt"/>
              </a:rPr>
              <a:t>(2)</a:t>
            </a:r>
            <a:endParaRPr lang="en-GB" sz="2000" b="1" dirty="0">
              <a:solidFill>
                <a:srgbClr val="00B0F0"/>
              </a:solidFill>
              <a:latin typeface="+mj-lt"/>
            </a:endParaRPr>
          </a:p>
        </p:txBody>
      </p:sp>
    </p:spTree>
    <p:extLst>
      <p:ext uri="{BB962C8B-B14F-4D97-AF65-F5344CB8AC3E}">
        <p14:creationId xmlns:p14="http://schemas.microsoft.com/office/powerpoint/2010/main" val="1332127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6F03C60-6263-4676-8253-291C3FFE3C03}"/>
              </a:ext>
            </a:extLst>
          </p:cNvPr>
          <p:cNvSpPr>
            <a:spLocks noGrp="1"/>
          </p:cNvSpPr>
          <p:nvPr>
            <p:ph type="sldNum" sz="quarter" idx="12"/>
          </p:nvPr>
        </p:nvSpPr>
        <p:spPr/>
        <p:txBody>
          <a:bodyPr/>
          <a:lstStyle/>
          <a:p>
            <a:fld id="{192748C4-32B1-418D-A2FD-FF535DC103DE}" type="slidenum">
              <a:rPr lang="fr-FR" sz="2800" noProof="0" smtClean="0"/>
              <a:t>2</a:t>
            </a:fld>
            <a:endParaRPr lang="fr-FR" sz="2800" noProof="0" dirty="0"/>
          </a:p>
        </p:txBody>
      </p:sp>
      <p:sp>
        <p:nvSpPr>
          <p:cNvPr id="3" name="ZoneTexte 2">
            <a:extLst>
              <a:ext uri="{FF2B5EF4-FFF2-40B4-BE49-F238E27FC236}">
                <a16:creationId xmlns:a16="http://schemas.microsoft.com/office/drawing/2014/main" id="{2823A07C-4D83-4E4E-ADF9-A916E754ACE7}"/>
              </a:ext>
            </a:extLst>
          </p:cNvPr>
          <p:cNvSpPr txBox="1"/>
          <p:nvPr/>
        </p:nvSpPr>
        <p:spPr>
          <a:xfrm>
            <a:off x="0" y="0"/>
            <a:ext cx="12192000" cy="769441"/>
          </a:xfrm>
          <a:prstGeom prst="rect">
            <a:avLst/>
          </a:prstGeom>
          <a:noFill/>
        </p:spPr>
        <p:txBody>
          <a:bodyPr wrap="square" rtlCol="0">
            <a:spAutoFit/>
          </a:bodyPr>
          <a:lstStyle/>
          <a:p>
            <a:pPr algn="ctr"/>
            <a:r>
              <a:rPr lang="fr-FR" sz="4400" noProof="0" dirty="0"/>
              <a:t>Plateforme Radon du CPPM</a:t>
            </a:r>
          </a:p>
        </p:txBody>
      </p:sp>
      <p:pic>
        <p:nvPicPr>
          <p:cNvPr id="7" name="Image 6">
            <a:extLst>
              <a:ext uri="{FF2B5EF4-FFF2-40B4-BE49-F238E27FC236}">
                <a16:creationId xmlns:a16="http://schemas.microsoft.com/office/drawing/2014/main" id="{C8CC66B2-2F66-4530-80CD-B160A3EC7D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6581" y="2028566"/>
            <a:ext cx="3318838" cy="2800867"/>
          </a:xfrm>
          <a:prstGeom prst="rect">
            <a:avLst/>
          </a:prstGeom>
        </p:spPr>
      </p:pic>
      <p:pic>
        <p:nvPicPr>
          <p:cNvPr id="9" name="Image 8">
            <a:extLst>
              <a:ext uri="{FF2B5EF4-FFF2-40B4-BE49-F238E27FC236}">
                <a16:creationId xmlns:a16="http://schemas.microsoft.com/office/drawing/2014/main" id="{243CAF1A-9BBF-4C2D-9353-BCBD8FC47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7872" y="836208"/>
            <a:ext cx="4128655" cy="2322369"/>
          </a:xfrm>
          <a:prstGeom prst="rect">
            <a:avLst/>
          </a:prstGeom>
        </p:spPr>
      </p:pic>
      <p:sp>
        <p:nvSpPr>
          <p:cNvPr id="10" name="ZoneTexte 9">
            <a:extLst>
              <a:ext uri="{FF2B5EF4-FFF2-40B4-BE49-F238E27FC236}">
                <a16:creationId xmlns:a16="http://schemas.microsoft.com/office/drawing/2014/main" id="{F88599F2-C13C-4970-B6C4-1FD75E365134}"/>
              </a:ext>
            </a:extLst>
          </p:cNvPr>
          <p:cNvSpPr txBox="1"/>
          <p:nvPr/>
        </p:nvSpPr>
        <p:spPr>
          <a:xfrm>
            <a:off x="7917872" y="867381"/>
            <a:ext cx="4128655" cy="984885"/>
          </a:xfrm>
          <a:prstGeom prst="rect">
            <a:avLst/>
          </a:prstGeom>
          <a:noFill/>
          <a:ln>
            <a:noFill/>
          </a:ln>
        </p:spPr>
        <p:txBody>
          <a:bodyPr wrap="square" rtlCol="0">
            <a:spAutoFit/>
          </a:bodyPr>
          <a:lstStyle/>
          <a:p>
            <a:pPr algn="ctr"/>
            <a:r>
              <a:rPr lang="fr-FR" sz="2000" b="1" noProof="0" dirty="0">
                <a:solidFill>
                  <a:srgbClr val="FF0000"/>
                </a:solidFill>
              </a:rPr>
              <a:t>CPPM</a:t>
            </a:r>
          </a:p>
          <a:p>
            <a:pPr algn="ctr"/>
            <a:r>
              <a:rPr lang="fr-FR" sz="1400" b="1" noProof="0" dirty="0">
                <a:solidFill>
                  <a:srgbClr val="FFFF00"/>
                </a:solidFill>
              </a:rPr>
              <a:t>Centre de Physique des </a:t>
            </a:r>
            <a:r>
              <a:rPr lang="fr-FR" sz="1400" b="1" noProof="0" dirty="0" err="1">
                <a:solidFill>
                  <a:srgbClr val="FFFF00"/>
                </a:solidFill>
              </a:rPr>
              <a:t>Particles</a:t>
            </a:r>
            <a:r>
              <a:rPr lang="fr-FR" sz="1400" b="1" noProof="0" dirty="0">
                <a:solidFill>
                  <a:srgbClr val="FFFF00"/>
                </a:solidFill>
              </a:rPr>
              <a:t> de Marseille</a:t>
            </a:r>
          </a:p>
          <a:p>
            <a:pPr algn="ctr"/>
            <a:endParaRPr lang="fr-FR" sz="1200" b="1" noProof="0" dirty="0">
              <a:solidFill>
                <a:srgbClr val="FFFF00"/>
              </a:solidFill>
            </a:endParaRPr>
          </a:p>
          <a:p>
            <a:pPr algn="ctr"/>
            <a:endParaRPr lang="fr-FR" sz="1200" b="1" noProof="0" dirty="0">
              <a:solidFill>
                <a:srgbClr val="FFFF00"/>
              </a:solidFill>
            </a:endParaRPr>
          </a:p>
        </p:txBody>
      </p:sp>
      <p:sp>
        <p:nvSpPr>
          <p:cNvPr id="11" name="ZoneTexte 10">
            <a:extLst>
              <a:ext uri="{FF2B5EF4-FFF2-40B4-BE49-F238E27FC236}">
                <a16:creationId xmlns:a16="http://schemas.microsoft.com/office/drawing/2014/main" id="{2DBC7AA9-BB10-4F02-8FCB-7D78891991F7}"/>
              </a:ext>
            </a:extLst>
          </p:cNvPr>
          <p:cNvSpPr txBox="1"/>
          <p:nvPr/>
        </p:nvSpPr>
        <p:spPr>
          <a:xfrm>
            <a:off x="457200" y="2028565"/>
            <a:ext cx="3816927" cy="2677656"/>
          </a:xfrm>
          <a:prstGeom prst="rect">
            <a:avLst/>
          </a:prstGeom>
          <a:noFill/>
        </p:spPr>
        <p:txBody>
          <a:bodyPr wrap="square" rtlCol="0">
            <a:spAutoFit/>
          </a:bodyPr>
          <a:lstStyle/>
          <a:p>
            <a:pPr marL="285750" indent="-285750">
              <a:buFontTx/>
              <a:buChar char="-"/>
            </a:pPr>
            <a:r>
              <a:rPr lang="fr-FR" sz="2400" b="1" noProof="0" dirty="0">
                <a:solidFill>
                  <a:srgbClr val="00B050"/>
                </a:solidFill>
                <a:latin typeface="+mj-lt"/>
              </a:rPr>
              <a:t>120 m² sur 3 ateliers</a:t>
            </a:r>
          </a:p>
          <a:p>
            <a:pPr marL="285750" indent="-285750">
              <a:buFontTx/>
              <a:buChar char="-"/>
            </a:pPr>
            <a:r>
              <a:rPr lang="fr-FR" sz="2400" noProof="0" dirty="0">
                <a:latin typeface="+mj-lt"/>
              </a:rPr>
              <a:t>Multiples collaborations:</a:t>
            </a:r>
          </a:p>
          <a:p>
            <a:pPr marL="742950" lvl="1" indent="-285750">
              <a:buFontTx/>
              <a:buChar char="-"/>
            </a:pPr>
            <a:r>
              <a:rPr lang="fr-FR" sz="2400" noProof="0" dirty="0">
                <a:latin typeface="+mj-lt"/>
              </a:rPr>
              <a:t>Irene</a:t>
            </a:r>
          </a:p>
          <a:p>
            <a:pPr marL="742950" lvl="1" indent="-285750">
              <a:buFontTx/>
              <a:buChar char="-"/>
            </a:pPr>
            <a:r>
              <a:rPr lang="fr-FR" sz="2400" noProof="0" dirty="0">
                <a:latin typeface="+mj-lt"/>
              </a:rPr>
              <a:t>SuperNEMO</a:t>
            </a:r>
          </a:p>
          <a:p>
            <a:pPr marL="742950" lvl="1" indent="-285750">
              <a:buFontTx/>
              <a:buChar char="-"/>
            </a:pPr>
            <a:r>
              <a:rPr lang="fr-FR" sz="2400" noProof="0" dirty="0" err="1">
                <a:latin typeface="+mj-lt"/>
              </a:rPr>
              <a:t>Darkside</a:t>
            </a:r>
            <a:endParaRPr lang="fr-FR" sz="2400" noProof="0" dirty="0">
              <a:latin typeface="+mj-lt"/>
            </a:endParaRPr>
          </a:p>
          <a:p>
            <a:pPr marL="742950" lvl="1" indent="-285750">
              <a:buFontTx/>
              <a:buChar char="-"/>
            </a:pPr>
            <a:r>
              <a:rPr lang="fr-FR" sz="2400" noProof="0" dirty="0">
                <a:latin typeface="+mj-lt"/>
              </a:rPr>
              <a:t>LPSC</a:t>
            </a:r>
          </a:p>
          <a:p>
            <a:pPr marL="742950" lvl="1" indent="-285750">
              <a:buFontTx/>
              <a:buChar char="-"/>
            </a:pPr>
            <a:r>
              <a:rPr lang="fr-FR" sz="2400" noProof="0" dirty="0" err="1">
                <a:latin typeface="+mj-lt"/>
              </a:rPr>
              <a:t>Xenon</a:t>
            </a:r>
            <a:endParaRPr lang="fr-FR" sz="2400" noProof="0" dirty="0">
              <a:latin typeface="+mj-lt"/>
            </a:endParaRPr>
          </a:p>
        </p:txBody>
      </p:sp>
      <p:pic>
        <p:nvPicPr>
          <p:cNvPr id="13" name="Image 12">
            <a:extLst>
              <a:ext uri="{FF2B5EF4-FFF2-40B4-BE49-F238E27FC236}">
                <a16:creationId xmlns:a16="http://schemas.microsoft.com/office/drawing/2014/main" id="{2A50A244-58E8-44B1-8D4B-50ED7879F7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7872" y="3189750"/>
            <a:ext cx="4128656" cy="3096492"/>
          </a:xfrm>
          <a:prstGeom prst="rect">
            <a:avLst/>
          </a:prstGeom>
        </p:spPr>
      </p:pic>
    </p:spTree>
    <p:extLst>
      <p:ext uri="{BB962C8B-B14F-4D97-AF65-F5344CB8AC3E}">
        <p14:creationId xmlns:p14="http://schemas.microsoft.com/office/powerpoint/2010/main" val="4118833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1DBD631-C254-4A8B-A7FA-302085C8E1E9}"/>
              </a:ext>
            </a:extLst>
          </p:cNvPr>
          <p:cNvSpPr>
            <a:spLocks noGrp="1"/>
          </p:cNvSpPr>
          <p:nvPr>
            <p:ph type="sldNum" sz="quarter" idx="12"/>
          </p:nvPr>
        </p:nvSpPr>
        <p:spPr/>
        <p:txBody>
          <a:bodyPr/>
          <a:lstStyle/>
          <a:p>
            <a:fld id="{192748C4-32B1-418D-A2FD-FF535DC103DE}" type="slidenum">
              <a:rPr lang="fr-FR" sz="2800" noProof="0" smtClean="0"/>
              <a:t>20</a:t>
            </a:fld>
            <a:endParaRPr lang="fr-FR" sz="2800" noProof="0" dirty="0"/>
          </a:p>
        </p:txBody>
      </p:sp>
      <p:sp>
        <p:nvSpPr>
          <p:cNvPr id="4" name="Rectangle 3">
            <a:extLst>
              <a:ext uri="{FF2B5EF4-FFF2-40B4-BE49-F238E27FC236}">
                <a16:creationId xmlns:a16="http://schemas.microsoft.com/office/drawing/2014/main" id="{F0F91040-C2C3-09BB-968F-DAC22DAB4223}"/>
              </a:ext>
            </a:extLst>
          </p:cNvPr>
          <p:cNvSpPr/>
          <p:nvPr/>
        </p:nvSpPr>
        <p:spPr>
          <a:xfrm>
            <a:off x="1487260" y="103912"/>
            <a:ext cx="9217479" cy="867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noProof="0" dirty="0">
                <a:solidFill>
                  <a:schemeClr val="tx1"/>
                </a:solidFill>
                <a:latin typeface="+mj-lt"/>
              </a:rPr>
              <a:t>Conclusion</a:t>
            </a:r>
          </a:p>
        </p:txBody>
      </p:sp>
      <p:sp>
        <p:nvSpPr>
          <p:cNvPr id="5" name="ZoneTexte 4">
            <a:extLst>
              <a:ext uri="{FF2B5EF4-FFF2-40B4-BE49-F238E27FC236}">
                <a16:creationId xmlns:a16="http://schemas.microsoft.com/office/drawing/2014/main" id="{F2EBD1FB-11FB-A816-6060-4C41CE84EBBC}"/>
              </a:ext>
            </a:extLst>
          </p:cNvPr>
          <p:cNvSpPr txBox="1"/>
          <p:nvPr/>
        </p:nvSpPr>
        <p:spPr>
          <a:xfrm>
            <a:off x="223836" y="1197739"/>
            <a:ext cx="11744325" cy="4524315"/>
          </a:xfrm>
          <a:prstGeom prst="rect">
            <a:avLst/>
          </a:prstGeom>
          <a:noFill/>
        </p:spPr>
        <p:txBody>
          <a:bodyPr wrap="square" rtlCol="0">
            <a:spAutoFit/>
          </a:bodyPr>
          <a:lstStyle/>
          <a:p>
            <a:pPr marL="285750" indent="-285750">
              <a:buFont typeface="Arial" panose="020B0604020202020204" pitchFamily="34" charset="0"/>
              <a:buChar char="•"/>
            </a:pPr>
            <a:r>
              <a:rPr lang="fr-FR" sz="2400" noProof="0" dirty="0">
                <a:latin typeface="+mj-lt"/>
              </a:rPr>
              <a:t>Nous réalisons des mesures standards de calibration, de </a:t>
            </a:r>
            <a:r>
              <a:rPr lang="fr-FR" sz="2400" noProof="0" dirty="0" err="1">
                <a:latin typeface="+mj-lt"/>
              </a:rPr>
              <a:t>radonisation</a:t>
            </a:r>
            <a:r>
              <a:rPr lang="fr-FR" sz="2400" noProof="0" dirty="0">
                <a:latin typeface="+mj-lt"/>
              </a:rPr>
              <a:t> et d’émanation.</a:t>
            </a:r>
          </a:p>
          <a:p>
            <a:pPr marL="285750" indent="-285750">
              <a:buFont typeface="Arial" panose="020B0604020202020204" pitchFamily="34" charset="0"/>
              <a:buChar char="•"/>
            </a:pPr>
            <a:endParaRPr lang="fr-FR" sz="2400" noProof="0" dirty="0">
              <a:latin typeface="+mj-lt"/>
            </a:endParaRPr>
          </a:p>
          <a:p>
            <a:pPr marL="285750" indent="-285750">
              <a:buFont typeface="Arial" panose="020B0604020202020204" pitchFamily="34" charset="0"/>
              <a:buChar char="•"/>
            </a:pPr>
            <a:r>
              <a:rPr lang="fr-FR" sz="2400" b="1" noProof="0" dirty="0">
                <a:latin typeface="+mj-lt"/>
              </a:rPr>
              <a:t>Objectif</a:t>
            </a:r>
            <a:r>
              <a:rPr lang="fr-FR" sz="2400" noProof="0" dirty="0">
                <a:latin typeface="+mj-lt"/>
              </a:rPr>
              <a:t>: Étudier les mécanismes fondamentaux du bruit de fonds induit par le radon, émanation et transport, dans les conditions expérimentales. Ainsi que le développement de nouveau matériaux et nouvelles techniques pour la capture du radon.</a:t>
            </a:r>
          </a:p>
          <a:p>
            <a:pPr marL="285750" indent="-285750">
              <a:buFont typeface="Arial" panose="020B0604020202020204" pitchFamily="34" charset="0"/>
              <a:buChar char="•"/>
            </a:pPr>
            <a:endParaRPr lang="fr-FR" sz="2400" dirty="0">
              <a:latin typeface="+mj-lt"/>
            </a:endParaRPr>
          </a:p>
          <a:p>
            <a:pPr marL="285750" indent="-285750">
              <a:buFont typeface="Arial" panose="020B0604020202020204" pitchFamily="34" charset="0"/>
              <a:buChar char="•"/>
            </a:pPr>
            <a:r>
              <a:rPr lang="fr-FR" sz="2400" dirty="0">
                <a:latin typeface="+mj-lt"/>
              </a:rPr>
              <a:t>En développement des bancs de mesure pour l’étude de l’émanation dans les conditions expérimentale.</a:t>
            </a:r>
          </a:p>
          <a:p>
            <a:pPr marL="285750" indent="-285750">
              <a:buFont typeface="Arial" panose="020B0604020202020204" pitchFamily="34" charset="0"/>
              <a:buChar char="•"/>
            </a:pPr>
            <a:r>
              <a:rPr lang="fr-FR" sz="2400" dirty="0">
                <a:latin typeface="+mj-lt"/>
              </a:rPr>
              <a:t>Avec IRENE et le développement de nouveau matériaux pour la capture du radon.</a:t>
            </a:r>
          </a:p>
          <a:p>
            <a:pPr marL="285750" indent="-285750">
              <a:buFont typeface="Arial" panose="020B0604020202020204" pitchFamily="34" charset="0"/>
              <a:buChar char="•"/>
            </a:pPr>
            <a:endParaRPr lang="fr-FR" sz="2400" dirty="0">
              <a:latin typeface="+mj-lt"/>
            </a:endParaRPr>
          </a:p>
          <a:p>
            <a:pPr marL="285750" indent="-285750">
              <a:buFont typeface="Arial" panose="020B0604020202020204" pitchFamily="34" charset="0"/>
              <a:buChar char="•"/>
            </a:pPr>
            <a:r>
              <a:rPr lang="fr-FR" sz="2400" dirty="0">
                <a:latin typeface="+mj-lt"/>
              </a:rPr>
              <a:t>D’autres activités comme la construction d’un banc d’adsorption pour le Xe ou de système de purification et recyclage de gaz.</a:t>
            </a:r>
          </a:p>
        </p:txBody>
      </p:sp>
    </p:spTree>
    <p:extLst>
      <p:ext uri="{BB962C8B-B14F-4D97-AF65-F5344CB8AC3E}">
        <p14:creationId xmlns:p14="http://schemas.microsoft.com/office/powerpoint/2010/main" val="2918353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D5359F-93BA-0B2D-A035-C6E1F50E95EA}"/>
              </a:ext>
            </a:extLst>
          </p:cNvPr>
          <p:cNvSpPr/>
          <p:nvPr/>
        </p:nvSpPr>
        <p:spPr>
          <a:xfrm>
            <a:off x="1487260" y="2561362"/>
            <a:ext cx="9217479" cy="867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noProof="0" dirty="0">
                <a:solidFill>
                  <a:schemeClr val="tx1"/>
                </a:solidFill>
                <a:latin typeface="+mj-lt"/>
              </a:rPr>
              <a:t>Merci de votre attention</a:t>
            </a:r>
          </a:p>
        </p:txBody>
      </p:sp>
    </p:spTree>
    <p:extLst>
      <p:ext uri="{BB962C8B-B14F-4D97-AF65-F5344CB8AC3E}">
        <p14:creationId xmlns:p14="http://schemas.microsoft.com/office/powerpoint/2010/main" val="1147644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AEF03-9C4F-15B7-10CD-9492D2B0C461}"/>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3AF364A-1CD7-859F-464E-28FBF487ED2E}"/>
              </a:ext>
            </a:extLst>
          </p:cNvPr>
          <p:cNvSpPr>
            <a:spLocks noGrp="1"/>
          </p:cNvSpPr>
          <p:nvPr>
            <p:ph type="sldNum" sz="quarter" idx="12"/>
          </p:nvPr>
        </p:nvSpPr>
        <p:spPr/>
        <p:txBody>
          <a:bodyPr/>
          <a:lstStyle/>
          <a:p>
            <a:fld id="{192748C4-32B1-418D-A2FD-FF535DC103DE}" type="slidenum">
              <a:rPr lang="fr-FR" noProof="0" smtClean="0"/>
              <a:t>22</a:t>
            </a:fld>
            <a:endParaRPr lang="fr-FR" noProof="0" dirty="0"/>
          </a:p>
        </p:txBody>
      </p:sp>
      <p:sp>
        <p:nvSpPr>
          <p:cNvPr id="4" name="Rectangle 3">
            <a:extLst>
              <a:ext uri="{FF2B5EF4-FFF2-40B4-BE49-F238E27FC236}">
                <a16:creationId xmlns:a16="http://schemas.microsoft.com/office/drawing/2014/main" id="{B496DE7C-DB6D-364B-FE76-547605B40D2F}"/>
              </a:ext>
            </a:extLst>
          </p:cNvPr>
          <p:cNvSpPr/>
          <p:nvPr/>
        </p:nvSpPr>
        <p:spPr>
          <a:xfrm>
            <a:off x="1487260" y="2561362"/>
            <a:ext cx="9217479" cy="867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noProof="0" dirty="0">
                <a:solidFill>
                  <a:schemeClr val="tx1"/>
                </a:solidFill>
                <a:latin typeface="+mj-lt"/>
              </a:rPr>
              <a:t>Back up</a:t>
            </a:r>
          </a:p>
        </p:txBody>
      </p:sp>
    </p:spTree>
    <p:extLst>
      <p:ext uri="{BB962C8B-B14F-4D97-AF65-F5344CB8AC3E}">
        <p14:creationId xmlns:p14="http://schemas.microsoft.com/office/powerpoint/2010/main" val="3962480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30C47-6673-2382-B786-F74084E5D79B}"/>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E43A80E7-2B2B-0B02-3FFD-63E0024D3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127" y="3416081"/>
            <a:ext cx="7125773" cy="2879212"/>
          </a:xfrm>
          <a:prstGeom prst="rect">
            <a:avLst/>
          </a:prstGeom>
          <a:ln w="22225">
            <a:solidFill>
              <a:schemeClr val="accent1"/>
            </a:solidFill>
          </a:ln>
        </p:spPr>
      </p:pic>
      <p:sp>
        <p:nvSpPr>
          <p:cNvPr id="2" name="Espace réservé du numéro de diapositive 1">
            <a:extLst>
              <a:ext uri="{FF2B5EF4-FFF2-40B4-BE49-F238E27FC236}">
                <a16:creationId xmlns:a16="http://schemas.microsoft.com/office/drawing/2014/main" id="{2588118C-CF8C-0F10-BEFB-DC74F6E4025E}"/>
              </a:ext>
            </a:extLst>
          </p:cNvPr>
          <p:cNvSpPr>
            <a:spLocks noGrp="1"/>
          </p:cNvSpPr>
          <p:nvPr>
            <p:ph type="sldNum" sz="quarter" idx="12"/>
          </p:nvPr>
        </p:nvSpPr>
        <p:spPr/>
        <p:txBody>
          <a:bodyPr/>
          <a:lstStyle/>
          <a:p>
            <a:fld id="{192748C4-32B1-418D-A2FD-FF535DC103DE}" type="slidenum">
              <a:rPr lang="fr-FR" sz="2800" noProof="0" smtClean="0"/>
              <a:t>23</a:t>
            </a:fld>
            <a:endParaRPr lang="fr-FR" sz="2800" noProof="0" dirty="0"/>
          </a:p>
        </p:txBody>
      </p:sp>
      <p:sp>
        <p:nvSpPr>
          <p:cNvPr id="6" name="ZoneTexte 5">
            <a:extLst>
              <a:ext uri="{FF2B5EF4-FFF2-40B4-BE49-F238E27FC236}">
                <a16:creationId xmlns:a16="http://schemas.microsoft.com/office/drawing/2014/main" id="{42FF1980-0512-2133-953E-F1556828501B}"/>
              </a:ext>
            </a:extLst>
          </p:cNvPr>
          <p:cNvSpPr txBox="1"/>
          <p:nvPr/>
        </p:nvSpPr>
        <p:spPr>
          <a:xfrm>
            <a:off x="84705" y="1300052"/>
            <a:ext cx="7001895" cy="2062103"/>
          </a:xfrm>
          <a:prstGeom prst="rect">
            <a:avLst/>
          </a:prstGeom>
          <a:noFill/>
          <a:ln w="22225">
            <a:solidFill>
              <a:schemeClr val="tx1"/>
            </a:solidFill>
          </a:ln>
        </p:spPr>
        <p:txBody>
          <a:bodyPr wrap="square" rtlCol="0">
            <a:spAutoFit/>
          </a:bodyPr>
          <a:lstStyle/>
          <a:p>
            <a:r>
              <a:rPr lang="fr-FR" sz="2000" b="1" noProof="0" dirty="0">
                <a:latin typeface="+mj-lt"/>
                <a:sym typeface="Wingdings" panose="05000000000000000000" pitchFamily="2" charset="2"/>
              </a:rPr>
              <a:t>Set up:</a:t>
            </a:r>
          </a:p>
          <a:p>
            <a:pPr marL="800100" lvl="1" indent="-342900">
              <a:buFont typeface="Arial" panose="020B0604020202020204" pitchFamily="34" charset="0"/>
              <a:buChar char="•"/>
            </a:pPr>
            <a:r>
              <a:rPr lang="fr-FR" noProof="0" dirty="0" err="1">
                <a:latin typeface="+mj-lt"/>
                <a:sym typeface="Wingdings" panose="05000000000000000000" pitchFamily="2" charset="2"/>
              </a:rPr>
              <a:t>Send</a:t>
            </a:r>
            <a:r>
              <a:rPr lang="fr-FR" noProof="0" dirty="0">
                <a:latin typeface="+mj-lt"/>
                <a:sym typeface="Wingdings" panose="05000000000000000000" pitchFamily="2" charset="2"/>
              </a:rPr>
              <a:t> a constant concentration of radon </a:t>
            </a:r>
            <a:r>
              <a:rPr lang="fr-FR" noProof="0" dirty="0" err="1">
                <a:latin typeface="+mj-lt"/>
                <a:sym typeface="Wingdings" panose="05000000000000000000" pitchFamily="2" charset="2"/>
              </a:rPr>
              <a:t>through</a:t>
            </a:r>
            <a:r>
              <a:rPr lang="fr-FR" noProof="0" dirty="0">
                <a:latin typeface="+mj-lt"/>
                <a:sym typeface="Wingdings" panose="05000000000000000000" pitchFamily="2" charset="2"/>
              </a:rPr>
              <a:t> the </a:t>
            </a:r>
            <a:r>
              <a:rPr lang="fr-FR" noProof="0" dirty="0" err="1">
                <a:latin typeface="+mj-lt"/>
                <a:sym typeface="Wingdings" panose="05000000000000000000" pitchFamily="2" charset="2"/>
              </a:rPr>
              <a:t>sample</a:t>
            </a:r>
            <a:endParaRPr lang="fr-FR" noProof="0" dirty="0">
              <a:latin typeface="+mj-lt"/>
              <a:sym typeface="Wingdings" panose="05000000000000000000" pitchFamily="2" charset="2"/>
            </a:endParaRPr>
          </a:p>
          <a:p>
            <a:pPr marL="800100" lvl="1" indent="-342900">
              <a:buFont typeface="Arial" panose="020B0604020202020204" pitchFamily="34" charset="0"/>
              <a:buChar char="•"/>
            </a:pPr>
            <a:r>
              <a:rPr lang="fr-FR" noProof="0" dirty="0">
                <a:latin typeface="+mj-lt"/>
                <a:sym typeface="Wingdings" panose="05000000000000000000" pitchFamily="2" charset="2"/>
              </a:rPr>
              <a:t>Control of radon concentration </a:t>
            </a:r>
            <a:r>
              <a:rPr lang="fr-FR" noProof="0" dirty="0" err="1">
                <a:latin typeface="+mj-lt"/>
                <a:sym typeface="Wingdings" panose="05000000000000000000" pitchFamily="2" charset="2"/>
              </a:rPr>
              <a:t>with</a:t>
            </a:r>
            <a:r>
              <a:rPr lang="fr-FR" noProof="0" dirty="0">
                <a:latin typeface="+mj-lt"/>
                <a:sym typeface="Wingdings" panose="05000000000000000000" pitchFamily="2" charset="2"/>
              </a:rPr>
              <a:t> a Rn detector at the output</a:t>
            </a:r>
          </a:p>
          <a:p>
            <a:pPr marL="800100" lvl="1" indent="-342900">
              <a:buFont typeface="Arial" panose="020B0604020202020204" pitchFamily="34" charset="0"/>
              <a:buChar char="•"/>
            </a:pPr>
            <a:r>
              <a:rPr lang="fr-FR" noProof="0" dirty="0" err="1">
                <a:latin typeface="+mj-lt"/>
                <a:sym typeface="Wingdings" panose="05000000000000000000" pitchFamily="2" charset="2"/>
              </a:rPr>
              <a:t>Sample</a:t>
            </a:r>
            <a:r>
              <a:rPr lang="fr-FR" noProof="0" dirty="0">
                <a:latin typeface="+mj-lt"/>
                <a:sym typeface="Wingdings" panose="05000000000000000000" pitchFamily="2" charset="2"/>
              </a:rPr>
              <a:t> </a:t>
            </a:r>
            <a:r>
              <a:rPr lang="fr-FR" noProof="0" dirty="0" err="1">
                <a:latin typeface="+mj-lt"/>
                <a:sym typeface="Wingdings" panose="05000000000000000000" pitchFamily="2" charset="2"/>
              </a:rPr>
              <a:t>cooled</a:t>
            </a:r>
            <a:r>
              <a:rPr lang="fr-FR" noProof="0" dirty="0">
                <a:latin typeface="+mj-lt"/>
                <a:sym typeface="Wingdings" panose="05000000000000000000" pitchFamily="2" charset="2"/>
              </a:rPr>
              <a:t> at up to -80°C</a:t>
            </a:r>
          </a:p>
          <a:p>
            <a:r>
              <a:rPr lang="fr-FR" b="1" noProof="0" dirty="0">
                <a:latin typeface="+mj-lt"/>
                <a:sym typeface="Wingdings" panose="05000000000000000000" pitchFamily="2" charset="2"/>
              </a:rPr>
              <a:t>CPPM platform </a:t>
            </a:r>
            <a:r>
              <a:rPr lang="fr-FR" b="1" noProof="0" dirty="0" err="1">
                <a:latin typeface="+mj-lt"/>
                <a:sym typeface="Wingdings" panose="05000000000000000000" pitchFamily="2" charset="2"/>
              </a:rPr>
              <a:t>bench</a:t>
            </a:r>
            <a:r>
              <a:rPr lang="fr-FR" b="1" noProof="0" dirty="0">
                <a:latin typeface="+mj-lt"/>
                <a:sym typeface="Wingdings" panose="05000000000000000000" pitchFamily="2" charset="2"/>
              </a:rPr>
              <a:t>: </a:t>
            </a:r>
          </a:p>
          <a:p>
            <a:pPr marL="742950" lvl="1" indent="-285750">
              <a:buFont typeface="Arial" panose="020B0604020202020204" pitchFamily="34" charset="0"/>
              <a:buChar char="•"/>
            </a:pPr>
            <a:r>
              <a:rPr lang="fr-FR" noProof="0" dirty="0">
                <a:latin typeface="+mj-lt"/>
                <a:sym typeface="Wingdings" panose="05000000000000000000" pitchFamily="2" charset="2"/>
              </a:rPr>
              <a:t>“</a:t>
            </a:r>
            <a:r>
              <a:rPr lang="fr-FR" noProof="0" dirty="0">
                <a:solidFill>
                  <a:srgbClr val="00B050"/>
                </a:solidFill>
                <a:latin typeface="+mj-lt"/>
                <a:sym typeface="Wingdings" panose="05000000000000000000" pitchFamily="2" charset="2"/>
              </a:rPr>
              <a:t>Strasbourg</a:t>
            </a:r>
            <a:r>
              <a:rPr lang="fr-FR" noProof="0" dirty="0">
                <a:latin typeface="+mj-lt"/>
                <a:sym typeface="Wingdings" panose="05000000000000000000" pitchFamily="2" charset="2"/>
              </a:rPr>
              <a:t>”, open </a:t>
            </a:r>
            <a:r>
              <a:rPr lang="fr-FR" noProof="0" dirty="0" err="1">
                <a:latin typeface="+mj-lt"/>
                <a:sym typeface="Wingdings" panose="05000000000000000000" pitchFamily="2" charset="2"/>
              </a:rPr>
              <a:t>loop</a:t>
            </a:r>
            <a:r>
              <a:rPr lang="fr-FR" noProof="0" dirty="0">
                <a:latin typeface="+mj-lt"/>
                <a:sym typeface="Wingdings" panose="05000000000000000000" pitchFamily="2" charset="2"/>
              </a:rPr>
              <a:t>, A = 932 ±18 Bq/m3;</a:t>
            </a:r>
          </a:p>
          <a:p>
            <a:pPr marL="742950" lvl="1" indent="-285750">
              <a:buFont typeface="Arial" panose="020B0604020202020204" pitchFamily="34" charset="0"/>
              <a:buChar char="•"/>
            </a:pPr>
            <a:r>
              <a:rPr lang="fr-FR" noProof="0" dirty="0">
                <a:latin typeface="+mj-lt"/>
                <a:sym typeface="Wingdings" panose="05000000000000000000" pitchFamily="2" charset="2"/>
              </a:rPr>
              <a:t>“</a:t>
            </a:r>
            <a:r>
              <a:rPr lang="fr-FR" noProof="0" dirty="0">
                <a:solidFill>
                  <a:srgbClr val="2ABBEF"/>
                </a:solidFill>
                <a:latin typeface="+mj-lt"/>
                <a:sym typeface="Wingdings" panose="05000000000000000000" pitchFamily="2" charset="2"/>
              </a:rPr>
              <a:t>Marseille</a:t>
            </a:r>
            <a:r>
              <a:rPr lang="fr-FR" noProof="0" dirty="0">
                <a:latin typeface="+mj-lt"/>
                <a:sym typeface="Wingdings" panose="05000000000000000000" pitchFamily="2" charset="2"/>
              </a:rPr>
              <a:t>”, </a:t>
            </a:r>
            <a:r>
              <a:rPr lang="fr-FR" noProof="0" dirty="0" err="1">
                <a:latin typeface="+mj-lt"/>
                <a:sym typeface="Wingdings" panose="05000000000000000000" pitchFamily="2" charset="2"/>
              </a:rPr>
              <a:t>closed</a:t>
            </a:r>
            <a:r>
              <a:rPr lang="fr-FR" noProof="0" dirty="0">
                <a:latin typeface="+mj-lt"/>
                <a:sym typeface="Wingdings" panose="05000000000000000000" pitchFamily="2" charset="2"/>
              </a:rPr>
              <a:t> </a:t>
            </a:r>
            <a:r>
              <a:rPr lang="fr-FR" noProof="0" dirty="0" err="1">
                <a:latin typeface="+mj-lt"/>
                <a:sym typeface="Wingdings" panose="05000000000000000000" pitchFamily="2" charset="2"/>
              </a:rPr>
              <a:t>loop</a:t>
            </a:r>
            <a:r>
              <a:rPr lang="fr-FR" noProof="0" dirty="0">
                <a:latin typeface="+mj-lt"/>
                <a:sym typeface="Wingdings" panose="05000000000000000000" pitchFamily="2" charset="2"/>
              </a:rPr>
              <a:t>, A = 1240 ±41 Bq/m3;</a:t>
            </a:r>
          </a:p>
        </p:txBody>
      </p:sp>
      <p:sp>
        <p:nvSpPr>
          <p:cNvPr id="7" name="ZoneTexte 6">
            <a:extLst>
              <a:ext uri="{FF2B5EF4-FFF2-40B4-BE49-F238E27FC236}">
                <a16:creationId xmlns:a16="http://schemas.microsoft.com/office/drawing/2014/main" id="{80CCD2B1-3C49-7CC2-E695-5342C012CC87}"/>
              </a:ext>
            </a:extLst>
          </p:cNvPr>
          <p:cNvSpPr txBox="1"/>
          <p:nvPr/>
        </p:nvSpPr>
        <p:spPr>
          <a:xfrm>
            <a:off x="3959352" y="127582"/>
            <a:ext cx="4308512" cy="769441"/>
          </a:xfrm>
          <a:prstGeom prst="rect">
            <a:avLst/>
          </a:prstGeom>
          <a:solidFill>
            <a:schemeClr val="bg1"/>
          </a:solidFill>
          <a:ln w="22225">
            <a:solidFill>
              <a:srgbClr val="0000FF"/>
            </a:solidFill>
          </a:ln>
        </p:spPr>
        <p:txBody>
          <a:bodyPr wrap="square" rtlCol="0" anchor="ctr">
            <a:spAutoFit/>
          </a:bodyPr>
          <a:lstStyle/>
          <a:p>
            <a:pPr algn="ctr"/>
            <a:r>
              <a:rPr lang="fr-FR" sz="4400" b="1" noProof="0" dirty="0" err="1">
                <a:solidFill>
                  <a:srgbClr val="0000FF"/>
                </a:solidFill>
                <a:latin typeface="+mj-lt"/>
              </a:rPr>
              <a:t>Radonization</a:t>
            </a:r>
            <a:endParaRPr lang="fr-FR" sz="2800" b="1" noProof="0" dirty="0">
              <a:solidFill>
                <a:srgbClr val="0000FF"/>
              </a:solidFill>
              <a:latin typeface="+mj-lt"/>
            </a:endParaRPr>
          </a:p>
        </p:txBody>
      </p:sp>
    </p:spTree>
    <p:extLst>
      <p:ext uri="{BB962C8B-B14F-4D97-AF65-F5344CB8AC3E}">
        <p14:creationId xmlns:p14="http://schemas.microsoft.com/office/powerpoint/2010/main" val="947668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CC597D0-937C-473B-9938-E87052D8B35C}"/>
              </a:ext>
            </a:extLst>
          </p:cNvPr>
          <p:cNvPicPr>
            <a:picLocks noChangeAspect="1"/>
          </p:cNvPicPr>
          <p:nvPr/>
        </p:nvPicPr>
        <p:blipFill>
          <a:blip r:embed="rId2"/>
          <a:stretch>
            <a:fillRect/>
          </a:stretch>
        </p:blipFill>
        <p:spPr>
          <a:xfrm>
            <a:off x="6455268" y="1399580"/>
            <a:ext cx="5580175" cy="2783077"/>
          </a:xfrm>
          <a:prstGeom prst="rect">
            <a:avLst/>
          </a:prstGeom>
        </p:spPr>
      </p:pic>
      <p:sp>
        <p:nvSpPr>
          <p:cNvPr id="2" name="Espace réservé du numéro de diapositive 1">
            <a:extLst>
              <a:ext uri="{FF2B5EF4-FFF2-40B4-BE49-F238E27FC236}">
                <a16:creationId xmlns:a16="http://schemas.microsoft.com/office/drawing/2014/main" id="{B6F03C60-6263-4676-8253-291C3FFE3C03}"/>
              </a:ext>
            </a:extLst>
          </p:cNvPr>
          <p:cNvSpPr>
            <a:spLocks noGrp="1"/>
          </p:cNvSpPr>
          <p:nvPr>
            <p:ph type="sldNum" sz="quarter" idx="12"/>
          </p:nvPr>
        </p:nvSpPr>
        <p:spPr/>
        <p:txBody>
          <a:bodyPr/>
          <a:lstStyle/>
          <a:p>
            <a:fld id="{192748C4-32B1-418D-A2FD-FF535DC103DE}" type="slidenum">
              <a:rPr lang="fr-FR" sz="2800" smtClean="0"/>
              <a:t>24</a:t>
            </a:fld>
            <a:endParaRPr lang="fr-FR" sz="2800" dirty="0"/>
          </a:p>
        </p:txBody>
      </p:sp>
      <p:sp>
        <p:nvSpPr>
          <p:cNvPr id="3" name="ZoneTexte 2">
            <a:extLst>
              <a:ext uri="{FF2B5EF4-FFF2-40B4-BE49-F238E27FC236}">
                <a16:creationId xmlns:a16="http://schemas.microsoft.com/office/drawing/2014/main" id="{2823A07C-4D83-4E4E-ADF9-A916E754ACE7}"/>
              </a:ext>
            </a:extLst>
          </p:cNvPr>
          <p:cNvSpPr txBox="1"/>
          <p:nvPr/>
        </p:nvSpPr>
        <p:spPr>
          <a:xfrm>
            <a:off x="0" y="0"/>
            <a:ext cx="12192000" cy="769441"/>
          </a:xfrm>
          <a:prstGeom prst="rect">
            <a:avLst/>
          </a:prstGeom>
          <a:solidFill>
            <a:srgbClr val="00AEAC"/>
          </a:solidFill>
        </p:spPr>
        <p:txBody>
          <a:bodyPr wrap="square" rtlCol="0">
            <a:spAutoFit/>
          </a:bodyPr>
          <a:lstStyle/>
          <a:p>
            <a:r>
              <a:rPr lang="en-US" sz="4400" dirty="0">
                <a:solidFill>
                  <a:schemeClr val="bg1">
                    <a:lumMod val="95000"/>
                  </a:schemeClr>
                </a:solidFill>
                <a:highlight>
                  <a:srgbClr val="00AEAC"/>
                </a:highlight>
              </a:rPr>
              <a:t>Adsorption</a:t>
            </a:r>
          </a:p>
        </p:txBody>
      </p:sp>
      <p:sp>
        <p:nvSpPr>
          <p:cNvPr id="5" name="ZoneTexte 4">
            <a:extLst>
              <a:ext uri="{FF2B5EF4-FFF2-40B4-BE49-F238E27FC236}">
                <a16:creationId xmlns:a16="http://schemas.microsoft.com/office/drawing/2014/main" id="{E9CC3EDB-B092-4CF2-9D04-5B786922BDB9}"/>
              </a:ext>
            </a:extLst>
          </p:cNvPr>
          <p:cNvSpPr txBox="1"/>
          <p:nvPr/>
        </p:nvSpPr>
        <p:spPr>
          <a:xfrm>
            <a:off x="1030778" y="826392"/>
            <a:ext cx="10447742" cy="707886"/>
          </a:xfrm>
          <a:prstGeom prst="rect">
            <a:avLst/>
          </a:prstGeom>
          <a:solidFill>
            <a:schemeClr val="bg1"/>
          </a:solidFill>
          <a:ln w="22225">
            <a:solidFill>
              <a:schemeClr val="tx1"/>
            </a:solidFill>
          </a:ln>
        </p:spPr>
        <p:txBody>
          <a:bodyPr wrap="square" rtlCol="0" anchor="ctr">
            <a:spAutoFit/>
          </a:bodyPr>
          <a:lstStyle/>
          <a:p>
            <a:pPr algn="ctr"/>
            <a:r>
              <a:rPr lang="en-US" sz="4000" b="1" dirty="0">
                <a:latin typeface="+mj-lt"/>
              </a:rPr>
              <a:t>Side Project: Recycling &amp; Purification system</a:t>
            </a:r>
          </a:p>
        </p:txBody>
      </p:sp>
      <p:sp>
        <p:nvSpPr>
          <p:cNvPr id="18" name="ZoneTexte 17">
            <a:extLst>
              <a:ext uri="{FF2B5EF4-FFF2-40B4-BE49-F238E27FC236}">
                <a16:creationId xmlns:a16="http://schemas.microsoft.com/office/drawing/2014/main" id="{C20E8ED7-E0A4-449D-8F85-6540083BD800}"/>
              </a:ext>
            </a:extLst>
          </p:cNvPr>
          <p:cNvSpPr txBox="1"/>
          <p:nvPr/>
        </p:nvSpPr>
        <p:spPr>
          <a:xfrm>
            <a:off x="72979" y="1775317"/>
            <a:ext cx="6023021" cy="4401205"/>
          </a:xfrm>
          <a:prstGeom prst="rect">
            <a:avLst/>
          </a:prstGeom>
          <a:noFill/>
          <a:ln w="22225">
            <a:solidFill>
              <a:schemeClr val="tx1"/>
            </a:solidFill>
          </a:ln>
        </p:spPr>
        <p:txBody>
          <a:bodyPr wrap="square" rtlCol="0">
            <a:spAutoFit/>
          </a:bodyPr>
          <a:lstStyle/>
          <a:p>
            <a:pPr marL="342900" indent="-342900">
              <a:buFont typeface="Arial" panose="020B0604020202020204" pitchFamily="34" charset="0"/>
              <a:buChar char="•"/>
            </a:pPr>
            <a:r>
              <a:rPr lang="en-US" sz="2000" dirty="0">
                <a:solidFill>
                  <a:srgbClr val="FF0000"/>
                </a:solidFill>
                <a:latin typeface="+mj-lt"/>
              </a:rPr>
              <a:t>Gas price inflation since Ukraine/Russian war</a:t>
            </a:r>
          </a:p>
          <a:p>
            <a:pPr marL="342900" indent="-342900">
              <a:buFont typeface="Arial" panose="020B0604020202020204" pitchFamily="34" charset="0"/>
              <a:buChar char="•"/>
            </a:pPr>
            <a:r>
              <a:rPr lang="en-US" sz="2000" dirty="0">
                <a:latin typeface="+mj-lt"/>
                <a:sym typeface="Wingdings" panose="05000000000000000000" pitchFamily="2" charset="2"/>
              </a:rPr>
              <a:t>Throw out gas is now too expensive</a:t>
            </a:r>
          </a:p>
          <a:p>
            <a:endParaRPr lang="en-US" sz="2000" dirty="0">
              <a:latin typeface="+mj-lt"/>
              <a:sym typeface="Wingdings" panose="05000000000000000000" pitchFamily="2" charset="2"/>
            </a:endParaRPr>
          </a:p>
          <a:p>
            <a:pPr marL="342900" indent="-342900">
              <a:buFont typeface="Wingdings" panose="05000000000000000000" pitchFamily="2" charset="2"/>
              <a:buChar char="à"/>
            </a:pPr>
            <a:r>
              <a:rPr lang="en-US" sz="2000" dirty="0">
                <a:latin typeface="+mj-lt"/>
                <a:sym typeface="Wingdings" panose="05000000000000000000" pitchFamily="2" charset="2"/>
              </a:rPr>
              <a:t>Need for recycling system </a:t>
            </a:r>
          </a:p>
          <a:p>
            <a:pPr marL="342900" indent="-342900">
              <a:buFont typeface="Wingdings" panose="05000000000000000000" pitchFamily="2" charset="2"/>
              <a:buChar char="à"/>
            </a:pPr>
            <a:r>
              <a:rPr lang="en-US" sz="2000" dirty="0">
                <a:latin typeface="+mj-lt"/>
                <a:sym typeface="Wingdings" panose="05000000000000000000" pitchFamily="2" charset="2"/>
              </a:rPr>
              <a:t>Imply purification of gas from radon and other contaminant</a:t>
            </a:r>
          </a:p>
          <a:p>
            <a:pPr marL="342900" indent="-342900">
              <a:buFont typeface="Wingdings" panose="05000000000000000000" pitchFamily="2" charset="2"/>
              <a:buChar char="à"/>
            </a:pPr>
            <a:endParaRPr lang="en-US" sz="2000" dirty="0">
              <a:latin typeface="+mj-lt"/>
              <a:sym typeface="Wingdings" panose="05000000000000000000" pitchFamily="2" charset="2"/>
            </a:endParaRPr>
          </a:p>
          <a:p>
            <a:pPr marL="342900" indent="-342900">
              <a:buFont typeface="Wingdings" panose="05000000000000000000" pitchFamily="2" charset="2"/>
              <a:buChar char="à"/>
            </a:pPr>
            <a:r>
              <a:rPr lang="en-US" sz="2000" dirty="0">
                <a:solidFill>
                  <a:srgbClr val="00B050"/>
                </a:solidFill>
                <a:latin typeface="+mj-lt"/>
                <a:sym typeface="Wingdings" panose="05000000000000000000" pitchFamily="2" charset="2"/>
              </a:rPr>
              <a:t>Adsorption and gas system knowledge of the CPPM radon platform fit</a:t>
            </a:r>
          </a:p>
          <a:p>
            <a:endParaRPr lang="en-US" sz="2000" dirty="0">
              <a:latin typeface="+mj-lt"/>
              <a:sym typeface="Wingdings" panose="05000000000000000000" pitchFamily="2" charset="2"/>
            </a:endParaRPr>
          </a:p>
          <a:p>
            <a:r>
              <a:rPr lang="en-US" sz="2000" b="1" dirty="0">
                <a:latin typeface="+mj-lt"/>
                <a:sym typeface="Wingdings" panose="05000000000000000000" pitchFamily="2" charset="2"/>
              </a:rPr>
              <a:t>Three system have been made:</a:t>
            </a:r>
          </a:p>
          <a:p>
            <a:pPr marL="914400" lvl="1" indent="-457200">
              <a:buFont typeface="+mj-lt"/>
              <a:buAutoNum type="arabicPeriod"/>
            </a:pPr>
            <a:r>
              <a:rPr lang="en-US" sz="2000" b="1" dirty="0">
                <a:latin typeface="+mj-lt"/>
                <a:sym typeface="Wingdings" panose="05000000000000000000" pitchFamily="2" charset="2"/>
              </a:rPr>
              <a:t>J-Trap</a:t>
            </a:r>
            <a:r>
              <a:rPr lang="en-US" sz="2000" dirty="0">
                <a:latin typeface="+mj-lt"/>
                <a:sym typeface="Wingdings" panose="05000000000000000000" pitchFamily="2" charset="2"/>
              </a:rPr>
              <a:t>: Radon removal system</a:t>
            </a:r>
          </a:p>
          <a:p>
            <a:endParaRPr lang="en-US" sz="2000" dirty="0">
              <a:latin typeface="+mj-lt"/>
              <a:sym typeface="Wingdings" panose="05000000000000000000" pitchFamily="2" charset="2"/>
            </a:endParaRPr>
          </a:p>
          <a:p>
            <a:r>
              <a:rPr lang="en-US" sz="2000" dirty="0">
                <a:latin typeface="+mj-lt"/>
                <a:sym typeface="Wingdings" panose="05000000000000000000" pitchFamily="2" charset="2"/>
              </a:rPr>
              <a:t>	</a:t>
            </a:r>
          </a:p>
        </p:txBody>
      </p:sp>
      <p:pic>
        <p:nvPicPr>
          <p:cNvPr id="9" name="Image 8">
            <a:extLst>
              <a:ext uri="{FF2B5EF4-FFF2-40B4-BE49-F238E27FC236}">
                <a16:creationId xmlns:a16="http://schemas.microsoft.com/office/drawing/2014/main" id="{A7F2EA87-3460-4B93-BB44-E17862D95752}"/>
              </a:ext>
            </a:extLst>
          </p:cNvPr>
          <p:cNvPicPr>
            <a:picLocks noChangeAspect="1"/>
          </p:cNvPicPr>
          <p:nvPr/>
        </p:nvPicPr>
        <p:blipFill>
          <a:blip r:embed="rId3"/>
          <a:stretch>
            <a:fillRect/>
          </a:stretch>
        </p:blipFill>
        <p:spPr>
          <a:xfrm>
            <a:off x="7438026" y="3555956"/>
            <a:ext cx="3614658" cy="2760983"/>
          </a:xfrm>
          <a:prstGeom prst="rect">
            <a:avLst/>
          </a:prstGeom>
        </p:spPr>
      </p:pic>
    </p:spTree>
    <p:extLst>
      <p:ext uri="{BB962C8B-B14F-4D97-AF65-F5344CB8AC3E}">
        <p14:creationId xmlns:p14="http://schemas.microsoft.com/office/powerpoint/2010/main" val="1213383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6F03C60-6263-4676-8253-291C3FFE3C03}"/>
              </a:ext>
            </a:extLst>
          </p:cNvPr>
          <p:cNvSpPr>
            <a:spLocks noGrp="1"/>
          </p:cNvSpPr>
          <p:nvPr>
            <p:ph type="sldNum" sz="quarter" idx="12"/>
          </p:nvPr>
        </p:nvSpPr>
        <p:spPr/>
        <p:txBody>
          <a:bodyPr/>
          <a:lstStyle/>
          <a:p>
            <a:fld id="{192748C4-32B1-418D-A2FD-FF535DC103DE}" type="slidenum">
              <a:rPr lang="fr-FR" sz="2800" smtClean="0"/>
              <a:t>25</a:t>
            </a:fld>
            <a:endParaRPr lang="fr-FR" sz="2800" dirty="0"/>
          </a:p>
        </p:txBody>
      </p:sp>
      <p:sp>
        <p:nvSpPr>
          <p:cNvPr id="3" name="ZoneTexte 2">
            <a:extLst>
              <a:ext uri="{FF2B5EF4-FFF2-40B4-BE49-F238E27FC236}">
                <a16:creationId xmlns:a16="http://schemas.microsoft.com/office/drawing/2014/main" id="{2823A07C-4D83-4E4E-ADF9-A916E754ACE7}"/>
              </a:ext>
            </a:extLst>
          </p:cNvPr>
          <p:cNvSpPr txBox="1"/>
          <p:nvPr/>
        </p:nvSpPr>
        <p:spPr>
          <a:xfrm>
            <a:off x="0" y="0"/>
            <a:ext cx="12192000" cy="769441"/>
          </a:xfrm>
          <a:prstGeom prst="rect">
            <a:avLst/>
          </a:prstGeom>
          <a:solidFill>
            <a:srgbClr val="00AEAC"/>
          </a:solidFill>
        </p:spPr>
        <p:txBody>
          <a:bodyPr wrap="square" rtlCol="0">
            <a:spAutoFit/>
          </a:bodyPr>
          <a:lstStyle/>
          <a:p>
            <a:r>
              <a:rPr lang="en-US" sz="4400" dirty="0">
                <a:solidFill>
                  <a:schemeClr val="bg1">
                    <a:lumMod val="95000"/>
                  </a:schemeClr>
                </a:solidFill>
                <a:highlight>
                  <a:srgbClr val="00AEAC"/>
                </a:highlight>
              </a:rPr>
              <a:t>Adsorption</a:t>
            </a:r>
          </a:p>
        </p:txBody>
      </p:sp>
      <p:sp>
        <p:nvSpPr>
          <p:cNvPr id="5" name="ZoneTexte 4">
            <a:extLst>
              <a:ext uri="{FF2B5EF4-FFF2-40B4-BE49-F238E27FC236}">
                <a16:creationId xmlns:a16="http://schemas.microsoft.com/office/drawing/2014/main" id="{E9CC3EDB-B092-4CF2-9D04-5B786922BDB9}"/>
              </a:ext>
            </a:extLst>
          </p:cNvPr>
          <p:cNvSpPr txBox="1"/>
          <p:nvPr/>
        </p:nvSpPr>
        <p:spPr>
          <a:xfrm>
            <a:off x="1030778" y="826392"/>
            <a:ext cx="10447742" cy="707886"/>
          </a:xfrm>
          <a:prstGeom prst="rect">
            <a:avLst/>
          </a:prstGeom>
          <a:solidFill>
            <a:schemeClr val="bg1"/>
          </a:solidFill>
          <a:ln w="22225">
            <a:solidFill>
              <a:schemeClr val="tx1"/>
            </a:solidFill>
          </a:ln>
        </p:spPr>
        <p:txBody>
          <a:bodyPr wrap="square" rtlCol="0" anchor="ctr">
            <a:spAutoFit/>
          </a:bodyPr>
          <a:lstStyle/>
          <a:p>
            <a:pPr algn="ctr"/>
            <a:r>
              <a:rPr lang="en-US" sz="4000" b="1" dirty="0">
                <a:latin typeface="+mj-lt"/>
              </a:rPr>
              <a:t>Side Project: Recycling &amp; Purification system</a:t>
            </a:r>
          </a:p>
        </p:txBody>
      </p:sp>
      <p:sp>
        <p:nvSpPr>
          <p:cNvPr id="18" name="ZoneTexte 17">
            <a:extLst>
              <a:ext uri="{FF2B5EF4-FFF2-40B4-BE49-F238E27FC236}">
                <a16:creationId xmlns:a16="http://schemas.microsoft.com/office/drawing/2014/main" id="{C20E8ED7-E0A4-449D-8F85-6540083BD800}"/>
              </a:ext>
            </a:extLst>
          </p:cNvPr>
          <p:cNvSpPr txBox="1"/>
          <p:nvPr/>
        </p:nvSpPr>
        <p:spPr>
          <a:xfrm>
            <a:off x="72979" y="1775317"/>
            <a:ext cx="6023021" cy="4401205"/>
          </a:xfrm>
          <a:prstGeom prst="rect">
            <a:avLst/>
          </a:prstGeom>
          <a:noFill/>
          <a:ln w="22225">
            <a:solidFill>
              <a:schemeClr val="tx1"/>
            </a:solidFill>
          </a:ln>
        </p:spPr>
        <p:txBody>
          <a:bodyPr wrap="square" rtlCol="0">
            <a:spAutoFit/>
          </a:bodyPr>
          <a:lstStyle/>
          <a:p>
            <a:pPr marL="342900" indent="-342900">
              <a:buFont typeface="Arial" panose="020B0604020202020204" pitchFamily="34" charset="0"/>
              <a:buChar char="•"/>
            </a:pPr>
            <a:r>
              <a:rPr lang="en-US" sz="2000" dirty="0">
                <a:solidFill>
                  <a:srgbClr val="FF0000"/>
                </a:solidFill>
                <a:latin typeface="+mj-lt"/>
              </a:rPr>
              <a:t>Gas price inflation since Ukraine/Russian war</a:t>
            </a:r>
          </a:p>
          <a:p>
            <a:pPr marL="342900" indent="-342900">
              <a:buFont typeface="Arial" panose="020B0604020202020204" pitchFamily="34" charset="0"/>
              <a:buChar char="•"/>
            </a:pPr>
            <a:r>
              <a:rPr lang="en-US" sz="2000" dirty="0">
                <a:latin typeface="+mj-lt"/>
                <a:sym typeface="Wingdings" panose="05000000000000000000" pitchFamily="2" charset="2"/>
              </a:rPr>
              <a:t>Throw out gas is now too expensive</a:t>
            </a:r>
          </a:p>
          <a:p>
            <a:endParaRPr lang="en-US" sz="2000" dirty="0">
              <a:latin typeface="+mj-lt"/>
              <a:sym typeface="Wingdings" panose="05000000000000000000" pitchFamily="2" charset="2"/>
            </a:endParaRPr>
          </a:p>
          <a:p>
            <a:pPr marL="342900" indent="-342900">
              <a:buFont typeface="Wingdings" panose="05000000000000000000" pitchFamily="2" charset="2"/>
              <a:buChar char="à"/>
            </a:pPr>
            <a:r>
              <a:rPr lang="en-US" sz="2000" dirty="0">
                <a:latin typeface="+mj-lt"/>
                <a:sym typeface="Wingdings" panose="05000000000000000000" pitchFamily="2" charset="2"/>
              </a:rPr>
              <a:t>Need for recycling system </a:t>
            </a:r>
          </a:p>
          <a:p>
            <a:pPr marL="342900" indent="-342900">
              <a:buFont typeface="Wingdings" panose="05000000000000000000" pitchFamily="2" charset="2"/>
              <a:buChar char="à"/>
            </a:pPr>
            <a:r>
              <a:rPr lang="en-US" sz="2000" dirty="0">
                <a:latin typeface="+mj-lt"/>
                <a:sym typeface="Wingdings" panose="05000000000000000000" pitchFamily="2" charset="2"/>
              </a:rPr>
              <a:t>Imply purification of gas from radon and other contaminant</a:t>
            </a:r>
          </a:p>
          <a:p>
            <a:pPr marL="342900" indent="-342900">
              <a:buFont typeface="Wingdings" panose="05000000000000000000" pitchFamily="2" charset="2"/>
              <a:buChar char="à"/>
            </a:pPr>
            <a:endParaRPr lang="en-US" sz="2000" dirty="0">
              <a:latin typeface="+mj-lt"/>
              <a:sym typeface="Wingdings" panose="05000000000000000000" pitchFamily="2" charset="2"/>
            </a:endParaRPr>
          </a:p>
          <a:p>
            <a:pPr marL="342900" indent="-342900">
              <a:buFont typeface="Wingdings" panose="05000000000000000000" pitchFamily="2" charset="2"/>
              <a:buChar char="à"/>
            </a:pPr>
            <a:r>
              <a:rPr lang="en-US" sz="2000" dirty="0">
                <a:solidFill>
                  <a:srgbClr val="00B050"/>
                </a:solidFill>
                <a:latin typeface="+mj-lt"/>
                <a:sym typeface="Wingdings" panose="05000000000000000000" pitchFamily="2" charset="2"/>
              </a:rPr>
              <a:t>Adsorption and gas system knowledge of the CPPM radon platform fit</a:t>
            </a:r>
          </a:p>
          <a:p>
            <a:endParaRPr lang="en-US" sz="2000" dirty="0">
              <a:latin typeface="+mj-lt"/>
              <a:sym typeface="Wingdings" panose="05000000000000000000" pitchFamily="2" charset="2"/>
            </a:endParaRPr>
          </a:p>
          <a:p>
            <a:r>
              <a:rPr lang="en-US" sz="2000" b="1" dirty="0">
                <a:latin typeface="+mj-lt"/>
                <a:sym typeface="Wingdings" panose="05000000000000000000" pitchFamily="2" charset="2"/>
              </a:rPr>
              <a:t>Three system have been made:</a:t>
            </a:r>
          </a:p>
          <a:p>
            <a:pPr marL="914400" lvl="1" indent="-457200">
              <a:buFont typeface="+mj-lt"/>
              <a:buAutoNum type="arabicPeriod"/>
            </a:pPr>
            <a:r>
              <a:rPr lang="en-US" sz="2000" b="1" dirty="0">
                <a:latin typeface="+mj-lt"/>
                <a:sym typeface="Wingdings" panose="05000000000000000000" pitchFamily="2" charset="2"/>
              </a:rPr>
              <a:t>J-Trap</a:t>
            </a:r>
            <a:r>
              <a:rPr lang="en-US" sz="2000" dirty="0">
                <a:latin typeface="+mj-lt"/>
                <a:sym typeface="Wingdings" panose="05000000000000000000" pitchFamily="2" charset="2"/>
              </a:rPr>
              <a:t>: Radon removal system</a:t>
            </a:r>
          </a:p>
          <a:p>
            <a:pPr marL="914400" lvl="1" indent="-457200">
              <a:buFont typeface="+mj-lt"/>
              <a:buAutoNum type="arabicPeriod"/>
            </a:pPr>
            <a:r>
              <a:rPr lang="en-US" sz="2000" b="1" dirty="0">
                <a:latin typeface="+mj-lt"/>
                <a:sym typeface="Wingdings" panose="05000000000000000000" pitchFamily="2" charset="2"/>
              </a:rPr>
              <a:t>GPS</a:t>
            </a:r>
            <a:r>
              <a:rPr lang="en-US" sz="2000" dirty="0">
                <a:latin typeface="+mj-lt"/>
                <a:sym typeface="Wingdings" panose="05000000000000000000" pitchFamily="2" charset="2"/>
              </a:rPr>
              <a:t>: Rn removal and recycling system for XIA</a:t>
            </a:r>
          </a:p>
          <a:p>
            <a:r>
              <a:rPr lang="en-US" sz="2000" dirty="0">
                <a:latin typeface="+mj-lt"/>
                <a:sym typeface="Wingdings" panose="05000000000000000000" pitchFamily="2" charset="2"/>
              </a:rPr>
              <a:t>	</a:t>
            </a:r>
          </a:p>
        </p:txBody>
      </p:sp>
      <p:pic>
        <p:nvPicPr>
          <p:cNvPr id="6" name="Image 5">
            <a:extLst>
              <a:ext uri="{FF2B5EF4-FFF2-40B4-BE49-F238E27FC236}">
                <a16:creationId xmlns:a16="http://schemas.microsoft.com/office/drawing/2014/main" id="{22E86D1A-2C4D-4B3D-BF37-2EEC74ADEF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255626" y="3316663"/>
            <a:ext cx="3402676" cy="2552007"/>
          </a:xfrm>
          <a:prstGeom prst="rect">
            <a:avLst/>
          </a:prstGeom>
        </p:spPr>
      </p:pic>
      <p:sp>
        <p:nvSpPr>
          <p:cNvPr id="7" name="ZoneTexte 6">
            <a:extLst>
              <a:ext uri="{FF2B5EF4-FFF2-40B4-BE49-F238E27FC236}">
                <a16:creationId xmlns:a16="http://schemas.microsoft.com/office/drawing/2014/main" id="{0192192D-D8BC-4604-97C0-6479B1931CE8}"/>
              </a:ext>
            </a:extLst>
          </p:cNvPr>
          <p:cNvSpPr txBox="1"/>
          <p:nvPr/>
        </p:nvSpPr>
        <p:spPr>
          <a:xfrm>
            <a:off x="6127415" y="1691300"/>
            <a:ext cx="6150481" cy="1200329"/>
          </a:xfrm>
          <a:prstGeom prst="rect">
            <a:avLst/>
          </a:prstGeom>
          <a:noFill/>
        </p:spPr>
        <p:txBody>
          <a:bodyPr wrap="square" rtlCol="0">
            <a:spAutoFit/>
          </a:bodyPr>
          <a:lstStyle/>
          <a:p>
            <a:r>
              <a:rPr lang="en-US" dirty="0">
                <a:latin typeface="+mj-lt"/>
              </a:rPr>
              <a:t>XIA run with </a:t>
            </a:r>
            <a:r>
              <a:rPr lang="en-US" dirty="0" err="1">
                <a:latin typeface="+mj-lt"/>
              </a:rPr>
              <a:t>Ar</a:t>
            </a:r>
            <a:r>
              <a:rPr lang="en-US" dirty="0">
                <a:latin typeface="+mj-lt"/>
              </a:rPr>
              <a:t> from </a:t>
            </a:r>
            <a:r>
              <a:rPr lang="en-US" dirty="0" err="1">
                <a:latin typeface="+mj-lt"/>
              </a:rPr>
              <a:t>LAr</a:t>
            </a:r>
            <a:r>
              <a:rPr lang="en-US" dirty="0">
                <a:latin typeface="+mj-lt"/>
              </a:rPr>
              <a:t> evaporation:</a:t>
            </a:r>
          </a:p>
          <a:p>
            <a:r>
              <a:rPr lang="en-US" dirty="0">
                <a:latin typeface="+mj-lt"/>
              </a:rPr>
              <a:t>	</a:t>
            </a:r>
            <a:r>
              <a:rPr lang="en-US" dirty="0">
                <a:latin typeface="+mj-lt"/>
                <a:sym typeface="Wingdings" panose="05000000000000000000" pitchFamily="2" charset="2"/>
              </a:rPr>
              <a:t> 1 run cost 1k€</a:t>
            </a:r>
            <a:endParaRPr lang="en-US" dirty="0">
              <a:latin typeface="+mj-lt"/>
            </a:endParaRPr>
          </a:p>
          <a:p>
            <a:r>
              <a:rPr lang="en-US" b="1" dirty="0">
                <a:latin typeface="+mj-lt"/>
              </a:rPr>
              <a:t>Objective:</a:t>
            </a:r>
          </a:p>
          <a:p>
            <a:pPr marL="285750" indent="-285750">
              <a:buFont typeface="Arial" panose="020B0604020202020204" pitchFamily="34" charset="0"/>
              <a:buChar char="•"/>
            </a:pPr>
            <a:r>
              <a:rPr lang="en-US" dirty="0">
                <a:latin typeface="+mj-lt"/>
              </a:rPr>
              <a:t>Use </a:t>
            </a:r>
            <a:r>
              <a:rPr lang="en-US" dirty="0" err="1">
                <a:latin typeface="+mj-lt"/>
              </a:rPr>
              <a:t>Ar</a:t>
            </a:r>
            <a:r>
              <a:rPr lang="en-US" dirty="0">
                <a:latin typeface="+mj-lt"/>
              </a:rPr>
              <a:t> by purifying it and recycling it to reduce the run cost.</a:t>
            </a:r>
          </a:p>
        </p:txBody>
      </p:sp>
    </p:spTree>
    <p:extLst>
      <p:ext uri="{BB962C8B-B14F-4D97-AF65-F5344CB8AC3E}">
        <p14:creationId xmlns:p14="http://schemas.microsoft.com/office/powerpoint/2010/main" val="3530230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6F03C60-6263-4676-8253-291C3FFE3C03}"/>
              </a:ext>
            </a:extLst>
          </p:cNvPr>
          <p:cNvSpPr>
            <a:spLocks noGrp="1"/>
          </p:cNvSpPr>
          <p:nvPr>
            <p:ph type="sldNum" sz="quarter" idx="12"/>
          </p:nvPr>
        </p:nvSpPr>
        <p:spPr/>
        <p:txBody>
          <a:bodyPr/>
          <a:lstStyle/>
          <a:p>
            <a:fld id="{192748C4-32B1-418D-A2FD-FF535DC103DE}" type="slidenum">
              <a:rPr lang="fr-FR" sz="2800" smtClean="0"/>
              <a:t>26</a:t>
            </a:fld>
            <a:endParaRPr lang="fr-FR" sz="2800" dirty="0"/>
          </a:p>
        </p:txBody>
      </p:sp>
      <p:sp>
        <p:nvSpPr>
          <p:cNvPr id="3" name="ZoneTexte 2">
            <a:extLst>
              <a:ext uri="{FF2B5EF4-FFF2-40B4-BE49-F238E27FC236}">
                <a16:creationId xmlns:a16="http://schemas.microsoft.com/office/drawing/2014/main" id="{2823A07C-4D83-4E4E-ADF9-A916E754ACE7}"/>
              </a:ext>
            </a:extLst>
          </p:cNvPr>
          <p:cNvSpPr txBox="1"/>
          <p:nvPr/>
        </p:nvSpPr>
        <p:spPr>
          <a:xfrm>
            <a:off x="0" y="0"/>
            <a:ext cx="12192000" cy="769441"/>
          </a:xfrm>
          <a:prstGeom prst="rect">
            <a:avLst/>
          </a:prstGeom>
          <a:solidFill>
            <a:srgbClr val="00AEAC"/>
          </a:solidFill>
        </p:spPr>
        <p:txBody>
          <a:bodyPr wrap="square" rtlCol="0">
            <a:spAutoFit/>
          </a:bodyPr>
          <a:lstStyle/>
          <a:p>
            <a:r>
              <a:rPr lang="en-US" sz="4400" dirty="0">
                <a:solidFill>
                  <a:schemeClr val="bg1">
                    <a:lumMod val="95000"/>
                  </a:schemeClr>
                </a:solidFill>
                <a:highlight>
                  <a:srgbClr val="00AEAC"/>
                </a:highlight>
              </a:rPr>
              <a:t>Adsorption</a:t>
            </a:r>
          </a:p>
        </p:txBody>
      </p:sp>
      <p:sp>
        <p:nvSpPr>
          <p:cNvPr id="5" name="ZoneTexte 4">
            <a:extLst>
              <a:ext uri="{FF2B5EF4-FFF2-40B4-BE49-F238E27FC236}">
                <a16:creationId xmlns:a16="http://schemas.microsoft.com/office/drawing/2014/main" id="{E9CC3EDB-B092-4CF2-9D04-5B786922BDB9}"/>
              </a:ext>
            </a:extLst>
          </p:cNvPr>
          <p:cNvSpPr txBox="1"/>
          <p:nvPr/>
        </p:nvSpPr>
        <p:spPr>
          <a:xfrm>
            <a:off x="1030778" y="826392"/>
            <a:ext cx="10447742" cy="707886"/>
          </a:xfrm>
          <a:prstGeom prst="rect">
            <a:avLst/>
          </a:prstGeom>
          <a:solidFill>
            <a:schemeClr val="bg1"/>
          </a:solidFill>
          <a:ln w="22225">
            <a:solidFill>
              <a:schemeClr val="tx1"/>
            </a:solidFill>
          </a:ln>
        </p:spPr>
        <p:txBody>
          <a:bodyPr wrap="square" rtlCol="0" anchor="ctr">
            <a:spAutoFit/>
          </a:bodyPr>
          <a:lstStyle/>
          <a:p>
            <a:pPr algn="ctr"/>
            <a:r>
              <a:rPr lang="en-US" sz="4000" b="1" dirty="0">
                <a:latin typeface="+mj-lt"/>
              </a:rPr>
              <a:t>Side Project: Recycling &amp; Purification system</a:t>
            </a:r>
          </a:p>
        </p:txBody>
      </p:sp>
      <p:sp>
        <p:nvSpPr>
          <p:cNvPr id="18" name="ZoneTexte 17">
            <a:extLst>
              <a:ext uri="{FF2B5EF4-FFF2-40B4-BE49-F238E27FC236}">
                <a16:creationId xmlns:a16="http://schemas.microsoft.com/office/drawing/2014/main" id="{C20E8ED7-E0A4-449D-8F85-6540083BD800}"/>
              </a:ext>
            </a:extLst>
          </p:cNvPr>
          <p:cNvSpPr txBox="1"/>
          <p:nvPr/>
        </p:nvSpPr>
        <p:spPr>
          <a:xfrm>
            <a:off x="72979" y="1775317"/>
            <a:ext cx="6023021" cy="4401205"/>
          </a:xfrm>
          <a:prstGeom prst="rect">
            <a:avLst/>
          </a:prstGeom>
          <a:noFill/>
          <a:ln w="22225">
            <a:solidFill>
              <a:schemeClr val="tx1"/>
            </a:solidFill>
          </a:ln>
        </p:spPr>
        <p:txBody>
          <a:bodyPr wrap="square" rtlCol="0">
            <a:spAutoFit/>
          </a:bodyPr>
          <a:lstStyle/>
          <a:p>
            <a:pPr marL="342900" indent="-342900">
              <a:buFont typeface="Arial" panose="020B0604020202020204" pitchFamily="34" charset="0"/>
              <a:buChar char="•"/>
            </a:pPr>
            <a:r>
              <a:rPr lang="en-US" sz="2000" dirty="0">
                <a:solidFill>
                  <a:srgbClr val="FF0000"/>
                </a:solidFill>
                <a:latin typeface="+mj-lt"/>
              </a:rPr>
              <a:t>Gas price inflation since Ukraine/Russian war</a:t>
            </a:r>
          </a:p>
          <a:p>
            <a:pPr marL="342900" indent="-342900">
              <a:buFont typeface="Arial" panose="020B0604020202020204" pitchFamily="34" charset="0"/>
              <a:buChar char="•"/>
            </a:pPr>
            <a:r>
              <a:rPr lang="en-US" sz="2000" dirty="0">
                <a:latin typeface="+mj-lt"/>
                <a:sym typeface="Wingdings" panose="05000000000000000000" pitchFamily="2" charset="2"/>
              </a:rPr>
              <a:t>Throw out gas is now too expensive</a:t>
            </a:r>
          </a:p>
          <a:p>
            <a:endParaRPr lang="en-US" sz="2000" dirty="0">
              <a:latin typeface="+mj-lt"/>
              <a:sym typeface="Wingdings" panose="05000000000000000000" pitchFamily="2" charset="2"/>
            </a:endParaRPr>
          </a:p>
          <a:p>
            <a:pPr marL="342900" indent="-342900">
              <a:buFont typeface="Wingdings" panose="05000000000000000000" pitchFamily="2" charset="2"/>
              <a:buChar char="à"/>
            </a:pPr>
            <a:r>
              <a:rPr lang="en-US" sz="2000" dirty="0">
                <a:latin typeface="+mj-lt"/>
                <a:sym typeface="Wingdings" panose="05000000000000000000" pitchFamily="2" charset="2"/>
              </a:rPr>
              <a:t>Need for recycling system </a:t>
            </a:r>
          </a:p>
          <a:p>
            <a:pPr marL="342900" indent="-342900">
              <a:buFont typeface="Wingdings" panose="05000000000000000000" pitchFamily="2" charset="2"/>
              <a:buChar char="à"/>
            </a:pPr>
            <a:r>
              <a:rPr lang="en-US" sz="2000" dirty="0">
                <a:latin typeface="+mj-lt"/>
                <a:sym typeface="Wingdings" panose="05000000000000000000" pitchFamily="2" charset="2"/>
              </a:rPr>
              <a:t>Imply purification of gas from radon and other contaminant</a:t>
            </a:r>
          </a:p>
          <a:p>
            <a:pPr marL="342900" indent="-342900">
              <a:buFont typeface="Wingdings" panose="05000000000000000000" pitchFamily="2" charset="2"/>
              <a:buChar char="à"/>
            </a:pPr>
            <a:endParaRPr lang="en-US" sz="2000" dirty="0">
              <a:latin typeface="+mj-lt"/>
              <a:sym typeface="Wingdings" panose="05000000000000000000" pitchFamily="2" charset="2"/>
            </a:endParaRPr>
          </a:p>
          <a:p>
            <a:pPr marL="342900" indent="-342900">
              <a:buFont typeface="Wingdings" panose="05000000000000000000" pitchFamily="2" charset="2"/>
              <a:buChar char="à"/>
            </a:pPr>
            <a:r>
              <a:rPr lang="en-US" sz="2000" dirty="0">
                <a:solidFill>
                  <a:srgbClr val="00B050"/>
                </a:solidFill>
                <a:latin typeface="+mj-lt"/>
                <a:sym typeface="Wingdings" panose="05000000000000000000" pitchFamily="2" charset="2"/>
              </a:rPr>
              <a:t>Adsorption and gas system knowledge of the CPPM radon platform fit</a:t>
            </a:r>
          </a:p>
          <a:p>
            <a:endParaRPr lang="en-US" sz="2000" dirty="0">
              <a:latin typeface="+mj-lt"/>
              <a:sym typeface="Wingdings" panose="05000000000000000000" pitchFamily="2" charset="2"/>
            </a:endParaRPr>
          </a:p>
          <a:p>
            <a:r>
              <a:rPr lang="en-US" sz="2000" b="1" dirty="0">
                <a:latin typeface="+mj-lt"/>
                <a:sym typeface="Wingdings" panose="05000000000000000000" pitchFamily="2" charset="2"/>
              </a:rPr>
              <a:t>Three system have been made:</a:t>
            </a:r>
          </a:p>
          <a:p>
            <a:pPr marL="914400" lvl="1" indent="-457200">
              <a:buFont typeface="+mj-lt"/>
              <a:buAutoNum type="arabicPeriod"/>
            </a:pPr>
            <a:r>
              <a:rPr lang="en-US" sz="2000" b="1" dirty="0">
                <a:latin typeface="+mj-lt"/>
                <a:sym typeface="Wingdings" panose="05000000000000000000" pitchFamily="2" charset="2"/>
              </a:rPr>
              <a:t>J-Trap</a:t>
            </a:r>
            <a:r>
              <a:rPr lang="en-US" sz="2000" dirty="0">
                <a:latin typeface="+mj-lt"/>
                <a:sym typeface="Wingdings" panose="05000000000000000000" pitchFamily="2" charset="2"/>
              </a:rPr>
              <a:t>: Radon removal system</a:t>
            </a:r>
          </a:p>
          <a:p>
            <a:pPr marL="914400" lvl="1" indent="-457200">
              <a:buFont typeface="+mj-lt"/>
              <a:buAutoNum type="arabicPeriod"/>
            </a:pPr>
            <a:r>
              <a:rPr lang="en-US" sz="2000" b="1" dirty="0">
                <a:latin typeface="+mj-lt"/>
                <a:sym typeface="Wingdings" panose="05000000000000000000" pitchFamily="2" charset="2"/>
              </a:rPr>
              <a:t>GPS</a:t>
            </a:r>
            <a:r>
              <a:rPr lang="en-US" sz="2000" dirty="0">
                <a:latin typeface="+mj-lt"/>
                <a:sym typeface="Wingdings" panose="05000000000000000000" pitchFamily="2" charset="2"/>
              </a:rPr>
              <a:t>: Rn removal and recycling system for XIA</a:t>
            </a:r>
          </a:p>
          <a:p>
            <a:pPr marL="914400" lvl="1" indent="-457200">
              <a:buFont typeface="+mj-lt"/>
              <a:buAutoNum type="arabicPeriod"/>
            </a:pPr>
            <a:r>
              <a:rPr lang="en-US" sz="2000" b="1" dirty="0">
                <a:latin typeface="+mj-lt"/>
                <a:sym typeface="Wingdings" panose="05000000000000000000" pitchFamily="2" charset="2"/>
              </a:rPr>
              <a:t>NESS</a:t>
            </a:r>
            <a:r>
              <a:rPr lang="en-US" sz="2000" dirty="0">
                <a:latin typeface="+mj-lt"/>
                <a:sym typeface="Wingdings" panose="05000000000000000000" pitchFamily="2" charset="2"/>
              </a:rPr>
              <a:t>: No Ethanol System in </a:t>
            </a:r>
            <a:r>
              <a:rPr lang="en-US" sz="2000" dirty="0" err="1">
                <a:latin typeface="+mj-lt"/>
                <a:sym typeface="Wingdings" panose="05000000000000000000" pitchFamily="2" charset="2"/>
              </a:rPr>
              <a:t>SuperNEMO</a:t>
            </a:r>
            <a:endParaRPr lang="en-US" sz="2000" dirty="0">
              <a:latin typeface="+mj-lt"/>
              <a:sym typeface="Wingdings" panose="05000000000000000000" pitchFamily="2" charset="2"/>
            </a:endParaRPr>
          </a:p>
        </p:txBody>
      </p:sp>
      <p:pic>
        <p:nvPicPr>
          <p:cNvPr id="8" name="Image 7">
            <a:extLst>
              <a:ext uri="{FF2B5EF4-FFF2-40B4-BE49-F238E27FC236}">
                <a16:creationId xmlns:a16="http://schemas.microsoft.com/office/drawing/2014/main" id="{71D5638B-45E4-4F06-980E-54D8EE3DA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6458" y="1662955"/>
            <a:ext cx="5937351" cy="1965551"/>
          </a:xfrm>
          <a:prstGeom prst="rect">
            <a:avLst/>
          </a:prstGeom>
          <a:ln w="38100">
            <a:solidFill>
              <a:srgbClr val="00B0F0"/>
            </a:solidFill>
          </a:ln>
        </p:spPr>
      </p:pic>
      <p:pic>
        <p:nvPicPr>
          <p:cNvPr id="11" name="Image 10">
            <a:extLst>
              <a:ext uri="{FF2B5EF4-FFF2-40B4-BE49-F238E27FC236}">
                <a16:creationId xmlns:a16="http://schemas.microsoft.com/office/drawing/2014/main" id="{3F8723F5-E0E6-4A7D-BB5B-D5819272A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458" y="3704223"/>
            <a:ext cx="3289417" cy="2467063"/>
          </a:xfrm>
          <a:prstGeom prst="rect">
            <a:avLst/>
          </a:prstGeom>
          <a:solidFill>
            <a:srgbClr val="00B0F0"/>
          </a:solidFill>
          <a:ln w="38100">
            <a:solidFill>
              <a:srgbClr val="00B0F0"/>
            </a:solidFill>
          </a:ln>
        </p:spPr>
        <p:style>
          <a:lnRef idx="2">
            <a:schemeClr val="dk1"/>
          </a:lnRef>
          <a:fillRef idx="1">
            <a:schemeClr val="lt1"/>
          </a:fillRef>
          <a:effectRef idx="0">
            <a:schemeClr val="dk1"/>
          </a:effectRef>
          <a:fontRef idx="minor">
            <a:schemeClr val="dk1"/>
          </a:fontRef>
        </p:style>
      </p:pic>
      <p:pic>
        <p:nvPicPr>
          <p:cNvPr id="12" name="Image 11">
            <a:extLst>
              <a:ext uri="{FF2B5EF4-FFF2-40B4-BE49-F238E27FC236}">
                <a16:creationId xmlns:a16="http://schemas.microsoft.com/office/drawing/2014/main" id="{905F3C9F-900B-4F22-A4FD-2786B0C46D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4767" y="3704223"/>
            <a:ext cx="2620735" cy="1965551"/>
          </a:xfrm>
          <a:prstGeom prst="rect">
            <a:avLst/>
          </a:prstGeom>
          <a:ln w="38100">
            <a:solidFill>
              <a:schemeClr val="accent3"/>
            </a:solidFill>
          </a:ln>
        </p:spPr>
      </p:pic>
      <p:sp>
        <p:nvSpPr>
          <p:cNvPr id="4" name="Rectangle 3">
            <a:extLst>
              <a:ext uri="{FF2B5EF4-FFF2-40B4-BE49-F238E27FC236}">
                <a16:creationId xmlns:a16="http://schemas.microsoft.com/office/drawing/2014/main" id="{E4BE5E4F-0870-4035-8EBD-107EA5B9C209}"/>
              </a:ext>
            </a:extLst>
          </p:cNvPr>
          <p:cNvSpPr/>
          <p:nvPr/>
        </p:nvSpPr>
        <p:spPr>
          <a:xfrm>
            <a:off x="9527490" y="5698552"/>
            <a:ext cx="2673475" cy="478130"/>
          </a:xfrm>
          <a:prstGeom prst="rect">
            <a:avLst/>
          </a:prstGeom>
          <a:ln w="25400">
            <a:solidFill>
              <a:srgbClr val="2ABBE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mj-lt"/>
              </a:rPr>
              <a:t>Installed at LSM August 2024</a:t>
            </a:r>
          </a:p>
        </p:txBody>
      </p:sp>
    </p:spTree>
    <p:extLst>
      <p:ext uri="{BB962C8B-B14F-4D97-AF65-F5344CB8AC3E}">
        <p14:creationId xmlns:p14="http://schemas.microsoft.com/office/powerpoint/2010/main" val="3597455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6F03C60-6263-4676-8253-291C3FFE3C03}"/>
              </a:ext>
            </a:extLst>
          </p:cNvPr>
          <p:cNvSpPr>
            <a:spLocks noGrp="1"/>
          </p:cNvSpPr>
          <p:nvPr>
            <p:ph type="sldNum" sz="quarter" idx="12"/>
          </p:nvPr>
        </p:nvSpPr>
        <p:spPr/>
        <p:txBody>
          <a:bodyPr/>
          <a:lstStyle/>
          <a:p>
            <a:fld id="{192748C4-32B1-418D-A2FD-FF535DC103DE}" type="slidenum">
              <a:rPr lang="fr-FR" sz="2800" noProof="0" smtClean="0"/>
              <a:t>3</a:t>
            </a:fld>
            <a:endParaRPr lang="fr-FR" sz="2800" noProof="0" dirty="0"/>
          </a:p>
        </p:txBody>
      </p:sp>
      <p:sp>
        <p:nvSpPr>
          <p:cNvPr id="3" name="ZoneTexte 2">
            <a:extLst>
              <a:ext uri="{FF2B5EF4-FFF2-40B4-BE49-F238E27FC236}">
                <a16:creationId xmlns:a16="http://schemas.microsoft.com/office/drawing/2014/main" id="{2823A07C-4D83-4E4E-ADF9-A916E754ACE7}"/>
              </a:ext>
            </a:extLst>
          </p:cNvPr>
          <p:cNvSpPr txBox="1"/>
          <p:nvPr/>
        </p:nvSpPr>
        <p:spPr>
          <a:xfrm>
            <a:off x="0" y="0"/>
            <a:ext cx="12192000" cy="769441"/>
          </a:xfrm>
          <a:prstGeom prst="rect">
            <a:avLst/>
          </a:prstGeom>
          <a:noFill/>
        </p:spPr>
        <p:txBody>
          <a:bodyPr wrap="square" rtlCol="0">
            <a:spAutoFit/>
          </a:bodyPr>
          <a:lstStyle/>
          <a:p>
            <a:pPr algn="ctr"/>
            <a:r>
              <a:rPr lang="fr-FR" sz="4400" noProof="0" dirty="0"/>
              <a:t>Equipements</a:t>
            </a:r>
          </a:p>
        </p:txBody>
      </p:sp>
      <p:pic>
        <p:nvPicPr>
          <p:cNvPr id="8" name="Image 7">
            <a:extLst>
              <a:ext uri="{FF2B5EF4-FFF2-40B4-BE49-F238E27FC236}">
                <a16:creationId xmlns:a16="http://schemas.microsoft.com/office/drawing/2014/main" id="{71EAF6A1-F389-449E-91ED-B4FF4D402A65}"/>
              </a:ext>
            </a:extLst>
          </p:cNvPr>
          <p:cNvPicPr>
            <a:picLocks noChangeAspect="1"/>
          </p:cNvPicPr>
          <p:nvPr/>
        </p:nvPicPr>
        <p:blipFill>
          <a:blip r:embed="rId2"/>
          <a:stretch>
            <a:fillRect/>
          </a:stretch>
        </p:blipFill>
        <p:spPr>
          <a:xfrm>
            <a:off x="383406" y="947376"/>
            <a:ext cx="5521716" cy="2423022"/>
          </a:xfrm>
          <a:prstGeom prst="rect">
            <a:avLst/>
          </a:prstGeom>
          <a:ln w="25400">
            <a:solidFill>
              <a:schemeClr val="accent2">
                <a:lumMod val="60000"/>
                <a:lumOff val="40000"/>
              </a:schemeClr>
            </a:solidFill>
          </a:ln>
        </p:spPr>
      </p:pic>
      <p:sp>
        <p:nvSpPr>
          <p:cNvPr id="9" name="ZoneTexte 8">
            <a:extLst>
              <a:ext uri="{FF2B5EF4-FFF2-40B4-BE49-F238E27FC236}">
                <a16:creationId xmlns:a16="http://schemas.microsoft.com/office/drawing/2014/main" id="{35E1BCA3-8C2E-4E44-807F-3CEA7AC27BDA}"/>
              </a:ext>
            </a:extLst>
          </p:cNvPr>
          <p:cNvSpPr txBox="1"/>
          <p:nvPr/>
        </p:nvSpPr>
        <p:spPr>
          <a:xfrm>
            <a:off x="1735653" y="2616330"/>
            <a:ext cx="2659702" cy="646331"/>
          </a:xfrm>
          <a:prstGeom prst="rect">
            <a:avLst/>
          </a:prstGeom>
          <a:noFill/>
        </p:spPr>
        <p:txBody>
          <a:bodyPr wrap="none" rtlCol="0">
            <a:spAutoFit/>
          </a:bodyPr>
          <a:lstStyle/>
          <a:p>
            <a:pPr algn="ctr"/>
            <a:r>
              <a:rPr lang="fr-FR" noProof="0" dirty="0"/>
              <a:t> </a:t>
            </a:r>
            <a:r>
              <a:rPr lang="fr-FR" noProof="0" dirty="0" err="1">
                <a:solidFill>
                  <a:schemeClr val="bg1"/>
                </a:solidFill>
              </a:rPr>
              <a:t>Bkg</a:t>
            </a:r>
            <a:r>
              <a:rPr lang="fr-FR" noProof="0" dirty="0">
                <a:solidFill>
                  <a:schemeClr val="bg1"/>
                </a:solidFill>
              </a:rPr>
              <a:t>: 100 to 40 </a:t>
            </a:r>
            <a:r>
              <a:rPr lang="fr-FR" noProof="0" dirty="0" err="1">
                <a:solidFill>
                  <a:schemeClr val="bg1"/>
                </a:solidFill>
              </a:rPr>
              <a:t>mBq</a:t>
            </a:r>
            <a:r>
              <a:rPr lang="fr-FR" noProof="0" dirty="0">
                <a:solidFill>
                  <a:schemeClr val="bg1"/>
                </a:solidFill>
              </a:rPr>
              <a:t>/m3</a:t>
            </a:r>
          </a:p>
          <a:p>
            <a:pPr algn="ctr"/>
            <a:r>
              <a:rPr lang="fr-FR" noProof="0" dirty="0">
                <a:solidFill>
                  <a:schemeClr val="bg1"/>
                </a:solidFill>
              </a:rPr>
              <a:t>80  to 0.6 L</a:t>
            </a:r>
          </a:p>
        </p:txBody>
      </p:sp>
      <p:pic>
        <p:nvPicPr>
          <p:cNvPr id="10" name="Image 9">
            <a:extLst>
              <a:ext uri="{FF2B5EF4-FFF2-40B4-BE49-F238E27FC236}">
                <a16:creationId xmlns:a16="http://schemas.microsoft.com/office/drawing/2014/main" id="{931BAA7E-E314-4191-98A6-7A4EE8425A5E}"/>
              </a:ext>
            </a:extLst>
          </p:cNvPr>
          <p:cNvPicPr>
            <a:picLocks noChangeAspect="1"/>
          </p:cNvPicPr>
          <p:nvPr/>
        </p:nvPicPr>
        <p:blipFill rotWithShape="1">
          <a:blip r:embed="rId3"/>
          <a:srcRect l="3793" b="3322"/>
          <a:stretch/>
        </p:blipFill>
        <p:spPr>
          <a:xfrm>
            <a:off x="6573199" y="947376"/>
            <a:ext cx="1996495" cy="2481624"/>
          </a:xfrm>
          <a:prstGeom prst="rect">
            <a:avLst/>
          </a:prstGeom>
          <a:ln w="25400">
            <a:solidFill>
              <a:schemeClr val="accent2">
                <a:lumMod val="60000"/>
                <a:lumOff val="40000"/>
              </a:schemeClr>
            </a:solidFill>
          </a:ln>
        </p:spPr>
      </p:pic>
      <p:sp>
        <p:nvSpPr>
          <p:cNvPr id="11" name="ZoneTexte 10">
            <a:extLst>
              <a:ext uri="{FF2B5EF4-FFF2-40B4-BE49-F238E27FC236}">
                <a16:creationId xmlns:a16="http://schemas.microsoft.com/office/drawing/2014/main" id="{EEFFB624-F145-4ABA-A3D8-4B8972B336FA}"/>
              </a:ext>
            </a:extLst>
          </p:cNvPr>
          <p:cNvSpPr txBox="1"/>
          <p:nvPr/>
        </p:nvSpPr>
        <p:spPr>
          <a:xfrm>
            <a:off x="6846156" y="2782344"/>
            <a:ext cx="1425391" cy="646331"/>
          </a:xfrm>
          <a:prstGeom prst="rect">
            <a:avLst/>
          </a:prstGeom>
          <a:noFill/>
        </p:spPr>
        <p:txBody>
          <a:bodyPr wrap="none" rtlCol="0">
            <a:spAutoFit/>
          </a:bodyPr>
          <a:lstStyle/>
          <a:p>
            <a:pPr algn="ctr"/>
            <a:r>
              <a:rPr lang="fr-FR" noProof="0" dirty="0"/>
              <a:t> </a:t>
            </a:r>
            <a:r>
              <a:rPr lang="fr-FR" noProof="0" dirty="0">
                <a:solidFill>
                  <a:schemeClr val="bg1"/>
                </a:solidFill>
              </a:rPr>
              <a:t>100 </a:t>
            </a:r>
            <a:r>
              <a:rPr lang="fr-FR" noProof="0" dirty="0" err="1">
                <a:solidFill>
                  <a:schemeClr val="bg1"/>
                </a:solidFill>
              </a:rPr>
              <a:t>mBq</a:t>
            </a:r>
            <a:r>
              <a:rPr lang="fr-FR" noProof="0" dirty="0">
                <a:solidFill>
                  <a:schemeClr val="bg1"/>
                </a:solidFill>
              </a:rPr>
              <a:t>/m</a:t>
            </a:r>
            <a:r>
              <a:rPr lang="fr-FR" baseline="30000" noProof="0" dirty="0">
                <a:solidFill>
                  <a:schemeClr val="bg1"/>
                </a:solidFill>
              </a:rPr>
              <a:t>3</a:t>
            </a:r>
          </a:p>
          <a:p>
            <a:pPr algn="ctr"/>
            <a:r>
              <a:rPr lang="fr-FR" noProof="0" dirty="0">
                <a:solidFill>
                  <a:schemeClr val="bg1"/>
                </a:solidFill>
              </a:rPr>
              <a:t>80 L</a:t>
            </a:r>
          </a:p>
        </p:txBody>
      </p:sp>
      <p:pic>
        <p:nvPicPr>
          <p:cNvPr id="12" name="Image 11">
            <a:extLst>
              <a:ext uri="{FF2B5EF4-FFF2-40B4-BE49-F238E27FC236}">
                <a16:creationId xmlns:a16="http://schemas.microsoft.com/office/drawing/2014/main" id="{6690A6EB-B894-412E-B049-13FE103C4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741" y="4115460"/>
            <a:ext cx="2504835" cy="1358090"/>
          </a:xfrm>
          <a:prstGeom prst="rect">
            <a:avLst/>
          </a:prstGeom>
          <a:ln w="25400">
            <a:solidFill>
              <a:schemeClr val="tx1"/>
            </a:solidFill>
          </a:ln>
        </p:spPr>
      </p:pic>
      <p:sp>
        <p:nvSpPr>
          <p:cNvPr id="13" name="ZoneTexte 12">
            <a:extLst>
              <a:ext uri="{FF2B5EF4-FFF2-40B4-BE49-F238E27FC236}">
                <a16:creationId xmlns:a16="http://schemas.microsoft.com/office/drawing/2014/main" id="{78D37D72-5850-4AD3-9647-AB87B20157B2}"/>
              </a:ext>
            </a:extLst>
          </p:cNvPr>
          <p:cNvSpPr txBox="1"/>
          <p:nvPr/>
        </p:nvSpPr>
        <p:spPr>
          <a:xfrm>
            <a:off x="1077663" y="5527315"/>
            <a:ext cx="2630913" cy="369332"/>
          </a:xfrm>
          <a:prstGeom prst="rect">
            <a:avLst/>
          </a:prstGeom>
          <a:noFill/>
        </p:spPr>
        <p:txBody>
          <a:bodyPr wrap="none" rtlCol="0">
            <a:spAutoFit/>
          </a:bodyPr>
          <a:lstStyle/>
          <a:p>
            <a:r>
              <a:rPr lang="fr-FR" noProof="0" dirty="0" err="1"/>
              <a:t>AlphaGuard</a:t>
            </a:r>
            <a:r>
              <a:rPr lang="fr-FR" noProof="0" dirty="0"/>
              <a:t>   ( ~ 5 Bq/m</a:t>
            </a:r>
            <a:r>
              <a:rPr lang="fr-FR" baseline="30000" noProof="0" dirty="0"/>
              <a:t>3</a:t>
            </a:r>
            <a:r>
              <a:rPr lang="fr-FR" noProof="0" dirty="0"/>
              <a:t>)</a:t>
            </a:r>
          </a:p>
        </p:txBody>
      </p:sp>
      <p:pic>
        <p:nvPicPr>
          <p:cNvPr id="14" name="Image 13">
            <a:extLst>
              <a:ext uri="{FF2B5EF4-FFF2-40B4-BE49-F238E27FC236}">
                <a16:creationId xmlns:a16="http://schemas.microsoft.com/office/drawing/2014/main" id="{5E3F1C21-BFF6-4BA3-91E7-B92E4EDF30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1146" y="3901991"/>
            <a:ext cx="1909708" cy="1842792"/>
          </a:xfrm>
          <a:prstGeom prst="rect">
            <a:avLst/>
          </a:prstGeom>
          <a:ln w="25400">
            <a:solidFill>
              <a:schemeClr val="tx1"/>
            </a:solidFill>
          </a:ln>
        </p:spPr>
      </p:pic>
      <p:pic>
        <p:nvPicPr>
          <p:cNvPr id="15" name="Picture 2" descr="KIT de MESURE PONCTUELLE du RADON">
            <a:extLst>
              <a:ext uri="{FF2B5EF4-FFF2-40B4-BE49-F238E27FC236}">
                <a16:creationId xmlns:a16="http://schemas.microsoft.com/office/drawing/2014/main" id="{C71DC27B-5733-4202-9F1F-1B8EAD7BCA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6481" y="3901991"/>
            <a:ext cx="1909708" cy="181837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7B60A10B-1FF2-4C4D-B761-A6984E439F88}"/>
              </a:ext>
            </a:extLst>
          </p:cNvPr>
          <p:cNvSpPr txBox="1"/>
          <p:nvPr/>
        </p:nvSpPr>
        <p:spPr>
          <a:xfrm>
            <a:off x="8766108" y="5811370"/>
            <a:ext cx="2446375" cy="369332"/>
          </a:xfrm>
          <a:prstGeom prst="rect">
            <a:avLst/>
          </a:prstGeom>
          <a:noFill/>
        </p:spPr>
        <p:txBody>
          <a:bodyPr wrap="none" rtlCol="0">
            <a:spAutoFit/>
          </a:bodyPr>
          <a:lstStyle/>
          <a:p>
            <a:r>
              <a:rPr lang="fr-FR" noProof="0" dirty="0"/>
              <a:t>LUCAS </a:t>
            </a:r>
            <a:r>
              <a:rPr lang="fr-FR" noProof="0" dirty="0" err="1"/>
              <a:t>cell</a:t>
            </a:r>
            <a:r>
              <a:rPr lang="fr-FR" noProof="0" dirty="0"/>
              <a:t>  (~20 Bq/m</a:t>
            </a:r>
            <a:r>
              <a:rPr lang="fr-FR" baseline="30000" noProof="0" dirty="0"/>
              <a:t>3</a:t>
            </a:r>
            <a:r>
              <a:rPr lang="fr-FR" noProof="0" dirty="0"/>
              <a:t>)</a:t>
            </a:r>
          </a:p>
        </p:txBody>
      </p:sp>
      <p:sp>
        <p:nvSpPr>
          <p:cNvPr id="17" name="ZoneTexte 16">
            <a:extLst>
              <a:ext uri="{FF2B5EF4-FFF2-40B4-BE49-F238E27FC236}">
                <a16:creationId xmlns:a16="http://schemas.microsoft.com/office/drawing/2014/main" id="{43098B9B-CFD8-4F4B-8C18-A66FF31F733E}"/>
              </a:ext>
            </a:extLst>
          </p:cNvPr>
          <p:cNvSpPr txBox="1"/>
          <p:nvPr/>
        </p:nvSpPr>
        <p:spPr>
          <a:xfrm>
            <a:off x="4732365" y="5818240"/>
            <a:ext cx="2345514" cy="369332"/>
          </a:xfrm>
          <a:prstGeom prst="rect">
            <a:avLst/>
          </a:prstGeom>
          <a:noFill/>
        </p:spPr>
        <p:txBody>
          <a:bodyPr wrap="none" rtlCol="0">
            <a:spAutoFit/>
          </a:bodyPr>
          <a:lstStyle/>
          <a:p>
            <a:r>
              <a:rPr lang="fr-FR" noProof="0" dirty="0"/>
              <a:t>2 X Rad 7   ( ~ 5 Bq/m</a:t>
            </a:r>
            <a:r>
              <a:rPr lang="fr-FR" baseline="30000" noProof="0" dirty="0"/>
              <a:t>3</a:t>
            </a:r>
            <a:r>
              <a:rPr lang="fr-FR" noProof="0" dirty="0"/>
              <a:t>)</a:t>
            </a:r>
          </a:p>
        </p:txBody>
      </p:sp>
      <p:pic>
        <p:nvPicPr>
          <p:cNvPr id="18" name="Image 17">
            <a:extLst>
              <a:ext uri="{FF2B5EF4-FFF2-40B4-BE49-F238E27FC236}">
                <a16:creationId xmlns:a16="http://schemas.microsoft.com/office/drawing/2014/main" id="{595B3532-A533-4D8B-9CCA-4FE81638C283}"/>
              </a:ext>
            </a:extLst>
          </p:cNvPr>
          <p:cNvPicPr>
            <a:picLocks noChangeAspect="1"/>
          </p:cNvPicPr>
          <p:nvPr/>
        </p:nvPicPr>
        <p:blipFill>
          <a:blip r:embed="rId7"/>
          <a:stretch>
            <a:fillRect/>
          </a:stretch>
        </p:blipFill>
        <p:spPr>
          <a:xfrm>
            <a:off x="9750461" y="1153233"/>
            <a:ext cx="1411771" cy="1888985"/>
          </a:xfrm>
          <a:prstGeom prst="rect">
            <a:avLst/>
          </a:prstGeom>
          <a:ln w="25400">
            <a:solidFill>
              <a:schemeClr val="tx1"/>
            </a:solidFill>
          </a:ln>
        </p:spPr>
      </p:pic>
      <p:sp>
        <p:nvSpPr>
          <p:cNvPr id="19" name="ZoneTexte 18">
            <a:extLst>
              <a:ext uri="{FF2B5EF4-FFF2-40B4-BE49-F238E27FC236}">
                <a16:creationId xmlns:a16="http://schemas.microsoft.com/office/drawing/2014/main" id="{AB8201B1-CEA8-4A04-96BA-5442A8220E3C}"/>
              </a:ext>
            </a:extLst>
          </p:cNvPr>
          <p:cNvSpPr txBox="1"/>
          <p:nvPr/>
        </p:nvSpPr>
        <p:spPr>
          <a:xfrm>
            <a:off x="9091324" y="3073330"/>
            <a:ext cx="2730043" cy="369332"/>
          </a:xfrm>
          <a:prstGeom prst="rect">
            <a:avLst/>
          </a:prstGeom>
          <a:noFill/>
        </p:spPr>
        <p:txBody>
          <a:bodyPr wrap="none" rtlCol="0">
            <a:spAutoFit/>
          </a:bodyPr>
          <a:lstStyle/>
          <a:p>
            <a:r>
              <a:rPr lang="fr-FR" noProof="0" dirty="0"/>
              <a:t> 7 X </a:t>
            </a:r>
            <a:r>
              <a:rPr lang="fr-FR" noProof="0" dirty="0" err="1"/>
              <a:t>RadonEye</a:t>
            </a:r>
            <a:r>
              <a:rPr lang="fr-FR" noProof="0" dirty="0"/>
              <a:t>  (~10 Bq/m</a:t>
            </a:r>
            <a:r>
              <a:rPr lang="fr-FR" baseline="30000" noProof="0" dirty="0"/>
              <a:t>3</a:t>
            </a:r>
            <a:r>
              <a:rPr lang="fr-FR" noProof="0" dirty="0"/>
              <a:t>)</a:t>
            </a:r>
          </a:p>
        </p:txBody>
      </p:sp>
    </p:spTree>
    <p:extLst>
      <p:ext uri="{BB962C8B-B14F-4D97-AF65-F5344CB8AC3E}">
        <p14:creationId xmlns:p14="http://schemas.microsoft.com/office/powerpoint/2010/main" val="96372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6F03C60-6263-4676-8253-291C3FFE3C03}"/>
              </a:ext>
            </a:extLst>
          </p:cNvPr>
          <p:cNvSpPr>
            <a:spLocks noGrp="1"/>
          </p:cNvSpPr>
          <p:nvPr>
            <p:ph type="sldNum" sz="quarter" idx="12"/>
          </p:nvPr>
        </p:nvSpPr>
        <p:spPr/>
        <p:txBody>
          <a:bodyPr/>
          <a:lstStyle/>
          <a:p>
            <a:fld id="{192748C4-32B1-418D-A2FD-FF535DC103DE}" type="slidenum">
              <a:rPr lang="fr-FR" sz="2800" noProof="0" smtClean="0"/>
              <a:t>4</a:t>
            </a:fld>
            <a:endParaRPr lang="fr-FR" sz="2800" noProof="0" dirty="0"/>
          </a:p>
        </p:txBody>
      </p:sp>
      <p:sp>
        <p:nvSpPr>
          <p:cNvPr id="3" name="ZoneTexte 2">
            <a:extLst>
              <a:ext uri="{FF2B5EF4-FFF2-40B4-BE49-F238E27FC236}">
                <a16:creationId xmlns:a16="http://schemas.microsoft.com/office/drawing/2014/main" id="{2823A07C-4D83-4E4E-ADF9-A916E754ACE7}"/>
              </a:ext>
            </a:extLst>
          </p:cNvPr>
          <p:cNvSpPr txBox="1"/>
          <p:nvPr/>
        </p:nvSpPr>
        <p:spPr>
          <a:xfrm>
            <a:off x="0" y="0"/>
            <a:ext cx="12192000" cy="769441"/>
          </a:xfrm>
          <a:prstGeom prst="rect">
            <a:avLst/>
          </a:prstGeom>
          <a:noFill/>
        </p:spPr>
        <p:txBody>
          <a:bodyPr wrap="square" rtlCol="0">
            <a:spAutoFit/>
          </a:bodyPr>
          <a:lstStyle/>
          <a:p>
            <a:pPr algn="ctr"/>
            <a:r>
              <a:rPr lang="fr-FR" sz="4400" noProof="0" dirty="0"/>
              <a:t>Mesures standardisées</a:t>
            </a:r>
          </a:p>
        </p:txBody>
      </p:sp>
      <p:grpSp>
        <p:nvGrpSpPr>
          <p:cNvPr id="28" name="Groupe 27">
            <a:extLst>
              <a:ext uri="{FF2B5EF4-FFF2-40B4-BE49-F238E27FC236}">
                <a16:creationId xmlns:a16="http://schemas.microsoft.com/office/drawing/2014/main" id="{4B01ADE8-1604-4AD0-8909-9EACDD112D7F}"/>
              </a:ext>
            </a:extLst>
          </p:cNvPr>
          <p:cNvGrpSpPr/>
          <p:nvPr/>
        </p:nvGrpSpPr>
        <p:grpSpPr>
          <a:xfrm>
            <a:off x="286452" y="978763"/>
            <a:ext cx="4212378" cy="3015740"/>
            <a:chOff x="262175" y="1953485"/>
            <a:chExt cx="4212378" cy="3015740"/>
          </a:xfrm>
        </p:grpSpPr>
        <p:grpSp>
          <p:nvGrpSpPr>
            <p:cNvPr id="7" name="Groupe 6">
              <a:extLst>
                <a:ext uri="{FF2B5EF4-FFF2-40B4-BE49-F238E27FC236}">
                  <a16:creationId xmlns:a16="http://schemas.microsoft.com/office/drawing/2014/main" id="{1E27AF67-B360-4E64-ADE7-8F4BB6347A7A}"/>
                </a:ext>
              </a:extLst>
            </p:cNvPr>
            <p:cNvGrpSpPr/>
            <p:nvPr/>
          </p:nvGrpSpPr>
          <p:grpSpPr>
            <a:xfrm>
              <a:off x="262175" y="2387391"/>
              <a:ext cx="4212378" cy="2581834"/>
              <a:chOff x="470019" y="2324396"/>
              <a:chExt cx="4982198" cy="3091501"/>
            </a:xfrm>
          </p:grpSpPr>
          <p:pic>
            <p:nvPicPr>
              <p:cNvPr id="4" name="Image 3">
                <a:extLst>
                  <a:ext uri="{FF2B5EF4-FFF2-40B4-BE49-F238E27FC236}">
                    <a16:creationId xmlns:a16="http://schemas.microsoft.com/office/drawing/2014/main" id="{919E596D-6B7C-4E2A-8BC4-8C03986406FB}"/>
                  </a:ext>
                </a:extLst>
              </p:cNvPr>
              <p:cNvPicPr>
                <a:picLocks noChangeAspect="1"/>
              </p:cNvPicPr>
              <p:nvPr/>
            </p:nvPicPr>
            <p:blipFill>
              <a:blip r:embed="rId2"/>
              <a:stretch>
                <a:fillRect/>
              </a:stretch>
            </p:blipFill>
            <p:spPr>
              <a:xfrm>
                <a:off x="470019" y="2324396"/>
                <a:ext cx="4982198" cy="2436678"/>
              </a:xfrm>
              <a:prstGeom prst="rect">
                <a:avLst/>
              </a:prstGeom>
            </p:spPr>
          </p:pic>
          <p:pic>
            <p:nvPicPr>
              <p:cNvPr id="5" name="Image 4">
                <a:extLst>
                  <a:ext uri="{FF2B5EF4-FFF2-40B4-BE49-F238E27FC236}">
                    <a16:creationId xmlns:a16="http://schemas.microsoft.com/office/drawing/2014/main" id="{D4A5F161-BC1C-44E0-A9CD-196015D702A1}"/>
                  </a:ext>
                </a:extLst>
              </p:cNvPr>
              <p:cNvPicPr>
                <a:picLocks noChangeAspect="1"/>
              </p:cNvPicPr>
              <p:nvPr/>
            </p:nvPicPr>
            <p:blipFill>
              <a:blip r:embed="rId3"/>
              <a:stretch>
                <a:fillRect/>
              </a:stretch>
            </p:blipFill>
            <p:spPr>
              <a:xfrm>
                <a:off x="470019" y="4761074"/>
                <a:ext cx="4982198" cy="654823"/>
              </a:xfrm>
              <a:prstGeom prst="rect">
                <a:avLst/>
              </a:prstGeom>
            </p:spPr>
          </p:pic>
        </p:grpSp>
        <p:sp>
          <p:nvSpPr>
            <p:cNvPr id="6" name="ZoneTexte 5">
              <a:extLst>
                <a:ext uri="{FF2B5EF4-FFF2-40B4-BE49-F238E27FC236}">
                  <a16:creationId xmlns:a16="http://schemas.microsoft.com/office/drawing/2014/main" id="{EC1F5CCE-B5A1-413E-B011-67B4DC89BE16}"/>
                </a:ext>
              </a:extLst>
            </p:cNvPr>
            <p:cNvSpPr txBox="1"/>
            <p:nvPr/>
          </p:nvSpPr>
          <p:spPr>
            <a:xfrm>
              <a:off x="1120343" y="1953485"/>
              <a:ext cx="2706831" cy="369332"/>
            </a:xfrm>
            <a:prstGeom prst="rect">
              <a:avLst/>
            </a:prstGeom>
            <a:noFill/>
            <a:ln w="25400">
              <a:solidFill>
                <a:srgbClr val="0000FF"/>
              </a:solidFill>
            </a:ln>
          </p:spPr>
          <p:txBody>
            <a:bodyPr wrap="none" rtlCol="0">
              <a:spAutoFit/>
            </a:bodyPr>
            <a:lstStyle/>
            <a:p>
              <a:r>
                <a:rPr lang="fr-FR" b="1" noProof="0" dirty="0">
                  <a:solidFill>
                    <a:srgbClr val="0000FF"/>
                  </a:solidFill>
                  <a:latin typeface="+mj-lt"/>
                </a:rPr>
                <a:t>Caractérisation de source</a:t>
              </a:r>
            </a:p>
          </p:txBody>
        </p:sp>
      </p:grpSp>
      <p:grpSp>
        <p:nvGrpSpPr>
          <p:cNvPr id="29" name="Groupe 28">
            <a:extLst>
              <a:ext uri="{FF2B5EF4-FFF2-40B4-BE49-F238E27FC236}">
                <a16:creationId xmlns:a16="http://schemas.microsoft.com/office/drawing/2014/main" id="{7BB779C8-3EDE-420B-AA4E-C6AD0BE3F2B5}"/>
              </a:ext>
            </a:extLst>
          </p:cNvPr>
          <p:cNvGrpSpPr/>
          <p:nvPr/>
        </p:nvGrpSpPr>
        <p:grpSpPr>
          <a:xfrm>
            <a:off x="4143388" y="3504783"/>
            <a:ext cx="7099567" cy="2824658"/>
            <a:chOff x="4949832" y="3477242"/>
            <a:chExt cx="7099567" cy="2824658"/>
          </a:xfrm>
        </p:grpSpPr>
        <p:pic>
          <p:nvPicPr>
            <p:cNvPr id="20" name="Image 19">
              <a:extLst>
                <a:ext uri="{FF2B5EF4-FFF2-40B4-BE49-F238E27FC236}">
                  <a16:creationId xmlns:a16="http://schemas.microsoft.com/office/drawing/2014/main" id="{51E77416-F226-4953-8C1B-591FF297E053}"/>
                </a:ext>
              </a:extLst>
            </p:cNvPr>
            <p:cNvPicPr>
              <a:picLocks noChangeAspect="1"/>
            </p:cNvPicPr>
            <p:nvPr/>
          </p:nvPicPr>
          <p:blipFill rotWithShape="1">
            <a:blip r:embed="rId4"/>
            <a:srcRect l="7273" r="8528"/>
            <a:stretch/>
          </p:blipFill>
          <p:spPr>
            <a:xfrm>
              <a:off x="7837021" y="3477242"/>
              <a:ext cx="4212378" cy="2824658"/>
            </a:xfrm>
            <a:prstGeom prst="rect">
              <a:avLst/>
            </a:prstGeom>
          </p:spPr>
        </p:pic>
        <p:pic>
          <p:nvPicPr>
            <p:cNvPr id="21" name="Image 20">
              <a:extLst>
                <a:ext uri="{FF2B5EF4-FFF2-40B4-BE49-F238E27FC236}">
                  <a16:creationId xmlns:a16="http://schemas.microsoft.com/office/drawing/2014/main" id="{645D3B33-B55B-4912-AEF3-AC7DE44FF072}"/>
                </a:ext>
              </a:extLst>
            </p:cNvPr>
            <p:cNvPicPr>
              <a:picLocks noChangeAspect="1"/>
            </p:cNvPicPr>
            <p:nvPr/>
          </p:nvPicPr>
          <p:blipFill>
            <a:blip r:embed="rId5"/>
            <a:stretch>
              <a:fillRect/>
            </a:stretch>
          </p:blipFill>
          <p:spPr>
            <a:xfrm>
              <a:off x="4949832" y="4038812"/>
              <a:ext cx="2767617" cy="2192172"/>
            </a:xfrm>
            <a:prstGeom prst="rect">
              <a:avLst/>
            </a:prstGeom>
          </p:spPr>
        </p:pic>
        <p:sp>
          <p:nvSpPr>
            <p:cNvPr id="25" name="ZoneTexte 24">
              <a:extLst>
                <a:ext uri="{FF2B5EF4-FFF2-40B4-BE49-F238E27FC236}">
                  <a16:creationId xmlns:a16="http://schemas.microsoft.com/office/drawing/2014/main" id="{E5F27F5F-A24E-4B7F-A7DC-D9F8F37E0F7E}"/>
                </a:ext>
              </a:extLst>
            </p:cNvPr>
            <p:cNvSpPr txBox="1"/>
            <p:nvPr/>
          </p:nvSpPr>
          <p:spPr>
            <a:xfrm>
              <a:off x="5603312" y="3625171"/>
              <a:ext cx="1550424" cy="369332"/>
            </a:xfrm>
            <a:prstGeom prst="rect">
              <a:avLst/>
            </a:prstGeom>
            <a:noFill/>
            <a:ln w="25400">
              <a:solidFill>
                <a:srgbClr val="00B050"/>
              </a:solidFill>
            </a:ln>
          </p:spPr>
          <p:txBody>
            <a:bodyPr wrap="none" rtlCol="0">
              <a:spAutoFit/>
            </a:bodyPr>
            <a:lstStyle/>
            <a:p>
              <a:r>
                <a:rPr lang="fr-FR" b="1" noProof="0" dirty="0" err="1">
                  <a:solidFill>
                    <a:schemeClr val="accent5"/>
                  </a:solidFill>
                  <a:latin typeface="+mj-lt"/>
                </a:rPr>
                <a:t>Radonisation</a:t>
              </a:r>
              <a:r>
                <a:rPr lang="fr-FR" b="1" noProof="0" dirty="0">
                  <a:latin typeface="+mj-lt"/>
                </a:rPr>
                <a:t> </a:t>
              </a:r>
            </a:p>
          </p:txBody>
        </p:sp>
      </p:grpSp>
      <p:grpSp>
        <p:nvGrpSpPr>
          <p:cNvPr id="30" name="Groupe 29">
            <a:extLst>
              <a:ext uri="{FF2B5EF4-FFF2-40B4-BE49-F238E27FC236}">
                <a16:creationId xmlns:a16="http://schemas.microsoft.com/office/drawing/2014/main" id="{1600F50C-2B1A-45FF-9156-CC9F7A5552FB}"/>
              </a:ext>
            </a:extLst>
          </p:cNvPr>
          <p:cNvGrpSpPr/>
          <p:nvPr/>
        </p:nvGrpSpPr>
        <p:grpSpPr>
          <a:xfrm>
            <a:off x="6911005" y="806387"/>
            <a:ext cx="3533576" cy="2633224"/>
            <a:chOff x="7684111" y="757853"/>
            <a:chExt cx="3533576" cy="2633224"/>
          </a:xfrm>
        </p:grpSpPr>
        <p:grpSp>
          <p:nvGrpSpPr>
            <p:cNvPr id="22" name="Groupe 21">
              <a:extLst>
                <a:ext uri="{FF2B5EF4-FFF2-40B4-BE49-F238E27FC236}">
                  <a16:creationId xmlns:a16="http://schemas.microsoft.com/office/drawing/2014/main" id="{D78AEBD6-911E-4E03-8850-F25A2FDA6834}"/>
                </a:ext>
              </a:extLst>
            </p:cNvPr>
            <p:cNvGrpSpPr/>
            <p:nvPr/>
          </p:nvGrpSpPr>
          <p:grpSpPr>
            <a:xfrm>
              <a:off x="7684111" y="1145115"/>
              <a:ext cx="3387546" cy="2192172"/>
              <a:chOff x="949356" y="1355541"/>
              <a:chExt cx="3878411" cy="2593412"/>
            </a:xfrm>
          </p:grpSpPr>
          <p:pic>
            <p:nvPicPr>
              <p:cNvPr id="23" name="Image 22">
                <a:extLst>
                  <a:ext uri="{FF2B5EF4-FFF2-40B4-BE49-F238E27FC236}">
                    <a16:creationId xmlns:a16="http://schemas.microsoft.com/office/drawing/2014/main" id="{B1C101A8-5A94-4177-AF69-B17EDF70B6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356" y="1355541"/>
                <a:ext cx="1945059" cy="2593412"/>
              </a:xfrm>
              <a:prstGeom prst="rect">
                <a:avLst/>
              </a:prstGeom>
              <a:ln w="22225">
                <a:solidFill>
                  <a:schemeClr val="tx1"/>
                </a:solidFill>
              </a:ln>
            </p:spPr>
          </p:pic>
          <p:pic>
            <p:nvPicPr>
              <p:cNvPr id="24" name="Image 23">
                <a:extLst>
                  <a:ext uri="{FF2B5EF4-FFF2-40B4-BE49-F238E27FC236}">
                    <a16:creationId xmlns:a16="http://schemas.microsoft.com/office/drawing/2014/main" id="{ED74B2BD-90A3-4376-9360-3295B55C1C3A}"/>
                  </a:ext>
                </a:extLst>
              </p:cNvPr>
              <p:cNvPicPr>
                <a:picLocks noChangeAspect="1"/>
              </p:cNvPicPr>
              <p:nvPr/>
            </p:nvPicPr>
            <p:blipFill rotWithShape="1">
              <a:blip r:embed="rId7">
                <a:extLst>
                  <a:ext uri="{28A0092B-C50C-407E-A947-70E740481C1C}">
                    <a14:useLocalDpi xmlns:a14="http://schemas.microsoft.com/office/drawing/2010/main" val="0"/>
                  </a:ext>
                </a:extLst>
              </a:blip>
              <a:srcRect l="5663" t="6796" r="16761" b="14058"/>
              <a:stretch/>
            </p:blipFill>
            <p:spPr>
              <a:xfrm>
                <a:off x="2921310" y="1355541"/>
                <a:ext cx="1906457" cy="2593412"/>
              </a:xfrm>
              <a:prstGeom prst="rect">
                <a:avLst/>
              </a:prstGeom>
              <a:ln w="22225">
                <a:solidFill>
                  <a:schemeClr val="tx1"/>
                </a:solidFill>
              </a:ln>
            </p:spPr>
          </p:pic>
        </p:grpSp>
        <p:sp>
          <p:nvSpPr>
            <p:cNvPr id="26" name="ZoneTexte 25">
              <a:extLst>
                <a:ext uri="{FF2B5EF4-FFF2-40B4-BE49-F238E27FC236}">
                  <a16:creationId xmlns:a16="http://schemas.microsoft.com/office/drawing/2014/main" id="{7B4753BE-D666-452A-A5B1-A70F37F176BB}"/>
                </a:ext>
              </a:extLst>
            </p:cNvPr>
            <p:cNvSpPr txBox="1"/>
            <p:nvPr/>
          </p:nvSpPr>
          <p:spPr>
            <a:xfrm>
              <a:off x="8190425" y="2990967"/>
              <a:ext cx="3027262" cy="400110"/>
            </a:xfrm>
            <a:prstGeom prst="rect">
              <a:avLst/>
            </a:prstGeom>
            <a:noFill/>
          </p:spPr>
          <p:txBody>
            <a:bodyPr wrap="square" rtlCol="0">
              <a:spAutoFit/>
            </a:bodyPr>
            <a:lstStyle/>
            <a:p>
              <a:r>
                <a:rPr lang="fr-FR" sz="2000" b="1" spc="-1" noProof="0" dirty="0">
                  <a:solidFill>
                    <a:schemeClr val="bg1"/>
                  </a:solidFill>
                  <a:latin typeface="Times New Roman" panose="02020603050405020304"/>
                </a:rPr>
                <a:t>5.6 ±1.1 </a:t>
              </a:r>
              <a:r>
                <a:rPr lang="fr-FR" sz="2000" b="1" spc="-1" noProof="0" dirty="0" err="1">
                  <a:solidFill>
                    <a:schemeClr val="bg1"/>
                  </a:solidFill>
                  <a:latin typeface="Times New Roman" panose="02020603050405020304"/>
                </a:rPr>
                <a:t>mBq</a:t>
              </a:r>
              <a:r>
                <a:rPr lang="fr-FR" sz="2000" b="1" spc="-1" noProof="0" dirty="0">
                  <a:solidFill>
                    <a:schemeClr val="bg1"/>
                  </a:solidFill>
                  <a:latin typeface="Times New Roman" panose="02020603050405020304"/>
                </a:rPr>
                <a:t>/PMT</a:t>
              </a:r>
            </a:p>
          </p:txBody>
        </p:sp>
        <p:sp>
          <p:nvSpPr>
            <p:cNvPr id="27" name="ZoneTexte 26">
              <a:extLst>
                <a:ext uri="{FF2B5EF4-FFF2-40B4-BE49-F238E27FC236}">
                  <a16:creationId xmlns:a16="http://schemas.microsoft.com/office/drawing/2014/main" id="{953E2E6C-DBB8-4FFF-A6BA-981A9FE5068E}"/>
                </a:ext>
              </a:extLst>
            </p:cNvPr>
            <p:cNvSpPr txBox="1"/>
            <p:nvPr/>
          </p:nvSpPr>
          <p:spPr>
            <a:xfrm>
              <a:off x="8716789" y="757853"/>
              <a:ext cx="1332416" cy="369332"/>
            </a:xfrm>
            <a:prstGeom prst="rect">
              <a:avLst/>
            </a:prstGeom>
            <a:noFill/>
            <a:ln w="25400">
              <a:solidFill>
                <a:schemeClr val="tx1"/>
              </a:solidFill>
            </a:ln>
          </p:spPr>
          <p:txBody>
            <a:bodyPr wrap="none" rtlCol="0">
              <a:spAutoFit/>
            </a:bodyPr>
            <a:lstStyle/>
            <a:p>
              <a:r>
                <a:rPr lang="fr-FR" b="1" noProof="0" dirty="0">
                  <a:latin typeface="+mj-lt"/>
                </a:rPr>
                <a:t>Emanation </a:t>
              </a:r>
            </a:p>
          </p:txBody>
        </p:sp>
      </p:grpSp>
    </p:spTree>
    <p:extLst>
      <p:ext uri="{BB962C8B-B14F-4D97-AF65-F5344CB8AC3E}">
        <p14:creationId xmlns:p14="http://schemas.microsoft.com/office/powerpoint/2010/main" val="749192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6F03C60-6263-4676-8253-291C3FFE3C03}"/>
              </a:ext>
            </a:extLst>
          </p:cNvPr>
          <p:cNvSpPr>
            <a:spLocks noGrp="1"/>
          </p:cNvSpPr>
          <p:nvPr>
            <p:ph type="sldNum" sz="quarter" idx="12"/>
          </p:nvPr>
        </p:nvSpPr>
        <p:spPr/>
        <p:txBody>
          <a:bodyPr/>
          <a:lstStyle/>
          <a:p>
            <a:fld id="{192748C4-32B1-418D-A2FD-FF535DC103DE}" type="slidenum">
              <a:rPr lang="fr-FR" sz="2800" noProof="0" smtClean="0"/>
              <a:t>5</a:t>
            </a:fld>
            <a:endParaRPr lang="fr-FR" sz="2800" noProof="0" dirty="0"/>
          </a:p>
        </p:txBody>
      </p:sp>
      <p:pic>
        <p:nvPicPr>
          <p:cNvPr id="8" name="Image 7">
            <a:extLst>
              <a:ext uri="{FF2B5EF4-FFF2-40B4-BE49-F238E27FC236}">
                <a16:creationId xmlns:a16="http://schemas.microsoft.com/office/drawing/2014/main" id="{471E0923-658E-48A5-8E44-D0AC8F1A21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191" y="2132739"/>
            <a:ext cx="6809617" cy="3849548"/>
          </a:xfrm>
          <a:prstGeom prst="rect">
            <a:avLst/>
          </a:prstGeom>
          <a:ln w="22225">
            <a:solidFill>
              <a:schemeClr val="accent1"/>
            </a:solidFill>
          </a:ln>
        </p:spPr>
      </p:pic>
      <p:sp>
        <p:nvSpPr>
          <p:cNvPr id="7" name="Rectangle 6">
            <a:extLst>
              <a:ext uri="{FF2B5EF4-FFF2-40B4-BE49-F238E27FC236}">
                <a16:creationId xmlns:a16="http://schemas.microsoft.com/office/drawing/2014/main" id="{C5C08292-1DC0-4ACF-BD26-C013F18835D5}"/>
              </a:ext>
            </a:extLst>
          </p:cNvPr>
          <p:cNvSpPr/>
          <p:nvPr/>
        </p:nvSpPr>
        <p:spPr>
          <a:xfrm>
            <a:off x="1487259" y="543415"/>
            <a:ext cx="9217479" cy="1436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noProof="0" dirty="0">
                <a:solidFill>
                  <a:schemeClr val="tx1"/>
                </a:solidFill>
                <a:latin typeface="+mj-lt"/>
              </a:rPr>
              <a:t>2 Banc d’adsorption</a:t>
            </a:r>
          </a:p>
        </p:txBody>
      </p:sp>
    </p:spTree>
    <p:extLst>
      <p:ext uri="{BB962C8B-B14F-4D97-AF65-F5344CB8AC3E}">
        <p14:creationId xmlns:p14="http://schemas.microsoft.com/office/powerpoint/2010/main" val="2761031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FB46DD6-67FA-4BF8-A5FF-9606BC0F2ADB}"/>
              </a:ext>
            </a:extLst>
          </p:cNvPr>
          <p:cNvPicPr>
            <a:picLocks noChangeAspect="1"/>
          </p:cNvPicPr>
          <p:nvPr/>
        </p:nvPicPr>
        <p:blipFill>
          <a:blip r:embed="rId2"/>
          <a:stretch>
            <a:fillRect/>
          </a:stretch>
        </p:blipFill>
        <p:spPr>
          <a:xfrm>
            <a:off x="6941820" y="2260422"/>
            <a:ext cx="5209690" cy="3014531"/>
          </a:xfrm>
          <a:prstGeom prst="rect">
            <a:avLst/>
          </a:prstGeom>
        </p:spPr>
      </p:pic>
      <p:sp>
        <p:nvSpPr>
          <p:cNvPr id="2" name="Espace réservé du numéro de diapositive 1">
            <a:extLst>
              <a:ext uri="{FF2B5EF4-FFF2-40B4-BE49-F238E27FC236}">
                <a16:creationId xmlns:a16="http://schemas.microsoft.com/office/drawing/2014/main" id="{B6F03C60-6263-4676-8253-291C3FFE3C03}"/>
              </a:ext>
            </a:extLst>
          </p:cNvPr>
          <p:cNvSpPr>
            <a:spLocks noGrp="1"/>
          </p:cNvSpPr>
          <p:nvPr>
            <p:ph type="sldNum" sz="quarter" idx="12"/>
          </p:nvPr>
        </p:nvSpPr>
        <p:spPr/>
        <p:txBody>
          <a:bodyPr/>
          <a:lstStyle/>
          <a:p>
            <a:fld id="{192748C4-32B1-418D-A2FD-FF535DC103DE}" type="slidenum">
              <a:rPr lang="fr-FR" sz="2800" noProof="0" smtClean="0"/>
              <a:t>6</a:t>
            </a:fld>
            <a:endParaRPr lang="fr-FR" sz="2800" noProof="0" dirty="0"/>
          </a:p>
        </p:txBody>
      </p:sp>
      <p:sp>
        <p:nvSpPr>
          <p:cNvPr id="5" name="ZoneTexte 4">
            <a:extLst>
              <a:ext uri="{FF2B5EF4-FFF2-40B4-BE49-F238E27FC236}">
                <a16:creationId xmlns:a16="http://schemas.microsoft.com/office/drawing/2014/main" id="{619DE088-CA46-4BB5-ACA0-6C7F5FD1DBE3}"/>
              </a:ext>
            </a:extLst>
          </p:cNvPr>
          <p:cNvSpPr txBox="1"/>
          <p:nvPr/>
        </p:nvSpPr>
        <p:spPr>
          <a:xfrm>
            <a:off x="1128032" y="129950"/>
            <a:ext cx="9935935" cy="707886"/>
          </a:xfrm>
          <a:prstGeom prst="rect">
            <a:avLst/>
          </a:prstGeom>
          <a:solidFill>
            <a:schemeClr val="bg1"/>
          </a:solidFill>
          <a:ln w="22225">
            <a:solidFill>
              <a:schemeClr val="tx1"/>
            </a:solidFill>
          </a:ln>
        </p:spPr>
        <p:txBody>
          <a:bodyPr wrap="square" rtlCol="0" anchor="ctr">
            <a:spAutoFit/>
          </a:bodyPr>
          <a:lstStyle/>
          <a:p>
            <a:pPr algn="ctr"/>
            <a:r>
              <a:rPr lang="fr-FR" sz="4000" b="1" noProof="0" dirty="0">
                <a:latin typeface="+mj-lt"/>
              </a:rPr>
              <a:t>Coefficient d’adsorption du Radon “K”</a:t>
            </a: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E968C644-44BC-40EF-9D24-39B8B1F4456E}"/>
                  </a:ext>
                </a:extLst>
              </p:cNvPr>
              <p:cNvSpPr txBox="1"/>
              <p:nvPr/>
            </p:nvSpPr>
            <p:spPr>
              <a:xfrm>
                <a:off x="46605" y="1207366"/>
                <a:ext cx="7001895" cy="5017207"/>
              </a:xfrm>
              <a:prstGeom prst="rect">
                <a:avLst/>
              </a:prstGeom>
              <a:noFill/>
              <a:ln w="22225">
                <a:solidFill>
                  <a:schemeClr val="tx1"/>
                </a:solidFill>
              </a:ln>
            </p:spPr>
            <p:txBody>
              <a:bodyPr wrap="square" rtlCol="0">
                <a:spAutoFit/>
              </a:bodyPr>
              <a:lstStyle/>
              <a:p>
                <a:r>
                  <a:rPr lang="fr-FR" sz="2000" b="1" noProof="0" dirty="0">
                    <a:latin typeface="+mj-lt"/>
                    <a:sym typeface="Wingdings" panose="05000000000000000000" pitchFamily="2" charset="2"/>
                  </a:rPr>
                  <a:t>K </a:t>
                </a:r>
                <a:r>
                  <a:rPr lang="fr-FR" sz="2000" noProof="0" dirty="0">
                    <a:latin typeface="+mj-lt"/>
                    <a:sym typeface="Wingdings" panose="05000000000000000000" pitchFamily="2" charset="2"/>
                  </a:rPr>
                  <a:t>représente le volume de radon qu’un matériau peut capturer:</a:t>
                </a:r>
              </a:p>
              <a:p>
                <a:pPr marL="800100" lvl="1" indent="-342900">
                  <a:buFont typeface="Arial" panose="020B0604020202020204" pitchFamily="34" charset="0"/>
                  <a:buChar char="•"/>
                </a:pPr>
                <a14:m>
                  <m:oMath xmlns:m="http://schemas.openxmlformats.org/officeDocument/2006/math">
                    <m:r>
                      <a:rPr lang="fr-FR" sz="2000" b="1" i="1" noProof="0" smtClean="0">
                        <a:latin typeface="Cambria Math" panose="02040503050406030204" pitchFamily="18" charset="0"/>
                        <a:sym typeface="Wingdings" panose="05000000000000000000" pitchFamily="2" charset="2"/>
                      </a:rPr>
                      <m:t>𝑲</m:t>
                    </m:r>
                    <m:r>
                      <a:rPr lang="fr-FR" sz="2000" b="1" i="1" noProof="0" smtClean="0">
                        <a:latin typeface="Cambria Math" panose="02040503050406030204" pitchFamily="18" charset="0"/>
                        <a:sym typeface="Wingdings" panose="05000000000000000000" pitchFamily="2" charset="2"/>
                      </a:rPr>
                      <m:t> </m:t>
                    </m:r>
                    <m:d>
                      <m:dPr>
                        <m:begChr m:val="["/>
                        <m:endChr m:val="]"/>
                        <m:ctrlPr>
                          <a:rPr lang="fr-FR" sz="2000" b="1" i="1" noProof="0" smtClean="0">
                            <a:latin typeface="Cambria Math" panose="02040503050406030204" pitchFamily="18" charset="0"/>
                            <a:sym typeface="Wingdings" panose="05000000000000000000" pitchFamily="2" charset="2"/>
                          </a:rPr>
                        </m:ctrlPr>
                      </m:dPr>
                      <m:e>
                        <m:f>
                          <m:fPr>
                            <m:ctrlPr>
                              <a:rPr lang="fr-FR" sz="2000" b="1" i="1" noProof="0" smtClean="0">
                                <a:latin typeface="Cambria Math" panose="02040503050406030204" pitchFamily="18" charset="0"/>
                                <a:sym typeface="Wingdings" panose="05000000000000000000" pitchFamily="2" charset="2"/>
                              </a:rPr>
                            </m:ctrlPr>
                          </m:fPr>
                          <m:num>
                            <m:sSup>
                              <m:sSupPr>
                                <m:ctrlPr>
                                  <a:rPr lang="fr-FR" sz="2000" b="1" i="1" noProof="0" smtClean="0">
                                    <a:latin typeface="Cambria Math" panose="02040503050406030204" pitchFamily="18" charset="0"/>
                                    <a:sym typeface="Wingdings" panose="05000000000000000000" pitchFamily="2" charset="2"/>
                                  </a:rPr>
                                </m:ctrlPr>
                              </m:sSupPr>
                              <m:e>
                                <m:r>
                                  <a:rPr lang="fr-FR" sz="2000" b="1" i="1" noProof="0" smtClean="0">
                                    <a:latin typeface="Cambria Math" panose="02040503050406030204" pitchFamily="18" charset="0"/>
                                    <a:sym typeface="Wingdings" panose="05000000000000000000" pitchFamily="2" charset="2"/>
                                  </a:rPr>
                                  <m:t>𝒎</m:t>
                                </m:r>
                              </m:e>
                              <m:sup>
                                <m:r>
                                  <a:rPr lang="fr-FR" sz="2000" b="1" i="1" noProof="0" smtClean="0">
                                    <a:latin typeface="Cambria Math" panose="02040503050406030204" pitchFamily="18" charset="0"/>
                                    <a:sym typeface="Wingdings" panose="05000000000000000000" pitchFamily="2" charset="2"/>
                                  </a:rPr>
                                  <m:t>𝟑</m:t>
                                </m:r>
                              </m:sup>
                            </m:sSup>
                          </m:num>
                          <m:den>
                            <m:r>
                              <a:rPr lang="fr-FR" sz="2000" b="1" i="1" noProof="0" smtClean="0">
                                <a:latin typeface="Cambria Math" panose="02040503050406030204" pitchFamily="18" charset="0"/>
                                <a:sym typeface="Wingdings" panose="05000000000000000000" pitchFamily="2" charset="2"/>
                              </a:rPr>
                              <m:t>𝒌𝒈</m:t>
                            </m:r>
                          </m:den>
                        </m:f>
                      </m:e>
                    </m:d>
                    <m:r>
                      <a:rPr lang="fr-FR" sz="2000" b="1" i="1" noProof="0" smtClean="0">
                        <a:latin typeface="Cambria Math" panose="02040503050406030204" pitchFamily="18" charset="0"/>
                        <a:sym typeface="Wingdings" panose="05000000000000000000" pitchFamily="2" charset="2"/>
                      </a:rPr>
                      <m:t>= </m:t>
                    </m:r>
                    <m:f>
                      <m:fPr>
                        <m:ctrlPr>
                          <a:rPr lang="fr-FR" sz="2000" b="1" i="1" noProof="0" smtClean="0">
                            <a:latin typeface="Cambria Math" panose="02040503050406030204" pitchFamily="18" charset="0"/>
                            <a:sym typeface="Wingdings" panose="05000000000000000000" pitchFamily="2" charset="2"/>
                          </a:rPr>
                        </m:ctrlPr>
                      </m:fPr>
                      <m:num>
                        <m:sSub>
                          <m:sSubPr>
                            <m:ctrlPr>
                              <a:rPr lang="fr-FR" sz="2000" b="1" i="1" noProof="0" smtClean="0">
                                <a:latin typeface="Cambria Math" panose="02040503050406030204" pitchFamily="18" charset="0"/>
                                <a:sym typeface="Wingdings" panose="05000000000000000000" pitchFamily="2" charset="2"/>
                              </a:rPr>
                            </m:ctrlPr>
                          </m:sSubPr>
                          <m:e>
                            <m:r>
                              <a:rPr lang="fr-FR" sz="2000" b="1" i="1" noProof="0" smtClean="0">
                                <a:latin typeface="Cambria Math" panose="02040503050406030204" pitchFamily="18" charset="0"/>
                                <a:sym typeface="Wingdings" panose="05000000000000000000" pitchFamily="2" charset="2"/>
                              </a:rPr>
                              <m:t>𝑪</m:t>
                            </m:r>
                            <m:r>
                              <a:rPr lang="fr-FR" sz="2000" b="1" i="1" noProof="0" smtClean="0">
                                <a:latin typeface="Cambria Math" panose="02040503050406030204" pitchFamily="18" charset="0"/>
                                <a:sym typeface="Wingdings" panose="05000000000000000000" pitchFamily="2" charset="2"/>
                              </a:rPr>
                              <m:t>(</m:t>
                            </m:r>
                            <m:r>
                              <a:rPr lang="fr-FR" sz="2000" b="1" i="1" noProof="0" smtClean="0">
                                <a:latin typeface="Cambria Math" panose="02040503050406030204" pitchFamily="18" charset="0"/>
                                <a:sym typeface="Wingdings" panose="05000000000000000000" pitchFamily="2" charset="2"/>
                              </a:rPr>
                              <m:t>𝑹𝒏</m:t>
                            </m:r>
                            <m:r>
                              <a:rPr lang="fr-FR" sz="2000" b="1" i="1" noProof="0" smtClean="0">
                                <a:latin typeface="Cambria Math" panose="02040503050406030204" pitchFamily="18" charset="0"/>
                                <a:sym typeface="Wingdings" panose="05000000000000000000" pitchFamily="2" charset="2"/>
                              </a:rPr>
                              <m:t>)</m:t>
                            </m:r>
                          </m:e>
                          <m:sub>
                            <m:r>
                              <a:rPr lang="fr-FR" sz="2000" b="1" i="1" noProof="0" smtClean="0">
                                <a:latin typeface="Cambria Math" panose="02040503050406030204" pitchFamily="18" charset="0"/>
                                <a:sym typeface="Wingdings" panose="05000000000000000000" pitchFamily="2" charset="2"/>
                              </a:rPr>
                              <m:t>𝑺𝒂𝒎𝒑𝒍𝒆</m:t>
                            </m:r>
                          </m:sub>
                        </m:sSub>
                        <m:r>
                          <a:rPr lang="fr-FR" sz="2000" b="1" i="1" noProof="0" smtClean="0">
                            <a:latin typeface="Cambria Math" panose="02040503050406030204" pitchFamily="18" charset="0"/>
                            <a:sym typeface="Wingdings" panose="05000000000000000000" pitchFamily="2" charset="2"/>
                          </a:rPr>
                          <m:t>[</m:t>
                        </m:r>
                        <m:f>
                          <m:fPr>
                            <m:type m:val="skw"/>
                            <m:ctrlPr>
                              <a:rPr lang="fr-FR" sz="2000" b="1" i="1" noProof="0" smtClean="0">
                                <a:latin typeface="Cambria Math" panose="02040503050406030204" pitchFamily="18" charset="0"/>
                                <a:sym typeface="Wingdings" panose="05000000000000000000" pitchFamily="2" charset="2"/>
                              </a:rPr>
                            </m:ctrlPr>
                          </m:fPr>
                          <m:num>
                            <m:r>
                              <a:rPr lang="fr-FR" sz="2000" b="1" i="1" noProof="0" smtClean="0">
                                <a:latin typeface="Cambria Math" panose="02040503050406030204" pitchFamily="18" charset="0"/>
                                <a:sym typeface="Wingdings" panose="05000000000000000000" pitchFamily="2" charset="2"/>
                              </a:rPr>
                              <m:t>𝑩𝒒</m:t>
                            </m:r>
                          </m:num>
                          <m:den>
                            <m:r>
                              <a:rPr lang="fr-FR" sz="2000" b="1" i="1" noProof="0" smtClean="0">
                                <a:latin typeface="Cambria Math" panose="02040503050406030204" pitchFamily="18" charset="0"/>
                                <a:sym typeface="Wingdings" panose="05000000000000000000" pitchFamily="2" charset="2"/>
                              </a:rPr>
                              <m:t>𝒌𝒈</m:t>
                            </m:r>
                          </m:den>
                        </m:f>
                        <m:r>
                          <a:rPr lang="fr-FR" sz="2000" b="1" i="1" noProof="0" smtClean="0">
                            <a:latin typeface="Cambria Math" panose="02040503050406030204" pitchFamily="18" charset="0"/>
                            <a:sym typeface="Wingdings" panose="05000000000000000000" pitchFamily="2" charset="2"/>
                          </a:rPr>
                          <m:t>]</m:t>
                        </m:r>
                      </m:num>
                      <m:den>
                        <m:r>
                          <a:rPr lang="fr-FR" sz="2000" b="1" i="1" noProof="0" smtClean="0">
                            <a:latin typeface="Cambria Math" panose="02040503050406030204" pitchFamily="18" charset="0"/>
                            <a:sym typeface="Wingdings" panose="05000000000000000000" pitchFamily="2" charset="2"/>
                          </a:rPr>
                          <m:t>𝑪</m:t>
                        </m:r>
                        <m:sSub>
                          <m:sSubPr>
                            <m:ctrlPr>
                              <a:rPr lang="fr-FR" sz="2000" b="1" i="1" noProof="0" smtClean="0">
                                <a:latin typeface="Cambria Math" panose="02040503050406030204" pitchFamily="18" charset="0"/>
                                <a:sym typeface="Wingdings" panose="05000000000000000000" pitchFamily="2" charset="2"/>
                              </a:rPr>
                            </m:ctrlPr>
                          </m:sSubPr>
                          <m:e>
                            <m:d>
                              <m:dPr>
                                <m:ctrlPr>
                                  <a:rPr lang="fr-FR" sz="2000" b="1" i="1" noProof="0" smtClean="0">
                                    <a:latin typeface="Cambria Math" panose="02040503050406030204" pitchFamily="18" charset="0"/>
                                    <a:sym typeface="Wingdings" panose="05000000000000000000" pitchFamily="2" charset="2"/>
                                  </a:rPr>
                                </m:ctrlPr>
                              </m:dPr>
                              <m:e>
                                <m:r>
                                  <a:rPr lang="fr-FR" sz="2000" b="1" i="1" noProof="0" smtClean="0">
                                    <a:latin typeface="Cambria Math" panose="02040503050406030204" pitchFamily="18" charset="0"/>
                                    <a:sym typeface="Wingdings" panose="05000000000000000000" pitchFamily="2" charset="2"/>
                                  </a:rPr>
                                  <m:t>𝑹𝒏</m:t>
                                </m:r>
                              </m:e>
                            </m:d>
                          </m:e>
                          <m:sub>
                            <m:r>
                              <a:rPr lang="fr-FR" sz="2000" b="1" i="1" noProof="0" smtClean="0">
                                <a:latin typeface="Cambria Math" panose="02040503050406030204" pitchFamily="18" charset="0"/>
                                <a:sym typeface="Wingdings" panose="05000000000000000000" pitchFamily="2" charset="2"/>
                              </a:rPr>
                              <m:t>𝒈𝒂𝒔</m:t>
                            </m:r>
                          </m:sub>
                        </m:sSub>
                        <m:r>
                          <a:rPr lang="fr-FR" sz="2000" b="1" i="1" noProof="0" smtClean="0">
                            <a:latin typeface="Cambria Math" panose="02040503050406030204" pitchFamily="18" charset="0"/>
                            <a:sym typeface="Wingdings" panose="05000000000000000000" pitchFamily="2" charset="2"/>
                          </a:rPr>
                          <m:t>[</m:t>
                        </m:r>
                        <m:f>
                          <m:fPr>
                            <m:type m:val="skw"/>
                            <m:ctrlPr>
                              <a:rPr lang="fr-FR" sz="2000" b="1" i="1" noProof="0" smtClean="0">
                                <a:latin typeface="Cambria Math" panose="02040503050406030204" pitchFamily="18" charset="0"/>
                                <a:sym typeface="Wingdings" panose="05000000000000000000" pitchFamily="2" charset="2"/>
                              </a:rPr>
                            </m:ctrlPr>
                          </m:fPr>
                          <m:num>
                            <m:r>
                              <a:rPr lang="fr-FR" sz="2000" b="1" i="1" noProof="0" smtClean="0">
                                <a:latin typeface="Cambria Math" panose="02040503050406030204" pitchFamily="18" charset="0"/>
                                <a:sym typeface="Wingdings" panose="05000000000000000000" pitchFamily="2" charset="2"/>
                              </a:rPr>
                              <m:t>𝑩𝒒</m:t>
                            </m:r>
                          </m:num>
                          <m:den>
                            <m:sSup>
                              <m:sSupPr>
                                <m:ctrlPr>
                                  <a:rPr lang="fr-FR" sz="2000" b="1" i="1" noProof="0" smtClean="0">
                                    <a:latin typeface="Cambria Math" panose="02040503050406030204" pitchFamily="18" charset="0"/>
                                    <a:sym typeface="Wingdings" panose="05000000000000000000" pitchFamily="2" charset="2"/>
                                  </a:rPr>
                                </m:ctrlPr>
                              </m:sSupPr>
                              <m:e>
                                <m:r>
                                  <a:rPr lang="fr-FR" sz="2000" b="1" i="1" noProof="0" smtClean="0">
                                    <a:latin typeface="Cambria Math" panose="02040503050406030204" pitchFamily="18" charset="0"/>
                                    <a:sym typeface="Wingdings" panose="05000000000000000000" pitchFamily="2" charset="2"/>
                                  </a:rPr>
                                  <m:t>𝒎</m:t>
                                </m:r>
                              </m:e>
                              <m:sup>
                                <m:r>
                                  <a:rPr lang="fr-FR" sz="2000" b="1" i="1" noProof="0" smtClean="0">
                                    <a:latin typeface="Cambria Math" panose="02040503050406030204" pitchFamily="18" charset="0"/>
                                    <a:sym typeface="Wingdings" panose="05000000000000000000" pitchFamily="2" charset="2"/>
                                  </a:rPr>
                                  <m:t>𝟑</m:t>
                                </m:r>
                              </m:sup>
                            </m:sSup>
                          </m:den>
                        </m:f>
                        <m:r>
                          <a:rPr lang="fr-FR" sz="2000" b="1" i="1" noProof="0" smtClean="0">
                            <a:latin typeface="Cambria Math" panose="02040503050406030204" pitchFamily="18" charset="0"/>
                            <a:sym typeface="Wingdings" panose="05000000000000000000" pitchFamily="2" charset="2"/>
                          </a:rPr>
                          <m:t>]</m:t>
                        </m:r>
                      </m:den>
                    </m:f>
                  </m:oMath>
                </a14:m>
                <a:endParaRPr lang="fr-FR" sz="2000" b="1" noProof="0" dirty="0">
                  <a:latin typeface="+mj-lt"/>
                  <a:sym typeface="Wingdings" panose="05000000000000000000" pitchFamily="2" charset="2"/>
                </a:endParaRPr>
              </a:p>
              <a:p>
                <a:pPr marL="800100" lvl="1" indent="-342900">
                  <a:buFont typeface="Arial" panose="020B0604020202020204" pitchFamily="34" charset="0"/>
                  <a:buChar char="•"/>
                </a:pPr>
                <a:endParaRPr lang="fr-FR" sz="2000" noProof="0" dirty="0">
                  <a:latin typeface="+mj-lt"/>
                </a:endParaRPr>
              </a:p>
              <a:p>
                <a:r>
                  <a:rPr lang="fr-FR" sz="2000" noProof="0" dirty="0">
                    <a:latin typeface="+mj-lt"/>
                  </a:rPr>
                  <a:t>Le temps de rétention </a:t>
                </a:r>
                <a:r>
                  <a:rPr lang="fr-FR" sz="2000" b="1" noProof="0" dirty="0">
                    <a:latin typeface="+mj-lt"/>
                  </a:rPr>
                  <a:t>τ</a:t>
                </a:r>
                <a:r>
                  <a:rPr lang="fr-FR" sz="2000" noProof="0" dirty="0">
                    <a:latin typeface="+mj-lt"/>
                  </a:rPr>
                  <a:t> est le temps que mets le Rn à sortir de l’adsorbant:</a:t>
                </a:r>
              </a:p>
              <a:p>
                <a:pPr marL="800100" lvl="1" indent="-342900">
                  <a:buFont typeface="Arial" panose="020B0604020202020204" pitchFamily="34" charset="0"/>
                  <a:buChar char="•"/>
                </a:pPr>
                <a14:m>
                  <m:oMath xmlns:m="http://schemas.openxmlformats.org/officeDocument/2006/math">
                    <m:r>
                      <a:rPr lang="fr-FR" sz="2000" b="1" i="1" noProof="0" smtClean="0">
                        <a:latin typeface="Cambria Math" panose="02040503050406030204" pitchFamily="18" charset="0"/>
                        <a:sym typeface="Wingdings" panose="05000000000000000000" pitchFamily="2" charset="2"/>
                      </a:rPr>
                      <m:t>𝝉</m:t>
                    </m:r>
                    <m:r>
                      <a:rPr lang="fr-FR" sz="2000" b="1" i="1" noProof="0" smtClean="0">
                        <a:latin typeface="Cambria Math" panose="02040503050406030204" pitchFamily="18" charset="0"/>
                        <a:sym typeface="Wingdings" panose="05000000000000000000" pitchFamily="2" charset="2"/>
                      </a:rPr>
                      <m:t> </m:t>
                    </m:r>
                    <m:d>
                      <m:dPr>
                        <m:begChr m:val="["/>
                        <m:endChr m:val="]"/>
                        <m:ctrlPr>
                          <a:rPr lang="fr-FR" sz="2000" b="1" i="1" noProof="0" smtClean="0">
                            <a:latin typeface="Cambria Math" panose="02040503050406030204" pitchFamily="18" charset="0"/>
                            <a:sym typeface="Wingdings" panose="05000000000000000000" pitchFamily="2" charset="2"/>
                          </a:rPr>
                        </m:ctrlPr>
                      </m:dPr>
                      <m:e>
                        <m:r>
                          <a:rPr lang="fr-FR" sz="2000" b="1" i="1" noProof="0" smtClean="0">
                            <a:latin typeface="Cambria Math" panose="02040503050406030204" pitchFamily="18" charset="0"/>
                            <a:sym typeface="Wingdings" panose="05000000000000000000" pitchFamily="2" charset="2"/>
                          </a:rPr>
                          <m:t>𝒔</m:t>
                        </m:r>
                      </m:e>
                    </m:d>
                    <m:r>
                      <a:rPr lang="fr-FR" sz="2000" b="1" i="1" noProof="0" smtClean="0">
                        <a:latin typeface="Cambria Math" panose="02040503050406030204" pitchFamily="18" charset="0"/>
                        <a:sym typeface="Wingdings" panose="05000000000000000000" pitchFamily="2" charset="2"/>
                      </a:rPr>
                      <m:t>= </m:t>
                    </m:r>
                    <m:f>
                      <m:fPr>
                        <m:ctrlPr>
                          <a:rPr lang="fr-FR" sz="2000" b="1" i="1" noProof="0" smtClean="0">
                            <a:latin typeface="Cambria Math" panose="02040503050406030204" pitchFamily="18" charset="0"/>
                            <a:sym typeface="Wingdings" panose="05000000000000000000" pitchFamily="2" charset="2"/>
                          </a:rPr>
                        </m:ctrlPr>
                      </m:fPr>
                      <m:num>
                        <m:r>
                          <a:rPr lang="fr-FR" sz="2000" b="1" i="1" noProof="0" smtClean="0">
                            <a:latin typeface="Cambria Math" panose="02040503050406030204" pitchFamily="18" charset="0"/>
                            <a:sym typeface="Wingdings" panose="05000000000000000000" pitchFamily="2" charset="2"/>
                          </a:rPr>
                          <m:t>𝒎</m:t>
                        </m:r>
                        <m:d>
                          <m:dPr>
                            <m:begChr m:val="["/>
                            <m:endChr m:val="]"/>
                            <m:ctrlPr>
                              <a:rPr lang="fr-FR" sz="2000" b="1" i="1" noProof="0" smtClean="0">
                                <a:latin typeface="Cambria Math" panose="02040503050406030204" pitchFamily="18" charset="0"/>
                                <a:sym typeface="Wingdings" panose="05000000000000000000" pitchFamily="2" charset="2"/>
                              </a:rPr>
                            </m:ctrlPr>
                          </m:dPr>
                          <m:e>
                            <m:r>
                              <a:rPr lang="fr-FR" sz="2000" b="1" i="1" noProof="0" smtClean="0">
                                <a:latin typeface="Cambria Math" panose="02040503050406030204" pitchFamily="18" charset="0"/>
                                <a:sym typeface="Wingdings" panose="05000000000000000000" pitchFamily="2" charset="2"/>
                              </a:rPr>
                              <m:t>𝒌𝒈</m:t>
                            </m:r>
                          </m:e>
                        </m:d>
                        <m:r>
                          <a:rPr lang="fr-FR" sz="2000" b="1" i="1" noProof="0" smtClean="0">
                            <a:latin typeface="Cambria Math" panose="02040503050406030204" pitchFamily="18" charset="0"/>
                            <a:sym typeface="Wingdings" panose="05000000000000000000" pitchFamily="2" charset="2"/>
                          </a:rPr>
                          <m:t>∗</m:t>
                        </m:r>
                        <m:r>
                          <a:rPr lang="fr-FR" sz="2000" b="1" i="1" noProof="0" smtClean="0">
                            <a:latin typeface="Cambria Math" panose="02040503050406030204" pitchFamily="18" charset="0"/>
                            <a:sym typeface="Wingdings" panose="05000000000000000000" pitchFamily="2" charset="2"/>
                          </a:rPr>
                          <m:t>𝑲</m:t>
                        </m:r>
                        <m:d>
                          <m:dPr>
                            <m:begChr m:val="["/>
                            <m:endChr m:val="]"/>
                            <m:ctrlPr>
                              <a:rPr lang="fr-FR" sz="2000" b="1" i="1" noProof="0" smtClean="0">
                                <a:latin typeface="Cambria Math" panose="02040503050406030204" pitchFamily="18" charset="0"/>
                                <a:sym typeface="Wingdings" panose="05000000000000000000" pitchFamily="2" charset="2"/>
                              </a:rPr>
                            </m:ctrlPr>
                          </m:dPr>
                          <m:e>
                            <m:f>
                              <m:fPr>
                                <m:type m:val="skw"/>
                                <m:ctrlPr>
                                  <a:rPr lang="fr-FR" sz="2000" b="1" i="1" noProof="0" smtClean="0">
                                    <a:latin typeface="Cambria Math" panose="02040503050406030204" pitchFamily="18" charset="0"/>
                                    <a:sym typeface="Wingdings" panose="05000000000000000000" pitchFamily="2" charset="2"/>
                                  </a:rPr>
                                </m:ctrlPr>
                              </m:fPr>
                              <m:num>
                                <m:sSup>
                                  <m:sSupPr>
                                    <m:ctrlPr>
                                      <a:rPr lang="fr-FR" sz="2000" b="1" i="1" noProof="0" smtClean="0">
                                        <a:latin typeface="Cambria Math" panose="02040503050406030204" pitchFamily="18" charset="0"/>
                                        <a:sym typeface="Wingdings" panose="05000000000000000000" pitchFamily="2" charset="2"/>
                                      </a:rPr>
                                    </m:ctrlPr>
                                  </m:sSupPr>
                                  <m:e>
                                    <m:r>
                                      <a:rPr lang="fr-FR" sz="2000" b="1" i="1" noProof="0" smtClean="0">
                                        <a:latin typeface="Cambria Math" panose="02040503050406030204" pitchFamily="18" charset="0"/>
                                        <a:sym typeface="Wingdings" panose="05000000000000000000" pitchFamily="2" charset="2"/>
                                      </a:rPr>
                                      <m:t>𝒎</m:t>
                                    </m:r>
                                  </m:e>
                                  <m:sup>
                                    <m:r>
                                      <a:rPr lang="fr-FR" sz="2000" b="1" i="1" noProof="0" smtClean="0">
                                        <a:latin typeface="Cambria Math" panose="02040503050406030204" pitchFamily="18" charset="0"/>
                                        <a:sym typeface="Wingdings" panose="05000000000000000000" pitchFamily="2" charset="2"/>
                                      </a:rPr>
                                      <m:t>𝟑</m:t>
                                    </m:r>
                                  </m:sup>
                                </m:sSup>
                              </m:num>
                              <m:den>
                                <m:r>
                                  <a:rPr lang="fr-FR" sz="2000" b="1" i="1" noProof="0" smtClean="0">
                                    <a:latin typeface="Cambria Math" panose="02040503050406030204" pitchFamily="18" charset="0"/>
                                    <a:sym typeface="Wingdings" panose="05000000000000000000" pitchFamily="2" charset="2"/>
                                  </a:rPr>
                                  <m:t>𝒌𝒈</m:t>
                                </m:r>
                              </m:den>
                            </m:f>
                          </m:e>
                        </m:d>
                      </m:num>
                      <m:den>
                        <m:r>
                          <a:rPr lang="fr-FR" sz="2000" b="1" i="1" noProof="0" smtClean="0">
                            <a:latin typeface="Cambria Math" panose="02040503050406030204" pitchFamily="18" charset="0"/>
                            <a:sym typeface="Wingdings" panose="05000000000000000000" pitchFamily="2" charset="2"/>
                          </a:rPr>
                          <m:t>𝝓</m:t>
                        </m:r>
                        <m:d>
                          <m:dPr>
                            <m:begChr m:val="["/>
                            <m:endChr m:val="]"/>
                            <m:ctrlPr>
                              <a:rPr lang="fr-FR" sz="2000" b="1" i="1" noProof="0" smtClean="0">
                                <a:latin typeface="Cambria Math" panose="02040503050406030204" pitchFamily="18" charset="0"/>
                                <a:sym typeface="Wingdings" panose="05000000000000000000" pitchFamily="2" charset="2"/>
                              </a:rPr>
                            </m:ctrlPr>
                          </m:dPr>
                          <m:e>
                            <m:f>
                              <m:fPr>
                                <m:type m:val="skw"/>
                                <m:ctrlPr>
                                  <a:rPr lang="fr-FR" sz="2000" b="1" i="1" noProof="0" smtClean="0">
                                    <a:latin typeface="Cambria Math" panose="02040503050406030204" pitchFamily="18" charset="0"/>
                                    <a:sym typeface="Wingdings" panose="05000000000000000000" pitchFamily="2" charset="2"/>
                                  </a:rPr>
                                </m:ctrlPr>
                              </m:fPr>
                              <m:num>
                                <m:sSup>
                                  <m:sSupPr>
                                    <m:ctrlPr>
                                      <a:rPr lang="fr-FR" sz="2000" b="1" i="1" noProof="0" smtClean="0">
                                        <a:latin typeface="Cambria Math" panose="02040503050406030204" pitchFamily="18" charset="0"/>
                                        <a:sym typeface="Wingdings" panose="05000000000000000000" pitchFamily="2" charset="2"/>
                                      </a:rPr>
                                    </m:ctrlPr>
                                  </m:sSupPr>
                                  <m:e>
                                    <m:r>
                                      <a:rPr lang="fr-FR" sz="2000" b="1" i="1" noProof="0" smtClean="0">
                                        <a:latin typeface="Cambria Math" panose="02040503050406030204" pitchFamily="18" charset="0"/>
                                        <a:sym typeface="Wingdings" panose="05000000000000000000" pitchFamily="2" charset="2"/>
                                      </a:rPr>
                                      <m:t>𝒎</m:t>
                                    </m:r>
                                  </m:e>
                                  <m:sup>
                                    <m:r>
                                      <a:rPr lang="fr-FR" sz="2000" b="1" i="1" noProof="0" smtClean="0">
                                        <a:latin typeface="Cambria Math" panose="02040503050406030204" pitchFamily="18" charset="0"/>
                                        <a:sym typeface="Wingdings" panose="05000000000000000000" pitchFamily="2" charset="2"/>
                                      </a:rPr>
                                      <m:t>𝟑</m:t>
                                    </m:r>
                                  </m:sup>
                                </m:sSup>
                              </m:num>
                              <m:den>
                                <m:r>
                                  <a:rPr lang="fr-FR" sz="2000" b="1" i="1" noProof="0" smtClean="0">
                                    <a:latin typeface="Cambria Math" panose="02040503050406030204" pitchFamily="18" charset="0"/>
                                    <a:sym typeface="Wingdings" panose="05000000000000000000" pitchFamily="2" charset="2"/>
                                  </a:rPr>
                                  <m:t>𝒔</m:t>
                                </m:r>
                              </m:den>
                            </m:f>
                          </m:e>
                        </m:d>
                      </m:den>
                    </m:f>
                    <m:r>
                      <a:rPr lang="fr-FR" sz="2000" b="0" i="1" noProof="0" smtClean="0">
                        <a:latin typeface="Cambria Math" panose="02040503050406030204" pitchFamily="18" charset="0"/>
                        <a:sym typeface="Wingdings" panose="05000000000000000000" pitchFamily="2" charset="2"/>
                      </a:rPr>
                      <m:t> </m:t>
                    </m:r>
                  </m:oMath>
                </a14:m>
                <a:endParaRPr lang="fr-FR" sz="2000" noProof="0" dirty="0">
                  <a:latin typeface="+mj-lt"/>
                  <a:sym typeface="Wingdings" panose="05000000000000000000" pitchFamily="2" charset="2"/>
                </a:endParaRPr>
              </a:p>
              <a:p>
                <a:pPr marL="342900" indent="-342900">
                  <a:buFont typeface="Arial" panose="020B0604020202020204" pitchFamily="34" charset="0"/>
                  <a:buChar char="•"/>
                </a:pPr>
                <a:endParaRPr lang="fr-FR" sz="2000" noProof="0" dirty="0">
                  <a:latin typeface="+mj-lt"/>
                  <a:sym typeface="Wingdings" panose="05000000000000000000" pitchFamily="2" charset="2"/>
                </a:endParaRPr>
              </a:p>
              <a:p>
                <a:r>
                  <a:rPr lang="fr-FR" sz="2000" noProof="0" dirty="0">
                    <a:latin typeface="+mj-lt"/>
                    <a:sym typeface="Wingdings" panose="05000000000000000000" pitchFamily="2" charset="2"/>
                  </a:rPr>
                  <a:t>Et le facteur de réduction du Rn </a:t>
                </a:r>
                <a:r>
                  <a:rPr lang="fr-FR" sz="2000" b="1" i="1" noProof="0" dirty="0">
                    <a:latin typeface="+mj-lt"/>
                    <a:sym typeface="Wingdings" panose="05000000000000000000" pitchFamily="2" charset="2"/>
                  </a:rPr>
                  <a:t>R </a:t>
                </a:r>
                <a:r>
                  <a:rPr lang="fr-FR" sz="2000" noProof="0" dirty="0">
                    <a:latin typeface="+mj-lt"/>
                    <a:sym typeface="Wingdings" panose="05000000000000000000" pitchFamily="2" charset="2"/>
                  </a:rPr>
                  <a:t>est définit par:</a:t>
                </a:r>
              </a:p>
              <a:p>
                <a:pPr marL="800100" lvl="1" indent="-342900">
                  <a:buFont typeface="Arial" panose="020B0604020202020204" pitchFamily="34" charset="0"/>
                  <a:buChar char="•"/>
                </a:pPr>
                <a14:m>
                  <m:oMath xmlns:m="http://schemas.openxmlformats.org/officeDocument/2006/math">
                    <m:r>
                      <a:rPr lang="fr-FR" sz="2000" b="1" i="1" noProof="0" smtClean="0">
                        <a:latin typeface="Cambria Math" panose="02040503050406030204" pitchFamily="18" charset="0"/>
                        <a:sym typeface="Wingdings" panose="05000000000000000000" pitchFamily="2" charset="2"/>
                      </a:rPr>
                      <m:t>𝑹</m:t>
                    </m:r>
                    <m:r>
                      <a:rPr lang="fr-FR" sz="2000" b="1" i="1" noProof="0" smtClean="0">
                        <a:latin typeface="Cambria Math" panose="02040503050406030204" pitchFamily="18" charset="0"/>
                        <a:sym typeface="Wingdings" panose="05000000000000000000" pitchFamily="2" charset="2"/>
                      </a:rPr>
                      <m:t>= </m:t>
                    </m:r>
                    <m:f>
                      <m:fPr>
                        <m:ctrlPr>
                          <a:rPr lang="fr-FR" sz="2000" b="1" i="1" noProof="0" smtClean="0">
                            <a:latin typeface="Cambria Math" panose="02040503050406030204" pitchFamily="18" charset="0"/>
                            <a:sym typeface="Wingdings" panose="05000000000000000000" pitchFamily="2" charset="2"/>
                          </a:rPr>
                        </m:ctrlPr>
                      </m:fPr>
                      <m:num>
                        <m:r>
                          <a:rPr lang="fr-FR" sz="2000" b="1" i="1" noProof="0" smtClean="0">
                            <a:latin typeface="Cambria Math" panose="02040503050406030204" pitchFamily="18" charset="0"/>
                            <a:sym typeface="Wingdings" panose="05000000000000000000" pitchFamily="2" charset="2"/>
                          </a:rPr>
                          <m:t>𝑹</m:t>
                        </m:r>
                        <m:sSub>
                          <m:sSubPr>
                            <m:ctrlPr>
                              <a:rPr lang="fr-FR" sz="2000" b="1" i="1" noProof="0" smtClean="0">
                                <a:latin typeface="Cambria Math" panose="02040503050406030204" pitchFamily="18" charset="0"/>
                                <a:sym typeface="Wingdings" panose="05000000000000000000" pitchFamily="2" charset="2"/>
                              </a:rPr>
                            </m:ctrlPr>
                          </m:sSubPr>
                          <m:e>
                            <m:r>
                              <a:rPr lang="fr-FR" sz="2000" b="1" i="1" noProof="0" smtClean="0">
                                <a:latin typeface="Cambria Math" panose="02040503050406030204" pitchFamily="18" charset="0"/>
                                <a:sym typeface="Wingdings" panose="05000000000000000000" pitchFamily="2" charset="2"/>
                              </a:rPr>
                              <m:t>𝒏</m:t>
                            </m:r>
                          </m:e>
                          <m:sub>
                            <m:r>
                              <a:rPr lang="fr-FR" sz="2000" b="1" i="1" noProof="0" smtClean="0">
                                <a:latin typeface="Cambria Math" panose="02040503050406030204" pitchFamily="18" charset="0"/>
                                <a:sym typeface="Wingdings" panose="05000000000000000000" pitchFamily="2" charset="2"/>
                              </a:rPr>
                              <m:t>𝒐𝒖𝒕</m:t>
                            </m:r>
                          </m:sub>
                        </m:sSub>
                      </m:num>
                      <m:den>
                        <m:r>
                          <a:rPr lang="fr-FR" sz="2000" b="1" i="1" noProof="0" smtClean="0">
                            <a:latin typeface="Cambria Math" panose="02040503050406030204" pitchFamily="18" charset="0"/>
                            <a:sym typeface="Wingdings" panose="05000000000000000000" pitchFamily="2" charset="2"/>
                          </a:rPr>
                          <m:t>𝑹</m:t>
                        </m:r>
                        <m:sSub>
                          <m:sSubPr>
                            <m:ctrlPr>
                              <a:rPr lang="fr-FR" sz="2000" b="1" i="1" noProof="0" smtClean="0">
                                <a:latin typeface="Cambria Math" panose="02040503050406030204" pitchFamily="18" charset="0"/>
                                <a:sym typeface="Wingdings" panose="05000000000000000000" pitchFamily="2" charset="2"/>
                              </a:rPr>
                            </m:ctrlPr>
                          </m:sSubPr>
                          <m:e>
                            <m:r>
                              <a:rPr lang="fr-FR" sz="2000" b="1" i="1" noProof="0" smtClean="0">
                                <a:latin typeface="Cambria Math" panose="02040503050406030204" pitchFamily="18" charset="0"/>
                                <a:sym typeface="Wingdings" panose="05000000000000000000" pitchFamily="2" charset="2"/>
                              </a:rPr>
                              <m:t>𝒏</m:t>
                            </m:r>
                          </m:e>
                          <m:sub>
                            <m:r>
                              <a:rPr lang="fr-FR" sz="2000" b="1" i="1" noProof="0" smtClean="0">
                                <a:latin typeface="Cambria Math" panose="02040503050406030204" pitchFamily="18" charset="0"/>
                                <a:sym typeface="Wingdings" panose="05000000000000000000" pitchFamily="2" charset="2"/>
                              </a:rPr>
                              <m:t>𝒊𝒏</m:t>
                            </m:r>
                          </m:sub>
                        </m:sSub>
                      </m:den>
                    </m:f>
                    <m:r>
                      <a:rPr lang="fr-FR" sz="2000" b="1" i="1" noProof="0" smtClean="0">
                        <a:latin typeface="Cambria Math" panose="02040503050406030204" pitchFamily="18" charset="0"/>
                        <a:sym typeface="Wingdings" panose="05000000000000000000" pitchFamily="2" charset="2"/>
                      </a:rPr>
                      <m:t>= </m:t>
                    </m:r>
                    <m:sSup>
                      <m:sSupPr>
                        <m:ctrlPr>
                          <a:rPr lang="fr-FR" sz="2000" b="1" i="1" noProof="0" smtClean="0">
                            <a:latin typeface="Cambria Math" panose="02040503050406030204" pitchFamily="18" charset="0"/>
                            <a:sym typeface="Wingdings" panose="05000000000000000000" pitchFamily="2" charset="2"/>
                          </a:rPr>
                        </m:ctrlPr>
                      </m:sSupPr>
                      <m:e>
                        <m:r>
                          <a:rPr lang="fr-FR" sz="2000" b="1" i="1" noProof="0" smtClean="0">
                            <a:latin typeface="Cambria Math" panose="02040503050406030204" pitchFamily="18" charset="0"/>
                            <a:sym typeface="Wingdings" panose="05000000000000000000" pitchFamily="2" charset="2"/>
                          </a:rPr>
                          <m:t>𝒆</m:t>
                        </m:r>
                      </m:e>
                      <m:sup>
                        <m:r>
                          <a:rPr lang="fr-FR" sz="2000" b="1" i="1" noProof="0" smtClean="0">
                            <a:latin typeface="Cambria Math" panose="02040503050406030204" pitchFamily="18" charset="0"/>
                            <a:sym typeface="Wingdings" panose="05000000000000000000" pitchFamily="2" charset="2"/>
                          </a:rPr>
                          <m:t>−</m:t>
                        </m:r>
                        <m:f>
                          <m:fPr>
                            <m:ctrlPr>
                              <a:rPr lang="fr-FR" sz="2000" b="1" i="1" noProof="0" smtClean="0">
                                <a:latin typeface="Cambria Math" panose="02040503050406030204" pitchFamily="18" charset="0"/>
                                <a:sym typeface="Wingdings" panose="05000000000000000000" pitchFamily="2" charset="2"/>
                              </a:rPr>
                            </m:ctrlPr>
                          </m:fPr>
                          <m:num>
                            <m:func>
                              <m:funcPr>
                                <m:ctrlPr>
                                  <a:rPr lang="fr-FR" sz="2000" b="1" i="1" noProof="0" smtClean="0">
                                    <a:latin typeface="Cambria Math" panose="02040503050406030204" pitchFamily="18" charset="0"/>
                                    <a:sym typeface="Wingdings" panose="05000000000000000000" pitchFamily="2" charset="2"/>
                                  </a:rPr>
                                </m:ctrlPr>
                              </m:funcPr>
                              <m:fName>
                                <m:r>
                                  <a:rPr lang="fr-FR" sz="2000" b="1" i="0" noProof="0" smtClean="0">
                                    <a:latin typeface="Cambria Math" panose="02040503050406030204" pitchFamily="18" charset="0"/>
                                    <a:sym typeface="Wingdings" panose="05000000000000000000" pitchFamily="2" charset="2"/>
                                  </a:rPr>
                                  <m:t>𝐥𝐧</m:t>
                                </m:r>
                              </m:fName>
                              <m:e>
                                <m:d>
                                  <m:dPr>
                                    <m:ctrlPr>
                                      <a:rPr lang="fr-FR" sz="2000" b="1" i="1" noProof="0" smtClean="0">
                                        <a:latin typeface="Cambria Math" panose="02040503050406030204" pitchFamily="18" charset="0"/>
                                        <a:sym typeface="Wingdings" panose="05000000000000000000" pitchFamily="2" charset="2"/>
                                      </a:rPr>
                                    </m:ctrlPr>
                                  </m:dPr>
                                  <m:e>
                                    <m:r>
                                      <a:rPr lang="fr-FR" sz="2000" b="1" i="1" noProof="0" smtClean="0">
                                        <a:latin typeface="Cambria Math" panose="02040503050406030204" pitchFamily="18" charset="0"/>
                                        <a:sym typeface="Wingdings" panose="05000000000000000000" pitchFamily="2" charset="2"/>
                                      </a:rPr>
                                      <m:t>𝟐</m:t>
                                    </m:r>
                                  </m:e>
                                </m:d>
                              </m:e>
                            </m:func>
                          </m:num>
                          <m:den>
                            <m:sSub>
                              <m:sSubPr>
                                <m:ctrlPr>
                                  <a:rPr lang="fr-FR" sz="2000" b="1" i="1" noProof="0" smtClean="0">
                                    <a:latin typeface="Cambria Math" panose="02040503050406030204" pitchFamily="18" charset="0"/>
                                    <a:sym typeface="Wingdings" panose="05000000000000000000" pitchFamily="2" charset="2"/>
                                  </a:rPr>
                                </m:ctrlPr>
                              </m:sSubPr>
                              <m:e>
                                <m:r>
                                  <a:rPr lang="fr-FR" sz="2000" b="1" i="1" noProof="0" smtClean="0">
                                    <a:latin typeface="Cambria Math" panose="02040503050406030204" pitchFamily="18" charset="0"/>
                                    <a:sym typeface="Wingdings" panose="05000000000000000000" pitchFamily="2" charset="2"/>
                                  </a:rPr>
                                  <m:t>𝑻</m:t>
                                </m:r>
                              </m:e>
                              <m:sub>
                                <m:f>
                                  <m:fPr>
                                    <m:type m:val="lin"/>
                                    <m:ctrlPr>
                                      <a:rPr lang="fr-FR" sz="2000" b="1" i="1" noProof="0" smtClean="0">
                                        <a:latin typeface="Cambria Math" panose="02040503050406030204" pitchFamily="18" charset="0"/>
                                        <a:sym typeface="Wingdings" panose="05000000000000000000" pitchFamily="2" charset="2"/>
                                      </a:rPr>
                                    </m:ctrlPr>
                                  </m:fPr>
                                  <m:num>
                                    <m:r>
                                      <a:rPr lang="fr-FR" sz="2000" b="1" i="1" noProof="0" smtClean="0">
                                        <a:latin typeface="Cambria Math" panose="02040503050406030204" pitchFamily="18" charset="0"/>
                                        <a:sym typeface="Wingdings" panose="05000000000000000000" pitchFamily="2" charset="2"/>
                                      </a:rPr>
                                      <m:t>𝟏</m:t>
                                    </m:r>
                                  </m:num>
                                  <m:den>
                                    <m:r>
                                      <a:rPr lang="fr-FR" sz="2000" b="1" i="1" noProof="0" smtClean="0">
                                        <a:latin typeface="Cambria Math" panose="02040503050406030204" pitchFamily="18" charset="0"/>
                                        <a:sym typeface="Wingdings" panose="05000000000000000000" pitchFamily="2" charset="2"/>
                                      </a:rPr>
                                      <m:t>𝟐</m:t>
                                    </m:r>
                                  </m:den>
                                </m:f>
                              </m:sub>
                            </m:sSub>
                            <m:d>
                              <m:dPr>
                                <m:ctrlPr>
                                  <a:rPr lang="fr-FR" sz="2000" b="1" i="1" noProof="0" smtClean="0">
                                    <a:latin typeface="Cambria Math" panose="02040503050406030204" pitchFamily="18" charset="0"/>
                                    <a:sym typeface="Wingdings" panose="05000000000000000000" pitchFamily="2" charset="2"/>
                                  </a:rPr>
                                </m:ctrlPr>
                              </m:dPr>
                              <m:e>
                                <m:r>
                                  <a:rPr lang="fr-FR" sz="2000" b="1" i="1" noProof="0" smtClean="0">
                                    <a:latin typeface="Cambria Math" panose="02040503050406030204" pitchFamily="18" charset="0"/>
                                    <a:sym typeface="Wingdings" panose="05000000000000000000" pitchFamily="2" charset="2"/>
                                  </a:rPr>
                                  <m:t>𝑹𝒏</m:t>
                                </m:r>
                              </m:e>
                            </m:d>
                          </m:den>
                        </m:f>
                        <m:r>
                          <a:rPr lang="fr-FR" sz="2000" b="1" i="1" noProof="0" smtClean="0">
                            <a:latin typeface="Cambria Math" panose="02040503050406030204" pitchFamily="18" charset="0"/>
                            <a:sym typeface="Wingdings" panose="05000000000000000000" pitchFamily="2" charset="2"/>
                          </a:rPr>
                          <m:t> ∗</m:t>
                        </m:r>
                        <m:r>
                          <a:rPr lang="fr-FR" sz="2000" b="1" i="1" noProof="0" smtClean="0">
                            <a:latin typeface="Cambria Math" panose="02040503050406030204" pitchFamily="18" charset="0"/>
                            <a:sym typeface="Wingdings" panose="05000000000000000000" pitchFamily="2" charset="2"/>
                          </a:rPr>
                          <m:t>𝝉</m:t>
                        </m:r>
                      </m:sup>
                    </m:sSup>
                  </m:oMath>
                </a14:m>
                <a:endParaRPr lang="fr-FR" sz="2000" b="1" i="1" noProof="0" dirty="0">
                  <a:latin typeface="+mj-lt"/>
                  <a:sym typeface="Wingdings" panose="05000000000000000000" pitchFamily="2" charset="2"/>
                </a:endParaRPr>
              </a:p>
              <a:p>
                <a:r>
                  <a:rPr lang="fr-FR" sz="2000" noProof="0" dirty="0">
                    <a:latin typeface="+mj-lt"/>
                    <a:sym typeface="Wingdings" panose="05000000000000000000" pitchFamily="2" charset="2"/>
                  </a:rPr>
                  <a:t>K suit une loi d’Arrhenius du type:</a:t>
                </a:r>
              </a:p>
              <a:p>
                <a:pPr marL="800100" lvl="1" indent="-342900">
                  <a:buFont typeface="Arial" panose="020B0604020202020204" pitchFamily="34" charset="0"/>
                  <a:buChar char="•"/>
                </a:pPr>
                <a14:m>
                  <m:oMath xmlns:m="http://schemas.openxmlformats.org/officeDocument/2006/math">
                    <m:r>
                      <a:rPr lang="fr-FR" sz="2000" b="0" i="1" noProof="0" smtClean="0">
                        <a:latin typeface="Cambria Math" panose="02040503050406030204" pitchFamily="18" charset="0"/>
                        <a:sym typeface="Wingdings" panose="05000000000000000000" pitchFamily="2" charset="2"/>
                      </a:rPr>
                      <m:t>𝐾</m:t>
                    </m:r>
                    <m:r>
                      <a:rPr lang="fr-FR" sz="2000" b="0" i="1" noProof="0" smtClean="0">
                        <a:latin typeface="Cambria Math" panose="02040503050406030204" pitchFamily="18" charset="0"/>
                        <a:sym typeface="Wingdings" panose="05000000000000000000" pitchFamily="2" charset="2"/>
                      </a:rPr>
                      <m:t>=</m:t>
                    </m:r>
                    <m:r>
                      <a:rPr lang="fr-FR" sz="2000" b="0" i="1" noProof="0" smtClean="0">
                        <a:latin typeface="Cambria Math" panose="02040503050406030204" pitchFamily="18" charset="0"/>
                        <a:sym typeface="Wingdings" panose="05000000000000000000" pitchFamily="2" charset="2"/>
                      </a:rPr>
                      <m:t>𝐴</m:t>
                    </m:r>
                    <m:r>
                      <a:rPr lang="fr-FR" sz="2000" b="0" i="1" noProof="0" smtClean="0">
                        <a:latin typeface="Cambria Math" panose="02040503050406030204" pitchFamily="18" charset="0"/>
                        <a:sym typeface="Wingdings" panose="05000000000000000000" pitchFamily="2" charset="2"/>
                      </a:rPr>
                      <m:t> </m:t>
                    </m:r>
                    <m:sSup>
                      <m:sSupPr>
                        <m:ctrlPr>
                          <a:rPr lang="fr-FR" sz="2000" b="0" i="1" noProof="0" smtClean="0">
                            <a:latin typeface="Cambria Math" panose="02040503050406030204" pitchFamily="18" charset="0"/>
                            <a:sym typeface="Wingdings" panose="05000000000000000000" pitchFamily="2" charset="2"/>
                          </a:rPr>
                        </m:ctrlPr>
                      </m:sSupPr>
                      <m:e>
                        <m:r>
                          <a:rPr lang="fr-FR" sz="2000" b="0" i="1" noProof="0" smtClean="0">
                            <a:latin typeface="Cambria Math" panose="02040503050406030204" pitchFamily="18" charset="0"/>
                            <a:sym typeface="Wingdings" panose="05000000000000000000" pitchFamily="2" charset="2"/>
                          </a:rPr>
                          <m:t>𝑒</m:t>
                        </m:r>
                      </m:e>
                      <m:sup>
                        <m:f>
                          <m:fPr>
                            <m:ctrlPr>
                              <a:rPr lang="fr-FR" sz="2000" b="0" i="1" noProof="0" smtClean="0">
                                <a:latin typeface="Cambria Math" panose="02040503050406030204" pitchFamily="18" charset="0"/>
                                <a:sym typeface="Wingdings" panose="05000000000000000000" pitchFamily="2" charset="2"/>
                              </a:rPr>
                            </m:ctrlPr>
                          </m:fPr>
                          <m:num>
                            <m:r>
                              <a:rPr lang="fr-FR" sz="2000" b="0" i="1" noProof="0" smtClean="0">
                                <a:latin typeface="Cambria Math" panose="02040503050406030204" pitchFamily="18" charset="0"/>
                                <a:sym typeface="Wingdings" panose="05000000000000000000" pitchFamily="2" charset="2"/>
                              </a:rPr>
                              <m:t>𝐸</m:t>
                            </m:r>
                          </m:num>
                          <m:den>
                            <m:r>
                              <a:rPr lang="fr-FR" sz="2000" b="0" i="1" noProof="0" smtClean="0">
                                <a:latin typeface="Cambria Math" panose="02040503050406030204" pitchFamily="18" charset="0"/>
                                <a:sym typeface="Wingdings" panose="05000000000000000000" pitchFamily="2" charset="2"/>
                              </a:rPr>
                              <m:t>𝑅𝑇</m:t>
                            </m:r>
                          </m:den>
                        </m:f>
                      </m:sup>
                    </m:sSup>
                  </m:oMath>
                </a14:m>
                <a:endParaRPr lang="fr-FR" sz="2000" noProof="0" dirty="0">
                  <a:latin typeface="+mj-lt"/>
                  <a:sym typeface="Wingdings" panose="05000000000000000000" pitchFamily="2" charset="2"/>
                </a:endParaRPr>
              </a:p>
              <a:p>
                <a:r>
                  <a:rPr lang="fr-FR" sz="2000" noProof="0" dirty="0">
                    <a:solidFill>
                      <a:srgbClr val="0000FF"/>
                    </a:solidFill>
                    <a:latin typeface="+mj-lt"/>
                    <a:sym typeface="Wingdings" panose="05000000000000000000" pitchFamily="2" charset="2"/>
                  </a:rPr>
                  <a:t>K augmente exponentiellement en 1/T</a:t>
                </a:r>
              </a:p>
            </p:txBody>
          </p:sp>
        </mc:Choice>
        <mc:Fallback xmlns="">
          <p:sp>
            <p:nvSpPr>
              <p:cNvPr id="6" name="ZoneTexte 5">
                <a:extLst>
                  <a:ext uri="{FF2B5EF4-FFF2-40B4-BE49-F238E27FC236}">
                    <a16:creationId xmlns:a16="http://schemas.microsoft.com/office/drawing/2014/main" id="{E968C644-44BC-40EF-9D24-39B8B1F4456E}"/>
                  </a:ext>
                </a:extLst>
              </p:cNvPr>
              <p:cNvSpPr txBox="1">
                <a:spLocks noRot="1" noChangeAspect="1" noMove="1" noResize="1" noEditPoints="1" noAdjustHandles="1" noChangeArrowheads="1" noChangeShapeType="1" noTextEdit="1"/>
              </p:cNvSpPr>
              <p:nvPr/>
            </p:nvSpPr>
            <p:spPr>
              <a:xfrm>
                <a:off x="46605" y="1207366"/>
                <a:ext cx="7001895" cy="5017207"/>
              </a:xfrm>
              <a:prstGeom prst="rect">
                <a:avLst/>
              </a:prstGeom>
              <a:blipFill>
                <a:blip r:embed="rId3"/>
                <a:stretch>
                  <a:fillRect l="-781" t="-363" b="-967"/>
                </a:stretch>
              </a:blipFill>
              <a:ln w="22225">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3477457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6F03C60-6263-4676-8253-291C3FFE3C03}"/>
              </a:ext>
            </a:extLst>
          </p:cNvPr>
          <p:cNvSpPr>
            <a:spLocks noGrp="1"/>
          </p:cNvSpPr>
          <p:nvPr>
            <p:ph type="sldNum" sz="quarter" idx="12"/>
          </p:nvPr>
        </p:nvSpPr>
        <p:spPr/>
        <p:txBody>
          <a:bodyPr/>
          <a:lstStyle/>
          <a:p>
            <a:fld id="{192748C4-32B1-418D-A2FD-FF535DC103DE}" type="slidenum">
              <a:rPr lang="fr-FR" sz="2800" noProof="0" smtClean="0"/>
              <a:t>7</a:t>
            </a:fld>
            <a:endParaRPr lang="fr-FR" sz="2800" noProof="0" dirty="0"/>
          </a:p>
        </p:txBody>
      </p:sp>
      <p:sp>
        <p:nvSpPr>
          <p:cNvPr id="5" name="ZoneTexte 4">
            <a:extLst>
              <a:ext uri="{FF2B5EF4-FFF2-40B4-BE49-F238E27FC236}">
                <a16:creationId xmlns:a16="http://schemas.microsoft.com/office/drawing/2014/main" id="{619DE088-CA46-4BB5-ACA0-6C7F5FD1DBE3}"/>
              </a:ext>
            </a:extLst>
          </p:cNvPr>
          <p:cNvSpPr txBox="1"/>
          <p:nvPr/>
        </p:nvSpPr>
        <p:spPr>
          <a:xfrm>
            <a:off x="692930" y="228450"/>
            <a:ext cx="10806140" cy="584775"/>
          </a:xfrm>
          <a:prstGeom prst="rect">
            <a:avLst/>
          </a:prstGeom>
          <a:solidFill>
            <a:schemeClr val="bg1"/>
          </a:solidFill>
          <a:ln w="22225">
            <a:solidFill>
              <a:schemeClr val="tx1"/>
            </a:solidFill>
          </a:ln>
        </p:spPr>
        <p:txBody>
          <a:bodyPr wrap="square" rtlCol="0" anchor="ctr">
            <a:spAutoFit/>
          </a:bodyPr>
          <a:lstStyle/>
          <a:p>
            <a:pPr algn="ctr"/>
            <a:r>
              <a:rPr lang="fr-FR" sz="3200" b="1" noProof="0" dirty="0">
                <a:latin typeface="+mj-lt"/>
              </a:rPr>
              <a:t>Comment mesurer le coefficient d’adsorption de Radon “K” </a:t>
            </a:r>
          </a:p>
        </p:txBody>
      </p:sp>
      <p:sp>
        <p:nvSpPr>
          <p:cNvPr id="6" name="ZoneTexte 5">
            <a:extLst>
              <a:ext uri="{FF2B5EF4-FFF2-40B4-BE49-F238E27FC236}">
                <a16:creationId xmlns:a16="http://schemas.microsoft.com/office/drawing/2014/main" id="{E968C644-44BC-40EF-9D24-39B8B1F4456E}"/>
              </a:ext>
            </a:extLst>
          </p:cNvPr>
          <p:cNvSpPr txBox="1"/>
          <p:nvPr/>
        </p:nvSpPr>
        <p:spPr>
          <a:xfrm>
            <a:off x="348996" y="1292248"/>
            <a:ext cx="7896933" cy="3785652"/>
          </a:xfrm>
          <a:prstGeom prst="rect">
            <a:avLst/>
          </a:prstGeom>
          <a:noFill/>
          <a:ln w="22225">
            <a:solidFill>
              <a:schemeClr val="tx1"/>
            </a:solidFill>
          </a:ln>
        </p:spPr>
        <p:txBody>
          <a:bodyPr wrap="square" rtlCol="0">
            <a:spAutoFit/>
          </a:bodyPr>
          <a:lstStyle/>
          <a:p>
            <a:r>
              <a:rPr lang="fr-FR" sz="2000" b="1" noProof="0" dirty="0">
                <a:latin typeface="+mj-lt"/>
                <a:sym typeface="Wingdings" panose="05000000000000000000" pitchFamily="2" charset="2"/>
              </a:rPr>
              <a:t>Méthode d’adsorption dynamique:</a:t>
            </a:r>
          </a:p>
          <a:p>
            <a:endParaRPr lang="fr-FR" sz="2000" noProof="0" dirty="0">
              <a:latin typeface="+mj-lt"/>
            </a:endParaRPr>
          </a:p>
          <a:p>
            <a:r>
              <a:rPr lang="fr-FR" sz="2000" noProof="0" dirty="0">
                <a:latin typeface="+mj-lt"/>
              </a:rPr>
              <a:t>Similaire à de la chromatographie sur colonne, on force le radon porté par un gaz neutre (N</a:t>
            </a:r>
            <a:r>
              <a:rPr lang="fr-FR" sz="2000" baseline="-25000" noProof="0" dirty="0">
                <a:latin typeface="+mj-lt"/>
              </a:rPr>
              <a:t>2</a:t>
            </a:r>
            <a:r>
              <a:rPr lang="fr-FR" sz="2000" noProof="0" dirty="0">
                <a:latin typeface="+mj-lt"/>
              </a:rPr>
              <a:t>, Ar, He, etc.) à travers l’adsorbant. Quand celui-ci est saturé en Radon, la concentration en radon dans l’adsorbant est mesuré avec un </a:t>
            </a:r>
            <a:r>
              <a:rPr lang="fr-FR" sz="2000" noProof="0" dirty="0" err="1">
                <a:latin typeface="+mj-lt"/>
              </a:rPr>
              <a:t>HPGe</a:t>
            </a:r>
            <a:r>
              <a:rPr lang="fr-FR" sz="2000" noProof="0" dirty="0">
                <a:latin typeface="+mj-lt"/>
              </a:rPr>
              <a:t>. On peut ainsi calculer le coefficient K décrit précédemment.</a:t>
            </a:r>
          </a:p>
          <a:p>
            <a:endParaRPr lang="fr-FR" sz="2000" noProof="0" dirty="0">
              <a:latin typeface="+mj-lt"/>
            </a:endParaRPr>
          </a:p>
          <a:p>
            <a:pPr marL="342900" indent="-342900">
              <a:buFont typeface="Arial" panose="020B0604020202020204" pitchFamily="34" charset="0"/>
              <a:buChar char="•"/>
            </a:pPr>
            <a:endParaRPr lang="fr-FR" sz="2000" noProof="0" dirty="0">
              <a:solidFill>
                <a:srgbClr val="FF0000"/>
              </a:solidFill>
              <a:latin typeface="+mj-lt"/>
            </a:endParaRPr>
          </a:p>
          <a:p>
            <a:pPr marL="342900" indent="-342900">
              <a:buFont typeface="Arial" panose="020B0604020202020204" pitchFamily="34" charset="0"/>
              <a:buChar char="•"/>
            </a:pPr>
            <a:r>
              <a:rPr lang="fr-FR" sz="2000" b="1" noProof="0" dirty="0">
                <a:latin typeface="+mj-lt"/>
              </a:rPr>
              <a:t>La mesure est réalisée en 3 étapes:</a:t>
            </a:r>
          </a:p>
          <a:p>
            <a:pPr marL="914400" lvl="1" indent="-457200">
              <a:buFont typeface="+mj-lt"/>
              <a:buAutoNum type="arabicPeriod"/>
            </a:pPr>
            <a:r>
              <a:rPr lang="fr-FR" sz="2000" noProof="0" dirty="0">
                <a:solidFill>
                  <a:srgbClr val="FF0000"/>
                </a:solidFill>
                <a:latin typeface="+mj-lt"/>
              </a:rPr>
              <a:t>Activation de l’adsorbant</a:t>
            </a:r>
          </a:p>
          <a:p>
            <a:pPr marL="914400" lvl="1" indent="-457200">
              <a:buFont typeface="+mj-lt"/>
              <a:buAutoNum type="arabicPeriod"/>
            </a:pPr>
            <a:r>
              <a:rPr lang="fr-FR" sz="2000" noProof="0" dirty="0" err="1">
                <a:solidFill>
                  <a:srgbClr val="0000FF"/>
                </a:solidFill>
                <a:latin typeface="+mj-lt"/>
              </a:rPr>
              <a:t>Radonisation</a:t>
            </a:r>
            <a:endParaRPr lang="fr-FR" sz="2000" noProof="0" dirty="0">
              <a:solidFill>
                <a:srgbClr val="0000FF"/>
              </a:solidFill>
              <a:latin typeface="+mj-lt"/>
            </a:endParaRPr>
          </a:p>
          <a:p>
            <a:pPr marL="914400" lvl="1" indent="-457200">
              <a:buFont typeface="+mj-lt"/>
              <a:buAutoNum type="arabicPeriod"/>
            </a:pPr>
            <a:r>
              <a:rPr lang="fr-FR" sz="2000" noProof="0" dirty="0">
                <a:solidFill>
                  <a:srgbClr val="00B050"/>
                </a:solidFill>
                <a:latin typeface="+mj-lt"/>
              </a:rPr>
              <a:t>Analyse Germanium (</a:t>
            </a:r>
            <a:r>
              <a:rPr lang="fr-FR" sz="2000" noProof="0" dirty="0" err="1">
                <a:solidFill>
                  <a:srgbClr val="00B050"/>
                </a:solidFill>
                <a:latin typeface="+mj-lt"/>
              </a:rPr>
              <a:t>HPGe</a:t>
            </a:r>
            <a:r>
              <a:rPr lang="fr-FR" sz="2000" noProof="0" dirty="0">
                <a:solidFill>
                  <a:srgbClr val="00B050"/>
                </a:solidFill>
                <a:latin typeface="+mj-lt"/>
              </a:rPr>
              <a:t>)</a:t>
            </a:r>
          </a:p>
        </p:txBody>
      </p:sp>
    </p:spTree>
    <p:extLst>
      <p:ext uri="{BB962C8B-B14F-4D97-AF65-F5344CB8AC3E}">
        <p14:creationId xmlns:p14="http://schemas.microsoft.com/office/powerpoint/2010/main" val="615687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6F03C60-6263-4676-8253-291C3FFE3C03}"/>
              </a:ext>
            </a:extLst>
          </p:cNvPr>
          <p:cNvSpPr>
            <a:spLocks noGrp="1"/>
          </p:cNvSpPr>
          <p:nvPr>
            <p:ph type="sldNum" sz="quarter" idx="12"/>
          </p:nvPr>
        </p:nvSpPr>
        <p:spPr/>
        <p:txBody>
          <a:bodyPr/>
          <a:lstStyle/>
          <a:p>
            <a:fld id="{192748C4-32B1-418D-A2FD-FF535DC103DE}" type="slidenum">
              <a:rPr lang="fr-FR" sz="2800" noProof="0" smtClean="0"/>
              <a:t>8</a:t>
            </a:fld>
            <a:endParaRPr lang="fr-FR" sz="2800" noProof="0" dirty="0"/>
          </a:p>
        </p:txBody>
      </p:sp>
      <p:sp>
        <p:nvSpPr>
          <p:cNvPr id="5" name="ZoneTexte 4">
            <a:extLst>
              <a:ext uri="{FF2B5EF4-FFF2-40B4-BE49-F238E27FC236}">
                <a16:creationId xmlns:a16="http://schemas.microsoft.com/office/drawing/2014/main" id="{619DE088-CA46-4BB5-ACA0-6C7F5FD1DBE3}"/>
              </a:ext>
            </a:extLst>
          </p:cNvPr>
          <p:cNvSpPr txBox="1"/>
          <p:nvPr/>
        </p:nvSpPr>
        <p:spPr>
          <a:xfrm>
            <a:off x="3937934" y="159142"/>
            <a:ext cx="4316132" cy="769441"/>
          </a:xfrm>
          <a:prstGeom prst="rect">
            <a:avLst/>
          </a:prstGeom>
          <a:solidFill>
            <a:schemeClr val="bg1"/>
          </a:solidFill>
          <a:ln w="22225">
            <a:solidFill>
              <a:srgbClr val="FF0000"/>
            </a:solidFill>
          </a:ln>
        </p:spPr>
        <p:txBody>
          <a:bodyPr wrap="square" rtlCol="0" anchor="ctr">
            <a:spAutoFit/>
          </a:bodyPr>
          <a:lstStyle/>
          <a:p>
            <a:pPr algn="ctr"/>
            <a:r>
              <a:rPr lang="fr-FR" sz="4400" b="1" noProof="0" dirty="0">
                <a:solidFill>
                  <a:srgbClr val="FF0000"/>
                </a:solidFill>
                <a:latin typeface="+mj-lt"/>
              </a:rPr>
              <a:t>Activation</a:t>
            </a:r>
            <a:endParaRPr lang="fr-FR" sz="2800" b="1" noProof="0" dirty="0">
              <a:solidFill>
                <a:srgbClr val="FF0000"/>
              </a:solidFill>
              <a:latin typeface="+mj-lt"/>
            </a:endParaRPr>
          </a:p>
        </p:txBody>
      </p:sp>
      <p:sp>
        <p:nvSpPr>
          <p:cNvPr id="6" name="ZoneTexte 5">
            <a:extLst>
              <a:ext uri="{FF2B5EF4-FFF2-40B4-BE49-F238E27FC236}">
                <a16:creationId xmlns:a16="http://schemas.microsoft.com/office/drawing/2014/main" id="{E968C644-44BC-40EF-9D24-39B8B1F4456E}"/>
              </a:ext>
            </a:extLst>
          </p:cNvPr>
          <p:cNvSpPr txBox="1"/>
          <p:nvPr/>
        </p:nvSpPr>
        <p:spPr>
          <a:xfrm>
            <a:off x="84705" y="1300052"/>
            <a:ext cx="6765131" cy="4185761"/>
          </a:xfrm>
          <a:prstGeom prst="rect">
            <a:avLst/>
          </a:prstGeom>
          <a:noFill/>
          <a:ln w="22225">
            <a:solidFill>
              <a:schemeClr val="tx1"/>
            </a:solidFill>
          </a:ln>
        </p:spPr>
        <p:txBody>
          <a:bodyPr wrap="square" rtlCol="0">
            <a:spAutoFit/>
          </a:bodyPr>
          <a:lstStyle/>
          <a:p>
            <a:r>
              <a:rPr lang="fr-FR" sz="2000" b="1" noProof="0" dirty="0">
                <a:latin typeface="+mj-lt"/>
                <a:sym typeface="Wingdings" panose="05000000000000000000" pitchFamily="2" charset="2"/>
              </a:rPr>
              <a:t>Objectif:</a:t>
            </a:r>
          </a:p>
          <a:p>
            <a:pPr marL="800100" lvl="1" indent="-342900">
              <a:buFont typeface="Arial" panose="020B0604020202020204" pitchFamily="34" charset="0"/>
              <a:buChar char="•"/>
            </a:pPr>
            <a:r>
              <a:rPr lang="fr-FR" noProof="0" dirty="0">
                <a:latin typeface="+mj-lt"/>
                <a:sym typeface="Wingdings" panose="05000000000000000000" pitchFamily="2" charset="2"/>
              </a:rPr>
              <a:t>Enlever toute traces de molécules ou atomes adsorber physiquement ou chimiquement par le matériau</a:t>
            </a:r>
          </a:p>
          <a:p>
            <a:pPr marL="800100" lvl="1" indent="-342900">
              <a:buFont typeface="Arial" panose="020B0604020202020204" pitchFamily="34" charset="0"/>
              <a:buChar char="•"/>
            </a:pPr>
            <a:endParaRPr lang="fr-FR" sz="2000" noProof="0" dirty="0">
              <a:latin typeface="+mj-lt"/>
              <a:sym typeface="Wingdings" panose="05000000000000000000" pitchFamily="2" charset="2"/>
            </a:endParaRPr>
          </a:p>
          <a:p>
            <a:r>
              <a:rPr lang="fr-FR" sz="2000" b="1" noProof="0" dirty="0">
                <a:latin typeface="+mj-lt"/>
                <a:sym typeface="Wingdings" panose="05000000000000000000" pitchFamily="2" charset="2"/>
              </a:rPr>
              <a:t>Comment:</a:t>
            </a:r>
          </a:p>
          <a:p>
            <a:pPr marL="800100" lvl="1" indent="-342900">
              <a:buFont typeface="Arial" panose="020B0604020202020204" pitchFamily="34" charset="0"/>
              <a:buChar char="•"/>
            </a:pPr>
            <a:r>
              <a:rPr lang="fr-FR" noProof="0" dirty="0">
                <a:latin typeface="+mj-lt"/>
                <a:sym typeface="Wingdings" panose="05000000000000000000" pitchFamily="2" charset="2"/>
              </a:rPr>
              <a:t>On chauffe l’adsorbant sous vide ou sous flux de gaz neutre</a:t>
            </a:r>
            <a:endParaRPr lang="fr-FR" sz="2000" noProof="0" dirty="0">
              <a:latin typeface="+mj-lt"/>
              <a:sym typeface="Wingdings" panose="05000000000000000000" pitchFamily="2" charset="2"/>
            </a:endParaRPr>
          </a:p>
          <a:p>
            <a:endParaRPr lang="fr-FR" sz="2000" noProof="0" dirty="0">
              <a:latin typeface="+mj-lt"/>
              <a:sym typeface="Wingdings" panose="05000000000000000000" pitchFamily="2" charset="2"/>
            </a:endParaRPr>
          </a:p>
          <a:p>
            <a:r>
              <a:rPr lang="fr-FR" sz="2000" noProof="0" dirty="0">
                <a:latin typeface="+mj-lt"/>
                <a:sym typeface="Wingdings" panose="05000000000000000000" pitchFamily="2" charset="2"/>
              </a:rPr>
              <a:t>Les conditions d’activation dépendent du matériau:</a:t>
            </a:r>
          </a:p>
          <a:p>
            <a:pPr marL="800100" lvl="1" indent="-342900">
              <a:buFont typeface="Arial" panose="020B0604020202020204" pitchFamily="34" charset="0"/>
              <a:buChar char="•"/>
            </a:pPr>
            <a:r>
              <a:rPr lang="fr-FR" noProof="0" dirty="0">
                <a:latin typeface="+mj-lt"/>
                <a:sym typeface="Wingdings" panose="05000000000000000000" pitchFamily="2" charset="2"/>
              </a:rPr>
              <a:t>AC/Zéolite  200°C+</a:t>
            </a:r>
          </a:p>
          <a:p>
            <a:pPr marL="800100" lvl="1" indent="-342900">
              <a:buFont typeface="Arial" panose="020B0604020202020204" pitchFamily="34" charset="0"/>
              <a:buChar char="•"/>
            </a:pPr>
            <a:r>
              <a:rPr lang="fr-FR" noProof="0" dirty="0">
                <a:latin typeface="+mj-lt"/>
                <a:sym typeface="Wingdings" panose="05000000000000000000" pitchFamily="2" charset="2"/>
              </a:rPr>
              <a:t>MOF &amp; cage Moléculaire  &lt;100°C</a:t>
            </a:r>
          </a:p>
          <a:p>
            <a:endParaRPr lang="fr-FR" sz="2000" noProof="0" dirty="0">
              <a:latin typeface="+mj-lt"/>
              <a:sym typeface="Wingdings" panose="05000000000000000000" pitchFamily="2" charset="2"/>
            </a:endParaRPr>
          </a:p>
          <a:p>
            <a:r>
              <a:rPr lang="fr-FR" sz="2000" b="1" noProof="0" dirty="0">
                <a:solidFill>
                  <a:srgbClr val="FF0000"/>
                </a:solidFill>
                <a:latin typeface="+mj-lt"/>
                <a:sym typeface="Wingdings" panose="05000000000000000000" pitchFamily="2" charset="2"/>
              </a:rPr>
              <a:t>Banc d’activation du CPPM:</a:t>
            </a:r>
          </a:p>
          <a:p>
            <a:pPr marL="800100" lvl="1" indent="-342900">
              <a:buFont typeface="Arial" panose="020B0604020202020204" pitchFamily="34" charset="0"/>
              <a:buChar char="•"/>
            </a:pPr>
            <a:r>
              <a:rPr lang="fr-FR" noProof="0" dirty="0">
                <a:latin typeface="+mj-lt"/>
                <a:sym typeface="Wingdings" panose="05000000000000000000" pitchFamily="2" charset="2"/>
              </a:rPr>
              <a:t>Température entre 20 et 250°C</a:t>
            </a:r>
          </a:p>
          <a:p>
            <a:pPr marL="800100" lvl="1" indent="-342900">
              <a:buFont typeface="Arial" panose="020B0604020202020204" pitchFamily="34" charset="0"/>
              <a:buChar char="•"/>
            </a:pPr>
            <a:r>
              <a:rPr lang="fr-FR" noProof="0" dirty="0">
                <a:latin typeface="+mj-lt"/>
                <a:sym typeface="Wingdings" panose="05000000000000000000" pitchFamily="2" charset="2"/>
              </a:rPr>
              <a:t>Flux de N</a:t>
            </a:r>
            <a:r>
              <a:rPr lang="fr-FR" baseline="-25000" noProof="0" dirty="0">
                <a:latin typeface="+mj-lt"/>
                <a:sym typeface="Wingdings" panose="05000000000000000000" pitchFamily="2" charset="2"/>
              </a:rPr>
              <a:t>2</a:t>
            </a:r>
            <a:r>
              <a:rPr lang="fr-FR" noProof="0" dirty="0">
                <a:latin typeface="+mj-lt"/>
                <a:sym typeface="Wingdings" panose="05000000000000000000" pitchFamily="2" charset="2"/>
              </a:rPr>
              <a:t>/Ar/He ou vide primaire</a:t>
            </a:r>
          </a:p>
        </p:txBody>
      </p:sp>
      <p:pic>
        <p:nvPicPr>
          <p:cNvPr id="4" name="Image 3">
            <a:extLst>
              <a:ext uri="{FF2B5EF4-FFF2-40B4-BE49-F238E27FC236}">
                <a16:creationId xmlns:a16="http://schemas.microsoft.com/office/drawing/2014/main" id="{A29220D9-93DF-464C-B1B5-39C966E86422}"/>
              </a:ext>
            </a:extLst>
          </p:cNvPr>
          <p:cNvPicPr>
            <a:picLocks noChangeAspect="1"/>
          </p:cNvPicPr>
          <p:nvPr/>
        </p:nvPicPr>
        <p:blipFill>
          <a:blip r:embed="rId2"/>
          <a:stretch>
            <a:fillRect/>
          </a:stretch>
        </p:blipFill>
        <p:spPr>
          <a:xfrm>
            <a:off x="8351520" y="1493520"/>
            <a:ext cx="3718560" cy="4488180"/>
          </a:xfrm>
          <a:prstGeom prst="rect">
            <a:avLst/>
          </a:prstGeom>
        </p:spPr>
      </p:pic>
      <p:sp>
        <p:nvSpPr>
          <p:cNvPr id="7" name="Rectangle 6">
            <a:extLst>
              <a:ext uri="{FF2B5EF4-FFF2-40B4-BE49-F238E27FC236}">
                <a16:creationId xmlns:a16="http://schemas.microsoft.com/office/drawing/2014/main" id="{6782E61D-51CA-4F9E-83D4-BA208C88FF28}"/>
              </a:ext>
            </a:extLst>
          </p:cNvPr>
          <p:cNvSpPr/>
          <p:nvPr/>
        </p:nvSpPr>
        <p:spPr>
          <a:xfrm>
            <a:off x="7002780" y="4617720"/>
            <a:ext cx="1263560" cy="28194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noProof="0" dirty="0" err="1">
                <a:solidFill>
                  <a:schemeClr val="tx1"/>
                </a:solidFill>
                <a:latin typeface="+mj-lt"/>
              </a:rPr>
              <a:t>Heater</a:t>
            </a:r>
            <a:endParaRPr lang="fr-FR" noProof="0" dirty="0">
              <a:solidFill>
                <a:schemeClr val="tx1"/>
              </a:solidFill>
              <a:latin typeface="+mj-lt"/>
            </a:endParaRPr>
          </a:p>
        </p:txBody>
      </p:sp>
      <p:cxnSp>
        <p:nvCxnSpPr>
          <p:cNvPr id="10" name="Connecteur droit avec flèche 9">
            <a:extLst>
              <a:ext uri="{FF2B5EF4-FFF2-40B4-BE49-F238E27FC236}">
                <a16:creationId xmlns:a16="http://schemas.microsoft.com/office/drawing/2014/main" id="{B837C1B3-3753-4CBF-94DA-B7B43FDCDBC0}"/>
              </a:ext>
            </a:extLst>
          </p:cNvPr>
          <p:cNvCxnSpPr>
            <a:cxnSpLocks/>
            <a:stCxn id="7" idx="3"/>
          </p:cNvCxnSpPr>
          <p:nvPr/>
        </p:nvCxnSpPr>
        <p:spPr>
          <a:xfrm>
            <a:off x="8266340" y="4758690"/>
            <a:ext cx="1052920" cy="381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D6E8719-3A26-4FCE-AEC2-1389A9BE8C1D}"/>
              </a:ext>
            </a:extLst>
          </p:cNvPr>
          <p:cNvSpPr/>
          <p:nvPr/>
        </p:nvSpPr>
        <p:spPr>
          <a:xfrm>
            <a:off x="6946718" y="1600192"/>
            <a:ext cx="1348740" cy="28194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noProof="0" dirty="0">
                <a:solidFill>
                  <a:schemeClr val="tx1"/>
                </a:solidFill>
                <a:latin typeface="+mj-lt"/>
              </a:rPr>
              <a:t>Heat control</a:t>
            </a:r>
          </a:p>
        </p:txBody>
      </p:sp>
      <p:cxnSp>
        <p:nvCxnSpPr>
          <p:cNvPr id="12" name="Connecteur droit avec flèche 11">
            <a:extLst>
              <a:ext uri="{FF2B5EF4-FFF2-40B4-BE49-F238E27FC236}">
                <a16:creationId xmlns:a16="http://schemas.microsoft.com/office/drawing/2014/main" id="{370F4323-D275-4BBE-AE3C-BB18CF42508B}"/>
              </a:ext>
            </a:extLst>
          </p:cNvPr>
          <p:cNvCxnSpPr>
            <a:cxnSpLocks/>
            <a:stCxn id="11" idx="3"/>
          </p:cNvCxnSpPr>
          <p:nvPr/>
        </p:nvCxnSpPr>
        <p:spPr>
          <a:xfrm>
            <a:off x="8295458" y="1741162"/>
            <a:ext cx="742406" cy="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CF1D8E0-BC11-4989-8B34-D559B75A49F3}"/>
              </a:ext>
            </a:extLst>
          </p:cNvPr>
          <p:cNvSpPr/>
          <p:nvPr/>
        </p:nvSpPr>
        <p:spPr>
          <a:xfrm>
            <a:off x="7002780" y="3994792"/>
            <a:ext cx="1348740" cy="552443"/>
          </a:xfrm>
          <a:prstGeom prst="rect">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noProof="0" dirty="0">
                <a:solidFill>
                  <a:schemeClr val="tx1"/>
                </a:solidFill>
                <a:latin typeface="+mj-lt"/>
              </a:rPr>
              <a:t>Flow </a:t>
            </a:r>
            <a:r>
              <a:rPr lang="fr-FR" noProof="0" dirty="0" err="1">
                <a:solidFill>
                  <a:schemeClr val="tx1"/>
                </a:solidFill>
                <a:latin typeface="+mj-lt"/>
              </a:rPr>
              <a:t>controller</a:t>
            </a:r>
            <a:endParaRPr lang="fr-FR" noProof="0" dirty="0">
              <a:solidFill>
                <a:schemeClr val="tx1"/>
              </a:solidFill>
              <a:latin typeface="+mj-lt"/>
            </a:endParaRPr>
          </a:p>
        </p:txBody>
      </p:sp>
      <p:cxnSp>
        <p:nvCxnSpPr>
          <p:cNvPr id="18" name="Connecteur droit avec flèche 17">
            <a:extLst>
              <a:ext uri="{FF2B5EF4-FFF2-40B4-BE49-F238E27FC236}">
                <a16:creationId xmlns:a16="http://schemas.microsoft.com/office/drawing/2014/main" id="{9A82DC11-94A1-421F-AECE-B70DBDA3E09C}"/>
              </a:ext>
            </a:extLst>
          </p:cNvPr>
          <p:cNvCxnSpPr>
            <a:cxnSpLocks/>
            <a:stCxn id="17" idx="3"/>
          </p:cNvCxnSpPr>
          <p:nvPr/>
        </p:nvCxnSpPr>
        <p:spPr>
          <a:xfrm flipV="1">
            <a:off x="8351520" y="4267205"/>
            <a:ext cx="1706880" cy="3809"/>
          </a:xfrm>
          <a:prstGeom prst="straightConnector1">
            <a:avLst/>
          </a:prstGeom>
          <a:ln w="222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464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19DE088-CA46-4BB5-ACA0-6C7F5FD1DBE3}"/>
              </a:ext>
            </a:extLst>
          </p:cNvPr>
          <p:cNvSpPr txBox="1"/>
          <p:nvPr/>
        </p:nvSpPr>
        <p:spPr>
          <a:xfrm>
            <a:off x="3934860" y="160238"/>
            <a:ext cx="4308512" cy="769441"/>
          </a:xfrm>
          <a:prstGeom prst="rect">
            <a:avLst/>
          </a:prstGeom>
          <a:solidFill>
            <a:schemeClr val="bg1"/>
          </a:solidFill>
          <a:ln w="22225">
            <a:solidFill>
              <a:srgbClr val="0000FF"/>
            </a:solidFill>
          </a:ln>
        </p:spPr>
        <p:txBody>
          <a:bodyPr wrap="square" rtlCol="0" anchor="ctr">
            <a:spAutoFit/>
          </a:bodyPr>
          <a:lstStyle/>
          <a:p>
            <a:pPr algn="ctr"/>
            <a:r>
              <a:rPr lang="fr-FR" sz="4400" b="1" noProof="0" dirty="0" err="1">
                <a:solidFill>
                  <a:srgbClr val="0000FF"/>
                </a:solidFill>
                <a:latin typeface="+mj-lt"/>
              </a:rPr>
              <a:t>Radonisation</a:t>
            </a:r>
            <a:endParaRPr lang="fr-FR" sz="2800" b="1" noProof="0" dirty="0">
              <a:solidFill>
                <a:srgbClr val="0000FF"/>
              </a:solidFill>
              <a:latin typeface="+mj-lt"/>
            </a:endParaRPr>
          </a:p>
        </p:txBody>
      </p:sp>
      <p:pic>
        <p:nvPicPr>
          <p:cNvPr id="8" name="Image 7">
            <a:extLst>
              <a:ext uri="{FF2B5EF4-FFF2-40B4-BE49-F238E27FC236}">
                <a16:creationId xmlns:a16="http://schemas.microsoft.com/office/drawing/2014/main" id="{471E0923-658E-48A5-8E44-D0AC8F1A2185}"/>
              </a:ext>
            </a:extLst>
          </p:cNvPr>
          <p:cNvPicPr>
            <a:picLocks noChangeAspect="1"/>
          </p:cNvPicPr>
          <p:nvPr/>
        </p:nvPicPr>
        <p:blipFill>
          <a:blip r:embed="rId2"/>
          <a:stretch>
            <a:fillRect/>
          </a:stretch>
        </p:blipFill>
        <p:spPr>
          <a:xfrm>
            <a:off x="2361127" y="3398772"/>
            <a:ext cx="7125773" cy="2913830"/>
          </a:xfrm>
          <a:prstGeom prst="rect">
            <a:avLst/>
          </a:prstGeom>
          <a:ln w="22225">
            <a:solidFill>
              <a:srgbClr val="00B050"/>
            </a:solidFill>
          </a:ln>
        </p:spPr>
      </p:pic>
      <p:sp>
        <p:nvSpPr>
          <p:cNvPr id="2" name="Espace réservé du numéro de diapositive 1">
            <a:extLst>
              <a:ext uri="{FF2B5EF4-FFF2-40B4-BE49-F238E27FC236}">
                <a16:creationId xmlns:a16="http://schemas.microsoft.com/office/drawing/2014/main" id="{B6F03C60-6263-4676-8253-291C3FFE3C03}"/>
              </a:ext>
            </a:extLst>
          </p:cNvPr>
          <p:cNvSpPr>
            <a:spLocks noGrp="1"/>
          </p:cNvSpPr>
          <p:nvPr>
            <p:ph type="sldNum" sz="quarter" idx="12"/>
          </p:nvPr>
        </p:nvSpPr>
        <p:spPr/>
        <p:txBody>
          <a:bodyPr/>
          <a:lstStyle/>
          <a:p>
            <a:fld id="{192748C4-32B1-418D-A2FD-FF535DC103DE}" type="slidenum">
              <a:rPr lang="fr-FR" sz="2800" noProof="0" smtClean="0"/>
              <a:t>9</a:t>
            </a:fld>
            <a:endParaRPr lang="fr-FR" sz="2800" noProof="0" dirty="0"/>
          </a:p>
        </p:txBody>
      </p:sp>
      <p:sp>
        <p:nvSpPr>
          <p:cNvPr id="6" name="ZoneTexte 5">
            <a:extLst>
              <a:ext uri="{FF2B5EF4-FFF2-40B4-BE49-F238E27FC236}">
                <a16:creationId xmlns:a16="http://schemas.microsoft.com/office/drawing/2014/main" id="{E968C644-44BC-40EF-9D24-39B8B1F4456E}"/>
              </a:ext>
            </a:extLst>
          </p:cNvPr>
          <p:cNvSpPr txBox="1"/>
          <p:nvPr/>
        </p:nvSpPr>
        <p:spPr>
          <a:xfrm>
            <a:off x="60212" y="970181"/>
            <a:ext cx="11933124" cy="2339102"/>
          </a:xfrm>
          <a:prstGeom prst="rect">
            <a:avLst/>
          </a:prstGeom>
          <a:noFill/>
          <a:ln w="22225">
            <a:solidFill>
              <a:schemeClr val="tx1"/>
            </a:solidFill>
          </a:ln>
        </p:spPr>
        <p:txBody>
          <a:bodyPr wrap="square" rtlCol="0">
            <a:spAutoFit/>
          </a:bodyPr>
          <a:lstStyle/>
          <a:p>
            <a:r>
              <a:rPr lang="fr-FR" sz="2000" b="1" noProof="0" dirty="0">
                <a:latin typeface="+mj-lt"/>
                <a:sym typeface="Wingdings" panose="05000000000000000000" pitchFamily="2" charset="2"/>
              </a:rPr>
              <a:t>Principe:</a:t>
            </a:r>
          </a:p>
          <a:p>
            <a:pPr marL="800100" lvl="1" indent="-342900">
              <a:buFont typeface="Arial" panose="020B0604020202020204" pitchFamily="34" charset="0"/>
              <a:buChar char="•"/>
            </a:pPr>
            <a:r>
              <a:rPr lang="fr-FR" noProof="0" dirty="0">
                <a:latin typeface="+mj-lt"/>
                <a:sym typeface="Wingdings" panose="05000000000000000000" pitchFamily="2" charset="2"/>
              </a:rPr>
              <a:t>On envoie une concentration constante de radon à travers l’échantillon.</a:t>
            </a:r>
          </a:p>
          <a:p>
            <a:pPr marL="800100" lvl="1" indent="-342900">
              <a:buFont typeface="Arial" panose="020B0604020202020204" pitchFamily="34" charset="0"/>
              <a:buChar char="•"/>
            </a:pPr>
            <a:r>
              <a:rPr lang="fr-FR" noProof="0" dirty="0">
                <a:latin typeface="+mj-lt"/>
                <a:sym typeface="Wingdings" panose="05000000000000000000" pitchFamily="2" charset="2"/>
              </a:rPr>
              <a:t>La concentration de radon est contrôlée à la sortie avec un </a:t>
            </a:r>
            <a:r>
              <a:rPr lang="fr-FR" noProof="0" dirty="0" err="1">
                <a:latin typeface="+mj-lt"/>
                <a:sym typeface="Wingdings" panose="05000000000000000000" pitchFamily="2" charset="2"/>
              </a:rPr>
              <a:t>RnEye</a:t>
            </a:r>
            <a:r>
              <a:rPr lang="fr-FR" noProof="0" dirty="0">
                <a:latin typeface="+mj-lt"/>
                <a:sym typeface="Wingdings" panose="05000000000000000000" pitchFamily="2" charset="2"/>
              </a:rPr>
              <a:t> pour connaitre l’état de remplissage de l’échantillon.</a:t>
            </a:r>
          </a:p>
          <a:p>
            <a:pPr marL="800100" lvl="1" indent="-342900">
              <a:buFont typeface="Arial" panose="020B0604020202020204" pitchFamily="34" charset="0"/>
              <a:buChar char="•"/>
            </a:pPr>
            <a:r>
              <a:rPr lang="fr-FR" noProof="0" dirty="0">
                <a:latin typeface="+mj-lt"/>
                <a:sym typeface="Wingdings" panose="05000000000000000000" pitchFamily="2" charset="2"/>
              </a:rPr>
              <a:t>L’échantillon peut être refroidi jusqu’à -80°C.</a:t>
            </a:r>
          </a:p>
          <a:p>
            <a:pPr marL="800100" lvl="1" indent="-342900">
              <a:buFont typeface="Arial" panose="020B0604020202020204" pitchFamily="34" charset="0"/>
              <a:buChar char="•"/>
            </a:pPr>
            <a:endParaRPr lang="fr-FR" noProof="0" dirty="0">
              <a:latin typeface="+mj-lt"/>
              <a:sym typeface="Wingdings" panose="05000000000000000000" pitchFamily="2" charset="2"/>
            </a:endParaRPr>
          </a:p>
          <a:p>
            <a:r>
              <a:rPr lang="fr-FR" b="1" noProof="0" dirty="0">
                <a:latin typeface="+mj-lt"/>
                <a:sym typeface="Wingdings" panose="05000000000000000000" pitchFamily="2" charset="2"/>
              </a:rPr>
              <a:t>Banc d’adsorption du CPPM: </a:t>
            </a:r>
          </a:p>
          <a:p>
            <a:pPr marL="742950" lvl="1" indent="-285750">
              <a:buFont typeface="Arial" panose="020B0604020202020204" pitchFamily="34" charset="0"/>
              <a:buChar char="•"/>
            </a:pPr>
            <a:r>
              <a:rPr lang="fr-FR" noProof="0" dirty="0">
                <a:latin typeface="+mj-lt"/>
                <a:sym typeface="Wingdings" panose="05000000000000000000" pitchFamily="2" charset="2"/>
              </a:rPr>
              <a:t>“</a:t>
            </a:r>
            <a:r>
              <a:rPr lang="fr-FR" noProof="0" dirty="0">
                <a:solidFill>
                  <a:srgbClr val="00B050"/>
                </a:solidFill>
                <a:latin typeface="+mj-lt"/>
                <a:sym typeface="Wingdings" panose="05000000000000000000" pitchFamily="2" charset="2"/>
              </a:rPr>
              <a:t>Strasbourg</a:t>
            </a:r>
            <a:r>
              <a:rPr lang="fr-FR" noProof="0" dirty="0">
                <a:latin typeface="+mj-lt"/>
                <a:sym typeface="Wingdings" panose="05000000000000000000" pitchFamily="2" charset="2"/>
              </a:rPr>
              <a:t>”, circuit ouvert, A = 932 ±18 Bq/m3;</a:t>
            </a:r>
          </a:p>
          <a:p>
            <a:pPr marL="742950" lvl="1" indent="-285750">
              <a:buFont typeface="Arial" panose="020B0604020202020204" pitchFamily="34" charset="0"/>
              <a:buChar char="•"/>
            </a:pPr>
            <a:r>
              <a:rPr lang="fr-FR" noProof="0" dirty="0">
                <a:latin typeface="+mj-lt"/>
                <a:sym typeface="Wingdings" panose="05000000000000000000" pitchFamily="2" charset="2"/>
              </a:rPr>
              <a:t>“</a:t>
            </a:r>
            <a:r>
              <a:rPr lang="fr-FR" noProof="0" dirty="0">
                <a:solidFill>
                  <a:schemeClr val="accent1"/>
                </a:solidFill>
                <a:latin typeface="+mj-lt"/>
                <a:sym typeface="Wingdings" panose="05000000000000000000" pitchFamily="2" charset="2"/>
              </a:rPr>
              <a:t>Marseille</a:t>
            </a:r>
            <a:r>
              <a:rPr lang="fr-FR" noProof="0" dirty="0">
                <a:latin typeface="+mj-lt"/>
                <a:sym typeface="Wingdings" panose="05000000000000000000" pitchFamily="2" charset="2"/>
              </a:rPr>
              <a:t>”, circuit fermé, A = 1240 ±41 Bq/m3;</a:t>
            </a:r>
          </a:p>
        </p:txBody>
      </p:sp>
    </p:spTree>
    <p:extLst>
      <p:ext uri="{BB962C8B-B14F-4D97-AF65-F5344CB8AC3E}">
        <p14:creationId xmlns:p14="http://schemas.microsoft.com/office/powerpoint/2010/main" val="2884270763"/>
      </p:ext>
    </p:extLst>
  </p:cSld>
  <p:clrMapOvr>
    <a:masterClrMapping/>
  </p:clrMapOvr>
</p:sld>
</file>

<file path=ppt/theme/theme1.xml><?xml version="1.0" encoding="utf-8"?>
<a:theme xmlns:a="http://schemas.openxmlformats.org/drawingml/2006/main" name="Rétrospective">
  <a:themeElements>
    <a:clrScheme name="Rétrospective">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27008</TotalTime>
  <Words>1520</Words>
  <Application>Microsoft Office PowerPoint</Application>
  <PresentationFormat>Grand écran</PresentationFormat>
  <Paragraphs>298</Paragraphs>
  <Slides>26</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26</vt:i4>
      </vt:variant>
    </vt:vector>
  </HeadingPairs>
  <TitlesOfParts>
    <vt:vector size="33" baseType="lpstr">
      <vt:lpstr>Arial</vt:lpstr>
      <vt:lpstr>Calibri</vt:lpstr>
      <vt:lpstr>Cambria Math</vt:lpstr>
      <vt:lpstr>Symbol</vt:lpstr>
      <vt:lpstr>Times New Roman</vt:lpstr>
      <vt:lpstr>Wingdings</vt:lpstr>
      <vt:lpstr>Rétrospective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Normand</dc:creator>
  <cp:lastModifiedBy>TEDJDITI Hichem</cp:lastModifiedBy>
  <cp:revision>526</cp:revision>
  <dcterms:created xsi:type="dcterms:W3CDTF">2021-01-07T20:31:54Z</dcterms:created>
  <dcterms:modified xsi:type="dcterms:W3CDTF">2025-05-15T11:52:28Z</dcterms:modified>
</cp:coreProperties>
</file>