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572" r:id="rId3"/>
    <p:sldId id="573" r:id="rId4"/>
    <p:sldId id="574" r:id="rId5"/>
    <p:sldId id="576" r:id="rId6"/>
    <p:sldId id="575" r:id="rId7"/>
    <p:sldId id="464" r:id="rId8"/>
    <p:sldId id="373" r:id="rId9"/>
    <p:sldId id="302" r:id="rId10"/>
    <p:sldId id="306" r:id="rId11"/>
    <p:sldId id="308" r:id="rId12"/>
    <p:sldId id="321" r:id="rId13"/>
    <p:sldId id="324" r:id="rId14"/>
    <p:sldId id="323" r:id="rId15"/>
    <p:sldId id="329" r:id="rId16"/>
    <p:sldId id="328" r:id="rId17"/>
    <p:sldId id="507" r:id="rId18"/>
    <p:sldId id="543" r:id="rId19"/>
    <p:sldId id="386" r:id="rId20"/>
    <p:sldId id="568" r:id="rId21"/>
    <p:sldId id="577" r:id="rId22"/>
    <p:sldId id="579" r:id="rId23"/>
    <p:sldId id="583" r:id="rId24"/>
    <p:sldId id="580" r:id="rId25"/>
    <p:sldId id="581" r:id="rId26"/>
    <p:sldId id="582" r:id="rId27"/>
    <p:sldId id="510" r:id="rId28"/>
    <p:sldId id="584" r:id="rId29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62611"/>
  </p:normalViewPr>
  <p:slideViewPr>
    <p:cSldViewPr snapToGrid="0">
      <p:cViewPr varScale="1">
        <p:scale>
          <a:sx n="70" d="100"/>
          <a:sy n="70" d="100"/>
        </p:scale>
        <p:origin x="107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ABCF9-151A-F944-AF48-FB4CDFB3279D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ECCAF-8821-9641-A0DD-7ABD17398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Hi </a:t>
            </a:r>
            <a:r>
              <a:rPr lang="fr-FR" dirty="0" err="1"/>
              <a:t>everyone</a:t>
            </a:r>
            <a:r>
              <a:rPr lang="fr-FR" dirty="0"/>
              <a:t>, </a:t>
            </a:r>
            <a:r>
              <a:rPr lang="fr-FR" dirty="0" err="1"/>
              <a:t>I’m</a:t>
            </a:r>
            <a:r>
              <a:rPr lang="fr-FR" dirty="0"/>
              <a:t> Christine,, and </a:t>
            </a:r>
            <a:r>
              <a:rPr lang="fr-FR" dirty="0" err="1"/>
              <a:t>today</a:t>
            </a:r>
            <a:r>
              <a:rPr lang="fr-FR" dirty="0"/>
              <a:t> I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</a:t>
            </a:r>
            <a:r>
              <a:rPr lang="fr-FR" dirty="0" err="1"/>
              <a:t>present</a:t>
            </a:r>
            <a:r>
              <a:rPr lang="fr-FR" dirty="0"/>
              <a:t>, the </a:t>
            </a:r>
            <a:r>
              <a:rPr lang="en-MY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Heavy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Enhanced Event Reconstruction at Hyper-</a:t>
            </a:r>
            <a:r>
              <a:rPr lang="en-MY" sz="1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Heavy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Kamiokande</a:t>
            </a:r>
            <a:r>
              <a:rPr lang="en-MY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Heavy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using Graph Neural Networks at High Energy</a:t>
            </a:r>
            <a:r>
              <a:rPr lang="fr-FR" dirty="0"/>
              <a:t>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76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Here</a:t>
            </a:r>
            <a:r>
              <a:rPr lang="fr-FR" dirty="0"/>
              <a:t>,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err="1"/>
              <a:t>represents</a:t>
            </a:r>
            <a:r>
              <a:rPr lang="fr-FR" dirty="0"/>
              <a:t> a hit PMT.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37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features</a:t>
            </a:r>
            <a:r>
              <a:rPr lang="fr-FR" dirty="0"/>
              <a:t> like hit </a:t>
            </a:r>
            <a:r>
              <a:rPr lang="fr-FR" dirty="0" err="1"/>
              <a:t>coordinates</a:t>
            </a:r>
            <a:r>
              <a:rPr lang="fr-FR" dirty="0"/>
              <a:t>, charge, and time.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3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Edges connect those PMT nodes based on proximity in charge, time or space.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51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, the </a:t>
            </a:r>
            <a:r>
              <a:rPr lang="fr-FR" dirty="0" err="1"/>
              <a:t>PMTs</a:t>
            </a:r>
            <a:r>
              <a:rPr lang="fr-FR" dirty="0"/>
              <a:t> "exchange" information,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PMT's</a:t>
            </a:r>
            <a:r>
              <a:rPr lang="fr-FR" dirty="0"/>
              <a:t> </a:t>
            </a:r>
            <a:r>
              <a:rPr lang="fr-FR" dirty="0" err="1"/>
              <a:t>neighbors</a:t>
            </a:r>
            <a:r>
              <a:rPr lang="fr-FR" dirty="0"/>
              <a:t> :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called</a:t>
            </a:r>
            <a:r>
              <a:rPr lang="fr-FR" dirty="0"/>
              <a:t> the </a:t>
            </a:r>
            <a:r>
              <a:rPr lang="fr-FR" dirty="0" err="1"/>
              <a:t>aggregation</a:t>
            </a:r>
            <a:r>
              <a:rPr lang="fr-FR" dirty="0"/>
              <a:t> </a:t>
            </a:r>
            <a:r>
              <a:rPr lang="fr-FR" dirty="0" err="1"/>
              <a:t>step</a:t>
            </a: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err="1"/>
              <a:t>aggregates</a:t>
            </a:r>
            <a:r>
              <a:rPr lang="fr-FR" dirty="0"/>
              <a:t> data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neighbors</a:t>
            </a:r>
            <a:r>
              <a:rPr lang="fr-FR" dirty="0"/>
              <a:t>,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65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and </a:t>
            </a:r>
            <a:r>
              <a:rPr lang="fr-FR" dirty="0" err="1"/>
              <a:t>doing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multiple times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refining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PMT </a:t>
            </a:r>
            <a:r>
              <a:rPr lang="fr-FR" dirty="0" err="1"/>
              <a:t>features</a:t>
            </a:r>
            <a:r>
              <a:rPr lang="fr-FR" dirty="0"/>
              <a:t> layer by layer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called</a:t>
            </a:r>
            <a:r>
              <a:rPr lang="fr-FR" dirty="0"/>
              <a:t>  **</a:t>
            </a:r>
            <a:r>
              <a:rPr lang="fr-FR" dirty="0" err="1"/>
              <a:t>embedding</a:t>
            </a:r>
            <a:r>
              <a:rPr lang="fr-FR" dirty="0"/>
              <a:t>**.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6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And </a:t>
            </a:r>
            <a:r>
              <a:rPr lang="fr-FR" dirty="0" err="1"/>
              <a:t>now</a:t>
            </a:r>
            <a:r>
              <a:rPr lang="fr-FR" dirty="0"/>
              <a:t>, if </a:t>
            </a:r>
            <a:r>
              <a:rPr lang="fr-FR" dirty="0" err="1"/>
              <a:t>we</a:t>
            </a:r>
            <a:r>
              <a:rPr lang="fr-FR" dirty="0"/>
              <a:t> look at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entire</a:t>
            </a:r>
            <a:r>
              <a:rPr lang="fr-FR" dirty="0"/>
              <a:t> graph,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9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fr-FR" dirty="0"/>
              <a:t>In the end, the graph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reduced</a:t>
            </a:r>
            <a:r>
              <a:rPr lang="fr-FR" dirty="0"/>
              <a:t> to a 1D </a:t>
            </a:r>
            <a:r>
              <a:rPr lang="fr-FR" dirty="0" err="1"/>
              <a:t>vector</a:t>
            </a:r>
            <a:r>
              <a:rPr lang="fr-FR" dirty="0"/>
              <a:t>,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39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passed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a multi-layer perceptron to </a:t>
            </a:r>
            <a:r>
              <a:rPr lang="fr-FR" dirty="0" err="1"/>
              <a:t>classify</a:t>
            </a:r>
            <a:r>
              <a:rPr lang="fr-FR" dirty="0"/>
              <a:t> the </a:t>
            </a:r>
            <a:r>
              <a:rPr lang="fr-FR" dirty="0" err="1"/>
              <a:t>event</a:t>
            </a:r>
            <a:r>
              <a:rPr lang="fr-FR" dirty="0"/>
              <a:t>,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53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by </a:t>
            </a:r>
            <a:r>
              <a:rPr lang="fr-FR" dirty="0" err="1"/>
              <a:t>minimizing</a:t>
            </a:r>
            <a:r>
              <a:rPr lang="fr-FR" dirty="0"/>
              <a:t> the </a:t>
            </a:r>
            <a:r>
              <a:rPr lang="fr-FR" dirty="0" err="1"/>
              <a:t>loss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to match the output to the </a:t>
            </a:r>
            <a:r>
              <a:rPr lang="fr-FR" dirty="0" err="1"/>
              <a:t>true</a:t>
            </a:r>
            <a:r>
              <a:rPr lang="fr-FR" dirty="0"/>
              <a:t> label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07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And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how </a:t>
            </a:r>
            <a:r>
              <a:rPr lang="fr-FR" dirty="0" err="1"/>
              <a:t>we</a:t>
            </a:r>
            <a:r>
              <a:rPr lang="fr-FR" dirty="0"/>
              <a:t> go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event</a:t>
            </a:r>
            <a:r>
              <a:rPr lang="fr-FR" dirty="0"/>
              <a:t> to graph classification.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1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F1912-6136-1374-B7D8-EA2E7BB33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E6F94E-C6C8-72AB-D084-CF7189E6D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72B9B42-CC67-C329-38AB-3EFA11CEB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effectLst/>
              </a:rPr>
              <a:t>SO FIRST, Hyper-</a:t>
            </a:r>
            <a:r>
              <a:rPr lang="fr-FR" dirty="0" err="1">
                <a:effectLst/>
              </a:rPr>
              <a:t>Kamiokande</a:t>
            </a:r>
            <a:r>
              <a:rPr lang="fr-FR" dirty="0">
                <a:effectLst/>
              </a:rPr>
              <a:t> (HK) </a:t>
            </a:r>
            <a:r>
              <a:rPr lang="fr-FR" dirty="0" err="1">
                <a:effectLst/>
              </a:rPr>
              <a:t>is</a:t>
            </a:r>
            <a:r>
              <a:rPr lang="fr-FR" dirty="0">
                <a:effectLst/>
              </a:rPr>
              <a:t> the </a:t>
            </a:r>
            <a:r>
              <a:rPr lang="fr-FR" dirty="0" err="1">
                <a:effectLst/>
              </a:rPr>
              <a:t>next-generation</a:t>
            </a:r>
            <a:r>
              <a:rPr lang="fr-FR" dirty="0">
                <a:effectLst/>
              </a:rPr>
              <a:t> neutrino detector in Japan, </a:t>
            </a:r>
            <a:r>
              <a:rPr lang="fr-FR" dirty="0" err="1">
                <a:effectLst/>
              </a:rPr>
              <a:t>designed</a:t>
            </a:r>
            <a:r>
              <a:rPr lang="fr-FR" dirty="0">
                <a:effectLst/>
              </a:rPr>
              <a:t> to push the </a:t>
            </a:r>
            <a:r>
              <a:rPr lang="fr-FR" dirty="0" err="1">
                <a:effectLst/>
              </a:rPr>
              <a:t>boundaries</a:t>
            </a:r>
            <a:r>
              <a:rPr lang="fr-FR" dirty="0">
                <a:effectLst/>
              </a:rPr>
              <a:t> of neutrino </a:t>
            </a:r>
            <a:r>
              <a:rPr lang="fr-FR" dirty="0" err="1">
                <a:effectLst/>
              </a:rPr>
              <a:t>physics</a:t>
            </a:r>
            <a:r>
              <a:rPr lang="fr-FR" dirty="0">
                <a:effectLst/>
              </a:rPr>
              <a:t>, </a:t>
            </a:r>
            <a:r>
              <a:rPr lang="fr-FR" dirty="0" err="1">
                <a:effectLst/>
              </a:rPr>
              <a:t>especially</a:t>
            </a:r>
            <a:r>
              <a:rPr lang="fr-FR" dirty="0">
                <a:effectLst/>
              </a:rPr>
              <a:t> CP violation in the lepton </a:t>
            </a:r>
            <a:r>
              <a:rPr lang="fr-FR" dirty="0" err="1">
                <a:effectLst/>
              </a:rPr>
              <a:t>sector</a:t>
            </a:r>
            <a:r>
              <a:rPr lang="fr-FR" dirty="0">
                <a:effectLst/>
              </a:rPr>
              <a:t>. </a:t>
            </a:r>
            <a:r>
              <a:rPr lang="fr-FR" dirty="0" err="1">
                <a:effectLst/>
              </a:rPr>
              <a:t>With</a:t>
            </a:r>
            <a:r>
              <a:rPr lang="fr-FR" dirty="0">
                <a:effectLst/>
              </a:rPr>
              <a:t> a </a:t>
            </a:r>
            <a:r>
              <a:rPr lang="fr-FR" dirty="0" err="1">
                <a:effectLst/>
              </a:rPr>
              <a:t>larger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target</a:t>
            </a:r>
            <a:r>
              <a:rPr lang="fr-FR" dirty="0">
                <a:effectLst/>
              </a:rPr>
              <a:t> volume, </a:t>
            </a:r>
            <a:r>
              <a:rPr lang="fr-FR" dirty="0" err="1">
                <a:effectLst/>
              </a:rPr>
              <a:t>enhanced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photodetectors</a:t>
            </a:r>
            <a:r>
              <a:rPr lang="fr-FR" dirty="0">
                <a:effectLst/>
              </a:rPr>
              <a:t>, and </a:t>
            </a:r>
            <a:r>
              <a:rPr lang="fr-FR" dirty="0" err="1">
                <a:effectLst/>
              </a:rPr>
              <a:t>better</a:t>
            </a:r>
            <a:r>
              <a:rPr lang="fr-FR" dirty="0">
                <a:effectLst/>
              </a:rPr>
              <a:t> calibration, HK </a:t>
            </a:r>
            <a:r>
              <a:rPr lang="fr-FR" dirty="0" err="1">
                <a:effectLst/>
              </a:rPr>
              <a:t>aims</a:t>
            </a:r>
            <a:r>
              <a:rPr lang="fr-FR" dirty="0">
                <a:effectLst/>
              </a:rPr>
              <a:t> for </a:t>
            </a:r>
            <a:r>
              <a:rPr lang="fr-FR" dirty="0" err="1">
                <a:effectLst/>
              </a:rPr>
              <a:t>unprecedented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precision</a:t>
            </a:r>
            <a:r>
              <a:rPr lang="fr-FR" dirty="0">
                <a:effectLst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effectLst/>
              </a:rPr>
              <a:t>In </a:t>
            </a:r>
            <a:r>
              <a:rPr lang="fr-FR" dirty="0" err="1">
                <a:effectLst/>
              </a:rPr>
              <a:t>this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context</a:t>
            </a:r>
            <a:r>
              <a:rPr lang="fr-FR" dirty="0">
                <a:effectLst/>
              </a:rPr>
              <a:t>, machine </a:t>
            </a:r>
            <a:r>
              <a:rPr lang="fr-FR" dirty="0" err="1">
                <a:effectLst/>
              </a:rPr>
              <a:t>learning</a:t>
            </a:r>
            <a:r>
              <a:rPr lang="fr-FR" dirty="0">
                <a:effectLst/>
              </a:rPr>
              <a:t>, </a:t>
            </a:r>
            <a:r>
              <a:rPr lang="fr-FR" dirty="0" err="1">
                <a:effectLst/>
              </a:rPr>
              <a:t>particularly</a:t>
            </a:r>
            <a:r>
              <a:rPr lang="fr-FR" dirty="0">
                <a:effectLst/>
              </a:rPr>
              <a:t> graph neural networks (</a:t>
            </a:r>
            <a:r>
              <a:rPr lang="fr-FR" dirty="0" err="1">
                <a:effectLst/>
              </a:rPr>
              <a:t>GNNs</a:t>
            </a:r>
            <a:r>
              <a:rPr lang="fr-FR" dirty="0">
                <a:effectLst/>
              </a:rPr>
              <a:t>), can help exploit </a:t>
            </a:r>
            <a:r>
              <a:rPr lang="fr-FR" dirty="0" err="1">
                <a:effectLst/>
              </a:rPr>
              <a:t>HK’s</a:t>
            </a:r>
            <a:r>
              <a:rPr lang="fr-FR" dirty="0">
                <a:effectLst/>
              </a:rPr>
              <a:t> full </a:t>
            </a:r>
            <a:r>
              <a:rPr lang="fr-FR" dirty="0" err="1">
                <a:effectLst/>
              </a:rPr>
              <a:t>potential</a:t>
            </a:r>
            <a:r>
              <a:rPr lang="fr-FR" dirty="0">
                <a:effectLst/>
              </a:rPr>
              <a:t> by </a:t>
            </a:r>
            <a:r>
              <a:rPr lang="fr-FR" dirty="0" err="1">
                <a:effectLst/>
              </a:rPr>
              <a:t>providing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faster</a:t>
            </a:r>
            <a:r>
              <a:rPr lang="fr-FR" dirty="0">
                <a:effectLst/>
              </a:rPr>
              <a:t> and more </a:t>
            </a:r>
            <a:r>
              <a:rPr lang="fr-FR" dirty="0" err="1">
                <a:effectLst/>
              </a:rPr>
              <a:t>precise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event</a:t>
            </a:r>
            <a:r>
              <a:rPr lang="fr-FR" dirty="0">
                <a:effectLst/>
              </a:rPr>
              <a:t> reconstruction.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786905-8014-B950-2599-102D081A1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35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Let’s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evaluate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our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GNN software,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compared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to the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existing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likelihood-based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software.</a:t>
            </a:r>
          </a:p>
          <a:p>
            <a:endParaRPr lang="fr-FR" b="0" i="0" u="none" strike="noStrike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73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72331-D666-C454-D25A-F685A4423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D11A98-7A23-F7EF-657D-D4A1424A8C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B85BE97-2C5D-1A2C-90C6-E7212BE10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 **e/</a:t>
            </a:r>
            <a:r>
              <a:rPr lang="el-GR" dirty="0"/>
              <a:t>μ </a:t>
            </a:r>
            <a:r>
              <a:rPr lang="fr-FR" dirty="0" err="1"/>
              <a:t>Separation</a:t>
            </a:r>
            <a:r>
              <a:rPr lang="fr-FR" dirty="0"/>
              <a:t>**: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perform</a:t>
            </a:r>
            <a:r>
              <a:rPr lang="fr-FR" dirty="0"/>
              <a:t> </a:t>
            </a:r>
            <a:r>
              <a:rPr lang="fr-FR" dirty="0" err="1"/>
              <a:t>well</a:t>
            </a:r>
            <a:r>
              <a:rPr lang="fr-FR" dirty="0"/>
              <a:t>, but the GNN shows an </a:t>
            </a:r>
            <a:r>
              <a:rPr lang="fr-FR" dirty="0" err="1"/>
              <a:t>advantage</a:t>
            </a:r>
            <a:r>
              <a:rPr lang="fr-FR" dirty="0"/>
              <a:t> </a:t>
            </a:r>
            <a:r>
              <a:rPr lang="fr-FR" dirty="0" err="1"/>
              <a:t>near</a:t>
            </a:r>
            <a:r>
              <a:rPr lang="fr-FR" dirty="0"/>
              <a:t> the tank </a:t>
            </a:r>
            <a:r>
              <a:rPr lang="fr-FR" dirty="0" err="1"/>
              <a:t>walls</a:t>
            </a:r>
            <a:r>
              <a:rPr lang="fr-FR" dirty="0"/>
              <a:t>, </a:t>
            </a:r>
            <a:r>
              <a:rPr lang="fr-FR" dirty="0" err="1"/>
              <a:t>potentially</a:t>
            </a:r>
            <a:r>
              <a:rPr lang="fr-FR" dirty="0"/>
              <a:t> </a:t>
            </a:r>
            <a:r>
              <a:rPr lang="fr-FR" dirty="0" err="1"/>
              <a:t>allowing</a:t>
            </a:r>
            <a:r>
              <a:rPr lang="fr-FR" dirty="0"/>
              <a:t> an expansion of the </a:t>
            </a:r>
            <a:r>
              <a:rPr lang="fr-FR" dirty="0" err="1"/>
              <a:t>fiducial</a:t>
            </a:r>
            <a:r>
              <a:rPr lang="fr-FR" dirty="0"/>
              <a:t> volume, </a:t>
            </a:r>
            <a:r>
              <a:rPr lang="fr-FR" dirty="0" err="1"/>
              <a:t>meaning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eventually</a:t>
            </a:r>
            <a:r>
              <a:rPr lang="fr-FR" dirty="0"/>
              <a:t> </a:t>
            </a:r>
            <a:r>
              <a:rPr lang="fr-FR" dirty="0" err="1"/>
              <a:t>reduce</a:t>
            </a:r>
            <a:r>
              <a:rPr lang="fr-FR" dirty="0"/>
              <a:t> the </a:t>
            </a:r>
            <a:r>
              <a:rPr lang="fr-FR" dirty="0" err="1"/>
              <a:t>statistical</a:t>
            </a:r>
            <a:r>
              <a:rPr lang="fr-FR" dirty="0"/>
              <a:t> </a:t>
            </a:r>
            <a:r>
              <a:rPr lang="fr-FR" dirty="0" err="1"/>
              <a:t>error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8ADF5D-9135-558A-8759-B7CA208B8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7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FC398-CEBC-70E3-C7E7-34E108DE0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4526E18-CCE6-0D11-4F05-EDFC73935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45BF32-340B-16A4-3617-1DDE05127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**e/</a:t>
            </a:r>
            <a:r>
              <a:rPr lang="el-GR" dirty="0"/>
              <a:t>π0 </a:t>
            </a:r>
            <a:r>
              <a:rPr lang="fr-FR" dirty="0" err="1"/>
              <a:t>Separation</a:t>
            </a:r>
            <a:r>
              <a:rPr lang="fr-FR" dirty="0"/>
              <a:t>**: the GNN </a:t>
            </a:r>
            <a:r>
              <a:rPr lang="fr-FR" dirty="0" err="1"/>
              <a:t>achieves</a:t>
            </a:r>
            <a:r>
              <a:rPr lang="fr-FR" dirty="0"/>
              <a:t> 99% signal </a:t>
            </a:r>
            <a:r>
              <a:rPr lang="fr-FR" dirty="0" err="1"/>
              <a:t>efficiency</a:t>
            </a:r>
            <a:r>
              <a:rPr lang="fr-FR" dirty="0"/>
              <a:t> at 25% </a:t>
            </a:r>
            <a:r>
              <a:rPr lang="el-GR" dirty="0"/>
              <a:t>π0 </a:t>
            </a:r>
            <a:r>
              <a:rPr lang="fr-FR" dirty="0"/>
              <a:t>background acceptance, </a:t>
            </a:r>
            <a:r>
              <a:rPr lang="fr-FR" dirty="0" err="1"/>
              <a:t>compared</a:t>
            </a:r>
            <a:r>
              <a:rPr lang="fr-FR" dirty="0"/>
              <a:t> to 94% for the </a:t>
            </a:r>
            <a:r>
              <a:rPr lang="fr-FR" dirty="0" err="1"/>
              <a:t>existing</a:t>
            </a:r>
            <a:r>
              <a:rPr lang="fr-FR" dirty="0"/>
              <a:t> software, </a:t>
            </a:r>
            <a:r>
              <a:rPr lang="fr-FR" dirty="0" err="1"/>
              <a:t>again</a:t>
            </a:r>
            <a:r>
              <a:rPr lang="fr-FR" dirty="0"/>
              <a:t> </a:t>
            </a:r>
            <a:r>
              <a:rPr lang="fr-FR" dirty="0" err="1"/>
              <a:t>showing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performance </a:t>
            </a:r>
            <a:r>
              <a:rPr lang="fr-FR" dirty="0" err="1"/>
              <a:t>near</a:t>
            </a:r>
            <a:r>
              <a:rPr lang="fr-FR" dirty="0"/>
              <a:t> the tank </a:t>
            </a:r>
            <a:r>
              <a:rPr lang="fr-FR" dirty="0" err="1"/>
              <a:t>walls</a:t>
            </a:r>
            <a:r>
              <a:rPr lang="fr-FR" dirty="0"/>
              <a:t>, </a:t>
            </a:r>
            <a:r>
              <a:rPr lang="fr-FR" dirty="0" err="1"/>
              <a:t>implying</a:t>
            </a:r>
            <a:r>
              <a:rPr lang="fr-FR" dirty="0"/>
              <a:t> </a:t>
            </a:r>
            <a:r>
              <a:rPr lang="fr-FR" dirty="0" err="1"/>
              <a:t>again</a:t>
            </a:r>
            <a:r>
              <a:rPr lang="fr-FR" dirty="0"/>
              <a:t> the </a:t>
            </a:r>
            <a:r>
              <a:rPr lang="fr-FR" dirty="0" err="1"/>
              <a:t>reduction</a:t>
            </a:r>
            <a:r>
              <a:rPr lang="fr-FR" dirty="0"/>
              <a:t> of </a:t>
            </a:r>
            <a:r>
              <a:rPr lang="fr-FR" dirty="0" err="1"/>
              <a:t>statistical</a:t>
            </a:r>
            <a:r>
              <a:rPr lang="fr-FR" dirty="0"/>
              <a:t> </a:t>
            </a:r>
            <a:r>
              <a:rPr lang="fr-FR" dirty="0" err="1"/>
              <a:t>error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307D9C-DCD0-46F2-898D-7D8BB58B6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0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F04E-8BCD-3344-51F1-18FDCFFBA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B517B0-1051-5268-117B-990F91EE3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2398C0-5F4C-C6A5-5370-9AC148F68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Moreover</a:t>
            </a:r>
            <a:r>
              <a:rPr lang="fr-FR" dirty="0"/>
              <a:t>, the background acceptance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reduced</a:t>
            </a:r>
            <a:r>
              <a:rPr lang="fr-FR" dirty="0"/>
              <a:t> to 10%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reducing</a:t>
            </a:r>
            <a:r>
              <a:rPr lang="fr-FR" dirty="0"/>
              <a:t> the 99% signal </a:t>
            </a:r>
            <a:r>
              <a:rPr lang="fr-FR" dirty="0" err="1"/>
              <a:t>efficiency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software :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potentially</a:t>
            </a:r>
            <a:r>
              <a:rPr lang="fr-FR" dirty="0"/>
              <a:t> </a:t>
            </a:r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decrease</a:t>
            </a:r>
            <a:r>
              <a:rPr lang="fr-FR" dirty="0"/>
              <a:t> of  the </a:t>
            </a:r>
            <a:r>
              <a:rPr lang="fr-FR" dirty="0" err="1"/>
              <a:t>systematic</a:t>
            </a:r>
            <a:r>
              <a:rPr lang="fr-FR" dirty="0"/>
              <a:t> </a:t>
            </a:r>
            <a:r>
              <a:rPr lang="fr-FR" dirty="0" err="1"/>
              <a:t>error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18F7B-7C3D-69CB-AA94-A9B0CC516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7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C61B-10C9-6913-EFBC-EFA653D16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3F3CCB-F4C6-ED5C-5897-4477506B5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850810-3532-689D-0DDC-554FBFF91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 **Energy Reconstruction**: At 500 MeV, the GNN </a:t>
            </a:r>
            <a:r>
              <a:rPr lang="fr-FR" dirty="0" err="1"/>
              <a:t>achieves</a:t>
            </a:r>
            <a:r>
              <a:rPr lang="fr-FR" dirty="0"/>
              <a:t> 5.5% </a:t>
            </a:r>
            <a:r>
              <a:rPr lang="fr-FR" dirty="0" err="1"/>
              <a:t>resolution</a:t>
            </a:r>
            <a:r>
              <a:rPr lang="fr-FR" dirty="0"/>
              <a:t> versus 7% for the </a:t>
            </a:r>
            <a:r>
              <a:rPr lang="fr-FR" dirty="0" err="1"/>
              <a:t>existing</a:t>
            </a:r>
            <a:r>
              <a:rPr lang="fr-FR" dirty="0"/>
              <a:t> software, </a:t>
            </a:r>
            <a:r>
              <a:rPr lang="fr-FR" dirty="0" err="1"/>
              <a:t>though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introduces</a:t>
            </a:r>
            <a:r>
              <a:rPr lang="fr-FR" dirty="0"/>
              <a:t> a 1.5% </a:t>
            </a:r>
            <a:r>
              <a:rPr lang="fr-FR" dirty="0" err="1"/>
              <a:t>bias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</a:t>
            </a:r>
            <a:r>
              <a:rPr lang="fr-FR" dirty="0" err="1"/>
              <a:t>further</a:t>
            </a:r>
            <a:r>
              <a:rPr lang="fr-FR" dirty="0"/>
              <a:t> investigation.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18521A-B69A-8A9C-F76D-8670D1FFD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34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532F-723F-B8C7-E707-46FF0F6FD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E059454-0E66-C9D7-3343-B5EDE68F3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B48C9E8-BC99-1A29-9372-967FE6235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 **Vertex Reconstruction**: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multi </a:t>
            </a:r>
            <a:r>
              <a:rPr lang="fr-FR" dirty="0" err="1"/>
              <a:t>dimensionnanl</a:t>
            </a:r>
            <a:r>
              <a:rPr lang="fr-FR" dirty="0"/>
              <a:t> reconstruction, the GNN </a:t>
            </a:r>
            <a:r>
              <a:rPr lang="fr-FR" dirty="0" err="1"/>
              <a:t>still</a:t>
            </a:r>
            <a:r>
              <a:rPr lang="fr-FR" dirty="0"/>
              <a:t> lags </a:t>
            </a:r>
            <a:r>
              <a:rPr lang="fr-FR" dirty="0" err="1"/>
              <a:t>behind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resolution</a:t>
            </a:r>
            <a:r>
              <a:rPr lang="fr-FR" dirty="0"/>
              <a:t> of 203 cm </a:t>
            </a:r>
            <a:r>
              <a:rPr lang="fr-FR" dirty="0" err="1"/>
              <a:t>compared</a:t>
            </a:r>
            <a:r>
              <a:rPr lang="fr-FR" dirty="0"/>
              <a:t> to 22 cm for the </a:t>
            </a:r>
            <a:r>
              <a:rPr lang="fr-FR" dirty="0" err="1"/>
              <a:t>existing</a:t>
            </a:r>
            <a:r>
              <a:rPr lang="fr-FR" dirty="0"/>
              <a:t> software. 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obviously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a </a:t>
            </a:r>
            <a:r>
              <a:rPr lang="fr-FR" dirty="0" err="1"/>
              <a:t>work</a:t>
            </a:r>
            <a:r>
              <a:rPr lang="fr-FR" dirty="0"/>
              <a:t> in </a:t>
            </a:r>
            <a:r>
              <a:rPr lang="fr-FR" dirty="0" err="1"/>
              <a:t>progress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4922BB-8D63-2B39-9AE2-269B6C1C7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28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269AC-9A16-7BE1-9097-2E5943B99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53CBCFF-59A1-1837-97C5-A5C86A017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D0B1A0-6FC9-6C56-E730-A3A36C3F5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GNN </a:t>
            </a:r>
            <a:r>
              <a:rPr lang="fr-FR" dirty="0" err="1"/>
              <a:t>delivers</a:t>
            </a:r>
            <a:r>
              <a:rPr lang="fr-FR" dirty="0"/>
              <a:t> </a:t>
            </a:r>
            <a:r>
              <a:rPr lang="fr-FR" dirty="0" err="1"/>
              <a:t>superior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for </a:t>
            </a:r>
            <a:r>
              <a:rPr lang="fr-FR" dirty="0" err="1"/>
              <a:t>particle</a:t>
            </a:r>
            <a:r>
              <a:rPr lang="fr-FR" dirty="0"/>
              <a:t> identification and </a:t>
            </a:r>
            <a:r>
              <a:rPr lang="fr-FR" dirty="0" err="1"/>
              <a:t>energy</a:t>
            </a:r>
            <a:r>
              <a:rPr lang="fr-FR" dirty="0"/>
              <a:t> reconstruction, but vertex reconstruction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</a:t>
            </a:r>
            <a:r>
              <a:rPr lang="fr-FR" dirty="0" err="1"/>
              <a:t>improvement</a:t>
            </a:r>
            <a:r>
              <a:rPr lang="fr-F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top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GNN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exhibits</a:t>
            </a:r>
            <a:r>
              <a:rPr lang="fr-FR" dirty="0"/>
              <a:t> </a:t>
            </a:r>
            <a:r>
              <a:rPr lang="fr-FR" dirty="0" err="1"/>
              <a:t>computationnal</a:t>
            </a:r>
            <a:r>
              <a:rPr lang="fr-FR" dirty="0"/>
              <a:t> pros as  It </a:t>
            </a:r>
            <a:r>
              <a:rPr lang="fr-FR" dirty="0" err="1"/>
              <a:t>processes</a:t>
            </a:r>
            <a:r>
              <a:rPr lang="fr-FR" dirty="0"/>
              <a:t> 1 </a:t>
            </a:r>
            <a:r>
              <a:rPr lang="fr-FR" dirty="0" err="1"/>
              <a:t>events</a:t>
            </a:r>
            <a:r>
              <a:rPr lang="fr-FR" dirty="0"/>
              <a:t> in 0.1 seconds </a:t>
            </a:r>
            <a:r>
              <a:rPr lang="fr-FR" dirty="0" err="1"/>
              <a:t>only</a:t>
            </a:r>
            <a:r>
              <a:rPr lang="fr-FR" dirty="0"/>
              <a:t>, </a:t>
            </a:r>
            <a:r>
              <a:rPr lang="fr-FR" dirty="0" err="1"/>
              <a:t>compared</a:t>
            </a:r>
            <a:r>
              <a:rPr lang="fr-FR" dirty="0"/>
              <a:t> to 1 minute 30 seconds for the </a:t>
            </a:r>
            <a:r>
              <a:rPr lang="fr-FR" dirty="0" err="1"/>
              <a:t>existing</a:t>
            </a:r>
            <a:r>
              <a:rPr lang="fr-FR" dirty="0"/>
              <a:t> software.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And </a:t>
            </a:r>
            <a:r>
              <a:rPr lang="fr-FR" dirty="0" err="1"/>
              <a:t>now</a:t>
            </a:r>
            <a:r>
              <a:rPr lang="fr-FR" dirty="0"/>
              <a:t> , The </a:t>
            </a:r>
            <a:r>
              <a:rPr lang="fr-FR" dirty="0" err="1"/>
              <a:t>next</a:t>
            </a:r>
            <a:r>
              <a:rPr lang="fr-FR" dirty="0"/>
              <a:t> BIG </a:t>
            </a:r>
            <a:r>
              <a:rPr lang="fr-FR" dirty="0" err="1"/>
              <a:t>step</a:t>
            </a:r>
            <a:r>
              <a:rPr lang="fr-FR" dirty="0"/>
              <a:t>  IS  to test </a:t>
            </a:r>
            <a:r>
              <a:rPr lang="fr-FR" dirty="0" err="1"/>
              <a:t>our</a:t>
            </a:r>
            <a:r>
              <a:rPr lang="fr-FR" dirty="0"/>
              <a:t> GNN on </a:t>
            </a:r>
            <a:r>
              <a:rPr lang="fr-FR" dirty="0" err="1"/>
              <a:t>well-controlled</a:t>
            </a:r>
            <a:r>
              <a:rPr lang="fr-FR" dirty="0"/>
              <a:t> data,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plan to do at the Water </a:t>
            </a:r>
            <a:r>
              <a:rPr lang="fr-FR" dirty="0" err="1"/>
              <a:t>Cherenkov</a:t>
            </a:r>
            <a:r>
              <a:rPr lang="fr-FR" dirty="0"/>
              <a:t> Test </a:t>
            </a:r>
            <a:r>
              <a:rPr lang="fr-FR" dirty="0" err="1"/>
              <a:t>Experiment</a:t>
            </a:r>
            <a:r>
              <a:rPr lang="fr-FR" dirty="0"/>
              <a:t> (WCTE), a proof of </a:t>
            </a:r>
            <a:r>
              <a:rPr lang="fr-FR" dirty="0" err="1"/>
              <a:t>technology</a:t>
            </a:r>
            <a:r>
              <a:rPr lang="fr-FR" dirty="0"/>
              <a:t> for Hyper-</a:t>
            </a:r>
            <a:r>
              <a:rPr lang="fr-FR" dirty="0" err="1"/>
              <a:t>Kamiokande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E97975-C999-8BB7-9718-C2E1DA300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4D284-8FF2-1F57-AD8C-AD2B01CA6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6BD14D-2A28-8CD7-8159-AFC543808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2F31FE-D43F-A45D-8B1B-1B3C103FA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conclude</a:t>
            </a:r>
            <a:r>
              <a:rPr lang="fr-FR" dirty="0"/>
              <a:t>, </a:t>
            </a:r>
            <a:r>
              <a:rPr lang="fr-FR" dirty="0" err="1"/>
              <a:t>what</a:t>
            </a:r>
            <a:r>
              <a:rPr lang="fr-FR" dirty="0"/>
              <a:t> I </a:t>
            </a:r>
            <a:r>
              <a:rPr lang="fr-FR" dirty="0" err="1"/>
              <a:t>want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to </a:t>
            </a:r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away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talk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Hyper-</a:t>
            </a:r>
            <a:r>
              <a:rPr lang="fr-FR" dirty="0" err="1"/>
              <a:t>Kamiokande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next-generation</a:t>
            </a:r>
            <a:r>
              <a:rPr lang="fr-FR" dirty="0"/>
              <a:t> neutrino detector, </a:t>
            </a:r>
            <a:r>
              <a:rPr lang="fr-FR" dirty="0" err="1"/>
              <a:t>designed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unparalleled</a:t>
            </a:r>
            <a:r>
              <a:rPr lang="fr-FR" dirty="0"/>
              <a:t> </a:t>
            </a:r>
            <a:r>
              <a:rPr lang="fr-FR" dirty="0" err="1"/>
              <a:t>precision</a:t>
            </a:r>
            <a:r>
              <a:rPr lang="fr-FR" dirty="0"/>
              <a:t>. To </a:t>
            </a:r>
            <a:r>
              <a:rPr lang="fr-FR" dirty="0" err="1"/>
              <a:t>fully</a:t>
            </a:r>
            <a:r>
              <a:rPr lang="fr-FR" dirty="0"/>
              <a:t> exploit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potential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push </a:t>
            </a:r>
            <a:r>
              <a:rPr lang="fr-FR" dirty="0" err="1"/>
              <a:t>our</a:t>
            </a:r>
            <a:r>
              <a:rPr lang="fr-FR" dirty="0"/>
              <a:t> reconstruction techniques to the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. </a:t>
            </a:r>
            <a:r>
              <a:rPr lang="fr-FR" dirty="0" err="1"/>
              <a:t>That’s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we’re</a:t>
            </a:r>
            <a:r>
              <a:rPr lang="fr-FR" dirty="0"/>
              <a:t> </a:t>
            </a:r>
            <a:r>
              <a:rPr lang="fr-FR" dirty="0" err="1"/>
              <a:t>relying</a:t>
            </a:r>
            <a:r>
              <a:rPr lang="fr-FR" dirty="0"/>
              <a:t> on machine </a:t>
            </a:r>
            <a:r>
              <a:rPr lang="fr-FR" dirty="0" err="1"/>
              <a:t>learning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proving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a </a:t>
            </a:r>
            <a:r>
              <a:rPr lang="fr-FR" dirty="0" err="1"/>
              <a:t>powerful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for </a:t>
            </a:r>
            <a:r>
              <a:rPr lang="fr-FR" dirty="0" err="1"/>
              <a:t>enhancing</a:t>
            </a:r>
            <a:r>
              <a:rPr lang="fr-FR" dirty="0"/>
              <a:t> </a:t>
            </a:r>
            <a:r>
              <a:rPr lang="fr-FR" dirty="0" err="1"/>
              <a:t>precision</a:t>
            </a:r>
            <a:r>
              <a:rPr lang="fr-FR" dirty="0"/>
              <a:t> and </a:t>
            </a:r>
            <a:r>
              <a:rPr lang="fr-FR" dirty="0" err="1"/>
              <a:t>unlocking</a:t>
            </a:r>
            <a:r>
              <a:rPr lang="fr-FR" dirty="0"/>
              <a:t> </a:t>
            </a:r>
            <a:r>
              <a:rPr lang="fr-FR" dirty="0" err="1"/>
              <a:t>HK’s</a:t>
            </a:r>
            <a:r>
              <a:rPr lang="fr-FR" dirty="0"/>
              <a:t> full </a:t>
            </a:r>
            <a:r>
              <a:rPr lang="fr-FR" dirty="0" err="1"/>
              <a:t>potential</a:t>
            </a:r>
            <a:r>
              <a:rPr lang="fr-FR" dirty="0"/>
              <a:t> for </a:t>
            </a:r>
            <a:r>
              <a:rPr lang="fr-FR" dirty="0" err="1"/>
              <a:t>groundbreaking</a:t>
            </a:r>
            <a:r>
              <a:rPr lang="fr-FR" dirty="0"/>
              <a:t> </a:t>
            </a:r>
            <a:r>
              <a:rPr lang="fr-FR" dirty="0" err="1"/>
              <a:t>discoveries</a:t>
            </a:r>
            <a:r>
              <a:rPr lang="fr-FR" dirty="0"/>
              <a:t> in neutrino </a:t>
            </a:r>
            <a:r>
              <a:rPr lang="fr-FR" dirty="0" err="1"/>
              <a:t>physics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5CDBE2-23CC-6DDE-1480-B5EAA275E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43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1725C-AABC-1F42-67BC-D3E96AC8A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80A27D-1D1E-F051-8A5D-99F9D74D6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D34984-F142-ABFD-6E34-61CD1365D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one for </a:t>
            </a:r>
            <a:r>
              <a:rPr lang="fr-FR" dirty="0" err="1"/>
              <a:t>listening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E3ABB5-4D07-F001-5973-7DDD52433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8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BFCCE-981C-238B-C351-1C121A0A8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11CEC0-7837-EE54-41B5-00C7FFF05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2A9609-D8BD-281C-2C68-DEFDB6822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effectLst/>
              </a:rPr>
              <a:t>To </a:t>
            </a:r>
            <a:r>
              <a:rPr lang="fr-FR" dirty="0" err="1">
                <a:effectLst/>
              </a:rPr>
              <a:t>better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constrain</a:t>
            </a:r>
            <a:r>
              <a:rPr lang="fr-FR" dirty="0">
                <a:effectLst/>
              </a:rPr>
              <a:t> neutrino </a:t>
            </a:r>
            <a:r>
              <a:rPr lang="fr-FR" dirty="0" err="1">
                <a:effectLst/>
              </a:rPr>
              <a:t>physics</a:t>
            </a:r>
            <a:r>
              <a:rPr lang="fr-FR" dirty="0">
                <a:effectLst/>
              </a:rPr>
              <a:t>, the key </a:t>
            </a:r>
            <a:r>
              <a:rPr lang="fr-FR" dirty="0" err="1">
                <a:effectLst/>
              </a:rPr>
              <a:t>parameters</a:t>
            </a:r>
            <a:r>
              <a:rPr lang="fr-FR" dirty="0">
                <a:effectLst/>
              </a:rPr>
              <a:t> to </a:t>
            </a:r>
            <a:r>
              <a:rPr lang="fr-FR" dirty="0" err="1">
                <a:effectLst/>
              </a:rPr>
              <a:t>reconstruct</a:t>
            </a:r>
            <a:r>
              <a:rPr lang="fr-FR" dirty="0">
                <a:effectLst/>
              </a:rPr>
              <a:t> are </a:t>
            </a:r>
            <a:r>
              <a:rPr lang="fr-FR" dirty="0" err="1">
                <a:effectLst/>
              </a:rPr>
              <a:t>flavor</a:t>
            </a:r>
            <a:r>
              <a:rPr lang="fr-FR" dirty="0">
                <a:effectLst/>
              </a:rPr>
              <a:t>, direction, </a:t>
            </a:r>
            <a:r>
              <a:rPr lang="fr-FR" dirty="0" err="1">
                <a:effectLst/>
              </a:rPr>
              <a:t>energy</a:t>
            </a:r>
            <a:r>
              <a:rPr lang="fr-FR" dirty="0">
                <a:effectLst/>
              </a:rPr>
              <a:t>, and vertex.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895AE9-F2D1-F32B-61B2-CEC3455DB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2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7A9C2-F120-8F0A-535E-F7ED64D7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575F8F0-0F7B-854E-DAED-27D488591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2AD4E0-BA1A-E5D4-1AF9-1035D2C74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Indeed For neutrino oscillation, we need a robust particle identification (PID) algorithm to reconstruct flavor.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3F0EFD-C79C-DF2E-BDA2-C10AF35BB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94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A833D-E795-A0D2-7928-ECF0053F0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8A88C67-76B3-5160-024A-6F6BD6A71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2018358-5BB4-0D2A-04DB-75E509325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For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accelerator-based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neutrinos, oscillation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depends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on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solely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the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energy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since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the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length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of the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beamline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is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fixed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66668C-BF5B-80C4-602B-A02FC71A1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2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E9F49-DC9C-0785-CD1C-9FA8E332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DC299EF-121F-16FB-A4C4-6332584FC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1F0B15-944E-235A-CAB0-89C07A011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while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for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atmospheric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neutrinos, direction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also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plays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a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role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due to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varying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 distances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traveled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31A5DC-BB07-6387-64E5-F3D11CB60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66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Additionally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we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must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address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background noise. at high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energy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in HK,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cosmic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ray muons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interacting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near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tank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walls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and </a:t>
            </a:r>
            <a:r>
              <a:rPr lang="el-G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π0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events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from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neutral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current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interactions are the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two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major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background.s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So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Precise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vertex reconstruction and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Accurate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electron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/pi0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separation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is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essential to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differentiate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neutrino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events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fr-FR" b="0" i="0" u="none" strike="noStrike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from</a:t>
            </a:r>
            <a:r>
              <a:rPr lang="fr-FR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backgrounds.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2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But how do </a:t>
            </a:r>
            <a:r>
              <a:rPr lang="fr-FR" dirty="0" err="1"/>
              <a:t>we</a:t>
            </a:r>
            <a:r>
              <a:rPr lang="fr-FR" dirty="0"/>
              <a:t> go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muonic</a:t>
            </a:r>
            <a:r>
              <a:rPr lang="fr-FR" dirty="0"/>
              <a:t> </a:t>
            </a:r>
            <a:r>
              <a:rPr lang="fr-FR" dirty="0" err="1"/>
              <a:t>event</a:t>
            </a:r>
            <a:r>
              <a:rPr lang="fr-FR" dirty="0"/>
              <a:t> display to a graph?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28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as simple as </a:t>
            </a:r>
            <a:r>
              <a:rPr lang="fr-FR" dirty="0" err="1"/>
              <a:t>that</a:t>
            </a:r>
            <a:r>
              <a:rPr lang="fr-FR" dirty="0"/>
              <a:t> ! </a:t>
            </a:r>
            <a:r>
              <a:rPr lang="fr-FR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D1554-5608-46BB-87E8-E40F56835D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3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E4B9-6543-15CB-6574-D7A91BEC1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4E608-B580-14B7-59D8-6F4A68F41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93E54-C199-AB30-32C6-647C3678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021D-D1B0-5E4A-AEFC-F40C5660606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49F24-7E08-DE59-B62D-76C4F088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C5AA2-AD6C-8A58-7150-4EE66983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F818-E5BF-594E-9D04-8912C43A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8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2A86-5465-C2AF-3768-25B66882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0FC40-4F9E-6628-C262-BC6BDA7D0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F11EB-D6B9-CBC9-4431-AA80ECD8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021D-D1B0-5E4A-AEFC-F40C5660606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1B397-0765-EF12-D237-A982F420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14AF4-92A0-2D39-D660-A7832E12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F818-E5BF-594E-9D04-8912C43A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0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9CC97-4BCE-5AB3-6B34-3DEB38F73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3771C-C45E-299B-FC46-54A3201DF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9BC4-7B19-CA94-DA52-F7957168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021D-D1B0-5E4A-AEFC-F40C5660606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34A82-F1E7-EC88-889E-7BD3B549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12C62-C7AA-9AF7-46A8-290EA2A1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F818-E5BF-594E-9D04-8912C43A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C9A-A172-15AA-E4E5-141DB243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8A3E-0195-A6BC-E7AA-87FD3C5D5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D85CC-3B57-FCFD-7E64-5B4450F8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021D-D1B0-5E4A-AEFC-F40C5660606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58CC5-39EB-7993-399D-6A18E539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35D4C-CA0F-B983-7B09-EDEB59E6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F818-E5BF-594E-9D04-8912C43A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26968-DA96-C000-1627-99EBF5D5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54223-FDDF-F8B4-7319-F57AC1D26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FBC8-8256-48C5-399B-E3119894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021D-D1B0-5E4A-AEFC-F40C5660606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324DB-DD5D-0FF0-138D-DAFD72DD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414F-3B4D-ABBA-A867-7A11185A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F818-E5BF-594E-9D04-8912C43A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2FA2-F934-71F9-3FDE-378016D3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AE13E-F8E7-4EFA-2DEB-0BADE8863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298D4-77C5-A14B-9B12-19B35A22B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FAC95-374C-575F-B987-AE48A4917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021D-D1B0-5E4A-AEFC-F40C5660606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A68B-0154-ABD2-475C-E23E79D5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DF5E2-844B-A307-00A4-824D4475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F818-E5BF-594E-9D04-8912C43A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2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A004-7315-7F3D-3476-F26C44D2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F3C30-F742-4C88-3DAD-3B3ADE130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664E0-C087-63FC-C0DD-156910AB5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FB950-BF41-064D-BA23-62C0BC33B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75A6D-6649-5B41-C95B-57A2CADD7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9E23D-2023-83AC-4C23-4941CBB7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021D-D1B0-5E4A-AEFC-F40C5660606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DA534-DF3E-CDB9-4172-95C41217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91CA5-AA3B-C3B2-8841-E368F02A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F818-E5BF-594E-9D04-8912C43A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2330-541A-02E7-E0E1-20658791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C3C81-F398-B097-2583-A1176DFA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021D-D1B0-5E4A-AEFC-F40C5660606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8FFB4-814B-1B61-9B3E-64AB9B3DE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88C44-E653-54B9-AD5D-6BD4F536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F818-E5BF-594E-9D04-8912C43A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1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F6C0C-D271-C906-8E7B-4E5DC0D4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021D-D1B0-5E4A-AEFC-F40C5660606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8B5D0-6352-9D8C-D66B-B2DE6A78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7880D-2633-FA33-411C-60D48B9F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F818-E5BF-594E-9D04-8912C43A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3837-3F20-C50C-F5E4-65C14FC4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8FB55-C115-6330-A36D-05192611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31FC6-654A-3B9A-F6A4-65D730DBD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B0202-8F2F-794E-6DF3-B03617FF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021D-D1B0-5E4A-AEFC-F40C5660606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3EE1-DE8B-937B-C284-74871780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A8331-97EE-F8F8-D316-03BF2488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F818-E5BF-594E-9D04-8912C43A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7201-EE42-81F5-31D0-618E487B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477E3-A2C1-D779-BACE-35DF23317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FEB41-60CD-DDEC-377F-C9346BD8B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B0B92-3EC9-1BD6-E165-29C8A6DC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021D-D1B0-5E4A-AEFC-F40C5660606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F9699-7C78-B2B0-B4A5-A249558E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9393B-4F36-94AC-38CE-EFE54A75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F818-E5BF-594E-9D04-8912C43A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6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111D6-7DEC-8678-D56E-28FC6946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2DEDA-7303-B230-5D37-6AC20D428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2C21E-E92A-4EF3-DF4E-6E3866353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2021D-D1B0-5E4A-AEFC-F40C5660606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86A6F-4A21-108A-F92F-D6F2DD14A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70BCB-8077-EFBB-9633-408B938A8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EF818-E5BF-594E-9D04-8912C43A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150.png"/><Relationship Id="rId18" Type="http://schemas.openxmlformats.org/officeDocument/2006/relationships/image" Target="../media/image210.png"/><Relationship Id="rId26" Type="http://schemas.openxmlformats.org/officeDocument/2006/relationships/image" Target="../media/image330.png"/><Relationship Id="rId3" Type="http://schemas.openxmlformats.org/officeDocument/2006/relationships/image" Target="../media/image91.png"/><Relationship Id="rId21" Type="http://schemas.openxmlformats.org/officeDocument/2006/relationships/image" Target="../media/image240.png"/><Relationship Id="rId7" Type="http://schemas.openxmlformats.org/officeDocument/2006/relationships/image" Target="../media/image410.png"/><Relationship Id="rId12" Type="http://schemas.openxmlformats.org/officeDocument/2006/relationships/image" Target="../media/image140.png"/><Relationship Id="rId17" Type="http://schemas.openxmlformats.org/officeDocument/2006/relationships/image" Target="../media/image200.png"/><Relationship Id="rId25" Type="http://schemas.openxmlformats.org/officeDocument/2006/relationships/image" Target="../media/image32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80.png"/><Relationship Id="rId20" Type="http://schemas.openxmlformats.org/officeDocument/2006/relationships/image" Target="../media/image230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30.png"/><Relationship Id="rId24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170.png"/><Relationship Id="rId23" Type="http://schemas.openxmlformats.org/officeDocument/2006/relationships/image" Target="../media/image43.png"/><Relationship Id="rId28" Type="http://schemas.openxmlformats.org/officeDocument/2006/relationships/image" Target="../media/image390.png"/><Relationship Id="rId10" Type="http://schemas.openxmlformats.org/officeDocument/2006/relationships/image" Target="../media/image129.png"/><Relationship Id="rId19" Type="http://schemas.openxmlformats.org/officeDocument/2006/relationships/image" Target="../media/image36.png"/><Relationship Id="rId31" Type="http://schemas.openxmlformats.org/officeDocument/2006/relationships/image" Target="../media/image44.png"/><Relationship Id="rId4" Type="http://schemas.openxmlformats.org/officeDocument/2006/relationships/image" Target="../media/image105.png"/><Relationship Id="rId9" Type="http://schemas.openxmlformats.org/officeDocument/2006/relationships/image" Target="../media/image1110.png"/><Relationship Id="rId14" Type="http://schemas.openxmlformats.org/officeDocument/2006/relationships/image" Target="../media/image160.png"/><Relationship Id="rId22" Type="http://schemas.openxmlformats.org/officeDocument/2006/relationships/image" Target="../media/image37.png"/><Relationship Id="rId27" Type="http://schemas.openxmlformats.org/officeDocument/2006/relationships/image" Target="../media/image380.png"/><Relationship Id="rId30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150.png"/><Relationship Id="rId18" Type="http://schemas.openxmlformats.org/officeDocument/2006/relationships/image" Target="../media/image210.png"/><Relationship Id="rId26" Type="http://schemas.openxmlformats.org/officeDocument/2006/relationships/image" Target="../media/image330.png"/><Relationship Id="rId3" Type="http://schemas.openxmlformats.org/officeDocument/2006/relationships/image" Target="../media/image91.png"/><Relationship Id="rId21" Type="http://schemas.openxmlformats.org/officeDocument/2006/relationships/image" Target="../media/image240.png"/><Relationship Id="rId7" Type="http://schemas.openxmlformats.org/officeDocument/2006/relationships/image" Target="../media/image410.png"/><Relationship Id="rId12" Type="http://schemas.openxmlformats.org/officeDocument/2006/relationships/image" Target="../media/image140.png"/><Relationship Id="rId17" Type="http://schemas.openxmlformats.org/officeDocument/2006/relationships/image" Target="../media/image200.png"/><Relationship Id="rId25" Type="http://schemas.openxmlformats.org/officeDocument/2006/relationships/image" Target="../media/image32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80.png"/><Relationship Id="rId20" Type="http://schemas.openxmlformats.org/officeDocument/2006/relationships/image" Target="../media/image230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30.png"/><Relationship Id="rId24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170.png"/><Relationship Id="rId23" Type="http://schemas.openxmlformats.org/officeDocument/2006/relationships/image" Target="../media/image43.png"/><Relationship Id="rId28" Type="http://schemas.openxmlformats.org/officeDocument/2006/relationships/image" Target="../media/image390.png"/><Relationship Id="rId10" Type="http://schemas.openxmlformats.org/officeDocument/2006/relationships/image" Target="../media/image129.png"/><Relationship Id="rId19" Type="http://schemas.openxmlformats.org/officeDocument/2006/relationships/image" Target="../media/image36.png"/><Relationship Id="rId31" Type="http://schemas.openxmlformats.org/officeDocument/2006/relationships/image" Target="../media/image44.png"/><Relationship Id="rId4" Type="http://schemas.openxmlformats.org/officeDocument/2006/relationships/image" Target="../media/image105.png"/><Relationship Id="rId9" Type="http://schemas.openxmlformats.org/officeDocument/2006/relationships/image" Target="../media/image1110.png"/><Relationship Id="rId14" Type="http://schemas.openxmlformats.org/officeDocument/2006/relationships/image" Target="../media/image160.png"/><Relationship Id="rId22" Type="http://schemas.openxmlformats.org/officeDocument/2006/relationships/image" Target="../media/image37.png"/><Relationship Id="rId27" Type="http://schemas.openxmlformats.org/officeDocument/2006/relationships/image" Target="../media/image380.png"/><Relationship Id="rId30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EB94E43-6D32-A6EF-B255-9B2DBE34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9670"/>
            <a:ext cx="12192000" cy="81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9C3A35-EEA5-CAB3-4D33-D0F38C198336}"/>
              </a:ext>
            </a:extLst>
          </p:cNvPr>
          <p:cNvSpPr/>
          <p:nvPr/>
        </p:nvSpPr>
        <p:spPr>
          <a:xfrm>
            <a:off x="0" y="-1089670"/>
            <a:ext cx="12192000" cy="8140563"/>
          </a:xfrm>
          <a:prstGeom prst="rect">
            <a:avLst/>
          </a:prstGeom>
          <a:solidFill>
            <a:srgbClr val="D7CEF8">
              <a:alpha val="7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6E9A6A1A-2ECB-43CB-A243-323214BF0D9B}"/>
              </a:ext>
            </a:extLst>
          </p:cNvPr>
          <p:cNvSpPr/>
          <p:nvPr/>
        </p:nvSpPr>
        <p:spPr>
          <a:xfrm>
            <a:off x="2209799" y="4899487"/>
            <a:ext cx="7753198" cy="7390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102">
            <a:extLst>
              <a:ext uri="{FF2B5EF4-FFF2-40B4-BE49-F238E27FC236}">
                <a16:creationId xmlns:a16="http://schemas.microsoft.com/office/drawing/2014/main" id="{3B3C2FAB-681C-4C30-812A-F08256C9E199}"/>
              </a:ext>
            </a:extLst>
          </p:cNvPr>
          <p:cNvSpPr txBox="1"/>
          <p:nvPr/>
        </p:nvSpPr>
        <p:spPr>
          <a:xfrm>
            <a:off x="571989" y="1451843"/>
            <a:ext cx="11041188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"/>
              </a:spcBef>
            </a:pPr>
            <a:endParaRPr lang="en-MY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Heavy" panose="020B0503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>
              <a:spcBef>
                <a:spcPts val="50"/>
              </a:spcBef>
            </a:pPr>
            <a:r>
              <a:rPr lang="en-MY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Heavy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Enhanced Event Reconstruction at Hyper-</a:t>
            </a:r>
            <a:r>
              <a:rPr lang="en-MY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Heavy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Kamiokande</a:t>
            </a:r>
            <a:r>
              <a:rPr lang="en-MY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Heavy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using Graph Neural Networks at High Energy</a:t>
            </a:r>
          </a:p>
        </p:txBody>
      </p:sp>
      <p:sp>
        <p:nvSpPr>
          <p:cNvPr id="5" name="TextBox 94">
            <a:extLst>
              <a:ext uri="{FF2B5EF4-FFF2-40B4-BE49-F238E27FC236}">
                <a16:creationId xmlns:a16="http://schemas.microsoft.com/office/drawing/2014/main" id="{ECB242BD-9B63-419E-928E-38BC54A5839D}"/>
              </a:ext>
            </a:extLst>
          </p:cNvPr>
          <p:cNvSpPr txBox="1"/>
          <p:nvPr/>
        </p:nvSpPr>
        <p:spPr>
          <a:xfrm>
            <a:off x="1984112" y="4718913"/>
            <a:ext cx="8223777" cy="8066314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838756"/>
              </a:avLst>
            </a:prstTxWarp>
            <a:spAutoFit/>
          </a:bodyPr>
          <a:lstStyle/>
          <a:p>
            <a:pPr algn="ctr"/>
            <a:r>
              <a:rPr lang="en-US" sz="1900" dirty="0">
                <a:ln w="3175">
                  <a:solidFill>
                    <a:schemeClr val="bg1"/>
                  </a:solidFill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Christine QUACH – </a:t>
            </a:r>
            <a:r>
              <a:rPr lang="en-US" sz="1900" dirty="0" err="1">
                <a:ln w="3175">
                  <a:solidFill>
                    <a:schemeClr val="bg1"/>
                  </a:solidFill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Laboratoire</a:t>
            </a:r>
            <a:r>
              <a:rPr lang="en-US" sz="1900" dirty="0">
                <a:ln w="3175">
                  <a:solidFill>
                    <a:schemeClr val="bg1"/>
                  </a:solidFill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 </a:t>
            </a:r>
            <a:r>
              <a:rPr lang="en-US" sz="1900" dirty="0" err="1">
                <a:ln w="3175">
                  <a:solidFill>
                    <a:schemeClr val="bg1"/>
                  </a:solidFill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Leprince-Rinquet</a:t>
            </a:r>
            <a:r>
              <a:rPr lang="en-US" sz="1900" dirty="0">
                <a:ln w="3175">
                  <a:solidFill>
                    <a:schemeClr val="bg1"/>
                  </a:solidFill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panose="020B0503020202020204" pitchFamily="34" charset="0"/>
              </a:rPr>
              <a:t> &amp; ILANCE</a:t>
            </a:r>
            <a:endParaRPr lang="en-MY" sz="1900" dirty="0">
              <a:ln w="3175">
                <a:solidFill>
                  <a:schemeClr val="bg1"/>
                </a:solidFill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Medium" panose="020B050302020202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897AE9-F817-BFCE-DFC7-2A369CF4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1</a:t>
            </a:fld>
            <a:endParaRPr lang="en-US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764AB73-9A96-9E14-6AB0-F7CD67D7277F}"/>
              </a:ext>
            </a:extLst>
          </p:cNvPr>
          <p:cNvGrpSpPr/>
          <p:nvPr/>
        </p:nvGrpSpPr>
        <p:grpSpPr>
          <a:xfrm>
            <a:off x="3872603" y="5529067"/>
            <a:ext cx="4427590" cy="1162050"/>
            <a:chOff x="4048377" y="5602781"/>
            <a:chExt cx="4081449" cy="1156788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93BD967-B11B-4498-9D1A-84F07A9D4395}"/>
                </a:ext>
              </a:extLst>
            </p:cNvPr>
            <p:cNvGrpSpPr/>
            <p:nvPr/>
          </p:nvGrpSpPr>
          <p:grpSpPr>
            <a:xfrm>
              <a:off x="4048377" y="5602781"/>
              <a:ext cx="3412788" cy="1156784"/>
              <a:chOff x="3711659" y="5784380"/>
              <a:chExt cx="2588621" cy="742575"/>
            </a:xfrm>
          </p:grpSpPr>
          <p:pic>
            <p:nvPicPr>
              <p:cNvPr id="1026" name="Picture 2" descr="EFOMP :: Researcher in Instrumentation and Beam diagnostics for FLASH  modalities">
                <a:extLst>
                  <a:ext uri="{FF2B5EF4-FFF2-40B4-BE49-F238E27FC236}">
                    <a16:creationId xmlns:a16="http://schemas.microsoft.com/office/drawing/2014/main" id="{EF219DF0-5E18-5A7C-AA5C-7144CB935C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6179" y="5808834"/>
                <a:ext cx="1044101" cy="7181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Super-Kamiokande Logo by Nikki Sandler">
                <a:extLst>
                  <a:ext uri="{FF2B5EF4-FFF2-40B4-BE49-F238E27FC236}">
                    <a16:creationId xmlns:a16="http://schemas.microsoft.com/office/drawing/2014/main" id="{54050F99-540E-5682-B021-C09211E701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1659" y="5923764"/>
                <a:ext cx="791585" cy="578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Image 9" descr="Une image contenant texte, Graphique, graphisme, conception&#10;&#10;Description générée automatiquement">
                <a:extLst>
                  <a:ext uri="{FF2B5EF4-FFF2-40B4-BE49-F238E27FC236}">
                    <a16:creationId xmlns:a16="http://schemas.microsoft.com/office/drawing/2014/main" id="{8D94796F-B92F-D17B-9569-A868C8824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805" y="5784380"/>
                <a:ext cx="745081" cy="718121"/>
              </a:xfrm>
              <a:prstGeom prst="rect">
                <a:avLst/>
              </a:prstGeom>
            </p:spPr>
          </p:pic>
        </p:grp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D0F6413-2609-D341-9E42-DBA39734B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355" y="5640878"/>
              <a:ext cx="642471" cy="1118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5D08F288-754A-0248-7219-DD0CD69BC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17986" r="9781" b="47256"/>
          <a:stretch/>
        </p:blipFill>
        <p:spPr bwMode="auto">
          <a:xfrm>
            <a:off x="4797347" y="5138462"/>
            <a:ext cx="2568428" cy="39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03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10</a:t>
            </a:fld>
            <a:endParaRPr lang="en-US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28912DE-BE6A-E387-81AC-BF150BD333EE}"/>
              </a:ext>
            </a:extLst>
          </p:cNvPr>
          <p:cNvSpPr/>
          <p:nvPr/>
        </p:nvSpPr>
        <p:spPr>
          <a:xfrm rot="469298">
            <a:off x="4965402" y="2310430"/>
            <a:ext cx="2261196" cy="2237140"/>
          </a:xfrm>
          <a:prstGeom prst="ellipse">
            <a:avLst/>
          </a:prstGeom>
          <a:solidFill>
            <a:srgbClr val="03CAA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3" name="TextBox 94">
            <a:extLst>
              <a:ext uri="{FF2B5EF4-FFF2-40B4-BE49-F238E27FC236}">
                <a16:creationId xmlns:a16="http://schemas.microsoft.com/office/drawing/2014/main" id="{8553A42D-5177-6F5A-A5A4-74DD341DBF4F}"/>
              </a:ext>
            </a:extLst>
          </p:cNvPr>
          <p:cNvSpPr txBox="1"/>
          <p:nvPr/>
        </p:nvSpPr>
        <p:spPr>
          <a:xfrm>
            <a:off x="4786337" y="4837635"/>
            <a:ext cx="2619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solidFill>
                  <a:srgbClr val="003E5C"/>
                </a:solidFill>
                <a:latin typeface="Avenir Next LT Pro" panose="020B0504020202020204" pitchFamily="34" charset="0"/>
              </a:rPr>
              <a:t>Node : Hit PMT</a:t>
            </a:r>
            <a:endParaRPr lang="en-MY" sz="2800" b="1" dirty="0">
              <a:solidFill>
                <a:srgbClr val="003E5C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CC058949-19F5-AC3F-620E-C5E405BF7B55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625EE4C4-D24B-20A9-C00C-B6DBC27AD559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4" name="TextBox 94">
            <a:extLst>
              <a:ext uri="{FF2B5EF4-FFF2-40B4-BE49-F238E27FC236}">
                <a16:creationId xmlns:a16="http://schemas.microsoft.com/office/drawing/2014/main" id="{20ED5C4D-DF20-9AEC-FF86-72DBBBDCA313}"/>
              </a:ext>
            </a:extLst>
          </p:cNvPr>
          <p:cNvSpPr txBox="1"/>
          <p:nvPr/>
        </p:nvSpPr>
        <p:spPr>
          <a:xfrm>
            <a:off x="1365218" y="173410"/>
            <a:ext cx="10893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GRANT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: Machine Learning based algorithm for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833381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11</a:t>
            </a:fld>
            <a:endParaRPr lang="en-US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28912DE-BE6A-E387-81AC-BF150BD333EE}"/>
              </a:ext>
            </a:extLst>
          </p:cNvPr>
          <p:cNvSpPr/>
          <p:nvPr/>
        </p:nvSpPr>
        <p:spPr>
          <a:xfrm rot="469298">
            <a:off x="4753647" y="914376"/>
            <a:ext cx="2261196" cy="2237140"/>
          </a:xfrm>
          <a:prstGeom prst="ellipse">
            <a:avLst/>
          </a:prstGeom>
          <a:solidFill>
            <a:srgbClr val="03CAA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3" name="TextBox 94">
            <a:extLst>
              <a:ext uri="{FF2B5EF4-FFF2-40B4-BE49-F238E27FC236}">
                <a16:creationId xmlns:a16="http://schemas.microsoft.com/office/drawing/2014/main" id="{8553A42D-5177-6F5A-A5A4-74DD341DBF4F}"/>
              </a:ext>
            </a:extLst>
          </p:cNvPr>
          <p:cNvSpPr txBox="1"/>
          <p:nvPr/>
        </p:nvSpPr>
        <p:spPr>
          <a:xfrm>
            <a:off x="4372451" y="3210748"/>
            <a:ext cx="2619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000" b="1" dirty="0">
                <a:solidFill>
                  <a:srgbClr val="CAD7DD"/>
                </a:solidFill>
                <a:latin typeface="Avenir Next LT Pro" panose="020B0504020202020204" pitchFamily="34" charset="0"/>
              </a:rPr>
              <a:t>Node : </a:t>
            </a:r>
            <a:r>
              <a:rPr lang="en-MY" sz="2400" b="1" dirty="0">
                <a:solidFill>
                  <a:srgbClr val="003E5C"/>
                </a:solidFill>
                <a:latin typeface="Avenir Next LT Pro" panose="020B0504020202020204" pitchFamily="34" charset="0"/>
              </a:rPr>
              <a:t>Hit PMT</a:t>
            </a:r>
            <a:endParaRPr lang="en-MY" sz="2800" b="1" dirty="0">
              <a:solidFill>
                <a:srgbClr val="003E5C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TextBox 93">
            <a:extLst>
              <a:ext uri="{FF2B5EF4-FFF2-40B4-BE49-F238E27FC236}">
                <a16:creationId xmlns:a16="http://schemas.microsoft.com/office/drawing/2014/main" id="{7F788FC9-3639-058C-04C0-3095BA2D9442}"/>
              </a:ext>
            </a:extLst>
          </p:cNvPr>
          <p:cNvSpPr txBox="1"/>
          <p:nvPr/>
        </p:nvSpPr>
        <p:spPr>
          <a:xfrm rot="16200000">
            <a:off x="3455392" y="4457345"/>
            <a:ext cx="180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>
                <a:solidFill>
                  <a:srgbClr val="003E5C"/>
                </a:solidFill>
                <a:latin typeface="Century Gothic" panose="020B0502020202020204" pitchFamily="34" charset="0"/>
              </a:rPr>
              <a:t>Features</a:t>
            </a:r>
            <a:r>
              <a:rPr lang="en-MY" sz="3600" b="1" dirty="0">
                <a:solidFill>
                  <a:srgbClr val="003E5C"/>
                </a:solidFill>
                <a:latin typeface="Century Gothic" panose="020B0502020202020204" pitchFamily="34" charset="0"/>
              </a:rPr>
              <a:t>.</a:t>
            </a:r>
            <a:endParaRPr lang="en-MY" sz="800" dirty="0">
              <a:solidFill>
                <a:srgbClr val="003E5C"/>
              </a:solidFill>
            </a:endParaRPr>
          </a:p>
        </p:txBody>
      </p:sp>
      <p:grpSp>
        <p:nvGrpSpPr>
          <p:cNvPr id="8" name="Group 52">
            <a:extLst>
              <a:ext uri="{FF2B5EF4-FFF2-40B4-BE49-F238E27FC236}">
                <a16:creationId xmlns:a16="http://schemas.microsoft.com/office/drawing/2014/main" id="{D6DF695F-61D7-3296-7F2A-011B898B54C1}"/>
              </a:ext>
            </a:extLst>
          </p:cNvPr>
          <p:cNvGrpSpPr/>
          <p:nvPr/>
        </p:nvGrpSpPr>
        <p:grpSpPr>
          <a:xfrm>
            <a:off x="4680461" y="3878606"/>
            <a:ext cx="2730992" cy="1569293"/>
            <a:chOff x="4413010" y="2746183"/>
            <a:chExt cx="5382955" cy="3648778"/>
          </a:xfrm>
        </p:grpSpPr>
        <p:sp>
          <p:nvSpPr>
            <p:cNvPr id="9" name="Rectangle: Rounded Corners 51">
              <a:extLst>
                <a:ext uri="{FF2B5EF4-FFF2-40B4-BE49-F238E27FC236}">
                  <a16:creationId xmlns:a16="http://schemas.microsoft.com/office/drawing/2014/main" id="{412EAD79-8ED3-C9B3-7D27-B4725815C278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0" name="Rectangle: Rounded Corners 80">
              <a:extLst>
                <a:ext uri="{FF2B5EF4-FFF2-40B4-BE49-F238E27FC236}">
                  <a16:creationId xmlns:a16="http://schemas.microsoft.com/office/drawing/2014/main" id="{47A19DC7-401D-8348-D8D7-F7DC7A4206BE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CAD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</a:t>
              </a:r>
              <a:r>
                <a:rPr lang="fr-FR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coordinates</a:t>
              </a:r>
              <a:r>
                <a:rPr lang="fr-F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 (x, y, z)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Charge (Q)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time (t) </a:t>
              </a:r>
            </a:p>
          </p:txBody>
        </p:sp>
      </p:grp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F28C708B-9E30-D7F6-D60A-B77887298CB1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7F6B2652-E340-B7D4-9270-9748994858B4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1" name="TextBox 94">
            <a:extLst>
              <a:ext uri="{FF2B5EF4-FFF2-40B4-BE49-F238E27FC236}">
                <a16:creationId xmlns:a16="http://schemas.microsoft.com/office/drawing/2014/main" id="{899A695C-1BBA-6449-EE55-A164FE3F77C5}"/>
              </a:ext>
            </a:extLst>
          </p:cNvPr>
          <p:cNvSpPr txBox="1"/>
          <p:nvPr/>
        </p:nvSpPr>
        <p:spPr>
          <a:xfrm>
            <a:off x="1365218" y="173410"/>
            <a:ext cx="10893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GRANT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: Machine Learning based algorithm for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994945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0713568D-7D10-3222-A2AA-BA3BC60840F3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30" name="TextBox 94">
            <a:extLst>
              <a:ext uri="{FF2B5EF4-FFF2-40B4-BE49-F238E27FC236}">
                <a16:creationId xmlns:a16="http://schemas.microsoft.com/office/drawing/2014/main" id="{8619B78D-533F-18F2-827E-33BE09ED9851}"/>
              </a:ext>
            </a:extLst>
          </p:cNvPr>
          <p:cNvSpPr txBox="1"/>
          <p:nvPr/>
        </p:nvSpPr>
        <p:spPr>
          <a:xfrm>
            <a:off x="1365218" y="173410"/>
            <a:ext cx="10893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GRANT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: Machine Learning based algorithm for reconstruction</a:t>
            </a:r>
          </a:p>
        </p:txBody>
      </p:sp>
      <p:grpSp>
        <p:nvGrpSpPr>
          <p:cNvPr id="51" name="Group 52">
            <a:extLst>
              <a:ext uri="{FF2B5EF4-FFF2-40B4-BE49-F238E27FC236}">
                <a16:creationId xmlns:a16="http://schemas.microsoft.com/office/drawing/2014/main" id="{CEE0C04F-55EB-F3F0-BA1B-21AE37D3CC8F}"/>
              </a:ext>
            </a:extLst>
          </p:cNvPr>
          <p:cNvGrpSpPr/>
          <p:nvPr/>
        </p:nvGrpSpPr>
        <p:grpSpPr>
          <a:xfrm>
            <a:off x="10650196" y="1286630"/>
            <a:ext cx="563171" cy="1325232"/>
            <a:chOff x="4413010" y="2746183"/>
            <a:chExt cx="5382955" cy="364877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540EC35-0443-729C-C612-024B6DC1126D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3" name="Rectangle: Rounded Corners 80">
              <a:extLst>
                <a:ext uri="{FF2B5EF4-FFF2-40B4-BE49-F238E27FC236}">
                  <a16:creationId xmlns:a16="http://schemas.microsoft.com/office/drawing/2014/main" id="{17457CE2-263C-957B-C11A-DFE8282B07B1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48" name="Group 52">
            <a:extLst>
              <a:ext uri="{FF2B5EF4-FFF2-40B4-BE49-F238E27FC236}">
                <a16:creationId xmlns:a16="http://schemas.microsoft.com/office/drawing/2014/main" id="{B24080AA-E8F9-4AA7-2D85-6F0BF6D4B055}"/>
              </a:ext>
            </a:extLst>
          </p:cNvPr>
          <p:cNvGrpSpPr/>
          <p:nvPr/>
        </p:nvGrpSpPr>
        <p:grpSpPr>
          <a:xfrm>
            <a:off x="9796377" y="4724712"/>
            <a:ext cx="520857" cy="1325232"/>
            <a:chOff x="4413010" y="2746183"/>
            <a:chExt cx="5382955" cy="3648778"/>
          </a:xfrm>
        </p:grpSpPr>
        <p:sp>
          <p:nvSpPr>
            <p:cNvPr id="49" name="Rectangle: Rounded Corners 51">
              <a:extLst>
                <a:ext uri="{FF2B5EF4-FFF2-40B4-BE49-F238E27FC236}">
                  <a16:creationId xmlns:a16="http://schemas.microsoft.com/office/drawing/2014/main" id="{94DB2E65-AE1C-A32E-10DE-A2B41B8C44BB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0" name="Rectangle: Rounded Corners 80">
              <a:extLst>
                <a:ext uri="{FF2B5EF4-FFF2-40B4-BE49-F238E27FC236}">
                  <a16:creationId xmlns:a16="http://schemas.microsoft.com/office/drawing/2014/main" id="{3D91114E-8114-9582-C5CE-1BB405033512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45" name="Group 52">
            <a:extLst>
              <a:ext uri="{FF2B5EF4-FFF2-40B4-BE49-F238E27FC236}">
                <a16:creationId xmlns:a16="http://schemas.microsoft.com/office/drawing/2014/main" id="{758A8519-E788-B6A4-408D-1363E9D45DA7}"/>
              </a:ext>
            </a:extLst>
          </p:cNvPr>
          <p:cNvGrpSpPr/>
          <p:nvPr/>
        </p:nvGrpSpPr>
        <p:grpSpPr>
          <a:xfrm>
            <a:off x="2031845" y="3451573"/>
            <a:ext cx="493744" cy="1325232"/>
            <a:chOff x="4413010" y="2746183"/>
            <a:chExt cx="5382955" cy="3648778"/>
          </a:xfrm>
        </p:grpSpPr>
        <p:sp>
          <p:nvSpPr>
            <p:cNvPr id="46" name="Rectangle: Rounded Corners 51">
              <a:extLst>
                <a:ext uri="{FF2B5EF4-FFF2-40B4-BE49-F238E27FC236}">
                  <a16:creationId xmlns:a16="http://schemas.microsoft.com/office/drawing/2014/main" id="{88ED36DF-E9BE-1FA8-A603-0074BAA27096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47" name="Rectangle: Rounded Corners 80">
              <a:extLst>
                <a:ext uri="{FF2B5EF4-FFF2-40B4-BE49-F238E27FC236}">
                  <a16:creationId xmlns:a16="http://schemas.microsoft.com/office/drawing/2014/main" id="{15F8DCB6-82A4-76E5-A22F-176797C2DEC1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CA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42" name="Group 52">
            <a:extLst>
              <a:ext uri="{FF2B5EF4-FFF2-40B4-BE49-F238E27FC236}">
                <a16:creationId xmlns:a16="http://schemas.microsoft.com/office/drawing/2014/main" id="{2BEAFD5F-0184-E4F1-FB2C-9B4AA7C64E98}"/>
              </a:ext>
            </a:extLst>
          </p:cNvPr>
          <p:cNvGrpSpPr/>
          <p:nvPr/>
        </p:nvGrpSpPr>
        <p:grpSpPr>
          <a:xfrm>
            <a:off x="4912752" y="5068468"/>
            <a:ext cx="523220" cy="1325232"/>
            <a:chOff x="4413010" y="2746183"/>
            <a:chExt cx="5382955" cy="3648778"/>
          </a:xfrm>
        </p:grpSpPr>
        <p:sp>
          <p:nvSpPr>
            <p:cNvPr id="43" name="Rectangle: Rounded Corners 51">
              <a:extLst>
                <a:ext uri="{FF2B5EF4-FFF2-40B4-BE49-F238E27FC236}">
                  <a16:creationId xmlns:a16="http://schemas.microsoft.com/office/drawing/2014/main" id="{087C3478-FB51-11A0-30EC-4643C8BA1770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44" name="Rectangle: Rounded Corners 80">
              <a:extLst>
                <a:ext uri="{FF2B5EF4-FFF2-40B4-BE49-F238E27FC236}">
                  <a16:creationId xmlns:a16="http://schemas.microsoft.com/office/drawing/2014/main" id="{CC9B5D2F-E584-D559-D83B-6211801250AD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12</a:t>
            </a:fld>
            <a:endParaRPr lang="en-US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28912DE-BE6A-E387-81AC-BF150BD333EE}"/>
              </a:ext>
            </a:extLst>
          </p:cNvPr>
          <p:cNvSpPr/>
          <p:nvPr/>
        </p:nvSpPr>
        <p:spPr>
          <a:xfrm rot="469298">
            <a:off x="4965402" y="2310430"/>
            <a:ext cx="2261196" cy="2237140"/>
          </a:xfrm>
          <a:prstGeom prst="ellipse">
            <a:avLst/>
          </a:prstGeom>
          <a:solidFill>
            <a:srgbClr val="03CAA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ABC1F0EB-D3D6-3268-C97F-2BBC1D870224}"/>
              </a:ext>
            </a:extLst>
          </p:cNvPr>
          <p:cNvSpPr/>
          <p:nvPr/>
        </p:nvSpPr>
        <p:spPr>
          <a:xfrm rot="21169063">
            <a:off x="9183831" y="2779586"/>
            <a:ext cx="1463645" cy="1430462"/>
          </a:xfrm>
          <a:prstGeom prst="ellipse">
            <a:avLst/>
          </a:prstGeom>
          <a:solidFill>
            <a:srgbClr val="04FF6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Ellipse 1025">
            <a:extLst>
              <a:ext uri="{FF2B5EF4-FFF2-40B4-BE49-F238E27FC236}">
                <a16:creationId xmlns:a16="http://schemas.microsoft.com/office/drawing/2014/main" id="{D5B04FB9-5AD0-453F-C433-685FBB3B70B2}"/>
              </a:ext>
            </a:extLst>
          </p:cNvPr>
          <p:cNvSpPr/>
          <p:nvPr/>
        </p:nvSpPr>
        <p:spPr>
          <a:xfrm rot="20870395">
            <a:off x="1917668" y="1443789"/>
            <a:ext cx="1463645" cy="1430462"/>
          </a:xfrm>
          <a:prstGeom prst="ellipse">
            <a:avLst/>
          </a:prstGeom>
          <a:solidFill>
            <a:srgbClr val="0228D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94">
            <a:extLst>
              <a:ext uri="{FF2B5EF4-FFF2-40B4-BE49-F238E27FC236}">
                <a16:creationId xmlns:a16="http://schemas.microsoft.com/office/drawing/2014/main" id="{25FF0682-23CA-EA14-5218-9E0CA8428941}"/>
              </a:ext>
            </a:extLst>
          </p:cNvPr>
          <p:cNvSpPr txBox="1"/>
          <p:nvPr/>
        </p:nvSpPr>
        <p:spPr>
          <a:xfrm>
            <a:off x="4682219" y="4606584"/>
            <a:ext cx="26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CAD7DD"/>
                </a:solidFill>
                <a:latin typeface="Avenir Next LT Pro" panose="020B0504020202020204" pitchFamily="34" charset="0"/>
              </a:rPr>
              <a:t>Node : </a:t>
            </a:r>
            <a:r>
              <a:rPr lang="en-MY" sz="2000" b="1" dirty="0">
                <a:solidFill>
                  <a:srgbClr val="03CAA2"/>
                </a:solidFill>
                <a:latin typeface="Avenir Next LT Pro" panose="020B0504020202020204" pitchFamily="34" charset="0"/>
              </a:rPr>
              <a:t>Hit PMT 1</a:t>
            </a:r>
            <a:endParaRPr lang="en-MY" sz="2400" b="1" dirty="0">
              <a:solidFill>
                <a:srgbClr val="03CAA2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5" name="Group 52">
            <a:extLst>
              <a:ext uri="{FF2B5EF4-FFF2-40B4-BE49-F238E27FC236}">
                <a16:creationId xmlns:a16="http://schemas.microsoft.com/office/drawing/2014/main" id="{E937119E-3D0A-7875-3843-B65F3E933E5C}"/>
              </a:ext>
            </a:extLst>
          </p:cNvPr>
          <p:cNvGrpSpPr/>
          <p:nvPr/>
        </p:nvGrpSpPr>
        <p:grpSpPr>
          <a:xfrm>
            <a:off x="4912752" y="5068468"/>
            <a:ext cx="2366496" cy="1325232"/>
            <a:chOff x="4413010" y="2746183"/>
            <a:chExt cx="5382955" cy="3648778"/>
          </a:xfrm>
        </p:grpSpPr>
        <p:sp>
          <p:nvSpPr>
            <p:cNvPr id="6" name="Rectangle: Rounded Corners 51">
              <a:extLst>
                <a:ext uri="{FF2B5EF4-FFF2-40B4-BE49-F238E27FC236}">
                  <a16:creationId xmlns:a16="http://schemas.microsoft.com/office/drawing/2014/main" id="{C2CDCBB6-7131-B19A-F891-E48EDA024158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" name="Rectangle: Rounded Corners 80">
              <a:extLst>
                <a:ext uri="{FF2B5EF4-FFF2-40B4-BE49-F238E27FC236}">
                  <a16:creationId xmlns:a16="http://schemas.microsoft.com/office/drawing/2014/main" id="{991DD29D-84D5-C786-3605-B26F6356ACE4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</a:t>
              </a:r>
              <a:r>
                <a:rPr lang="fr-FR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coordinates</a:t>
              </a: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 (x, y, z)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Charge (Q)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time (t) </a:t>
              </a:r>
            </a:p>
          </p:txBody>
        </p:sp>
      </p:grpSp>
      <p:sp>
        <p:nvSpPr>
          <p:cNvPr id="8" name="TextBox 93">
            <a:extLst>
              <a:ext uri="{FF2B5EF4-FFF2-40B4-BE49-F238E27FC236}">
                <a16:creationId xmlns:a16="http://schemas.microsoft.com/office/drawing/2014/main" id="{FC079F09-A9FA-2C69-3782-3821D5536264}"/>
              </a:ext>
            </a:extLst>
          </p:cNvPr>
          <p:cNvSpPr txBox="1"/>
          <p:nvPr/>
        </p:nvSpPr>
        <p:spPr>
          <a:xfrm rot="16200000">
            <a:off x="3780316" y="5230187"/>
            <a:ext cx="18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Features</a:t>
            </a:r>
            <a:r>
              <a:rPr lang="en-MY" sz="28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.</a:t>
            </a:r>
            <a:endParaRPr lang="en-MY" sz="600" dirty="0">
              <a:solidFill>
                <a:srgbClr val="CAD7DD"/>
              </a:solidFill>
            </a:endParaRPr>
          </a:p>
        </p:txBody>
      </p:sp>
      <p:sp>
        <p:nvSpPr>
          <p:cNvPr id="9" name="TextBox 94">
            <a:extLst>
              <a:ext uri="{FF2B5EF4-FFF2-40B4-BE49-F238E27FC236}">
                <a16:creationId xmlns:a16="http://schemas.microsoft.com/office/drawing/2014/main" id="{CFC0E686-ABA7-6A42-32C7-15A57F904F8F}"/>
              </a:ext>
            </a:extLst>
          </p:cNvPr>
          <p:cNvSpPr txBox="1"/>
          <p:nvPr/>
        </p:nvSpPr>
        <p:spPr>
          <a:xfrm>
            <a:off x="1151185" y="2989689"/>
            <a:ext cx="26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CAD7DD"/>
                </a:solidFill>
                <a:latin typeface="Avenir Next LT Pro" panose="020B0504020202020204" pitchFamily="34" charset="0"/>
              </a:rPr>
              <a:t>Node : </a:t>
            </a:r>
            <a:r>
              <a:rPr lang="en-MY" sz="2000" b="1" dirty="0">
                <a:solidFill>
                  <a:srgbClr val="0228D0"/>
                </a:solidFill>
                <a:latin typeface="Avenir Next LT Pro" panose="020B0504020202020204" pitchFamily="34" charset="0"/>
              </a:rPr>
              <a:t>Hit PMT 2</a:t>
            </a:r>
            <a:endParaRPr lang="en-MY" sz="2400" b="1" dirty="0">
              <a:solidFill>
                <a:srgbClr val="0228D0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0" name="Group 52">
            <a:extLst>
              <a:ext uri="{FF2B5EF4-FFF2-40B4-BE49-F238E27FC236}">
                <a16:creationId xmlns:a16="http://schemas.microsoft.com/office/drawing/2014/main" id="{B992BAFE-D8C9-0E1A-076D-F9DC44D8A5BD}"/>
              </a:ext>
            </a:extLst>
          </p:cNvPr>
          <p:cNvGrpSpPr/>
          <p:nvPr/>
        </p:nvGrpSpPr>
        <p:grpSpPr>
          <a:xfrm>
            <a:off x="1381718" y="3451573"/>
            <a:ext cx="2366496" cy="1325232"/>
            <a:chOff x="4413010" y="2746183"/>
            <a:chExt cx="5382955" cy="3648778"/>
          </a:xfrm>
        </p:grpSpPr>
        <p:sp>
          <p:nvSpPr>
            <p:cNvPr id="11" name="Rectangle: Rounded Corners 51">
              <a:extLst>
                <a:ext uri="{FF2B5EF4-FFF2-40B4-BE49-F238E27FC236}">
                  <a16:creationId xmlns:a16="http://schemas.microsoft.com/office/drawing/2014/main" id="{C26EDE48-7B2F-204C-2F89-9447A0A2E322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2" name="Rectangle: Rounded Corners 80">
              <a:extLst>
                <a:ext uri="{FF2B5EF4-FFF2-40B4-BE49-F238E27FC236}">
                  <a16:creationId xmlns:a16="http://schemas.microsoft.com/office/drawing/2014/main" id="{FDABCF43-1E9E-0C0A-B04E-90C62D8E2489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CA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</a:t>
              </a:r>
              <a:r>
                <a:rPr lang="fr-FR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coordinates</a:t>
              </a: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 (x, y, z)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Charge (Q)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time (t) </a:t>
              </a:r>
            </a:p>
          </p:txBody>
        </p:sp>
      </p:grpSp>
      <p:sp>
        <p:nvSpPr>
          <p:cNvPr id="13" name="TextBox 93">
            <a:extLst>
              <a:ext uri="{FF2B5EF4-FFF2-40B4-BE49-F238E27FC236}">
                <a16:creationId xmlns:a16="http://schemas.microsoft.com/office/drawing/2014/main" id="{936F93E5-E72C-8BFA-C7CF-549BB445F149}"/>
              </a:ext>
            </a:extLst>
          </p:cNvPr>
          <p:cNvSpPr txBox="1"/>
          <p:nvPr/>
        </p:nvSpPr>
        <p:spPr>
          <a:xfrm rot="16200000">
            <a:off x="249282" y="3613292"/>
            <a:ext cx="18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Features</a:t>
            </a:r>
            <a:r>
              <a:rPr lang="en-MY" sz="28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.</a:t>
            </a:r>
            <a:endParaRPr lang="en-MY" sz="600" dirty="0">
              <a:solidFill>
                <a:srgbClr val="CAD7DD"/>
              </a:solidFill>
            </a:endParaRPr>
          </a:p>
        </p:txBody>
      </p:sp>
      <p:sp>
        <p:nvSpPr>
          <p:cNvPr id="18" name="TextBox 94">
            <a:extLst>
              <a:ext uri="{FF2B5EF4-FFF2-40B4-BE49-F238E27FC236}">
                <a16:creationId xmlns:a16="http://schemas.microsoft.com/office/drawing/2014/main" id="{7903508B-EB5D-A9CF-7233-C489CC5FD35D}"/>
              </a:ext>
            </a:extLst>
          </p:cNvPr>
          <p:cNvSpPr txBox="1"/>
          <p:nvPr/>
        </p:nvSpPr>
        <p:spPr>
          <a:xfrm>
            <a:off x="9469165" y="824746"/>
            <a:ext cx="26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CAD7DD"/>
                </a:solidFill>
                <a:latin typeface="Avenir Next LT Pro" panose="020B0504020202020204" pitchFamily="34" charset="0"/>
              </a:rPr>
              <a:t>Node : </a:t>
            </a:r>
            <a:r>
              <a:rPr lang="en-MY" sz="2000" b="1" dirty="0">
                <a:solidFill>
                  <a:srgbClr val="F3F002"/>
                </a:solidFill>
                <a:latin typeface="Avenir Next LT Pro" panose="020B0504020202020204" pitchFamily="34" charset="0"/>
              </a:rPr>
              <a:t>Hit PMT 3</a:t>
            </a:r>
            <a:endParaRPr lang="en-MY" sz="2400" b="1" dirty="0">
              <a:solidFill>
                <a:srgbClr val="F3F002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9" name="Group 52">
            <a:extLst>
              <a:ext uri="{FF2B5EF4-FFF2-40B4-BE49-F238E27FC236}">
                <a16:creationId xmlns:a16="http://schemas.microsoft.com/office/drawing/2014/main" id="{54174742-C26F-2FF6-8916-63EEFB6A63DA}"/>
              </a:ext>
            </a:extLst>
          </p:cNvPr>
          <p:cNvGrpSpPr/>
          <p:nvPr/>
        </p:nvGrpSpPr>
        <p:grpSpPr>
          <a:xfrm>
            <a:off x="9699698" y="1286630"/>
            <a:ext cx="2366496" cy="1325232"/>
            <a:chOff x="4413010" y="2746183"/>
            <a:chExt cx="5382955" cy="3648778"/>
          </a:xfrm>
        </p:grpSpPr>
        <p:sp>
          <p:nvSpPr>
            <p:cNvPr id="20" name="Rectangle: Rounded Corners 51">
              <a:extLst>
                <a:ext uri="{FF2B5EF4-FFF2-40B4-BE49-F238E27FC236}">
                  <a16:creationId xmlns:a16="http://schemas.microsoft.com/office/drawing/2014/main" id="{858A38DB-5130-687A-96F9-E086196AE41F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1" name="Rectangle: Rounded Corners 80">
              <a:extLst>
                <a:ext uri="{FF2B5EF4-FFF2-40B4-BE49-F238E27FC236}">
                  <a16:creationId xmlns:a16="http://schemas.microsoft.com/office/drawing/2014/main" id="{DCB05FF9-6A38-DE13-126F-700EE81DD158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</a:t>
              </a:r>
              <a:r>
                <a:rPr lang="fr-FR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coordinates</a:t>
              </a: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 (x, y, z)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Charge (Q)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time (t) </a:t>
              </a:r>
            </a:p>
          </p:txBody>
        </p:sp>
      </p:grpSp>
      <p:sp>
        <p:nvSpPr>
          <p:cNvPr id="22" name="TextBox 93">
            <a:extLst>
              <a:ext uri="{FF2B5EF4-FFF2-40B4-BE49-F238E27FC236}">
                <a16:creationId xmlns:a16="http://schemas.microsoft.com/office/drawing/2014/main" id="{36D5F8A1-79FF-096D-105D-E3B8A9783160}"/>
              </a:ext>
            </a:extLst>
          </p:cNvPr>
          <p:cNvSpPr txBox="1"/>
          <p:nvPr/>
        </p:nvSpPr>
        <p:spPr>
          <a:xfrm rot="16200000">
            <a:off x="8567262" y="1448349"/>
            <a:ext cx="18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Features</a:t>
            </a:r>
            <a:r>
              <a:rPr lang="en-MY" sz="28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.</a:t>
            </a:r>
            <a:endParaRPr lang="en-MY" sz="600" dirty="0">
              <a:solidFill>
                <a:srgbClr val="CAD7DD"/>
              </a:solidFill>
            </a:endParaRPr>
          </a:p>
        </p:txBody>
      </p:sp>
      <p:sp>
        <p:nvSpPr>
          <p:cNvPr id="25" name="TextBox 94">
            <a:extLst>
              <a:ext uri="{FF2B5EF4-FFF2-40B4-BE49-F238E27FC236}">
                <a16:creationId xmlns:a16="http://schemas.microsoft.com/office/drawing/2014/main" id="{2ED27A67-900B-3CB7-7936-15AA0C19355D}"/>
              </a:ext>
            </a:extLst>
          </p:cNvPr>
          <p:cNvSpPr txBox="1"/>
          <p:nvPr/>
        </p:nvSpPr>
        <p:spPr>
          <a:xfrm>
            <a:off x="8616338" y="4262828"/>
            <a:ext cx="26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CAD7DD"/>
                </a:solidFill>
                <a:latin typeface="Avenir Next LT Pro" panose="020B0504020202020204" pitchFamily="34" charset="0"/>
              </a:rPr>
              <a:t>Node : </a:t>
            </a:r>
            <a:r>
              <a:rPr lang="en-MY" sz="2000" b="1" dirty="0">
                <a:solidFill>
                  <a:srgbClr val="04FF6C"/>
                </a:solidFill>
                <a:latin typeface="Avenir Next LT Pro" panose="020B0504020202020204" pitchFamily="34" charset="0"/>
              </a:rPr>
              <a:t>Hit PMT 4</a:t>
            </a:r>
            <a:endParaRPr lang="en-MY" sz="2400" b="1" dirty="0">
              <a:solidFill>
                <a:srgbClr val="04FF6C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6" name="Group 52">
            <a:extLst>
              <a:ext uri="{FF2B5EF4-FFF2-40B4-BE49-F238E27FC236}">
                <a16:creationId xmlns:a16="http://schemas.microsoft.com/office/drawing/2014/main" id="{21750411-4EA1-6DF5-E19F-3C561CE9150F}"/>
              </a:ext>
            </a:extLst>
          </p:cNvPr>
          <p:cNvGrpSpPr/>
          <p:nvPr/>
        </p:nvGrpSpPr>
        <p:grpSpPr>
          <a:xfrm>
            <a:off x="8846871" y="4724712"/>
            <a:ext cx="2366496" cy="1325232"/>
            <a:chOff x="4413010" y="2746183"/>
            <a:chExt cx="5382955" cy="3648778"/>
          </a:xfrm>
        </p:grpSpPr>
        <p:sp>
          <p:nvSpPr>
            <p:cNvPr id="27" name="Rectangle: Rounded Corners 51">
              <a:extLst>
                <a:ext uri="{FF2B5EF4-FFF2-40B4-BE49-F238E27FC236}">
                  <a16:creationId xmlns:a16="http://schemas.microsoft.com/office/drawing/2014/main" id="{63E292C2-B759-E532-AB5D-27459F7062C5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8" name="Rectangle: Rounded Corners 80">
              <a:extLst>
                <a:ext uri="{FF2B5EF4-FFF2-40B4-BE49-F238E27FC236}">
                  <a16:creationId xmlns:a16="http://schemas.microsoft.com/office/drawing/2014/main" id="{AFEE124E-9D65-7EA0-298F-A54186069AD7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</a:t>
              </a:r>
              <a:r>
                <a:rPr lang="fr-FR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coordinates</a:t>
              </a: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 (x, y, z)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Charge (Q)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time (t) </a:t>
              </a:r>
            </a:p>
          </p:txBody>
        </p:sp>
      </p:grpSp>
      <p:sp>
        <p:nvSpPr>
          <p:cNvPr id="29" name="TextBox 93">
            <a:extLst>
              <a:ext uri="{FF2B5EF4-FFF2-40B4-BE49-F238E27FC236}">
                <a16:creationId xmlns:a16="http://schemas.microsoft.com/office/drawing/2014/main" id="{58C6D380-1890-C377-4757-A98BF8875E0C}"/>
              </a:ext>
            </a:extLst>
          </p:cNvPr>
          <p:cNvSpPr txBox="1"/>
          <p:nvPr/>
        </p:nvSpPr>
        <p:spPr>
          <a:xfrm rot="16200000">
            <a:off x="7714435" y="4886431"/>
            <a:ext cx="18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Features</a:t>
            </a:r>
            <a:r>
              <a:rPr lang="en-MY" sz="28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.</a:t>
            </a:r>
            <a:endParaRPr lang="en-MY" sz="600" dirty="0">
              <a:solidFill>
                <a:srgbClr val="CAD7DD"/>
              </a:solidFill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60E373D-4024-1A94-84F6-8DAC3F7D35D8}"/>
              </a:ext>
            </a:extLst>
          </p:cNvPr>
          <p:cNvCxnSpPr>
            <a:cxnSpLocks/>
            <a:stCxn id="1026" idx="5"/>
            <a:endCxn id="63" idx="2"/>
          </p:cNvCxnSpPr>
          <p:nvPr/>
        </p:nvCxnSpPr>
        <p:spPr>
          <a:xfrm>
            <a:off x="3261888" y="2544414"/>
            <a:ext cx="1714032" cy="7307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D055953-1DC9-8E59-3A73-90BA1023EEC9}"/>
              </a:ext>
            </a:extLst>
          </p:cNvPr>
          <p:cNvCxnSpPr>
            <a:cxnSpLocks/>
            <a:stCxn id="1028" idx="2"/>
            <a:endCxn id="63" idx="7"/>
          </p:cNvCxnSpPr>
          <p:nvPr/>
        </p:nvCxnSpPr>
        <p:spPr>
          <a:xfrm flipH="1">
            <a:off x="6995656" y="1603481"/>
            <a:ext cx="1152872" cy="115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7FE8A9E-C3B4-397B-16C5-90772540D766}"/>
              </a:ext>
            </a:extLst>
          </p:cNvPr>
          <p:cNvCxnSpPr>
            <a:cxnSpLocks/>
            <a:stCxn id="1025" idx="2"/>
            <a:endCxn id="63" idx="6"/>
          </p:cNvCxnSpPr>
          <p:nvPr/>
        </p:nvCxnSpPr>
        <p:spPr>
          <a:xfrm flipH="1" flipV="1">
            <a:off x="7216080" y="3582863"/>
            <a:ext cx="1973493" cy="34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Ellipse 1027">
            <a:extLst>
              <a:ext uri="{FF2B5EF4-FFF2-40B4-BE49-F238E27FC236}">
                <a16:creationId xmlns:a16="http://schemas.microsoft.com/office/drawing/2014/main" id="{ED576705-2E5D-52D0-75F0-4924B2F4A57E}"/>
              </a:ext>
            </a:extLst>
          </p:cNvPr>
          <p:cNvSpPr/>
          <p:nvPr/>
        </p:nvSpPr>
        <p:spPr>
          <a:xfrm rot="18970111">
            <a:off x="7944627" y="381434"/>
            <a:ext cx="1463645" cy="1430462"/>
          </a:xfrm>
          <a:prstGeom prst="ellipse">
            <a:avLst/>
          </a:prstGeom>
          <a:solidFill>
            <a:srgbClr val="F3F00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riangle isocèle 56">
            <a:extLst>
              <a:ext uri="{FF2B5EF4-FFF2-40B4-BE49-F238E27FC236}">
                <a16:creationId xmlns:a16="http://schemas.microsoft.com/office/drawing/2014/main" id="{5A66CB3E-0C3E-605D-0898-8B5BD172BBD9}"/>
              </a:ext>
            </a:extLst>
          </p:cNvPr>
          <p:cNvSpPr/>
          <p:nvPr/>
        </p:nvSpPr>
        <p:spPr>
          <a:xfrm rot="6803370">
            <a:off x="2106878" y="1782376"/>
            <a:ext cx="445687" cy="417408"/>
          </a:xfrm>
          <a:prstGeom prst="triangle">
            <a:avLst/>
          </a:prstGeom>
          <a:solidFill>
            <a:srgbClr val="0228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angle isocèle 57">
            <a:extLst>
              <a:ext uri="{FF2B5EF4-FFF2-40B4-BE49-F238E27FC236}">
                <a16:creationId xmlns:a16="http://schemas.microsoft.com/office/drawing/2014/main" id="{F4DF9D53-F68C-A6A8-9B9D-386431501EEA}"/>
              </a:ext>
            </a:extLst>
          </p:cNvPr>
          <p:cNvSpPr/>
          <p:nvPr/>
        </p:nvSpPr>
        <p:spPr>
          <a:xfrm rot="6803370">
            <a:off x="2761725" y="2075945"/>
            <a:ext cx="445687" cy="417408"/>
          </a:xfrm>
          <a:prstGeom prst="triangle">
            <a:avLst/>
          </a:prstGeom>
          <a:solidFill>
            <a:srgbClr val="0228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riangle isocèle 58">
            <a:extLst>
              <a:ext uri="{FF2B5EF4-FFF2-40B4-BE49-F238E27FC236}">
                <a16:creationId xmlns:a16="http://schemas.microsoft.com/office/drawing/2014/main" id="{1FBB08BE-576E-30DB-C522-E08121CE932D}"/>
              </a:ext>
            </a:extLst>
          </p:cNvPr>
          <p:cNvSpPr/>
          <p:nvPr/>
        </p:nvSpPr>
        <p:spPr>
          <a:xfrm rot="16200000">
            <a:off x="9419726" y="3291278"/>
            <a:ext cx="445687" cy="417408"/>
          </a:xfrm>
          <a:prstGeom prst="triangle">
            <a:avLst/>
          </a:prstGeom>
          <a:solidFill>
            <a:srgbClr val="04FF6C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B0E8618F-EE03-0C2E-5743-D3F5C0800845}"/>
              </a:ext>
            </a:extLst>
          </p:cNvPr>
          <p:cNvSpPr/>
          <p:nvPr/>
        </p:nvSpPr>
        <p:spPr>
          <a:xfrm rot="16200000">
            <a:off x="10103083" y="3302515"/>
            <a:ext cx="445687" cy="417408"/>
          </a:xfrm>
          <a:prstGeom prst="triangle">
            <a:avLst/>
          </a:prstGeom>
          <a:solidFill>
            <a:srgbClr val="04FF6C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171B9-F31F-EE3D-0A44-DF2183B60511}"/>
              </a:ext>
            </a:extLst>
          </p:cNvPr>
          <p:cNvSpPr/>
          <p:nvPr/>
        </p:nvSpPr>
        <p:spPr>
          <a:xfrm rot="13372182">
            <a:off x="8648322" y="557015"/>
            <a:ext cx="445687" cy="417408"/>
          </a:xfrm>
          <a:prstGeom prst="triangle">
            <a:avLst/>
          </a:prstGeom>
          <a:solidFill>
            <a:srgbClr val="F3F00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riangle isocèle 61">
            <a:extLst>
              <a:ext uri="{FF2B5EF4-FFF2-40B4-BE49-F238E27FC236}">
                <a16:creationId xmlns:a16="http://schemas.microsoft.com/office/drawing/2014/main" id="{127E4337-3D76-2B90-CA58-F10363D457B9}"/>
              </a:ext>
            </a:extLst>
          </p:cNvPr>
          <p:cNvSpPr/>
          <p:nvPr/>
        </p:nvSpPr>
        <p:spPr>
          <a:xfrm rot="13372182">
            <a:off x="8207110" y="988000"/>
            <a:ext cx="445687" cy="417408"/>
          </a:xfrm>
          <a:prstGeom prst="triangle">
            <a:avLst/>
          </a:prstGeom>
          <a:solidFill>
            <a:srgbClr val="F3F00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98853DE6-F05D-8F7E-6616-32DFE05BAFA6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842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E27C864-14CB-042A-72A1-22F6A6F9F800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46" name="TextBox 94">
            <a:extLst>
              <a:ext uri="{FF2B5EF4-FFF2-40B4-BE49-F238E27FC236}">
                <a16:creationId xmlns:a16="http://schemas.microsoft.com/office/drawing/2014/main" id="{58A15B63-C624-5E35-89D3-FDD1F17C20BD}"/>
              </a:ext>
            </a:extLst>
          </p:cNvPr>
          <p:cNvSpPr txBox="1"/>
          <p:nvPr/>
        </p:nvSpPr>
        <p:spPr>
          <a:xfrm>
            <a:off x="1365218" y="173410"/>
            <a:ext cx="10893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GRANT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: Machine Learning based algorithm for reconstruction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13</a:t>
            </a:fld>
            <a:endParaRPr lang="en-US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28912DE-BE6A-E387-81AC-BF150BD333EE}"/>
              </a:ext>
            </a:extLst>
          </p:cNvPr>
          <p:cNvSpPr/>
          <p:nvPr/>
        </p:nvSpPr>
        <p:spPr>
          <a:xfrm rot="469298">
            <a:off x="4965402" y="2310430"/>
            <a:ext cx="2261196" cy="2237140"/>
          </a:xfrm>
          <a:prstGeom prst="ellipse">
            <a:avLst/>
          </a:prstGeom>
          <a:solidFill>
            <a:srgbClr val="03CAA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ABC1F0EB-D3D6-3268-C97F-2BBC1D870224}"/>
              </a:ext>
            </a:extLst>
          </p:cNvPr>
          <p:cNvSpPr/>
          <p:nvPr/>
        </p:nvSpPr>
        <p:spPr>
          <a:xfrm rot="21169063">
            <a:off x="9183831" y="2779586"/>
            <a:ext cx="1463645" cy="1430462"/>
          </a:xfrm>
          <a:prstGeom prst="ellipse">
            <a:avLst/>
          </a:prstGeom>
          <a:solidFill>
            <a:srgbClr val="04FF6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Ellipse 1025">
            <a:extLst>
              <a:ext uri="{FF2B5EF4-FFF2-40B4-BE49-F238E27FC236}">
                <a16:creationId xmlns:a16="http://schemas.microsoft.com/office/drawing/2014/main" id="{D5B04FB9-5AD0-453F-C433-685FBB3B70B2}"/>
              </a:ext>
            </a:extLst>
          </p:cNvPr>
          <p:cNvSpPr/>
          <p:nvPr/>
        </p:nvSpPr>
        <p:spPr>
          <a:xfrm rot="20870395">
            <a:off x="1917668" y="1443789"/>
            <a:ext cx="1463645" cy="1430462"/>
          </a:xfrm>
          <a:prstGeom prst="ellipse">
            <a:avLst/>
          </a:prstGeom>
          <a:solidFill>
            <a:srgbClr val="0228D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94">
            <a:extLst>
              <a:ext uri="{FF2B5EF4-FFF2-40B4-BE49-F238E27FC236}">
                <a16:creationId xmlns:a16="http://schemas.microsoft.com/office/drawing/2014/main" id="{25FF0682-23CA-EA14-5218-9E0CA8428941}"/>
              </a:ext>
            </a:extLst>
          </p:cNvPr>
          <p:cNvSpPr txBox="1"/>
          <p:nvPr/>
        </p:nvSpPr>
        <p:spPr>
          <a:xfrm>
            <a:off x="4682219" y="4606584"/>
            <a:ext cx="26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CAD7DD"/>
                </a:solidFill>
                <a:latin typeface="Avenir Next LT Pro" panose="020B0504020202020204" pitchFamily="34" charset="0"/>
              </a:rPr>
              <a:t>Node : </a:t>
            </a:r>
            <a:r>
              <a:rPr lang="en-MY" sz="2000" b="1" dirty="0">
                <a:solidFill>
                  <a:srgbClr val="03CAA2"/>
                </a:solidFill>
                <a:latin typeface="Avenir Next LT Pro" panose="020B0504020202020204" pitchFamily="34" charset="0"/>
              </a:rPr>
              <a:t>Hit PMT 1</a:t>
            </a:r>
            <a:endParaRPr lang="en-MY" sz="2400" b="1" dirty="0">
              <a:solidFill>
                <a:srgbClr val="03CAA2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extBox 93">
            <a:extLst>
              <a:ext uri="{FF2B5EF4-FFF2-40B4-BE49-F238E27FC236}">
                <a16:creationId xmlns:a16="http://schemas.microsoft.com/office/drawing/2014/main" id="{FC079F09-A9FA-2C69-3782-3821D5536264}"/>
              </a:ext>
            </a:extLst>
          </p:cNvPr>
          <p:cNvSpPr txBox="1"/>
          <p:nvPr/>
        </p:nvSpPr>
        <p:spPr>
          <a:xfrm rot="16200000">
            <a:off x="3780316" y="5230187"/>
            <a:ext cx="18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Features</a:t>
            </a:r>
            <a:r>
              <a:rPr lang="en-MY" sz="28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.</a:t>
            </a:r>
            <a:endParaRPr lang="en-MY" sz="600" dirty="0">
              <a:solidFill>
                <a:srgbClr val="CAD7DD"/>
              </a:solidFill>
            </a:endParaRPr>
          </a:p>
        </p:txBody>
      </p:sp>
      <p:sp>
        <p:nvSpPr>
          <p:cNvPr id="9" name="TextBox 94">
            <a:extLst>
              <a:ext uri="{FF2B5EF4-FFF2-40B4-BE49-F238E27FC236}">
                <a16:creationId xmlns:a16="http://schemas.microsoft.com/office/drawing/2014/main" id="{CFC0E686-ABA7-6A42-32C7-15A57F904F8F}"/>
              </a:ext>
            </a:extLst>
          </p:cNvPr>
          <p:cNvSpPr txBox="1"/>
          <p:nvPr/>
        </p:nvSpPr>
        <p:spPr>
          <a:xfrm>
            <a:off x="1151185" y="2989689"/>
            <a:ext cx="26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CAD7DD"/>
                </a:solidFill>
                <a:latin typeface="Avenir Next LT Pro" panose="020B0504020202020204" pitchFamily="34" charset="0"/>
              </a:rPr>
              <a:t>Node : </a:t>
            </a:r>
            <a:r>
              <a:rPr lang="en-MY" sz="2000" b="1" dirty="0">
                <a:solidFill>
                  <a:srgbClr val="0228D0"/>
                </a:solidFill>
                <a:latin typeface="Avenir Next LT Pro" panose="020B0504020202020204" pitchFamily="34" charset="0"/>
              </a:rPr>
              <a:t>Hit PMT 2</a:t>
            </a:r>
            <a:endParaRPr lang="en-MY" sz="2400" b="1" dirty="0">
              <a:solidFill>
                <a:srgbClr val="0228D0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0" name="Group 52">
            <a:extLst>
              <a:ext uri="{FF2B5EF4-FFF2-40B4-BE49-F238E27FC236}">
                <a16:creationId xmlns:a16="http://schemas.microsoft.com/office/drawing/2014/main" id="{B992BAFE-D8C9-0E1A-076D-F9DC44D8A5BD}"/>
              </a:ext>
            </a:extLst>
          </p:cNvPr>
          <p:cNvGrpSpPr/>
          <p:nvPr/>
        </p:nvGrpSpPr>
        <p:grpSpPr>
          <a:xfrm>
            <a:off x="1381718" y="3451573"/>
            <a:ext cx="2366496" cy="1325232"/>
            <a:chOff x="4413010" y="2746183"/>
            <a:chExt cx="5382955" cy="3648778"/>
          </a:xfrm>
        </p:grpSpPr>
        <p:sp>
          <p:nvSpPr>
            <p:cNvPr id="11" name="Rectangle: Rounded Corners 51">
              <a:extLst>
                <a:ext uri="{FF2B5EF4-FFF2-40B4-BE49-F238E27FC236}">
                  <a16:creationId xmlns:a16="http://schemas.microsoft.com/office/drawing/2014/main" id="{C26EDE48-7B2F-204C-2F89-9447A0A2E322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2" name="Rectangle: Rounded Corners 80">
              <a:extLst>
                <a:ext uri="{FF2B5EF4-FFF2-40B4-BE49-F238E27FC236}">
                  <a16:creationId xmlns:a16="http://schemas.microsoft.com/office/drawing/2014/main" id="{FDABCF43-1E9E-0C0A-B04E-90C62D8E2489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CA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</a:t>
              </a:r>
              <a:r>
                <a:rPr lang="fr-FR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coordinates</a:t>
              </a: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 (x, y, z)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Charge (Q)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time (t) </a:t>
              </a:r>
            </a:p>
          </p:txBody>
        </p:sp>
      </p:grpSp>
      <p:sp>
        <p:nvSpPr>
          <p:cNvPr id="13" name="TextBox 93">
            <a:extLst>
              <a:ext uri="{FF2B5EF4-FFF2-40B4-BE49-F238E27FC236}">
                <a16:creationId xmlns:a16="http://schemas.microsoft.com/office/drawing/2014/main" id="{936F93E5-E72C-8BFA-C7CF-549BB445F149}"/>
              </a:ext>
            </a:extLst>
          </p:cNvPr>
          <p:cNvSpPr txBox="1"/>
          <p:nvPr/>
        </p:nvSpPr>
        <p:spPr>
          <a:xfrm rot="16200000">
            <a:off x="249282" y="3613292"/>
            <a:ext cx="18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Features</a:t>
            </a:r>
            <a:r>
              <a:rPr lang="en-MY" sz="28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.</a:t>
            </a:r>
            <a:endParaRPr lang="en-MY" sz="600" dirty="0">
              <a:solidFill>
                <a:srgbClr val="CAD7DD"/>
              </a:solidFill>
            </a:endParaRPr>
          </a:p>
        </p:txBody>
      </p:sp>
      <p:sp>
        <p:nvSpPr>
          <p:cNvPr id="18" name="TextBox 94">
            <a:extLst>
              <a:ext uri="{FF2B5EF4-FFF2-40B4-BE49-F238E27FC236}">
                <a16:creationId xmlns:a16="http://schemas.microsoft.com/office/drawing/2014/main" id="{7903508B-EB5D-A9CF-7233-C489CC5FD35D}"/>
              </a:ext>
            </a:extLst>
          </p:cNvPr>
          <p:cNvSpPr txBox="1"/>
          <p:nvPr/>
        </p:nvSpPr>
        <p:spPr>
          <a:xfrm>
            <a:off x="9469165" y="824746"/>
            <a:ext cx="26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CAD7DD"/>
                </a:solidFill>
                <a:latin typeface="Avenir Next LT Pro" panose="020B0504020202020204" pitchFamily="34" charset="0"/>
              </a:rPr>
              <a:t>Node : </a:t>
            </a:r>
            <a:r>
              <a:rPr lang="en-MY" sz="2000" b="1" dirty="0">
                <a:solidFill>
                  <a:srgbClr val="F3F002"/>
                </a:solidFill>
                <a:latin typeface="Avenir Next LT Pro" panose="020B0504020202020204" pitchFamily="34" charset="0"/>
              </a:rPr>
              <a:t>Hit PMT 3</a:t>
            </a:r>
            <a:endParaRPr lang="en-MY" sz="2400" b="1" dirty="0">
              <a:solidFill>
                <a:srgbClr val="F3F002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9" name="Group 52">
            <a:extLst>
              <a:ext uri="{FF2B5EF4-FFF2-40B4-BE49-F238E27FC236}">
                <a16:creationId xmlns:a16="http://schemas.microsoft.com/office/drawing/2014/main" id="{54174742-C26F-2FF6-8916-63EEFB6A63DA}"/>
              </a:ext>
            </a:extLst>
          </p:cNvPr>
          <p:cNvGrpSpPr/>
          <p:nvPr/>
        </p:nvGrpSpPr>
        <p:grpSpPr>
          <a:xfrm>
            <a:off x="9699698" y="1286630"/>
            <a:ext cx="2366496" cy="1325232"/>
            <a:chOff x="4413010" y="2746183"/>
            <a:chExt cx="5382955" cy="3648778"/>
          </a:xfrm>
        </p:grpSpPr>
        <p:sp>
          <p:nvSpPr>
            <p:cNvPr id="20" name="Rectangle: Rounded Corners 51">
              <a:extLst>
                <a:ext uri="{FF2B5EF4-FFF2-40B4-BE49-F238E27FC236}">
                  <a16:creationId xmlns:a16="http://schemas.microsoft.com/office/drawing/2014/main" id="{858A38DB-5130-687A-96F9-E086196AE41F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1" name="Rectangle: Rounded Corners 80">
              <a:extLst>
                <a:ext uri="{FF2B5EF4-FFF2-40B4-BE49-F238E27FC236}">
                  <a16:creationId xmlns:a16="http://schemas.microsoft.com/office/drawing/2014/main" id="{DCB05FF9-6A38-DE13-126F-700EE81DD158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</a:t>
              </a:r>
              <a:r>
                <a:rPr lang="fr-FR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coordinates</a:t>
              </a: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 (x, y, z)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Charge (Q)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time (t) </a:t>
              </a:r>
            </a:p>
          </p:txBody>
        </p:sp>
      </p:grpSp>
      <p:sp>
        <p:nvSpPr>
          <p:cNvPr id="22" name="TextBox 93">
            <a:extLst>
              <a:ext uri="{FF2B5EF4-FFF2-40B4-BE49-F238E27FC236}">
                <a16:creationId xmlns:a16="http://schemas.microsoft.com/office/drawing/2014/main" id="{36D5F8A1-79FF-096D-105D-E3B8A9783160}"/>
              </a:ext>
            </a:extLst>
          </p:cNvPr>
          <p:cNvSpPr txBox="1"/>
          <p:nvPr/>
        </p:nvSpPr>
        <p:spPr>
          <a:xfrm rot="16200000">
            <a:off x="8567262" y="1448349"/>
            <a:ext cx="18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Features</a:t>
            </a:r>
            <a:r>
              <a:rPr lang="en-MY" sz="28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.</a:t>
            </a:r>
            <a:endParaRPr lang="en-MY" sz="600" dirty="0">
              <a:solidFill>
                <a:srgbClr val="CAD7DD"/>
              </a:solidFill>
            </a:endParaRPr>
          </a:p>
        </p:txBody>
      </p:sp>
      <p:sp>
        <p:nvSpPr>
          <p:cNvPr id="25" name="TextBox 94">
            <a:extLst>
              <a:ext uri="{FF2B5EF4-FFF2-40B4-BE49-F238E27FC236}">
                <a16:creationId xmlns:a16="http://schemas.microsoft.com/office/drawing/2014/main" id="{2ED27A67-900B-3CB7-7936-15AA0C19355D}"/>
              </a:ext>
            </a:extLst>
          </p:cNvPr>
          <p:cNvSpPr txBox="1"/>
          <p:nvPr/>
        </p:nvSpPr>
        <p:spPr>
          <a:xfrm>
            <a:off x="8616338" y="4262828"/>
            <a:ext cx="26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CAD7DD"/>
                </a:solidFill>
                <a:latin typeface="Avenir Next LT Pro" panose="020B0504020202020204" pitchFamily="34" charset="0"/>
              </a:rPr>
              <a:t>Node : </a:t>
            </a:r>
            <a:r>
              <a:rPr lang="en-MY" sz="2000" b="1" dirty="0">
                <a:solidFill>
                  <a:srgbClr val="04FF6C"/>
                </a:solidFill>
                <a:latin typeface="Avenir Next LT Pro" panose="020B0504020202020204" pitchFamily="34" charset="0"/>
              </a:rPr>
              <a:t>Hit PMT 4</a:t>
            </a:r>
            <a:endParaRPr lang="en-MY" sz="2400" b="1" dirty="0">
              <a:solidFill>
                <a:srgbClr val="04FF6C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6" name="Group 52">
            <a:extLst>
              <a:ext uri="{FF2B5EF4-FFF2-40B4-BE49-F238E27FC236}">
                <a16:creationId xmlns:a16="http://schemas.microsoft.com/office/drawing/2014/main" id="{21750411-4EA1-6DF5-E19F-3C561CE9150F}"/>
              </a:ext>
            </a:extLst>
          </p:cNvPr>
          <p:cNvGrpSpPr/>
          <p:nvPr/>
        </p:nvGrpSpPr>
        <p:grpSpPr>
          <a:xfrm>
            <a:off x="8846871" y="4724712"/>
            <a:ext cx="2366496" cy="1325232"/>
            <a:chOff x="4413010" y="2746183"/>
            <a:chExt cx="5382955" cy="3648778"/>
          </a:xfrm>
        </p:grpSpPr>
        <p:sp>
          <p:nvSpPr>
            <p:cNvPr id="27" name="Rectangle: Rounded Corners 51">
              <a:extLst>
                <a:ext uri="{FF2B5EF4-FFF2-40B4-BE49-F238E27FC236}">
                  <a16:creationId xmlns:a16="http://schemas.microsoft.com/office/drawing/2014/main" id="{63E292C2-B759-E532-AB5D-27459F7062C5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8" name="Rectangle: Rounded Corners 80">
              <a:extLst>
                <a:ext uri="{FF2B5EF4-FFF2-40B4-BE49-F238E27FC236}">
                  <a16:creationId xmlns:a16="http://schemas.microsoft.com/office/drawing/2014/main" id="{AFEE124E-9D65-7EA0-298F-A54186069AD7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</a:t>
              </a:r>
              <a:r>
                <a:rPr lang="fr-FR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coordinates</a:t>
              </a: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 (x, y, z)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Charge (Q)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Hit time (t) </a:t>
              </a:r>
            </a:p>
          </p:txBody>
        </p:sp>
      </p:grpSp>
      <p:sp>
        <p:nvSpPr>
          <p:cNvPr id="29" name="TextBox 93">
            <a:extLst>
              <a:ext uri="{FF2B5EF4-FFF2-40B4-BE49-F238E27FC236}">
                <a16:creationId xmlns:a16="http://schemas.microsoft.com/office/drawing/2014/main" id="{58C6D380-1890-C377-4757-A98BF8875E0C}"/>
              </a:ext>
            </a:extLst>
          </p:cNvPr>
          <p:cNvSpPr txBox="1"/>
          <p:nvPr/>
        </p:nvSpPr>
        <p:spPr>
          <a:xfrm rot="16200000">
            <a:off x="7714435" y="4886431"/>
            <a:ext cx="18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Features</a:t>
            </a:r>
            <a:r>
              <a:rPr lang="en-MY" sz="28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.</a:t>
            </a:r>
            <a:endParaRPr lang="en-MY" sz="600" dirty="0">
              <a:solidFill>
                <a:srgbClr val="CAD7DD"/>
              </a:solidFill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60E373D-4024-1A94-84F6-8DAC3F7D35D8}"/>
              </a:ext>
            </a:extLst>
          </p:cNvPr>
          <p:cNvCxnSpPr>
            <a:cxnSpLocks/>
            <a:stCxn id="1026" idx="5"/>
            <a:endCxn id="63" idx="2"/>
          </p:cNvCxnSpPr>
          <p:nvPr/>
        </p:nvCxnSpPr>
        <p:spPr>
          <a:xfrm>
            <a:off x="3261888" y="2544414"/>
            <a:ext cx="1714032" cy="7307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D055953-1DC9-8E59-3A73-90BA1023EEC9}"/>
              </a:ext>
            </a:extLst>
          </p:cNvPr>
          <p:cNvCxnSpPr>
            <a:cxnSpLocks/>
            <a:stCxn id="49" idx="2"/>
            <a:endCxn id="63" idx="7"/>
          </p:cNvCxnSpPr>
          <p:nvPr/>
        </p:nvCxnSpPr>
        <p:spPr>
          <a:xfrm flipH="1">
            <a:off x="6995656" y="1603481"/>
            <a:ext cx="1152872" cy="115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7FE8A9E-C3B4-397B-16C5-90772540D766}"/>
              </a:ext>
            </a:extLst>
          </p:cNvPr>
          <p:cNvCxnSpPr>
            <a:cxnSpLocks/>
            <a:stCxn id="1025" idx="2"/>
            <a:endCxn id="63" idx="6"/>
          </p:cNvCxnSpPr>
          <p:nvPr/>
        </p:nvCxnSpPr>
        <p:spPr>
          <a:xfrm flipH="1" flipV="1">
            <a:off x="7216080" y="3582863"/>
            <a:ext cx="1973493" cy="34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FC6E9D52-A56F-D50C-5E66-8A93E3C6D1F4}"/>
              </a:ext>
            </a:extLst>
          </p:cNvPr>
          <p:cNvSpPr/>
          <p:nvPr/>
        </p:nvSpPr>
        <p:spPr>
          <a:xfrm rot="6803370">
            <a:off x="3606826" y="2574637"/>
            <a:ext cx="445687" cy="417408"/>
          </a:xfrm>
          <a:prstGeom prst="triangle">
            <a:avLst/>
          </a:prstGeom>
          <a:solidFill>
            <a:srgbClr val="0228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BD7C4E01-5D83-2080-C8D9-707C7D4355F8}"/>
              </a:ext>
            </a:extLst>
          </p:cNvPr>
          <p:cNvSpPr/>
          <p:nvPr/>
        </p:nvSpPr>
        <p:spPr>
          <a:xfrm rot="6803370">
            <a:off x="4261673" y="2868206"/>
            <a:ext cx="445687" cy="417408"/>
          </a:xfrm>
          <a:prstGeom prst="triangle">
            <a:avLst/>
          </a:prstGeom>
          <a:solidFill>
            <a:srgbClr val="0228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isocèle 23">
            <a:extLst>
              <a:ext uri="{FF2B5EF4-FFF2-40B4-BE49-F238E27FC236}">
                <a16:creationId xmlns:a16="http://schemas.microsoft.com/office/drawing/2014/main" id="{484514C8-0C51-9B15-0B3C-4F38AAE91F6F}"/>
              </a:ext>
            </a:extLst>
          </p:cNvPr>
          <p:cNvSpPr/>
          <p:nvPr/>
        </p:nvSpPr>
        <p:spPr>
          <a:xfrm rot="13372182">
            <a:off x="7535573" y="1785966"/>
            <a:ext cx="445687" cy="417408"/>
          </a:xfrm>
          <a:prstGeom prst="triangle">
            <a:avLst/>
          </a:prstGeom>
          <a:solidFill>
            <a:srgbClr val="F3F00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5B55102C-17AC-75A0-ECC3-BF5CACC86866}"/>
              </a:ext>
            </a:extLst>
          </p:cNvPr>
          <p:cNvSpPr/>
          <p:nvPr/>
        </p:nvSpPr>
        <p:spPr>
          <a:xfrm rot="13372182">
            <a:off x="7094361" y="2216951"/>
            <a:ext cx="445687" cy="417408"/>
          </a:xfrm>
          <a:prstGeom prst="triangle">
            <a:avLst/>
          </a:prstGeom>
          <a:solidFill>
            <a:srgbClr val="F3F00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EB4D6189-3D01-5ED4-E96B-91221F65129C}"/>
              </a:ext>
            </a:extLst>
          </p:cNvPr>
          <p:cNvSpPr/>
          <p:nvPr/>
        </p:nvSpPr>
        <p:spPr>
          <a:xfrm rot="16200000">
            <a:off x="7397716" y="3367196"/>
            <a:ext cx="445687" cy="417408"/>
          </a:xfrm>
          <a:prstGeom prst="triangle">
            <a:avLst/>
          </a:prstGeom>
          <a:solidFill>
            <a:srgbClr val="04FF6C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isocèle 31">
            <a:extLst>
              <a:ext uri="{FF2B5EF4-FFF2-40B4-BE49-F238E27FC236}">
                <a16:creationId xmlns:a16="http://schemas.microsoft.com/office/drawing/2014/main" id="{A024C393-0C8A-CE62-D9A4-EF7DC526BA66}"/>
              </a:ext>
            </a:extLst>
          </p:cNvPr>
          <p:cNvSpPr/>
          <p:nvPr/>
        </p:nvSpPr>
        <p:spPr>
          <a:xfrm rot="16200000">
            <a:off x="8081073" y="3378433"/>
            <a:ext cx="445687" cy="417408"/>
          </a:xfrm>
          <a:prstGeom prst="triangle">
            <a:avLst/>
          </a:prstGeom>
          <a:solidFill>
            <a:srgbClr val="04FF6C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52">
            <a:extLst>
              <a:ext uri="{FF2B5EF4-FFF2-40B4-BE49-F238E27FC236}">
                <a16:creationId xmlns:a16="http://schemas.microsoft.com/office/drawing/2014/main" id="{12D1FF42-CF33-B7B6-B9E3-6B38B92EBA6C}"/>
              </a:ext>
            </a:extLst>
          </p:cNvPr>
          <p:cNvGrpSpPr/>
          <p:nvPr/>
        </p:nvGrpSpPr>
        <p:grpSpPr>
          <a:xfrm>
            <a:off x="4912752" y="5068468"/>
            <a:ext cx="523220" cy="1325232"/>
            <a:chOff x="4413010" y="2746183"/>
            <a:chExt cx="5382955" cy="3648778"/>
          </a:xfrm>
        </p:grpSpPr>
        <p:sp>
          <p:nvSpPr>
            <p:cNvPr id="34" name="Rectangle: Rounded Corners 51">
              <a:extLst>
                <a:ext uri="{FF2B5EF4-FFF2-40B4-BE49-F238E27FC236}">
                  <a16:creationId xmlns:a16="http://schemas.microsoft.com/office/drawing/2014/main" id="{D8772FBA-E5BE-C676-AFC5-BACAE3D21EA1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35" name="Rectangle: Rounded Corners 80">
              <a:extLst>
                <a:ext uri="{FF2B5EF4-FFF2-40B4-BE49-F238E27FC236}">
                  <a16:creationId xmlns:a16="http://schemas.microsoft.com/office/drawing/2014/main" id="{17B11121-122C-A795-69A0-A01BF41C9BE2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36" name="Group 52">
            <a:extLst>
              <a:ext uri="{FF2B5EF4-FFF2-40B4-BE49-F238E27FC236}">
                <a16:creationId xmlns:a16="http://schemas.microsoft.com/office/drawing/2014/main" id="{28239355-1188-8435-FF48-EAFDEC2C7C5A}"/>
              </a:ext>
            </a:extLst>
          </p:cNvPr>
          <p:cNvGrpSpPr/>
          <p:nvPr/>
        </p:nvGrpSpPr>
        <p:grpSpPr>
          <a:xfrm>
            <a:off x="5444956" y="5068468"/>
            <a:ext cx="493744" cy="1325232"/>
            <a:chOff x="4413010" y="2746183"/>
            <a:chExt cx="5382955" cy="3648778"/>
          </a:xfrm>
        </p:grpSpPr>
        <p:sp>
          <p:nvSpPr>
            <p:cNvPr id="37" name="Rectangle: Rounded Corners 51">
              <a:extLst>
                <a:ext uri="{FF2B5EF4-FFF2-40B4-BE49-F238E27FC236}">
                  <a16:creationId xmlns:a16="http://schemas.microsoft.com/office/drawing/2014/main" id="{DA5ECF33-FE67-375F-A785-017D80211033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38" name="Rectangle: Rounded Corners 80">
              <a:extLst>
                <a:ext uri="{FF2B5EF4-FFF2-40B4-BE49-F238E27FC236}">
                  <a16:creationId xmlns:a16="http://schemas.microsoft.com/office/drawing/2014/main" id="{058F17EE-573F-668C-DC9A-7522310A6583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CA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39" name="Group 52">
            <a:extLst>
              <a:ext uri="{FF2B5EF4-FFF2-40B4-BE49-F238E27FC236}">
                <a16:creationId xmlns:a16="http://schemas.microsoft.com/office/drawing/2014/main" id="{098BD0F3-325F-EDA5-0168-7FC467AD8A0C}"/>
              </a:ext>
            </a:extLst>
          </p:cNvPr>
          <p:cNvGrpSpPr/>
          <p:nvPr/>
        </p:nvGrpSpPr>
        <p:grpSpPr>
          <a:xfrm>
            <a:off x="5935788" y="5068468"/>
            <a:ext cx="520857" cy="1325232"/>
            <a:chOff x="4413010" y="2746183"/>
            <a:chExt cx="5382955" cy="3648778"/>
          </a:xfrm>
        </p:grpSpPr>
        <p:sp>
          <p:nvSpPr>
            <p:cNvPr id="40" name="Rectangle: Rounded Corners 51">
              <a:extLst>
                <a:ext uri="{FF2B5EF4-FFF2-40B4-BE49-F238E27FC236}">
                  <a16:creationId xmlns:a16="http://schemas.microsoft.com/office/drawing/2014/main" id="{EB907215-446C-96A9-9235-9C9B45AE32E6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41" name="Rectangle: Rounded Corners 80">
              <a:extLst>
                <a:ext uri="{FF2B5EF4-FFF2-40B4-BE49-F238E27FC236}">
                  <a16:creationId xmlns:a16="http://schemas.microsoft.com/office/drawing/2014/main" id="{1486E16A-422B-49A6-2D73-F4980E6AA554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42" name="Group 52">
            <a:extLst>
              <a:ext uri="{FF2B5EF4-FFF2-40B4-BE49-F238E27FC236}">
                <a16:creationId xmlns:a16="http://schemas.microsoft.com/office/drawing/2014/main" id="{F80D2E93-3282-AE62-59E7-6D440D666A11}"/>
              </a:ext>
            </a:extLst>
          </p:cNvPr>
          <p:cNvGrpSpPr/>
          <p:nvPr/>
        </p:nvGrpSpPr>
        <p:grpSpPr>
          <a:xfrm>
            <a:off x="6461029" y="5068468"/>
            <a:ext cx="563171" cy="1325232"/>
            <a:chOff x="4413010" y="2746183"/>
            <a:chExt cx="5382955" cy="3648778"/>
          </a:xfrm>
        </p:grpSpPr>
        <p:sp>
          <p:nvSpPr>
            <p:cNvPr id="43" name="Rectangle: Rounded Corners 51">
              <a:extLst>
                <a:ext uri="{FF2B5EF4-FFF2-40B4-BE49-F238E27FC236}">
                  <a16:creationId xmlns:a16="http://schemas.microsoft.com/office/drawing/2014/main" id="{0CA8D812-50C4-E7B3-DB66-2A62D5A1C9CE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44" name="Rectangle: Rounded Corners 80">
              <a:extLst>
                <a:ext uri="{FF2B5EF4-FFF2-40B4-BE49-F238E27FC236}">
                  <a16:creationId xmlns:a16="http://schemas.microsoft.com/office/drawing/2014/main" id="{FA49101A-4B12-487F-5E4B-8FDBEC987AF9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45" name="TextBox 93">
            <a:extLst>
              <a:ext uri="{FF2B5EF4-FFF2-40B4-BE49-F238E27FC236}">
                <a16:creationId xmlns:a16="http://schemas.microsoft.com/office/drawing/2014/main" id="{A379BBFA-2928-3409-7517-D7B7C9CEC334}"/>
              </a:ext>
            </a:extLst>
          </p:cNvPr>
          <p:cNvSpPr txBox="1"/>
          <p:nvPr/>
        </p:nvSpPr>
        <p:spPr>
          <a:xfrm>
            <a:off x="165982" y="562457"/>
            <a:ext cx="676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Aggregation</a:t>
            </a:r>
            <a:r>
              <a:rPr lang="en-MY" sz="48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 </a:t>
            </a:r>
            <a:endParaRPr lang="en-MY" sz="1200" dirty="0">
              <a:solidFill>
                <a:srgbClr val="CAD7DD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169521-F54E-2A33-98B7-4327919C645C}"/>
              </a:ext>
            </a:extLst>
          </p:cNvPr>
          <p:cNvSpPr/>
          <p:nvPr/>
        </p:nvSpPr>
        <p:spPr>
          <a:xfrm rot="18970111">
            <a:off x="7944627" y="381434"/>
            <a:ext cx="1463645" cy="1430462"/>
          </a:xfrm>
          <a:prstGeom prst="ellipse">
            <a:avLst/>
          </a:prstGeom>
          <a:solidFill>
            <a:srgbClr val="F3F00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502E988B-9C96-0E7B-47AB-075E25D2B152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5036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82A0E9F2-F78D-3BA6-A3F5-D9AFBE299AB1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17409B53-F170-A7DF-7364-D93D4846257C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23" name="TextBox 94">
            <a:extLst>
              <a:ext uri="{FF2B5EF4-FFF2-40B4-BE49-F238E27FC236}">
                <a16:creationId xmlns:a16="http://schemas.microsoft.com/office/drawing/2014/main" id="{DC63113A-5893-46E5-E648-BBFA59A86C3B}"/>
              </a:ext>
            </a:extLst>
          </p:cNvPr>
          <p:cNvSpPr txBox="1"/>
          <p:nvPr/>
        </p:nvSpPr>
        <p:spPr>
          <a:xfrm>
            <a:off x="1365218" y="173410"/>
            <a:ext cx="10893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GRANT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: Machine Learning based algorithm for reconstruction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14</a:t>
            </a:fld>
            <a:endParaRPr lang="en-US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28912DE-BE6A-E387-81AC-BF150BD333EE}"/>
              </a:ext>
            </a:extLst>
          </p:cNvPr>
          <p:cNvSpPr/>
          <p:nvPr/>
        </p:nvSpPr>
        <p:spPr>
          <a:xfrm rot="469298">
            <a:off x="4965402" y="2310430"/>
            <a:ext cx="2261196" cy="2237140"/>
          </a:xfrm>
          <a:prstGeom prst="ellipse">
            <a:avLst/>
          </a:prstGeom>
          <a:solidFill>
            <a:srgbClr val="03CAA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ABC1F0EB-D3D6-3268-C97F-2BBC1D870224}"/>
              </a:ext>
            </a:extLst>
          </p:cNvPr>
          <p:cNvSpPr/>
          <p:nvPr/>
        </p:nvSpPr>
        <p:spPr>
          <a:xfrm rot="21169063">
            <a:off x="9183831" y="2779586"/>
            <a:ext cx="1463645" cy="1430462"/>
          </a:xfrm>
          <a:prstGeom prst="ellipse">
            <a:avLst/>
          </a:prstGeom>
          <a:solidFill>
            <a:srgbClr val="04FF6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Ellipse 1025">
            <a:extLst>
              <a:ext uri="{FF2B5EF4-FFF2-40B4-BE49-F238E27FC236}">
                <a16:creationId xmlns:a16="http://schemas.microsoft.com/office/drawing/2014/main" id="{D5B04FB9-5AD0-453F-C433-685FBB3B70B2}"/>
              </a:ext>
            </a:extLst>
          </p:cNvPr>
          <p:cNvSpPr/>
          <p:nvPr/>
        </p:nvSpPr>
        <p:spPr>
          <a:xfrm rot="20870395">
            <a:off x="1917668" y="1443789"/>
            <a:ext cx="1463645" cy="1430462"/>
          </a:xfrm>
          <a:prstGeom prst="ellipse">
            <a:avLst/>
          </a:prstGeom>
          <a:solidFill>
            <a:srgbClr val="0228D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94">
            <a:extLst>
              <a:ext uri="{FF2B5EF4-FFF2-40B4-BE49-F238E27FC236}">
                <a16:creationId xmlns:a16="http://schemas.microsoft.com/office/drawing/2014/main" id="{25FF0682-23CA-EA14-5218-9E0CA8428941}"/>
              </a:ext>
            </a:extLst>
          </p:cNvPr>
          <p:cNvSpPr txBox="1"/>
          <p:nvPr/>
        </p:nvSpPr>
        <p:spPr>
          <a:xfrm>
            <a:off x="4682219" y="4606584"/>
            <a:ext cx="26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03CAA2"/>
                </a:solidFill>
                <a:latin typeface="Avenir Next LT Pro" panose="020B0504020202020204" pitchFamily="34" charset="0"/>
              </a:rPr>
              <a:t>Hit PMT 1</a:t>
            </a:r>
            <a:endParaRPr lang="en-MY" sz="2400" b="1" dirty="0">
              <a:solidFill>
                <a:srgbClr val="03CAA2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5" name="Group 52">
            <a:extLst>
              <a:ext uri="{FF2B5EF4-FFF2-40B4-BE49-F238E27FC236}">
                <a16:creationId xmlns:a16="http://schemas.microsoft.com/office/drawing/2014/main" id="{E937119E-3D0A-7875-3843-B65F3E933E5C}"/>
              </a:ext>
            </a:extLst>
          </p:cNvPr>
          <p:cNvGrpSpPr/>
          <p:nvPr/>
        </p:nvGrpSpPr>
        <p:grpSpPr>
          <a:xfrm>
            <a:off x="4912752" y="5068468"/>
            <a:ext cx="523220" cy="1325232"/>
            <a:chOff x="4413010" y="2746183"/>
            <a:chExt cx="5382955" cy="3648778"/>
          </a:xfrm>
        </p:grpSpPr>
        <p:sp>
          <p:nvSpPr>
            <p:cNvPr id="6" name="Rectangle: Rounded Corners 51">
              <a:extLst>
                <a:ext uri="{FF2B5EF4-FFF2-40B4-BE49-F238E27FC236}">
                  <a16:creationId xmlns:a16="http://schemas.microsoft.com/office/drawing/2014/main" id="{C2CDCBB6-7131-B19A-F891-E48EDA024158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" name="Rectangle: Rounded Corners 80">
              <a:extLst>
                <a:ext uri="{FF2B5EF4-FFF2-40B4-BE49-F238E27FC236}">
                  <a16:creationId xmlns:a16="http://schemas.microsoft.com/office/drawing/2014/main" id="{991DD29D-84D5-C786-3605-B26F6356ACE4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9" name="TextBox 94">
            <a:extLst>
              <a:ext uri="{FF2B5EF4-FFF2-40B4-BE49-F238E27FC236}">
                <a16:creationId xmlns:a16="http://schemas.microsoft.com/office/drawing/2014/main" id="{CFC0E686-ABA7-6A42-32C7-15A57F904F8F}"/>
              </a:ext>
            </a:extLst>
          </p:cNvPr>
          <p:cNvSpPr txBox="1"/>
          <p:nvPr/>
        </p:nvSpPr>
        <p:spPr>
          <a:xfrm>
            <a:off x="1151185" y="2989689"/>
            <a:ext cx="26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0228D0"/>
                </a:solidFill>
                <a:latin typeface="Avenir Next LT Pro" panose="020B0504020202020204" pitchFamily="34" charset="0"/>
              </a:rPr>
              <a:t>Hit PMT 2</a:t>
            </a:r>
            <a:endParaRPr lang="en-MY" sz="2400" b="1" dirty="0">
              <a:solidFill>
                <a:srgbClr val="0228D0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0" name="Group 52">
            <a:extLst>
              <a:ext uri="{FF2B5EF4-FFF2-40B4-BE49-F238E27FC236}">
                <a16:creationId xmlns:a16="http://schemas.microsoft.com/office/drawing/2014/main" id="{B992BAFE-D8C9-0E1A-076D-F9DC44D8A5BD}"/>
              </a:ext>
            </a:extLst>
          </p:cNvPr>
          <p:cNvGrpSpPr/>
          <p:nvPr/>
        </p:nvGrpSpPr>
        <p:grpSpPr>
          <a:xfrm>
            <a:off x="1381718" y="3451573"/>
            <a:ext cx="1106557" cy="1325232"/>
            <a:chOff x="4413010" y="2746183"/>
            <a:chExt cx="5382955" cy="3648778"/>
          </a:xfrm>
        </p:grpSpPr>
        <p:sp>
          <p:nvSpPr>
            <p:cNvPr id="11" name="Rectangle: Rounded Corners 51">
              <a:extLst>
                <a:ext uri="{FF2B5EF4-FFF2-40B4-BE49-F238E27FC236}">
                  <a16:creationId xmlns:a16="http://schemas.microsoft.com/office/drawing/2014/main" id="{C26EDE48-7B2F-204C-2F89-9447A0A2E322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2" name="Rectangle: Rounded Corners 80">
              <a:extLst>
                <a:ext uri="{FF2B5EF4-FFF2-40B4-BE49-F238E27FC236}">
                  <a16:creationId xmlns:a16="http://schemas.microsoft.com/office/drawing/2014/main" id="{FDABCF43-1E9E-0C0A-B04E-90C62D8E2489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CA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18" name="TextBox 94">
            <a:extLst>
              <a:ext uri="{FF2B5EF4-FFF2-40B4-BE49-F238E27FC236}">
                <a16:creationId xmlns:a16="http://schemas.microsoft.com/office/drawing/2014/main" id="{7903508B-EB5D-A9CF-7233-C489CC5FD35D}"/>
              </a:ext>
            </a:extLst>
          </p:cNvPr>
          <p:cNvSpPr txBox="1"/>
          <p:nvPr/>
        </p:nvSpPr>
        <p:spPr>
          <a:xfrm>
            <a:off x="9469165" y="824746"/>
            <a:ext cx="26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F3F002"/>
                </a:solidFill>
                <a:latin typeface="Avenir Next LT Pro" panose="020B0504020202020204" pitchFamily="34" charset="0"/>
              </a:rPr>
              <a:t>Hit PMT 3</a:t>
            </a:r>
            <a:endParaRPr lang="en-MY" sz="2400" b="1" dirty="0">
              <a:solidFill>
                <a:srgbClr val="F3F002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9" name="Group 52">
            <a:extLst>
              <a:ext uri="{FF2B5EF4-FFF2-40B4-BE49-F238E27FC236}">
                <a16:creationId xmlns:a16="http://schemas.microsoft.com/office/drawing/2014/main" id="{54174742-C26F-2FF6-8916-63EEFB6A63DA}"/>
              </a:ext>
            </a:extLst>
          </p:cNvPr>
          <p:cNvGrpSpPr/>
          <p:nvPr/>
        </p:nvGrpSpPr>
        <p:grpSpPr>
          <a:xfrm>
            <a:off x="9699698" y="1286630"/>
            <a:ext cx="1031459" cy="1325232"/>
            <a:chOff x="4413010" y="2746183"/>
            <a:chExt cx="5382955" cy="3648778"/>
          </a:xfrm>
        </p:grpSpPr>
        <p:sp>
          <p:nvSpPr>
            <p:cNvPr id="20" name="Rectangle: Rounded Corners 51">
              <a:extLst>
                <a:ext uri="{FF2B5EF4-FFF2-40B4-BE49-F238E27FC236}">
                  <a16:creationId xmlns:a16="http://schemas.microsoft.com/office/drawing/2014/main" id="{858A38DB-5130-687A-96F9-E086196AE41F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1" name="Rectangle: Rounded Corners 80">
              <a:extLst>
                <a:ext uri="{FF2B5EF4-FFF2-40B4-BE49-F238E27FC236}">
                  <a16:creationId xmlns:a16="http://schemas.microsoft.com/office/drawing/2014/main" id="{DCB05FF9-6A38-DE13-126F-700EE81DD158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22" name="TextBox 93">
            <a:extLst>
              <a:ext uri="{FF2B5EF4-FFF2-40B4-BE49-F238E27FC236}">
                <a16:creationId xmlns:a16="http://schemas.microsoft.com/office/drawing/2014/main" id="{36D5F8A1-79FF-096D-105D-E3B8A9783160}"/>
              </a:ext>
            </a:extLst>
          </p:cNvPr>
          <p:cNvSpPr txBox="1"/>
          <p:nvPr/>
        </p:nvSpPr>
        <p:spPr>
          <a:xfrm rot="16200000">
            <a:off x="8567262" y="1448349"/>
            <a:ext cx="18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Features</a:t>
            </a:r>
            <a:r>
              <a:rPr lang="en-MY" sz="28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.</a:t>
            </a:r>
            <a:endParaRPr lang="en-MY" sz="600" dirty="0">
              <a:solidFill>
                <a:srgbClr val="CAD7DD"/>
              </a:solidFill>
            </a:endParaRPr>
          </a:p>
        </p:txBody>
      </p:sp>
      <p:sp>
        <p:nvSpPr>
          <p:cNvPr id="25" name="TextBox 94">
            <a:extLst>
              <a:ext uri="{FF2B5EF4-FFF2-40B4-BE49-F238E27FC236}">
                <a16:creationId xmlns:a16="http://schemas.microsoft.com/office/drawing/2014/main" id="{2ED27A67-900B-3CB7-7936-15AA0C19355D}"/>
              </a:ext>
            </a:extLst>
          </p:cNvPr>
          <p:cNvSpPr txBox="1"/>
          <p:nvPr/>
        </p:nvSpPr>
        <p:spPr>
          <a:xfrm>
            <a:off x="8616338" y="4262828"/>
            <a:ext cx="26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04FF6C"/>
                </a:solidFill>
                <a:latin typeface="Avenir Next LT Pro" panose="020B0504020202020204" pitchFamily="34" charset="0"/>
              </a:rPr>
              <a:t>Hit PMT 4</a:t>
            </a:r>
            <a:endParaRPr lang="en-MY" sz="2400" b="1" dirty="0">
              <a:solidFill>
                <a:srgbClr val="04FF6C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6" name="Group 52">
            <a:extLst>
              <a:ext uri="{FF2B5EF4-FFF2-40B4-BE49-F238E27FC236}">
                <a16:creationId xmlns:a16="http://schemas.microsoft.com/office/drawing/2014/main" id="{21750411-4EA1-6DF5-E19F-3C561CE9150F}"/>
              </a:ext>
            </a:extLst>
          </p:cNvPr>
          <p:cNvGrpSpPr/>
          <p:nvPr/>
        </p:nvGrpSpPr>
        <p:grpSpPr>
          <a:xfrm>
            <a:off x="8846871" y="4724712"/>
            <a:ext cx="1175391" cy="1325232"/>
            <a:chOff x="4413010" y="2746183"/>
            <a:chExt cx="5382955" cy="3648778"/>
          </a:xfrm>
        </p:grpSpPr>
        <p:sp>
          <p:nvSpPr>
            <p:cNvPr id="27" name="Rectangle: Rounded Corners 51">
              <a:extLst>
                <a:ext uri="{FF2B5EF4-FFF2-40B4-BE49-F238E27FC236}">
                  <a16:creationId xmlns:a16="http://schemas.microsoft.com/office/drawing/2014/main" id="{63E292C2-B759-E532-AB5D-27459F7062C5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8" name="Rectangle: Rounded Corners 80">
              <a:extLst>
                <a:ext uri="{FF2B5EF4-FFF2-40B4-BE49-F238E27FC236}">
                  <a16:creationId xmlns:a16="http://schemas.microsoft.com/office/drawing/2014/main" id="{AFEE124E-9D65-7EA0-298F-A54186069AD7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29" name="TextBox 93">
            <a:extLst>
              <a:ext uri="{FF2B5EF4-FFF2-40B4-BE49-F238E27FC236}">
                <a16:creationId xmlns:a16="http://schemas.microsoft.com/office/drawing/2014/main" id="{58C6D380-1890-C377-4757-A98BF8875E0C}"/>
              </a:ext>
            </a:extLst>
          </p:cNvPr>
          <p:cNvSpPr txBox="1"/>
          <p:nvPr/>
        </p:nvSpPr>
        <p:spPr>
          <a:xfrm rot="16200000">
            <a:off x="7714435" y="4886431"/>
            <a:ext cx="180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Features</a:t>
            </a:r>
            <a:r>
              <a:rPr lang="en-MY" sz="28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.</a:t>
            </a:r>
            <a:endParaRPr lang="en-MY" sz="600" dirty="0">
              <a:solidFill>
                <a:srgbClr val="CAD7DD"/>
              </a:solidFill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60E373D-4024-1A94-84F6-8DAC3F7D35D8}"/>
              </a:ext>
            </a:extLst>
          </p:cNvPr>
          <p:cNvCxnSpPr>
            <a:cxnSpLocks/>
            <a:stCxn id="1026" idx="5"/>
            <a:endCxn id="63" idx="2"/>
          </p:cNvCxnSpPr>
          <p:nvPr/>
        </p:nvCxnSpPr>
        <p:spPr>
          <a:xfrm>
            <a:off x="3261888" y="2544414"/>
            <a:ext cx="1714032" cy="7307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D055953-1DC9-8E59-3A73-90BA1023EEC9}"/>
              </a:ext>
            </a:extLst>
          </p:cNvPr>
          <p:cNvCxnSpPr>
            <a:cxnSpLocks/>
            <a:stCxn id="1028" idx="2"/>
            <a:endCxn id="63" idx="7"/>
          </p:cNvCxnSpPr>
          <p:nvPr/>
        </p:nvCxnSpPr>
        <p:spPr>
          <a:xfrm flipH="1">
            <a:off x="6995656" y="1603481"/>
            <a:ext cx="1152872" cy="115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7FE8A9E-C3B4-397B-16C5-90772540D766}"/>
              </a:ext>
            </a:extLst>
          </p:cNvPr>
          <p:cNvCxnSpPr>
            <a:cxnSpLocks/>
            <a:stCxn id="1025" idx="2"/>
            <a:endCxn id="63" idx="6"/>
          </p:cNvCxnSpPr>
          <p:nvPr/>
        </p:nvCxnSpPr>
        <p:spPr>
          <a:xfrm flipH="1" flipV="1">
            <a:off x="7216080" y="3582863"/>
            <a:ext cx="1973493" cy="34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52">
            <a:extLst>
              <a:ext uri="{FF2B5EF4-FFF2-40B4-BE49-F238E27FC236}">
                <a16:creationId xmlns:a16="http://schemas.microsoft.com/office/drawing/2014/main" id="{64089DF1-D643-782B-7EFA-1EB578EB2FF6}"/>
              </a:ext>
            </a:extLst>
          </p:cNvPr>
          <p:cNvGrpSpPr/>
          <p:nvPr/>
        </p:nvGrpSpPr>
        <p:grpSpPr>
          <a:xfrm>
            <a:off x="2476961" y="3448166"/>
            <a:ext cx="1123442" cy="1325232"/>
            <a:chOff x="4413010" y="2746183"/>
            <a:chExt cx="5382955" cy="3648778"/>
          </a:xfrm>
        </p:grpSpPr>
        <p:sp>
          <p:nvSpPr>
            <p:cNvPr id="34" name="Rectangle: Rounded Corners 51">
              <a:extLst>
                <a:ext uri="{FF2B5EF4-FFF2-40B4-BE49-F238E27FC236}">
                  <a16:creationId xmlns:a16="http://schemas.microsoft.com/office/drawing/2014/main" id="{D6305764-199B-B6B8-79C5-A4FE1445C889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35" name="Rectangle: Rounded Corners 80">
              <a:extLst>
                <a:ext uri="{FF2B5EF4-FFF2-40B4-BE49-F238E27FC236}">
                  <a16:creationId xmlns:a16="http://schemas.microsoft.com/office/drawing/2014/main" id="{DA929C65-B92D-12B7-F646-32457B8C86A0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36" name="Group 52">
            <a:extLst>
              <a:ext uri="{FF2B5EF4-FFF2-40B4-BE49-F238E27FC236}">
                <a16:creationId xmlns:a16="http://schemas.microsoft.com/office/drawing/2014/main" id="{75AE0E24-18A2-4E5E-C68E-BF1CC7E36FDE}"/>
              </a:ext>
            </a:extLst>
          </p:cNvPr>
          <p:cNvGrpSpPr/>
          <p:nvPr/>
        </p:nvGrpSpPr>
        <p:grpSpPr>
          <a:xfrm>
            <a:off x="9977809" y="4724712"/>
            <a:ext cx="1123442" cy="1325232"/>
            <a:chOff x="4413010" y="2746183"/>
            <a:chExt cx="5382955" cy="3648778"/>
          </a:xfrm>
        </p:grpSpPr>
        <p:sp>
          <p:nvSpPr>
            <p:cNvPr id="37" name="Rectangle: Rounded Corners 51">
              <a:extLst>
                <a:ext uri="{FF2B5EF4-FFF2-40B4-BE49-F238E27FC236}">
                  <a16:creationId xmlns:a16="http://schemas.microsoft.com/office/drawing/2014/main" id="{D331065D-1471-88AB-CBD9-2D1170254459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38" name="Rectangle: Rounded Corners 80">
              <a:extLst>
                <a:ext uri="{FF2B5EF4-FFF2-40B4-BE49-F238E27FC236}">
                  <a16:creationId xmlns:a16="http://schemas.microsoft.com/office/drawing/2014/main" id="{1D357E57-55CF-88A3-9849-C95AE3582C98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39" name="Group 52">
            <a:extLst>
              <a:ext uri="{FF2B5EF4-FFF2-40B4-BE49-F238E27FC236}">
                <a16:creationId xmlns:a16="http://schemas.microsoft.com/office/drawing/2014/main" id="{C8F2FB12-BB4E-32CD-559A-18E29983CD0A}"/>
              </a:ext>
            </a:extLst>
          </p:cNvPr>
          <p:cNvGrpSpPr/>
          <p:nvPr/>
        </p:nvGrpSpPr>
        <p:grpSpPr>
          <a:xfrm>
            <a:off x="10701156" y="1296662"/>
            <a:ext cx="1123442" cy="1325232"/>
            <a:chOff x="4413010" y="2746183"/>
            <a:chExt cx="5382955" cy="3648778"/>
          </a:xfrm>
        </p:grpSpPr>
        <p:sp>
          <p:nvSpPr>
            <p:cNvPr id="40" name="Rectangle: Rounded Corners 51">
              <a:extLst>
                <a:ext uri="{FF2B5EF4-FFF2-40B4-BE49-F238E27FC236}">
                  <a16:creationId xmlns:a16="http://schemas.microsoft.com/office/drawing/2014/main" id="{D017CA0B-EB41-A5E6-E512-1A483F1DCDAA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41" name="Rectangle: Rounded Corners 80">
              <a:extLst>
                <a:ext uri="{FF2B5EF4-FFF2-40B4-BE49-F238E27FC236}">
                  <a16:creationId xmlns:a16="http://schemas.microsoft.com/office/drawing/2014/main" id="{6C29D9D5-1D65-8F62-5F46-39ABEE7B6C9E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42" name="Group 52">
            <a:extLst>
              <a:ext uri="{FF2B5EF4-FFF2-40B4-BE49-F238E27FC236}">
                <a16:creationId xmlns:a16="http://schemas.microsoft.com/office/drawing/2014/main" id="{0E55D391-051C-1ECD-D723-4D7D47315EF0}"/>
              </a:ext>
            </a:extLst>
          </p:cNvPr>
          <p:cNvGrpSpPr/>
          <p:nvPr/>
        </p:nvGrpSpPr>
        <p:grpSpPr>
          <a:xfrm>
            <a:off x="5444956" y="5068468"/>
            <a:ext cx="493744" cy="1325232"/>
            <a:chOff x="4413010" y="2746183"/>
            <a:chExt cx="5382955" cy="3648778"/>
          </a:xfrm>
        </p:grpSpPr>
        <p:sp>
          <p:nvSpPr>
            <p:cNvPr id="43" name="Rectangle: Rounded Corners 51">
              <a:extLst>
                <a:ext uri="{FF2B5EF4-FFF2-40B4-BE49-F238E27FC236}">
                  <a16:creationId xmlns:a16="http://schemas.microsoft.com/office/drawing/2014/main" id="{E35E43D0-2C4F-3557-1E35-396DCC78BB06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44" name="Rectangle: Rounded Corners 80">
              <a:extLst>
                <a:ext uri="{FF2B5EF4-FFF2-40B4-BE49-F238E27FC236}">
                  <a16:creationId xmlns:a16="http://schemas.microsoft.com/office/drawing/2014/main" id="{BD88D876-412F-EAE5-08D1-0E4523420C24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CA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45" name="Group 52">
            <a:extLst>
              <a:ext uri="{FF2B5EF4-FFF2-40B4-BE49-F238E27FC236}">
                <a16:creationId xmlns:a16="http://schemas.microsoft.com/office/drawing/2014/main" id="{A386A816-C4F7-3401-E160-DFA2D981BDBB}"/>
              </a:ext>
            </a:extLst>
          </p:cNvPr>
          <p:cNvGrpSpPr/>
          <p:nvPr/>
        </p:nvGrpSpPr>
        <p:grpSpPr>
          <a:xfrm>
            <a:off x="5935788" y="5068468"/>
            <a:ext cx="520857" cy="1325232"/>
            <a:chOff x="4413010" y="2746183"/>
            <a:chExt cx="5382955" cy="3648778"/>
          </a:xfrm>
        </p:grpSpPr>
        <p:sp>
          <p:nvSpPr>
            <p:cNvPr id="46" name="Rectangle: Rounded Corners 51">
              <a:extLst>
                <a:ext uri="{FF2B5EF4-FFF2-40B4-BE49-F238E27FC236}">
                  <a16:creationId xmlns:a16="http://schemas.microsoft.com/office/drawing/2014/main" id="{F7EBE5CF-7931-1ED4-7636-FA7EA5423492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47" name="Rectangle: Rounded Corners 80">
              <a:extLst>
                <a:ext uri="{FF2B5EF4-FFF2-40B4-BE49-F238E27FC236}">
                  <a16:creationId xmlns:a16="http://schemas.microsoft.com/office/drawing/2014/main" id="{7C6A231B-3EB1-4528-4B7C-7C334B8E3ACB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51" name="Group 52">
            <a:extLst>
              <a:ext uri="{FF2B5EF4-FFF2-40B4-BE49-F238E27FC236}">
                <a16:creationId xmlns:a16="http://schemas.microsoft.com/office/drawing/2014/main" id="{F56F2A64-6CBC-47A1-1802-EB9A3D08ED82}"/>
              </a:ext>
            </a:extLst>
          </p:cNvPr>
          <p:cNvGrpSpPr/>
          <p:nvPr/>
        </p:nvGrpSpPr>
        <p:grpSpPr>
          <a:xfrm>
            <a:off x="6461029" y="5068468"/>
            <a:ext cx="563171" cy="1325232"/>
            <a:chOff x="4413010" y="2746183"/>
            <a:chExt cx="5382955" cy="364877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B907458-F454-3A6B-4CF4-72B095C6D387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3" name="Rectangle: Rounded Corners 80">
              <a:extLst>
                <a:ext uri="{FF2B5EF4-FFF2-40B4-BE49-F238E27FC236}">
                  <a16:creationId xmlns:a16="http://schemas.microsoft.com/office/drawing/2014/main" id="{F704A342-1785-2983-A22F-6790908EA610}"/>
                </a:ext>
              </a:extLst>
            </p:cNvPr>
            <p:cNvSpPr/>
            <p:nvPr/>
          </p:nvSpPr>
          <p:spPr>
            <a:xfrm>
              <a:off x="4413010" y="2746183"/>
              <a:ext cx="5382955" cy="3502917"/>
            </a:xfrm>
            <a:prstGeom prst="roundRect">
              <a:avLst>
                <a:gd name="adj" fmla="val 794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54" name="TextBox 93">
            <a:extLst>
              <a:ext uri="{FF2B5EF4-FFF2-40B4-BE49-F238E27FC236}">
                <a16:creationId xmlns:a16="http://schemas.microsoft.com/office/drawing/2014/main" id="{AF2A66E8-CB20-F7BA-9DD6-17EE2B05CF31}"/>
              </a:ext>
            </a:extLst>
          </p:cNvPr>
          <p:cNvSpPr txBox="1"/>
          <p:nvPr/>
        </p:nvSpPr>
        <p:spPr>
          <a:xfrm>
            <a:off x="131884" y="472981"/>
            <a:ext cx="676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Embedding</a:t>
            </a:r>
            <a:r>
              <a:rPr lang="en-MY" sz="4800" b="1" dirty="0">
                <a:solidFill>
                  <a:srgbClr val="CAD7DD"/>
                </a:solidFill>
                <a:latin typeface="Century Gothic" panose="020B0502020202020204" pitchFamily="34" charset="0"/>
              </a:rPr>
              <a:t> </a:t>
            </a:r>
            <a:endParaRPr lang="en-MY" sz="1200" dirty="0">
              <a:solidFill>
                <a:srgbClr val="CAD7DD"/>
              </a:solidFill>
            </a:endParaRPr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ED576705-2E5D-52D0-75F0-4924B2F4A57E}"/>
              </a:ext>
            </a:extLst>
          </p:cNvPr>
          <p:cNvSpPr/>
          <p:nvPr/>
        </p:nvSpPr>
        <p:spPr>
          <a:xfrm rot="18970111">
            <a:off x="7944627" y="381434"/>
            <a:ext cx="1463645" cy="1430462"/>
          </a:xfrm>
          <a:prstGeom prst="ellipse">
            <a:avLst/>
          </a:prstGeom>
          <a:solidFill>
            <a:srgbClr val="F3F00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78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15</a:t>
            </a:fld>
            <a:endParaRPr lang="en-US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A920F85-6253-FB2F-8EA8-010982A91571}"/>
              </a:ext>
            </a:extLst>
          </p:cNvPr>
          <p:cNvSpPr/>
          <p:nvPr/>
        </p:nvSpPr>
        <p:spPr>
          <a:xfrm>
            <a:off x="1785388" y="2549510"/>
            <a:ext cx="228632" cy="253302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78D0343-45D2-BF3C-6A74-F181944334AD}"/>
              </a:ext>
            </a:extLst>
          </p:cNvPr>
          <p:cNvSpPr/>
          <p:nvPr/>
        </p:nvSpPr>
        <p:spPr>
          <a:xfrm>
            <a:off x="2271441" y="2562664"/>
            <a:ext cx="228632" cy="253302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F37F655-4079-DDBC-7C76-E58A2DDDF3E3}"/>
              </a:ext>
            </a:extLst>
          </p:cNvPr>
          <p:cNvSpPr/>
          <p:nvPr/>
        </p:nvSpPr>
        <p:spPr>
          <a:xfrm>
            <a:off x="2901314" y="2436014"/>
            <a:ext cx="228632" cy="253302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9EAB731-197B-FB48-7CA4-3B9C2809E2F2}"/>
              </a:ext>
            </a:extLst>
          </p:cNvPr>
          <p:cNvSpPr/>
          <p:nvPr/>
        </p:nvSpPr>
        <p:spPr>
          <a:xfrm>
            <a:off x="1647485" y="3198916"/>
            <a:ext cx="228632" cy="253302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D1342E1-8BF9-AD0B-54DB-7C96A3C34C8F}"/>
              </a:ext>
            </a:extLst>
          </p:cNvPr>
          <p:cNvSpPr/>
          <p:nvPr/>
        </p:nvSpPr>
        <p:spPr>
          <a:xfrm>
            <a:off x="3390944" y="3237017"/>
            <a:ext cx="228632" cy="253302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8D426F6-1A21-B63E-13C1-7ECAD04F5825}"/>
              </a:ext>
            </a:extLst>
          </p:cNvPr>
          <p:cNvSpPr/>
          <p:nvPr/>
        </p:nvSpPr>
        <p:spPr>
          <a:xfrm>
            <a:off x="1647484" y="3981745"/>
            <a:ext cx="228632" cy="253302"/>
          </a:xfrm>
          <a:prstGeom prst="ellipse">
            <a:avLst/>
          </a:prstGeom>
          <a:solidFill>
            <a:srgbClr val="F2E7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1EC3CB-1151-EBFA-1E97-FAB3EA9ED30B}"/>
              </a:ext>
            </a:extLst>
          </p:cNvPr>
          <p:cNvSpPr/>
          <p:nvPr/>
        </p:nvSpPr>
        <p:spPr>
          <a:xfrm>
            <a:off x="2042809" y="4476629"/>
            <a:ext cx="228632" cy="253302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04C606B-0771-7C29-D70E-DF86960741A9}"/>
              </a:ext>
            </a:extLst>
          </p:cNvPr>
          <p:cNvSpPr/>
          <p:nvPr/>
        </p:nvSpPr>
        <p:spPr>
          <a:xfrm>
            <a:off x="2460330" y="4679664"/>
            <a:ext cx="228632" cy="253302"/>
          </a:xfrm>
          <a:prstGeom prst="ellipse">
            <a:avLst/>
          </a:prstGeom>
          <a:solidFill>
            <a:srgbClr val="F3F00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70D26F6-19BB-3344-93EC-2844B04F4E11}"/>
              </a:ext>
            </a:extLst>
          </p:cNvPr>
          <p:cNvSpPr/>
          <p:nvPr/>
        </p:nvSpPr>
        <p:spPr>
          <a:xfrm>
            <a:off x="2561684" y="5090255"/>
            <a:ext cx="228632" cy="253302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F4A48A3-3765-55EF-B0AD-CE3037E92891}"/>
              </a:ext>
            </a:extLst>
          </p:cNvPr>
          <p:cNvSpPr/>
          <p:nvPr/>
        </p:nvSpPr>
        <p:spPr>
          <a:xfrm>
            <a:off x="3336898" y="4556694"/>
            <a:ext cx="228632" cy="253302"/>
          </a:xfrm>
          <a:prstGeom prst="ellipse">
            <a:avLst/>
          </a:prstGeom>
          <a:solidFill>
            <a:srgbClr val="F04A0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25D293F-8BFC-26B0-3A36-F46CAA26C5C7}"/>
              </a:ext>
            </a:extLst>
          </p:cNvPr>
          <p:cNvSpPr/>
          <p:nvPr/>
        </p:nvSpPr>
        <p:spPr>
          <a:xfrm>
            <a:off x="3463658" y="3851076"/>
            <a:ext cx="228632" cy="253302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D966D9-2686-B3C3-C4D6-D1930C57E2D0}"/>
              </a:ext>
            </a:extLst>
          </p:cNvPr>
          <p:cNvSpPr/>
          <p:nvPr/>
        </p:nvSpPr>
        <p:spPr>
          <a:xfrm>
            <a:off x="794808" y="2689316"/>
            <a:ext cx="228632" cy="253302"/>
          </a:xfrm>
          <a:prstGeom prst="ellipse">
            <a:avLst/>
          </a:prstGeom>
          <a:solidFill>
            <a:srgbClr val="0228D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A2BDDBE-7A9D-D6AF-61E3-0D7E1C4D8758}"/>
              </a:ext>
            </a:extLst>
          </p:cNvPr>
          <p:cNvSpPr/>
          <p:nvPr/>
        </p:nvSpPr>
        <p:spPr>
          <a:xfrm>
            <a:off x="1366033" y="1439643"/>
            <a:ext cx="228632" cy="253302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EB42258-6D1C-4959-EC75-C6A57345B81B}"/>
              </a:ext>
            </a:extLst>
          </p:cNvPr>
          <p:cNvSpPr/>
          <p:nvPr/>
        </p:nvSpPr>
        <p:spPr>
          <a:xfrm>
            <a:off x="1965903" y="2770814"/>
            <a:ext cx="228632" cy="253302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024DECD-990B-8338-9C3C-8F23CE61C32D}"/>
              </a:ext>
            </a:extLst>
          </p:cNvPr>
          <p:cNvSpPr/>
          <p:nvPr/>
        </p:nvSpPr>
        <p:spPr>
          <a:xfrm>
            <a:off x="2026492" y="2403493"/>
            <a:ext cx="228632" cy="253302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B297C24-B4E4-DD25-B6B4-62CE156F3390}"/>
              </a:ext>
            </a:extLst>
          </p:cNvPr>
          <p:cNvSpPr/>
          <p:nvPr/>
        </p:nvSpPr>
        <p:spPr>
          <a:xfrm>
            <a:off x="1653313" y="2889993"/>
            <a:ext cx="228632" cy="253302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6741001-3DCB-5312-6170-591B714CD38D}"/>
              </a:ext>
            </a:extLst>
          </p:cNvPr>
          <p:cNvSpPr/>
          <p:nvPr/>
        </p:nvSpPr>
        <p:spPr>
          <a:xfrm>
            <a:off x="3203899" y="2689316"/>
            <a:ext cx="228632" cy="253302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7C11268-8FCB-19F4-99B5-44DC43900899}"/>
              </a:ext>
            </a:extLst>
          </p:cNvPr>
          <p:cNvSpPr/>
          <p:nvPr/>
        </p:nvSpPr>
        <p:spPr>
          <a:xfrm>
            <a:off x="3162312" y="3005293"/>
            <a:ext cx="228632" cy="253302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56A1467-0490-36F6-9C84-1207BD888B66}"/>
              </a:ext>
            </a:extLst>
          </p:cNvPr>
          <p:cNvSpPr/>
          <p:nvPr/>
        </p:nvSpPr>
        <p:spPr>
          <a:xfrm>
            <a:off x="2895510" y="2763342"/>
            <a:ext cx="228632" cy="253302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32AB336-5FC1-4B7A-4DF1-39E10CD374CB}"/>
              </a:ext>
            </a:extLst>
          </p:cNvPr>
          <p:cNvSpPr/>
          <p:nvPr/>
        </p:nvSpPr>
        <p:spPr>
          <a:xfrm>
            <a:off x="1594664" y="3590330"/>
            <a:ext cx="228632" cy="253302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06896D5-3463-FE2C-4B85-04556D7FB9EE}"/>
              </a:ext>
            </a:extLst>
          </p:cNvPr>
          <p:cNvSpPr/>
          <p:nvPr/>
        </p:nvSpPr>
        <p:spPr>
          <a:xfrm>
            <a:off x="1787211" y="4295834"/>
            <a:ext cx="228632" cy="253302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6F21102-D794-D922-454D-D44F91AE4BFB}"/>
              </a:ext>
            </a:extLst>
          </p:cNvPr>
          <p:cNvSpPr/>
          <p:nvPr/>
        </p:nvSpPr>
        <p:spPr>
          <a:xfrm>
            <a:off x="2338094" y="4418805"/>
            <a:ext cx="228632" cy="253302"/>
          </a:xfrm>
          <a:prstGeom prst="ellipse">
            <a:avLst/>
          </a:prstGeom>
          <a:solidFill>
            <a:srgbClr val="F3F00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BED471-C00C-F4B4-0535-2603931B8FEB}"/>
              </a:ext>
            </a:extLst>
          </p:cNvPr>
          <p:cNvSpPr/>
          <p:nvPr/>
        </p:nvSpPr>
        <p:spPr>
          <a:xfrm>
            <a:off x="2916818" y="4729930"/>
            <a:ext cx="228632" cy="253302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3A3AB27-BEF5-2552-7E6E-D0078DA75943}"/>
              </a:ext>
            </a:extLst>
          </p:cNvPr>
          <p:cNvSpPr/>
          <p:nvPr/>
        </p:nvSpPr>
        <p:spPr>
          <a:xfrm>
            <a:off x="3341729" y="4273642"/>
            <a:ext cx="228632" cy="253302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86AB89F-B5B4-26D4-6663-DEF9690DD6E7}"/>
              </a:ext>
            </a:extLst>
          </p:cNvPr>
          <p:cNvSpPr/>
          <p:nvPr/>
        </p:nvSpPr>
        <p:spPr>
          <a:xfrm rot="21106369">
            <a:off x="3424247" y="3503846"/>
            <a:ext cx="228632" cy="253302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77AD0C5-4654-AC01-3C22-3004D455ACCB}"/>
              </a:ext>
            </a:extLst>
          </p:cNvPr>
          <p:cNvSpPr/>
          <p:nvPr/>
        </p:nvSpPr>
        <p:spPr>
          <a:xfrm>
            <a:off x="2672682" y="2538897"/>
            <a:ext cx="228632" cy="253302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5C5811E-1E5B-21DD-A617-4F6DEEB14DE2}"/>
              </a:ext>
            </a:extLst>
          </p:cNvPr>
          <p:cNvSpPr/>
          <p:nvPr/>
        </p:nvSpPr>
        <p:spPr>
          <a:xfrm>
            <a:off x="2446542" y="2224466"/>
            <a:ext cx="228632" cy="253302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F4C2EAB-0470-5660-55CC-BC0C8F66C214}"/>
              </a:ext>
            </a:extLst>
          </p:cNvPr>
          <p:cNvSpPr/>
          <p:nvPr/>
        </p:nvSpPr>
        <p:spPr>
          <a:xfrm>
            <a:off x="2492167" y="2432235"/>
            <a:ext cx="228632" cy="253302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B74E41-26A6-7DD2-A80E-B770126415B7}"/>
              </a:ext>
            </a:extLst>
          </p:cNvPr>
          <p:cNvSpPr/>
          <p:nvPr/>
        </p:nvSpPr>
        <p:spPr>
          <a:xfrm>
            <a:off x="3132837" y="4614518"/>
            <a:ext cx="228632" cy="253302"/>
          </a:xfrm>
          <a:prstGeom prst="ellipse">
            <a:avLst/>
          </a:prstGeom>
          <a:solidFill>
            <a:srgbClr val="F04A0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043EE62-76E5-B993-0EAD-261B9AB1454F}"/>
              </a:ext>
            </a:extLst>
          </p:cNvPr>
          <p:cNvSpPr/>
          <p:nvPr/>
        </p:nvSpPr>
        <p:spPr>
          <a:xfrm>
            <a:off x="4099925" y="1634019"/>
            <a:ext cx="228632" cy="253302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A5CBD92-96B5-192D-0973-D4DDED14DE03}"/>
              </a:ext>
            </a:extLst>
          </p:cNvPr>
          <p:cNvSpPr/>
          <p:nvPr/>
        </p:nvSpPr>
        <p:spPr>
          <a:xfrm>
            <a:off x="3874133" y="2403493"/>
            <a:ext cx="228632" cy="253302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CC33DEE-69FD-29CE-AA6C-0A350E1DA7EF}"/>
              </a:ext>
            </a:extLst>
          </p:cNvPr>
          <p:cNvSpPr/>
          <p:nvPr/>
        </p:nvSpPr>
        <p:spPr>
          <a:xfrm>
            <a:off x="2688574" y="4545455"/>
            <a:ext cx="228632" cy="253302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2341A2D-97F0-ED4A-4865-684C7AC91B3E}"/>
              </a:ext>
            </a:extLst>
          </p:cNvPr>
          <p:cNvSpPr/>
          <p:nvPr/>
        </p:nvSpPr>
        <p:spPr>
          <a:xfrm>
            <a:off x="1251716" y="3024115"/>
            <a:ext cx="228632" cy="253302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3BE1212-605D-8E7D-5D2D-958793789AF1}"/>
              </a:ext>
            </a:extLst>
          </p:cNvPr>
          <p:cNvSpPr/>
          <p:nvPr/>
        </p:nvSpPr>
        <p:spPr>
          <a:xfrm>
            <a:off x="494569" y="1887321"/>
            <a:ext cx="228632" cy="253302"/>
          </a:xfrm>
          <a:prstGeom prst="ellipse">
            <a:avLst/>
          </a:prstGeom>
          <a:solidFill>
            <a:srgbClr val="0228D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70AD89D-CF91-87B6-6773-AD66811195C1}"/>
              </a:ext>
            </a:extLst>
          </p:cNvPr>
          <p:cNvSpPr/>
          <p:nvPr/>
        </p:nvSpPr>
        <p:spPr>
          <a:xfrm>
            <a:off x="1597608" y="2110027"/>
            <a:ext cx="228632" cy="253302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A8A3CBC-32A1-2258-2AB9-DFB8C215210D}"/>
              </a:ext>
            </a:extLst>
          </p:cNvPr>
          <p:cNvSpPr/>
          <p:nvPr/>
        </p:nvSpPr>
        <p:spPr>
          <a:xfrm>
            <a:off x="544661" y="4747342"/>
            <a:ext cx="228632" cy="253302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AE6FD25-D418-48BB-EB5C-ED2E81C35646}"/>
              </a:ext>
            </a:extLst>
          </p:cNvPr>
          <p:cNvSpPr/>
          <p:nvPr/>
        </p:nvSpPr>
        <p:spPr>
          <a:xfrm>
            <a:off x="1075154" y="3855008"/>
            <a:ext cx="228632" cy="253302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F731F67-8873-B800-334B-0A5FEAACD074}"/>
              </a:ext>
            </a:extLst>
          </p:cNvPr>
          <p:cNvSpPr/>
          <p:nvPr/>
        </p:nvSpPr>
        <p:spPr>
          <a:xfrm>
            <a:off x="3273184" y="1255525"/>
            <a:ext cx="228632" cy="253302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4C9D4BE-0526-7335-A4B2-2E71BD650FDC}"/>
              </a:ext>
            </a:extLst>
          </p:cNvPr>
          <p:cNvSpPr/>
          <p:nvPr/>
        </p:nvSpPr>
        <p:spPr>
          <a:xfrm>
            <a:off x="3741530" y="2776351"/>
            <a:ext cx="228632" cy="253302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45EBEC89-B543-E0F6-A962-64DA80B57AFC}"/>
              </a:ext>
            </a:extLst>
          </p:cNvPr>
          <p:cNvSpPr/>
          <p:nvPr/>
        </p:nvSpPr>
        <p:spPr>
          <a:xfrm>
            <a:off x="3807356" y="4108396"/>
            <a:ext cx="228632" cy="253302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20C5FE7-DEDE-203A-65FF-1D1241398D3E}"/>
              </a:ext>
            </a:extLst>
          </p:cNvPr>
          <p:cNvCxnSpPr>
            <a:cxnSpLocks/>
            <a:stCxn id="7" idx="0"/>
            <a:endCxn id="20" idx="4"/>
          </p:cNvCxnSpPr>
          <p:nvPr/>
        </p:nvCxnSpPr>
        <p:spPr>
          <a:xfrm flipV="1">
            <a:off x="1761801" y="3143294"/>
            <a:ext cx="5828" cy="55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AA9AF05-B76E-73E1-5196-C2A8062D3870}"/>
              </a:ext>
            </a:extLst>
          </p:cNvPr>
          <p:cNvCxnSpPr>
            <a:cxnSpLocks/>
            <a:stCxn id="7" idx="2"/>
            <a:endCxn id="37" idx="5"/>
          </p:cNvCxnSpPr>
          <p:nvPr/>
        </p:nvCxnSpPr>
        <p:spPr>
          <a:xfrm flipH="1" flipV="1">
            <a:off x="1446866" y="3240321"/>
            <a:ext cx="200619" cy="852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D07B1FB-CAF8-FDF0-3DA5-CAC315DF1A98}"/>
              </a:ext>
            </a:extLst>
          </p:cNvPr>
          <p:cNvCxnSpPr>
            <a:cxnSpLocks/>
            <a:stCxn id="24" idx="0"/>
            <a:endCxn id="7" idx="4"/>
          </p:cNvCxnSpPr>
          <p:nvPr/>
        </p:nvCxnSpPr>
        <p:spPr>
          <a:xfrm flipV="1">
            <a:off x="1708980" y="3452218"/>
            <a:ext cx="52820" cy="138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FF97310D-C8E8-D0C0-95A1-5727E6C29D89}"/>
              </a:ext>
            </a:extLst>
          </p:cNvPr>
          <p:cNvCxnSpPr>
            <a:cxnSpLocks/>
            <a:stCxn id="24" idx="4"/>
            <a:endCxn id="9" idx="0"/>
          </p:cNvCxnSpPr>
          <p:nvPr/>
        </p:nvCxnSpPr>
        <p:spPr>
          <a:xfrm>
            <a:off x="1708980" y="3843632"/>
            <a:ext cx="52820" cy="1381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850FB109-2E7B-A322-188D-3601C8207F33}"/>
              </a:ext>
            </a:extLst>
          </p:cNvPr>
          <p:cNvCxnSpPr>
            <a:cxnSpLocks/>
            <a:stCxn id="25" idx="1"/>
            <a:endCxn id="9" idx="4"/>
          </p:cNvCxnSpPr>
          <p:nvPr/>
        </p:nvCxnSpPr>
        <p:spPr>
          <a:xfrm flipH="1" flipV="1">
            <a:off x="1761800" y="4235047"/>
            <a:ext cx="58893" cy="97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EC2D8A28-4DCA-DFF0-9878-D687BB6E651E}"/>
              </a:ext>
            </a:extLst>
          </p:cNvPr>
          <p:cNvCxnSpPr>
            <a:cxnSpLocks/>
            <a:stCxn id="25" idx="5"/>
            <a:endCxn id="10" idx="1"/>
          </p:cNvCxnSpPr>
          <p:nvPr/>
        </p:nvCxnSpPr>
        <p:spPr>
          <a:xfrm>
            <a:off x="1982361" y="4512041"/>
            <a:ext cx="93931" cy="16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232C447-AE5D-6628-A2F2-4A362184209F}"/>
              </a:ext>
            </a:extLst>
          </p:cNvPr>
          <p:cNvCxnSpPr>
            <a:cxnSpLocks/>
            <a:stCxn id="10" idx="6"/>
            <a:endCxn id="26" idx="2"/>
          </p:cNvCxnSpPr>
          <p:nvPr/>
        </p:nvCxnSpPr>
        <p:spPr>
          <a:xfrm flipV="1">
            <a:off x="2271441" y="4545455"/>
            <a:ext cx="66653" cy="57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cteur droit 1026">
            <a:extLst>
              <a:ext uri="{FF2B5EF4-FFF2-40B4-BE49-F238E27FC236}">
                <a16:creationId xmlns:a16="http://schemas.microsoft.com/office/drawing/2014/main" id="{6044D06E-D41F-D279-BD50-2889412431B8}"/>
              </a:ext>
            </a:extLst>
          </p:cNvPr>
          <p:cNvCxnSpPr>
            <a:cxnSpLocks/>
            <a:stCxn id="24" idx="3"/>
            <a:endCxn id="41" idx="6"/>
          </p:cNvCxnSpPr>
          <p:nvPr/>
        </p:nvCxnSpPr>
        <p:spPr>
          <a:xfrm flipH="1">
            <a:off x="1303785" y="3806537"/>
            <a:ext cx="324361" cy="1751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necteur droit 1030">
            <a:extLst>
              <a:ext uri="{FF2B5EF4-FFF2-40B4-BE49-F238E27FC236}">
                <a16:creationId xmlns:a16="http://schemas.microsoft.com/office/drawing/2014/main" id="{17C4E597-90ED-D9F2-F093-832984ECF9A0}"/>
              </a:ext>
            </a:extLst>
          </p:cNvPr>
          <p:cNvCxnSpPr>
            <a:cxnSpLocks/>
            <a:stCxn id="11" idx="0"/>
            <a:endCxn id="26" idx="5"/>
          </p:cNvCxnSpPr>
          <p:nvPr/>
        </p:nvCxnSpPr>
        <p:spPr>
          <a:xfrm flipH="1" flipV="1">
            <a:off x="2533243" y="4635011"/>
            <a:ext cx="41402" cy="446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CA26D162-542F-4B4B-8F65-45D2D1E3BCB6}"/>
              </a:ext>
            </a:extLst>
          </p:cNvPr>
          <p:cNvCxnSpPr>
            <a:cxnSpLocks/>
            <a:stCxn id="11" idx="6"/>
            <a:endCxn id="36" idx="3"/>
          </p:cNvCxnSpPr>
          <p:nvPr/>
        </p:nvCxnSpPr>
        <p:spPr>
          <a:xfrm flipV="1">
            <a:off x="2688961" y="4761661"/>
            <a:ext cx="33094" cy="446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necteur droit 1036">
            <a:extLst>
              <a:ext uri="{FF2B5EF4-FFF2-40B4-BE49-F238E27FC236}">
                <a16:creationId xmlns:a16="http://schemas.microsoft.com/office/drawing/2014/main" id="{8BDBC5A4-D66D-8B54-A03D-10C286014DE6}"/>
              </a:ext>
            </a:extLst>
          </p:cNvPr>
          <p:cNvCxnSpPr>
            <a:cxnSpLocks/>
            <a:stCxn id="27" idx="1"/>
            <a:endCxn id="36" idx="5"/>
          </p:cNvCxnSpPr>
          <p:nvPr/>
        </p:nvCxnSpPr>
        <p:spPr>
          <a:xfrm flipH="1" flipV="1">
            <a:off x="2883723" y="4761661"/>
            <a:ext cx="66577" cy="5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cteur droit 1040">
            <a:extLst>
              <a:ext uri="{FF2B5EF4-FFF2-40B4-BE49-F238E27FC236}">
                <a16:creationId xmlns:a16="http://schemas.microsoft.com/office/drawing/2014/main" id="{CA957D54-1CF4-409F-102E-5CF450503258}"/>
              </a:ext>
            </a:extLst>
          </p:cNvPr>
          <p:cNvCxnSpPr>
            <a:cxnSpLocks/>
            <a:stCxn id="33" idx="2"/>
            <a:endCxn id="27" idx="6"/>
          </p:cNvCxnSpPr>
          <p:nvPr/>
        </p:nvCxnSpPr>
        <p:spPr>
          <a:xfrm>
            <a:off x="3132837" y="4741168"/>
            <a:ext cx="12612" cy="1154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BD1FAF53-8EE8-6ACA-3ECA-A38AE5014848}"/>
              </a:ext>
            </a:extLst>
          </p:cNvPr>
          <p:cNvCxnSpPr>
            <a:cxnSpLocks/>
            <a:stCxn id="13" idx="0"/>
            <a:endCxn id="28" idx="4"/>
          </p:cNvCxnSpPr>
          <p:nvPr/>
        </p:nvCxnSpPr>
        <p:spPr>
          <a:xfrm flipV="1">
            <a:off x="3451214" y="4526943"/>
            <a:ext cx="4832" cy="29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cteur droit 1046">
            <a:extLst>
              <a:ext uri="{FF2B5EF4-FFF2-40B4-BE49-F238E27FC236}">
                <a16:creationId xmlns:a16="http://schemas.microsoft.com/office/drawing/2014/main" id="{DFFED378-728C-8799-57E6-F67B788F047B}"/>
              </a:ext>
            </a:extLst>
          </p:cNvPr>
          <p:cNvCxnSpPr>
            <a:cxnSpLocks/>
            <a:stCxn id="14" idx="4"/>
            <a:endCxn id="28" idx="0"/>
          </p:cNvCxnSpPr>
          <p:nvPr/>
        </p:nvCxnSpPr>
        <p:spPr>
          <a:xfrm flipH="1">
            <a:off x="3456045" y="4104377"/>
            <a:ext cx="121928" cy="169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cteur droit 1051">
            <a:extLst>
              <a:ext uri="{FF2B5EF4-FFF2-40B4-BE49-F238E27FC236}">
                <a16:creationId xmlns:a16="http://schemas.microsoft.com/office/drawing/2014/main" id="{8F2AA990-987E-64C6-DFED-11C2E77C6736}"/>
              </a:ext>
            </a:extLst>
          </p:cNvPr>
          <p:cNvCxnSpPr>
            <a:cxnSpLocks/>
            <a:stCxn id="14" idx="5"/>
            <a:endCxn id="44" idx="1"/>
          </p:cNvCxnSpPr>
          <p:nvPr/>
        </p:nvCxnSpPr>
        <p:spPr>
          <a:xfrm>
            <a:off x="3658807" y="4067282"/>
            <a:ext cx="182031" cy="782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cteur droit 1054">
            <a:extLst>
              <a:ext uri="{FF2B5EF4-FFF2-40B4-BE49-F238E27FC236}">
                <a16:creationId xmlns:a16="http://schemas.microsoft.com/office/drawing/2014/main" id="{26480B02-D065-8E45-EB0E-84E80AB3A6ED}"/>
              </a:ext>
            </a:extLst>
          </p:cNvPr>
          <p:cNvCxnSpPr>
            <a:cxnSpLocks/>
            <a:stCxn id="14" idx="0"/>
            <a:endCxn id="29" idx="4"/>
          </p:cNvCxnSpPr>
          <p:nvPr/>
        </p:nvCxnSpPr>
        <p:spPr>
          <a:xfrm flipH="1" flipV="1">
            <a:off x="3554435" y="3755844"/>
            <a:ext cx="23539" cy="95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Connecteur droit 1057">
            <a:extLst>
              <a:ext uri="{FF2B5EF4-FFF2-40B4-BE49-F238E27FC236}">
                <a16:creationId xmlns:a16="http://schemas.microsoft.com/office/drawing/2014/main" id="{C9957BB9-13CD-A0E7-A7C6-91CDB5DA440D}"/>
              </a:ext>
            </a:extLst>
          </p:cNvPr>
          <p:cNvCxnSpPr>
            <a:cxnSpLocks/>
            <a:stCxn id="8" idx="1"/>
            <a:endCxn id="22" idx="5"/>
          </p:cNvCxnSpPr>
          <p:nvPr/>
        </p:nvCxnSpPr>
        <p:spPr>
          <a:xfrm flipH="1" flipV="1">
            <a:off x="3357462" y="3221499"/>
            <a:ext cx="66964" cy="52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onnecteur droit 1060">
            <a:extLst>
              <a:ext uri="{FF2B5EF4-FFF2-40B4-BE49-F238E27FC236}">
                <a16:creationId xmlns:a16="http://schemas.microsoft.com/office/drawing/2014/main" id="{65964873-5667-509F-7CD0-C9E54F497C93}"/>
              </a:ext>
            </a:extLst>
          </p:cNvPr>
          <p:cNvCxnSpPr>
            <a:cxnSpLocks/>
            <a:stCxn id="43" idx="3"/>
            <a:endCxn id="8" idx="7"/>
          </p:cNvCxnSpPr>
          <p:nvPr/>
        </p:nvCxnSpPr>
        <p:spPr>
          <a:xfrm flipH="1">
            <a:off x="3586094" y="2992558"/>
            <a:ext cx="188919" cy="2815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Connecteur droit 1063">
            <a:extLst>
              <a:ext uri="{FF2B5EF4-FFF2-40B4-BE49-F238E27FC236}">
                <a16:creationId xmlns:a16="http://schemas.microsoft.com/office/drawing/2014/main" id="{85D7E6CD-BFCC-07F5-1BEB-C67F23FDFF61}"/>
              </a:ext>
            </a:extLst>
          </p:cNvPr>
          <p:cNvCxnSpPr>
            <a:cxnSpLocks/>
            <a:stCxn id="43" idx="7"/>
            <a:endCxn id="35" idx="4"/>
          </p:cNvCxnSpPr>
          <p:nvPr/>
        </p:nvCxnSpPr>
        <p:spPr>
          <a:xfrm flipV="1">
            <a:off x="3936680" y="2656795"/>
            <a:ext cx="51770" cy="1566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Connecteur droit 1066">
            <a:extLst>
              <a:ext uri="{FF2B5EF4-FFF2-40B4-BE49-F238E27FC236}">
                <a16:creationId xmlns:a16="http://schemas.microsoft.com/office/drawing/2014/main" id="{5D6376C3-CB0D-9582-3E1E-9F07B88FE14E}"/>
              </a:ext>
            </a:extLst>
          </p:cNvPr>
          <p:cNvCxnSpPr>
            <a:cxnSpLocks/>
            <a:stCxn id="21" idx="4"/>
            <a:endCxn id="22" idx="0"/>
          </p:cNvCxnSpPr>
          <p:nvPr/>
        </p:nvCxnSpPr>
        <p:spPr>
          <a:xfrm flipH="1">
            <a:off x="3276629" y="2942617"/>
            <a:ext cx="41586" cy="626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Connecteur droit 1070">
            <a:extLst>
              <a:ext uri="{FF2B5EF4-FFF2-40B4-BE49-F238E27FC236}">
                <a16:creationId xmlns:a16="http://schemas.microsoft.com/office/drawing/2014/main" id="{A162DAF7-568D-C184-9E74-BE2A13C35EDB}"/>
              </a:ext>
            </a:extLst>
          </p:cNvPr>
          <p:cNvCxnSpPr>
            <a:cxnSpLocks/>
            <a:stCxn id="23" idx="5"/>
            <a:endCxn id="22" idx="1"/>
          </p:cNvCxnSpPr>
          <p:nvPr/>
        </p:nvCxnSpPr>
        <p:spPr>
          <a:xfrm>
            <a:off x="3090659" y="2979548"/>
            <a:ext cx="105135" cy="62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Connecteur droit 1073">
            <a:extLst>
              <a:ext uri="{FF2B5EF4-FFF2-40B4-BE49-F238E27FC236}">
                <a16:creationId xmlns:a16="http://schemas.microsoft.com/office/drawing/2014/main" id="{A3EAAB87-54AC-9FDC-6128-CA9270103555}"/>
              </a:ext>
            </a:extLst>
          </p:cNvPr>
          <p:cNvCxnSpPr>
            <a:cxnSpLocks/>
            <a:stCxn id="23" idx="1"/>
            <a:endCxn id="30" idx="5"/>
          </p:cNvCxnSpPr>
          <p:nvPr/>
        </p:nvCxnSpPr>
        <p:spPr>
          <a:xfrm flipH="1" flipV="1">
            <a:off x="2867832" y="2755102"/>
            <a:ext cx="61160" cy="45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Connecteur droit 1076">
            <a:extLst>
              <a:ext uri="{FF2B5EF4-FFF2-40B4-BE49-F238E27FC236}">
                <a16:creationId xmlns:a16="http://schemas.microsoft.com/office/drawing/2014/main" id="{C7497402-4D3A-659C-1055-D75301ECCCFD}"/>
              </a:ext>
            </a:extLst>
          </p:cNvPr>
          <p:cNvCxnSpPr>
            <a:cxnSpLocks/>
            <a:stCxn id="23" idx="0"/>
            <a:endCxn id="6" idx="4"/>
          </p:cNvCxnSpPr>
          <p:nvPr/>
        </p:nvCxnSpPr>
        <p:spPr>
          <a:xfrm flipV="1">
            <a:off x="3009826" y="2689316"/>
            <a:ext cx="5805" cy="740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Connecteur droit 1079">
            <a:extLst>
              <a:ext uri="{FF2B5EF4-FFF2-40B4-BE49-F238E27FC236}">
                <a16:creationId xmlns:a16="http://schemas.microsoft.com/office/drawing/2014/main" id="{36E359B6-E160-91AE-888D-3FF776B1B0F7}"/>
              </a:ext>
            </a:extLst>
          </p:cNvPr>
          <p:cNvCxnSpPr>
            <a:cxnSpLocks/>
            <a:stCxn id="32" idx="2"/>
            <a:endCxn id="5" idx="7"/>
          </p:cNvCxnSpPr>
          <p:nvPr/>
        </p:nvCxnSpPr>
        <p:spPr>
          <a:xfrm flipH="1">
            <a:off x="2466591" y="2558886"/>
            <a:ext cx="25577" cy="40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3" name="Connecteur droit 1082">
            <a:extLst>
              <a:ext uri="{FF2B5EF4-FFF2-40B4-BE49-F238E27FC236}">
                <a16:creationId xmlns:a16="http://schemas.microsoft.com/office/drawing/2014/main" id="{AD6C255C-C038-809B-C7AD-4BA31B63397F}"/>
              </a:ext>
            </a:extLst>
          </p:cNvPr>
          <p:cNvCxnSpPr>
            <a:cxnSpLocks/>
            <a:stCxn id="5" idx="3"/>
            <a:endCxn id="18" idx="7"/>
          </p:cNvCxnSpPr>
          <p:nvPr/>
        </p:nvCxnSpPr>
        <p:spPr>
          <a:xfrm flipH="1">
            <a:off x="2161053" y="2778871"/>
            <a:ext cx="143871" cy="29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Connecteur droit 1085">
            <a:extLst>
              <a:ext uri="{FF2B5EF4-FFF2-40B4-BE49-F238E27FC236}">
                <a16:creationId xmlns:a16="http://schemas.microsoft.com/office/drawing/2014/main" id="{05AEADF5-F1B8-1F3F-02B8-68624EAC9625}"/>
              </a:ext>
            </a:extLst>
          </p:cNvPr>
          <p:cNvCxnSpPr>
            <a:cxnSpLocks/>
            <a:stCxn id="18" idx="2"/>
            <a:endCxn id="20" idx="7"/>
          </p:cNvCxnSpPr>
          <p:nvPr/>
        </p:nvCxnSpPr>
        <p:spPr>
          <a:xfrm flipH="1">
            <a:off x="1848463" y="2897464"/>
            <a:ext cx="117441" cy="296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Connecteur droit 1088">
            <a:extLst>
              <a:ext uri="{FF2B5EF4-FFF2-40B4-BE49-F238E27FC236}">
                <a16:creationId xmlns:a16="http://schemas.microsoft.com/office/drawing/2014/main" id="{28ED1613-D81C-724E-B8C0-3643969F68FA}"/>
              </a:ext>
            </a:extLst>
          </p:cNvPr>
          <p:cNvCxnSpPr>
            <a:cxnSpLocks/>
            <a:stCxn id="4" idx="3"/>
            <a:endCxn id="20" idx="0"/>
          </p:cNvCxnSpPr>
          <p:nvPr/>
        </p:nvCxnSpPr>
        <p:spPr>
          <a:xfrm flipH="1">
            <a:off x="1767629" y="2765717"/>
            <a:ext cx="51241" cy="124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Connecteur droit 1091">
            <a:extLst>
              <a:ext uri="{FF2B5EF4-FFF2-40B4-BE49-F238E27FC236}">
                <a16:creationId xmlns:a16="http://schemas.microsoft.com/office/drawing/2014/main" id="{BA8D3611-894B-3C29-7859-7803F1A0F4E9}"/>
              </a:ext>
            </a:extLst>
          </p:cNvPr>
          <p:cNvCxnSpPr>
            <a:cxnSpLocks/>
            <a:stCxn id="4" idx="0"/>
            <a:endCxn id="39" idx="5"/>
          </p:cNvCxnSpPr>
          <p:nvPr/>
        </p:nvCxnSpPr>
        <p:spPr>
          <a:xfrm flipH="1" flipV="1">
            <a:off x="1792757" y="2326232"/>
            <a:ext cx="106947" cy="223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B2C7AFF3-7FFF-1A8B-99F3-D5BCC3FC5FC2}"/>
              </a:ext>
            </a:extLst>
          </p:cNvPr>
          <p:cNvCxnSpPr>
            <a:cxnSpLocks/>
            <a:stCxn id="19" idx="2"/>
            <a:endCxn id="4" idx="7"/>
          </p:cNvCxnSpPr>
          <p:nvPr/>
        </p:nvCxnSpPr>
        <p:spPr>
          <a:xfrm flipH="1">
            <a:off x="1980537" y="2530144"/>
            <a:ext cx="45955" cy="56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FE252869-8621-9A63-8719-E7940C3A84AF}"/>
              </a:ext>
            </a:extLst>
          </p:cNvPr>
          <p:cNvCxnSpPr>
            <a:cxnSpLocks/>
            <a:stCxn id="16" idx="5"/>
            <a:endCxn id="37" idx="1"/>
          </p:cNvCxnSpPr>
          <p:nvPr/>
        </p:nvCxnSpPr>
        <p:spPr>
          <a:xfrm>
            <a:off x="989958" y="2905521"/>
            <a:ext cx="295241" cy="155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E3DB5268-4C87-2EC8-E304-06AEBBD0CB33}"/>
              </a:ext>
            </a:extLst>
          </p:cNvPr>
          <p:cNvCxnSpPr>
            <a:cxnSpLocks/>
            <a:stCxn id="16" idx="1"/>
            <a:endCxn id="38" idx="4"/>
          </p:cNvCxnSpPr>
          <p:nvPr/>
        </p:nvCxnSpPr>
        <p:spPr>
          <a:xfrm flipH="1" flipV="1">
            <a:off x="608885" y="2140622"/>
            <a:ext cx="219405" cy="5857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0F309811-2737-CAA7-4009-56A320DD8E7F}"/>
              </a:ext>
            </a:extLst>
          </p:cNvPr>
          <p:cNvCxnSpPr>
            <a:cxnSpLocks/>
            <a:stCxn id="39" idx="0"/>
            <a:endCxn id="17" idx="4"/>
          </p:cNvCxnSpPr>
          <p:nvPr/>
        </p:nvCxnSpPr>
        <p:spPr>
          <a:xfrm flipH="1" flipV="1">
            <a:off x="1480349" y="1692944"/>
            <a:ext cx="231575" cy="417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8C605A30-BD7D-E700-F7FA-8B1C45522C77}"/>
              </a:ext>
            </a:extLst>
          </p:cNvPr>
          <p:cNvCxnSpPr>
            <a:cxnSpLocks/>
            <a:stCxn id="31" idx="0"/>
            <a:endCxn id="42" idx="3"/>
          </p:cNvCxnSpPr>
          <p:nvPr/>
        </p:nvCxnSpPr>
        <p:spPr>
          <a:xfrm flipV="1">
            <a:off x="2560858" y="1471731"/>
            <a:ext cx="745808" cy="7527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1BAB7D1F-C9F6-D781-4E62-5EFBBC95B436}"/>
              </a:ext>
            </a:extLst>
          </p:cNvPr>
          <p:cNvCxnSpPr>
            <a:cxnSpLocks/>
            <a:stCxn id="34" idx="4"/>
            <a:endCxn id="35" idx="0"/>
          </p:cNvCxnSpPr>
          <p:nvPr/>
        </p:nvCxnSpPr>
        <p:spPr>
          <a:xfrm flipH="1">
            <a:off x="3988449" y="1887321"/>
            <a:ext cx="225792" cy="5161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8576F992-9349-ED3E-A40A-825C42F24A4D}"/>
              </a:ext>
            </a:extLst>
          </p:cNvPr>
          <p:cNvCxnSpPr>
            <a:cxnSpLocks/>
            <a:stCxn id="22" idx="7"/>
            <a:endCxn id="35" idx="3"/>
          </p:cNvCxnSpPr>
          <p:nvPr/>
        </p:nvCxnSpPr>
        <p:spPr>
          <a:xfrm flipV="1">
            <a:off x="3357462" y="2619700"/>
            <a:ext cx="550154" cy="4226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B2BA94B2-87D5-2D52-83E3-6342A3F4128D}"/>
              </a:ext>
            </a:extLst>
          </p:cNvPr>
          <p:cNvCxnSpPr>
            <a:cxnSpLocks/>
            <a:stCxn id="41" idx="3"/>
            <a:endCxn id="40" idx="7"/>
          </p:cNvCxnSpPr>
          <p:nvPr/>
        </p:nvCxnSpPr>
        <p:spPr>
          <a:xfrm flipH="1">
            <a:off x="739811" y="4071214"/>
            <a:ext cx="368825" cy="713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44839543-AE37-371A-9D11-74BFD40595CB}"/>
              </a:ext>
            </a:extLst>
          </p:cNvPr>
          <p:cNvCxnSpPr>
            <a:cxnSpLocks/>
            <a:stCxn id="11" idx="4"/>
            <a:endCxn id="12" idx="1"/>
          </p:cNvCxnSpPr>
          <p:nvPr/>
        </p:nvCxnSpPr>
        <p:spPr>
          <a:xfrm>
            <a:off x="2574646" y="4932965"/>
            <a:ext cx="20521" cy="1943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B0B3651D-C201-0455-8C4E-1B7701FE053C}"/>
              </a:ext>
            </a:extLst>
          </p:cNvPr>
          <p:cNvCxnSpPr>
            <a:cxnSpLocks/>
            <a:stCxn id="20" idx="2"/>
            <a:endCxn id="37" idx="7"/>
          </p:cNvCxnSpPr>
          <p:nvPr/>
        </p:nvCxnSpPr>
        <p:spPr>
          <a:xfrm flipH="1">
            <a:off x="1446866" y="3016643"/>
            <a:ext cx="206447" cy="445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ACF05CDA-03BB-29D2-2426-E3D94B3FC42C}"/>
              </a:ext>
            </a:extLst>
          </p:cNvPr>
          <p:cNvCxnSpPr>
            <a:cxnSpLocks/>
            <a:stCxn id="6" idx="0"/>
            <a:endCxn id="42" idx="4"/>
          </p:cNvCxnSpPr>
          <p:nvPr/>
        </p:nvCxnSpPr>
        <p:spPr>
          <a:xfrm flipV="1">
            <a:off x="3015630" y="1508827"/>
            <a:ext cx="371870" cy="9271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80">
            <a:extLst>
              <a:ext uri="{FF2B5EF4-FFF2-40B4-BE49-F238E27FC236}">
                <a16:creationId xmlns:a16="http://schemas.microsoft.com/office/drawing/2014/main" id="{39CCE2ED-7FD5-B50F-F41E-BEBBAEC354BC}"/>
              </a:ext>
            </a:extLst>
          </p:cNvPr>
          <p:cNvSpPr/>
          <p:nvPr/>
        </p:nvSpPr>
        <p:spPr>
          <a:xfrm>
            <a:off x="443004" y="5030157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7" name="Rectangle: Rounded Corners 80">
            <a:extLst>
              <a:ext uri="{FF2B5EF4-FFF2-40B4-BE49-F238E27FC236}">
                <a16:creationId xmlns:a16="http://schemas.microsoft.com/office/drawing/2014/main" id="{30065B98-1D18-9110-0CC1-ED8320546DEB}"/>
              </a:ext>
            </a:extLst>
          </p:cNvPr>
          <p:cNvSpPr/>
          <p:nvPr/>
        </p:nvSpPr>
        <p:spPr>
          <a:xfrm>
            <a:off x="1015347" y="4158440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9" name="Rectangle: Rounded Corners 80">
            <a:extLst>
              <a:ext uri="{FF2B5EF4-FFF2-40B4-BE49-F238E27FC236}">
                <a16:creationId xmlns:a16="http://schemas.microsoft.com/office/drawing/2014/main" id="{179CCC80-CB74-993D-CD16-A71385C62F96}"/>
              </a:ext>
            </a:extLst>
          </p:cNvPr>
          <p:cNvSpPr/>
          <p:nvPr/>
        </p:nvSpPr>
        <p:spPr>
          <a:xfrm>
            <a:off x="654163" y="2980812"/>
            <a:ext cx="385287" cy="203257"/>
          </a:xfrm>
          <a:prstGeom prst="roundRect">
            <a:avLst>
              <a:gd name="adj" fmla="val 7941"/>
            </a:avLst>
          </a:prstGeom>
          <a:solidFill>
            <a:srgbClr val="728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0" name="Rectangle: Rounded Corners 80">
            <a:extLst>
              <a:ext uri="{FF2B5EF4-FFF2-40B4-BE49-F238E27FC236}">
                <a16:creationId xmlns:a16="http://schemas.microsoft.com/office/drawing/2014/main" id="{F4A6C581-BDDF-5E04-D024-52C22B86FB15}"/>
              </a:ext>
            </a:extLst>
          </p:cNvPr>
          <p:cNvSpPr/>
          <p:nvPr/>
        </p:nvSpPr>
        <p:spPr>
          <a:xfrm>
            <a:off x="382745" y="2170925"/>
            <a:ext cx="385287" cy="203257"/>
          </a:xfrm>
          <a:prstGeom prst="roundRect">
            <a:avLst>
              <a:gd name="adj" fmla="val 7941"/>
            </a:avLst>
          </a:prstGeom>
          <a:solidFill>
            <a:srgbClr val="728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2" name="Rectangle: Rounded Corners 80">
            <a:extLst>
              <a:ext uri="{FF2B5EF4-FFF2-40B4-BE49-F238E27FC236}">
                <a16:creationId xmlns:a16="http://schemas.microsoft.com/office/drawing/2014/main" id="{4646C8D4-70E7-AFE7-5A74-921342E1B899}"/>
              </a:ext>
            </a:extLst>
          </p:cNvPr>
          <p:cNvSpPr/>
          <p:nvPr/>
        </p:nvSpPr>
        <p:spPr>
          <a:xfrm>
            <a:off x="1137578" y="3289391"/>
            <a:ext cx="385287" cy="203257"/>
          </a:xfrm>
          <a:prstGeom prst="roundRect">
            <a:avLst>
              <a:gd name="adj" fmla="val 7941"/>
            </a:avLst>
          </a:prstGeom>
          <a:solidFill>
            <a:srgbClr val="32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3" name="Rectangle: Rounded Corners 80">
            <a:extLst>
              <a:ext uri="{FF2B5EF4-FFF2-40B4-BE49-F238E27FC236}">
                <a16:creationId xmlns:a16="http://schemas.microsoft.com/office/drawing/2014/main" id="{4E5984FA-F7FC-CC80-598E-009BC8C55D29}"/>
              </a:ext>
            </a:extLst>
          </p:cNvPr>
          <p:cNvSpPr/>
          <p:nvPr/>
        </p:nvSpPr>
        <p:spPr>
          <a:xfrm>
            <a:off x="1209377" y="1717966"/>
            <a:ext cx="385287" cy="203257"/>
          </a:xfrm>
          <a:prstGeom prst="roundRect">
            <a:avLst>
              <a:gd name="adj" fmla="val 7941"/>
            </a:avLst>
          </a:prstGeom>
          <a:solidFill>
            <a:srgbClr val="8BB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25" name="Rectangle: Rounded Corners 80">
            <a:extLst>
              <a:ext uri="{FF2B5EF4-FFF2-40B4-BE49-F238E27FC236}">
                <a16:creationId xmlns:a16="http://schemas.microsoft.com/office/drawing/2014/main" id="{C796B492-F778-974A-ACA2-E8CF6FAF0647}"/>
              </a:ext>
            </a:extLst>
          </p:cNvPr>
          <p:cNvSpPr/>
          <p:nvPr/>
        </p:nvSpPr>
        <p:spPr>
          <a:xfrm>
            <a:off x="1455129" y="2399325"/>
            <a:ext cx="385287" cy="203257"/>
          </a:xfrm>
          <a:prstGeom prst="roundRect">
            <a:avLst>
              <a:gd name="adj" fmla="val 7941"/>
            </a:avLst>
          </a:prstGeom>
          <a:solidFill>
            <a:srgbClr val="8BB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26" name="Rectangle: Rounded Corners 80">
            <a:extLst>
              <a:ext uri="{FF2B5EF4-FFF2-40B4-BE49-F238E27FC236}">
                <a16:creationId xmlns:a16="http://schemas.microsoft.com/office/drawing/2014/main" id="{5381C6EE-CFD3-20CF-20DB-E1D41D3E13F5}"/>
              </a:ext>
            </a:extLst>
          </p:cNvPr>
          <p:cNvSpPr/>
          <p:nvPr/>
        </p:nvSpPr>
        <p:spPr>
          <a:xfrm>
            <a:off x="3221854" y="1532390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28" name="Rectangle: Rounded Corners 80">
            <a:extLst>
              <a:ext uri="{FF2B5EF4-FFF2-40B4-BE49-F238E27FC236}">
                <a16:creationId xmlns:a16="http://schemas.microsoft.com/office/drawing/2014/main" id="{75D701FF-0368-1621-35D9-443A75A417D0}"/>
              </a:ext>
            </a:extLst>
          </p:cNvPr>
          <p:cNvSpPr/>
          <p:nvPr/>
        </p:nvSpPr>
        <p:spPr>
          <a:xfrm>
            <a:off x="4055140" y="1946935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29" name="Rectangle: Rounded Corners 80">
            <a:extLst>
              <a:ext uri="{FF2B5EF4-FFF2-40B4-BE49-F238E27FC236}">
                <a16:creationId xmlns:a16="http://schemas.microsoft.com/office/drawing/2014/main" id="{4C9BE04F-F3D0-7199-05C0-5985FAE50664}"/>
              </a:ext>
            </a:extLst>
          </p:cNvPr>
          <p:cNvSpPr/>
          <p:nvPr/>
        </p:nvSpPr>
        <p:spPr>
          <a:xfrm>
            <a:off x="4135913" y="2428584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0" name="Rectangle: Rounded Corners 80">
            <a:extLst>
              <a:ext uri="{FF2B5EF4-FFF2-40B4-BE49-F238E27FC236}">
                <a16:creationId xmlns:a16="http://schemas.microsoft.com/office/drawing/2014/main" id="{0935F142-2433-ED86-6C80-0DCAD484FB20}"/>
              </a:ext>
            </a:extLst>
          </p:cNvPr>
          <p:cNvSpPr/>
          <p:nvPr/>
        </p:nvSpPr>
        <p:spPr>
          <a:xfrm>
            <a:off x="4069429" y="2823759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2" name="Rectangle: Rounded Corners 80">
            <a:extLst>
              <a:ext uri="{FF2B5EF4-FFF2-40B4-BE49-F238E27FC236}">
                <a16:creationId xmlns:a16="http://schemas.microsoft.com/office/drawing/2014/main" id="{8223FBBD-CFCD-F717-6E1D-41F9D121BA27}"/>
              </a:ext>
            </a:extLst>
          </p:cNvPr>
          <p:cNvSpPr/>
          <p:nvPr/>
        </p:nvSpPr>
        <p:spPr>
          <a:xfrm>
            <a:off x="3668403" y="3239853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3" name="Rectangle: Rounded Corners 80">
            <a:extLst>
              <a:ext uri="{FF2B5EF4-FFF2-40B4-BE49-F238E27FC236}">
                <a16:creationId xmlns:a16="http://schemas.microsoft.com/office/drawing/2014/main" id="{60EDF3E4-5956-C867-A4FC-81A94C0A1867}"/>
              </a:ext>
            </a:extLst>
          </p:cNvPr>
          <p:cNvSpPr/>
          <p:nvPr/>
        </p:nvSpPr>
        <p:spPr>
          <a:xfrm>
            <a:off x="3714238" y="3498952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5" name="Rectangle: Rounded Corners 80">
            <a:extLst>
              <a:ext uri="{FF2B5EF4-FFF2-40B4-BE49-F238E27FC236}">
                <a16:creationId xmlns:a16="http://schemas.microsoft.com/office/drawing/2014/main" id="{FD75B4D7-EAFB-DDAE-973F-B9E39FA51610}"/>
              </a:ext>
            </a:extLst>
          </p:cNvPr>
          <p:cNvSpPr/>
          <p:nvPr/>
        </p:nvSpPr>
        <p:spPr>
          <a:xfrm>
            <a:off x="3713497" y="3828709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6" name="Rectangle: Rounded Corners 80">
            <a:extLst>
              <a:ext uri="{FF2B5EF4-FFF2-40B4-BE49-F238E27FC236}">
                <a16:creationId xmlns:a16="http://schemas.microsoft.com/office/drawing/2014/main" id="{CC7BA453-B129-9474-AE84-E3A8392BAD67}"/>
              </a:ext>
            </a:extLst>
          </p:cNvPr>
          <p:cNvSpPr/>
          <p:nvPr/>
        </p:nvSpPr>
        <p:spPr>
          <a:xfrm>
            <a:off x="4098004" y="4133417"/>
            <a:ext cx="385287" cy="203257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8" name="Rectangle: Rounded Corners 80">
            <a:extLst>
              <a:ext uri="{FF2B5EF4-FFF2-40B4-BE49-F238E27FC236}">
                <a16:creationId xmlns:a16="http://schemas.microsoft.com/office/drawing/2014/main" id="{D9295951-DD3E-BEE2-6C18-70219E68A22B}"/>
              </a:ext>
            </a:extLst>
          </p:cNvPr>
          <p:cNvSpPr/>
          <p:nvPr/>
        </p:nvSpPr>
        <p:spPr>
          <a:xfrm>
            <a:off x="1941285" y="3264692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9" name="Rectangle: Rounded Corners 80">
            <a:extLst>
              <a:ext uri="{FF2B5EF4-FFF2-40B4-BE49-F238E27FC236}">
                <a16:creationId xmlns:a16="http://schemas.microsoft.com/office/drawing/2014/main" id="{84A6C8A3-6412-C1C9-2127-976B14AC0BF6}"/>
              </a:ext>
            </a:extLst>
          </p:cNvPr>
          <p:cNvSpPr/>
          <p:nvPr/>
        </p:nvSpPr>
        <p:spPr>
          <a:xfrm>
            <a:off x="1867448" y="3586565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0" name="Rectangle: Rounded Corners 80">
            <a:extLst>
              <a:ext uri="{FF2B5EF4-FFF2-40B4-BE49-F238E27FC236}">
                <a16:creationId xmlns:a16="http://schemas.microsoft.com/office/drawing/2014/main" id="{77B5760D-69F7-D343-BE34-4FFC28B88AAA}"/>
              </a:ext>
            </a:extLst>
          </p:cNvPr>
          <p:cNvSpPr/>
          <p:nvPr/>
        </p:nvSpPr>
        <p:spPr>
          <a:xfrm>
            <a:off x="1930323" y="3973962"/>
            <a:ext cx="385287" cy="203257"/>
          </a:xfrm>
          <a:prstGeom prst="roundRect">
            <a:avLst>
              <a:gd name="adj" fmla="val 7941"/>
            </a:avLst>
          </a:prstGeom>
          <a:solidFill>
            <a:srgbClr val="FDF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2" name="Rectangle: Rounded Corners 80">
            <a:extLst>
              <a:ext uri="{FF2B5EF4-FFF2-40B4-BE49-F238E27FC236}">
                <a16:creationId xmlns:a16="http://schemas.microsoft.com/office/drawing/2014/main" id="{57E43885-891A-AB84-A642-FD1E401001F5}"/>
              </a:ext>
            </a:extLst>
          </p:cNvPr>
          <p:cNvSpPr/>
          <p:nvPr/>
        </p:nvSpPr>
        <p:spPr>
          <a:xfrm>
            <a:off x="1585502" y="4595500"/>
            <a:ext cx="385287" cy="203257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3" name="Rectangle: Rounded Corners 80">
            <a:extLst>
              <a:ext uri="{FF2B5EF4-FFF2-40B4-BE49-F238E27FC236}">
                <a16:creationId xmlns:a16="http://schemas.microsoft.com/office/drawing/2014/main" id="{35AB1844-98AD-A553-1596-656E156D307F}"/>
              </a:ext>
            </a:extLst>
          </p:cNvPr>
          <p:cNvSpPr/>
          <p:nvPr/>
        </p:nvSpPr>
        <p:spPr>
          <a:xfrm>
            <a:off x="1961115" y="4815743"/>
            <a:ext cx="385287" cy="203257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5" name="Rectangle: Rounded Corners 80">
            <a:extLst>
              <a:ext uri="{FF2B5EF4-FFF2-40B4-BE49-F238E27FC236}">
                <a16:creationId xmlns:a16="http://schemas.microsoft.com/office/drawing/2014/main" id="{ECC12D89-9102-0A7A-3815-401175D1ED4A}"/>
              </a:ext>
            </a:extLst>
          </p:cNvPr>
          <p:cNvSpPr/>
          <p:nvPr/>
        </p:nvSpPr>
        <p:spPr>
          <a:xfrm>
            <a:off x="2632779" y="3059834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6" name="Rectangle: Rounded Corners 80">
            <a:extLst>
              <a:ext uri="{FF2B5EF4-FFF2-40B4-BE49-F238E27FC236}">
                <a16:creationId xmlns:a16="http://schemas.microsoft.com/office/drawing/2014/main" id="{EF818F66-72C1-FDFD-EBC8-086AACA3EBD0}"/>
              </a:ext>
            </a:extLst>
          </p:cNvPr>
          <p:cNvSpPr/>
          <p:nvPr/>
        </p:nvSpPr>
        <p:spPr>
          <a:xfrm>
            <a:off x="2385757" y="4148443"/>
            <a:ext cx="385287" cy="203257"/>
          </a:xfrm>
          <a:prstGeom prst="roundRect">
            <a:avLst>
              <a:gd name="adj" fmla="val 7941"/>
            </a:avLst>
          </a:prstGeom>
          <a:solidFill>
            <a:srgbClr val="FDF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8" name="Rectangle: Rounded Corners 80">
            <a:extLst>
              <a:ext uri="{FF2B5EF4-FFF2-40B4-BE49-F238E27FC236}">
                <a16:creationId xmlns:a16="http://schemas.microsoft.com/office/drawing/2014/main" id="{6C856E92-81E6-7872-3A29-AE99AE6B1BD3}"/>
              </a:ext>
            </a:extLst>
          </p:cNvPr>
          <p:cNvSpPr/>
          <p:nvPr/>
        </p:nvSpPr>
        <p:spPr>
          <a:xfrm>
            <a:off x="2240847" y="2853061"/>
            <a:ext cx="385287" cy="203257"/>
          </a:xfrm>
          <a:prstGeom prst="roundRect">
            <a:avLst>
              <a:gd name="adj" fmla="val 7941"/>
            </a:avLst>
          </a:prstGeom>
          <a:solidFill>
            <a:srgbClr val="63F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9" name="Rectangle: Rounded Corners 80">
            <a:extLst>
              <a:ext uri="{FF2B5EF4-FFF2-40B4-BE49-F238E27FC236}">
                <a16:creationId xmlns:a16="http://schemas.microsoft.com/office/drawing/2014/main" id="{CB4FC0B8-FF8D-9703-0209-9BC011CCC724}"/>
              </a:ext>
            </a:extLst>
          </p:cNvPr>
          <p:cNvSpPr/>
          <p:nvPr/>
        </p:nvSpPr>
        <p:spPr>
          <a:xfrm>
            <a:off x="1952808" y="2187846"/>
            <a:ext cx="385287" cy="203257"/>
          </a:xfrm>
          <a:prstGeom prst="roundRect">
            <a:avLst>
              <a:gd name="adj" fmla="val 7941"/>
            </a:avLst>
          </a:prstGeom>
          <a:solidFill>
            <a:srgbClr val="8BB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0" name="Rectangle: Rounded Corners 80">
            <a:extLst>
              <a:ext uri="{FF2B5EF4-FFF2-40B4-BE49-F238E27FC236}">
                <a16:creationId xmlns:a16="http://schemas.microsoft.com/office/drawing/2014/main" id="{EEF676F1-8AF7-E67C-2D74-4589711D2C55}"/>
              </a:ext>
            </a:extLst>
          </p:cNvPr>
          <p:cNvSpPr/>
          <p:nvPr/>
        </p:nvSpPr>
        <p:spPr>
          <a:xfrm>
            <a:off x="2960014" y="4052716"/>
            <a:ext cx="385287" cy="203257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1" name="Rectangle: Rounded Corners 80">
            <a:extLst>
              <a:ext uri="{FF2B5EF4-FFF2-40B4-BE49-F238E27FC236}">
                <a16:creationId xmlns:a16="http://schemas.microsoft.com/office/drawing/2014/main" id="{D237F05E-3F53-528D-2AEE-6C52B31CA7FE}"/>
              </a:ext>
            </a:extLst>
          </p:cNvPr>
          <p:cNvSpPr/>
          <p:nvPr/>
        </p:nvSpPr>
        <p:spPr>
          <a:xfrm>
            <a:off x="2940932" y="3332621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3" name="Rectangle: Rounded Corners 80">
            <a:extLst>
              <a:ext uri="{FF2B5EF4-FFF2-40B4-BE49-F238E27FC236}">
                <a16:creationId xmlns:a16="http://schemas.microsoft.com/office/drawing/2014/main" id="{BE8B95B9-BD46-3E82-5DD6-83CCD5DC2D1E}"/>
              </a:ext>
            </a:extLst>
          </p:cNvPr>
          <p:cNvSpPr/>
          <p:nvPr/>
        </p:nvSpPr>
        <p:spPr>
          <a:xfrm>
            <a:off x="3019192" y="3667881"/>
            <a:ext cx="385287" cy="203257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4" name="Rectangle: Rounded Corners 80">
            <a:extLst>
              <a:ext uri="{FF2B5EF4-FFF2-40B4-BE49-F238E27FC236}">
                <a16:creationId xmlns:a16="http://schemas.microsoft.com/office/drawing/2014/main" id="{DB41D880-99C5-A992-1B1B-42CCC41D096F}"/>
              </a:ext>
            </a:extLst>
          </p:cNvPr>
          <p:cNvSpPr/>
          <p:nvPr/>
        </p:nvSpPr>
        <p:spPr>
          <a:xfrm>
            <a:off x="3594587" y="4402811"/>
            <a:ext cx="385287" cy="203257"/>
          </a:xfrm>
          <a:prstGeom prst="roundRect">
            <a:avLst>
              <a:gd name="adj" fmla="val 7941"/>
            </a:avLst>
          </a:prstGeom>
          <a:solidFill>
            <a:srgbClr val="FC8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6" name="Rectangle: Rounded Corners 80">
            <a:extLst>
              <a:ext uri="{FF2B5EF4-FFF2-40B4-BE49-F238E27FC236}">
                <a16:creationId xmlns:a16="http://schemas.microsoft.com/office/drawing/2014/main" id="{070BAA1B-95DE-6334-454B-CD6EBA4C6BAE}"/>
              </a:ext>
            </a:extLst>
          </p:cNvPr>
          <p:cNvSpPr/>
          <p:nvPr/>
        </p:nvSpPr>
        <p:spPr>
          <a:xfrm>
            <a:off x="3608446" y="4665397"/>
            <a:ext cx="385287" cy="203257"/>
          </a:xfrm>
          <a:prstGeom prst="roundRect">
            <a:avLst>
              <a:gd name="adj" fmla="val 7941"/>
            </a:avLst>
          </a:prstGeom>
          <a:solidFill>
            <a:srgbClr val="FB9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7" name="Rectangle: Rounded Corners 80">
            <a:extLst>
              <a:ext uri="{FF2B5EF4-FFF2-40B4-BE49-F238E27FC236}">
                <a16:creationId xmlns:a16="http://schemas.microsoft.com/office/drawing/2014/main" id="{2A69F519-E70E-9934-1B76-5FB4ACF406D9}"/>
              </a:ext>
            </a:extLst>
          </p:cNvPr>
          <p:cNvSpPr/>
          <p:nvPr/>
        </p:nvSpPr>
        <p:spPr>
          <a:xfrm>
            <a:off x="3336898" y="4925644"/>
            <a:ext cx="385287" cy="203257"/>
          </a:xfrm>
          <a:prstGeom prst="roundRect">
            <a:avLst>
              <a:gd name="adj" fmla="val 7941"/>
            </a:avLst>
          </a:prstGeom>
          <a:solidFill>
            <a:srgbClr val="FB9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9" name="Rectangle: Rounded Corners 80">
            <a:extLst>
              <a:ext uri="{FF2B5EF4-FFF2-40B4-BE49-F238E27FC236}">
                <a16:creationId xmlns:a16="http://schemas.microsoft.com/office/drawing/2014/main" id="{9F495845-12AB-EF29-B899-6B53688BC395}"/>
              </a:ext>
            </a:extLst>
          </p:cNvPr>
          <p:cNvSpPr/>
          <p:nvPr/>
        </p:nvSpPr>
        <p:spPr>
          <a:xfrm>
            <a:off x="2453874" y="5399218"/>
            <a:ext cx="385287" cy="203257"/>
          </a:xfrm>
          <a:prstGeom prst="roundRect">
            <a:avLst>
              <a:gd name="adj" fmla="val 7941"/>
            </a:avLst>
          </a:prstGeom>
          <a:solidFill>
            <a:srgbClr val="FC8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60" name="Rectangle: Rounded Corners 80">
            <a:extLst>
              <a:ext uri="{FF2B5EF4-FFF2-40B4-BE49-F238E27FC236}">
                <a16:creationId xmlns:a16="http://schemas.microsoft.com/office/drawing/2014/main" id="{227B0806-B833-8402-A730-3BF594A1CF1C}"/>
              </a:ext>
            </a:extLst>
          </p:cNvPr>
          <p:cNvSpPr/>
          <p:nvPr/>
        </p:nvSpPr>
        <p:spPr>
          <a:xfrm>
            <a:off x="2839160" y="5051873"/>
            <a:ext cx="385287" cy="203257"/>
          </a:xfrm>
          <a:prstGeom prst="roundRect">
            <a:avLst>
              <a:gd name="adj" fmla="val 7941"/>
            </a:avLst>
          </a:prstGeom>
          <a:solidFill>
            <a:srgbClr val="FC8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11" name="Rectangle 14">
            <a:extLst>
              <a:ext uri="{FF2B5EF4-FFF2-40B4-BE49-F238E27FC236}">
                <a16:creationId xmlns:a16="http://schemas.microsoft.com/office/drawing/2014/main" id="{662396C0-B37A-CA16-CD0A-18370A6AB7FB}"/>
              </a:ext>
            </a:extLst>
          </p:cNvPr>
          <p:cNvSpPr/>
          <p:nvPr/>
        </p:nvSpPr>
        <p:spPr>
          <a:xfrm>
            <a:off x="578160" y="-5447874"/>
            <a:ext cx="3325373" cy="5166400"/>
          </a:xfrm>
          <a:custGeom>
            <a:avLst/>
            <a:gdLst>
              <a:gd name="connsiteX0" fmla="*/ 0 w 3291376"/>
              <a:gd name="connsiteY0" fmla="*/ 0 h 5166400"/>
              <a:gd name="connsiteX1" fmla="*/ 3291376 w 3291376"/>
              <a:gd name="connsiteY1" fmla="*/ 0 h 5166400"/>
              <a:gd name="connsiteX2" fmla="*/ 3291376 w 3291376"/>
              <a:gd name="connsiteY2" fmla="*/ 5166400 h 5166400"/>
              <a:gd name="connsiteX3" fmla="*/ 0 w 3291376"/>
              <a:gd name="connsiteY3" fmla="*/ 5166400 h 5166400"/>
              <a:gd name="connsiteX4" fmla="*/ 0 w 3291376"/>
              <a:gd name="connsiteY4" fmla="*/ 0 h 5166400"/>
              <a:gd name="connsiteX0" fmla="*/ 0 w 3291376"/>
              <a:gd name="connsiteY0" fmla="*/ 0 h 5166400"/>
              <a:gd name="connsiteX1" fmla="*/ 3291376 w 3291376"/>
              <a:gd name="connsiteY1" fmla="*/ 0 h 5166400"/>
              <a:gd name="connsiteX2" fmla="*/ 2838988 w 3291376"/>
              <a:gd name="connsiteY2" fmla="*/ 4588884 h 5166400"/>
              <a:gd name="connsiteX3" fmla="*/ 0 w 3291376"/>
              <a:gd name="connsiteY3" fmla="*/ 5166400 h 5166400"/>
              <a:gd name="connsiteX4" fmla="*/ 0 w 3291376"/>
              <a:gd name="connsiteY4" fmla="*/ 0 h 5166400"/>
              <a:gd name="connsiteX0" fmla="*/ 0 w 2838988"/>
              <a:gd name="connsiteY0" fmla="*/ 0 h 5166400"/>
              <a:gd name="connsiteX1" fmla="*/ 2829363 w 2838988"/>
              <a:gd name="connsiteY1" fmla="*/ 789271 h 5166400"/>
              <a:gd name="connsiteX2" fmla="*/ 2838988 w 2838988"/>
              <a:gd name="connsiteY2" fmla="*/ 4588884 h 5166400"/>
              <a:gd name="connsiteX3" fmla="*/ 0 w 2838988"/>
              <a:gd name="connsiteY3" fmla="*/ 5166400 h 5166400"/>
              <a:gd name="connsiteX4" fmla="*/ 0 w 2838988"/>
              <a:gd name="connsiteY4" fmla="*/ 0 h 5166400"/>
              <a:gd name="connsiteX0" fmla="*/ 0 w 2829391"/>
              <a:gd name="connsiteY0" fmla="*/ 0 h 5166400"/>
              <a:gd name="connsiteX1" fmla="*/ 2829363 w 2829391"/>
              <a:gd name="connsiteY1" fmla="*/ 789271 h 5166400"/>
              <a:gd name="connsiteX2" fmla="*/ 2569480 w 2829391"/>
              <a:gd name="connsiteY2" fmla="*/ 4203873 h 5166400"/>
              <a:gd name="connsiteX3" fmla="*/ 0 w 2829391"/>
              <a:gd name="connsiteY3" fmla="*/ 5166400 h 5166400"/>
              <a:gd name="connsiteX4" fmla="*/ 0 w 2829391"/>
              <a:gd name="connsiteY4" fmla="*/ 0 h 5166400"/>
              <a:gd name="connsiteX0" fmla="*/ 0 w 2569480"/>
              <a:gd name="connsiteY0" fmla="*/ 0 h 5166400"/>
              <a:gd name="connsiteX1" fmla="*/ 2511729 w 2569480"/>
              <a:gd name="connsiteY1" fmla="*/ 1097279 h 5166400"/>
              <a:gd name="connsiteX2" fmla="*/ 2569480 w 2569480"/>
              <a:gd name="connsiteY2" fmla="*/ 4203873 h 5166400"/>
              <a:gd name="connsiteX3" fmla="*/ 0 w 2569480"/>
              <a:gd name="connsiteY3" fmla="*/ 5166400 h 5166400"/>
              <a:gd name="connsiteX4" fmla="*/ 0 w 2569480"/>
              <a:gd name="connsiteY4" fmla="*/ 0 h 516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480" h="5166400">
                <a:moveTo>
                  <a:pt x="0" y="0"/>
                </a:moveTo>
                <a:lnTo>
                  <a:pt x="2511729" y="1097279"/>
                </a:lnTo>
                <a:cubicBezTo>
                  <a:pt x="2514937" y="2363817"/>
                  <a:pt x="2566272" y="2937335"/>
                  <a:pt x="2569480" y="4203873"/>
                </a:cubicBezTo>
                <a:lnTo>
                  <a:pt x="0" y="5166400"/>
                </a:ln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2" name="Flèche : droite 1211">
            <a:extLst>
              <a:ext uri="{FF2B5EF4-FFF2-40B4-BE49-F238E27FC236}">
                <a16:creationId xmlns:a16="http://schemas.microsoft.com/office/drawing/2014/main" id="{22E1797D-0670-96EE-899F-D7F7A338895D}"/>
              </a:ext>
            </a:extLst>
          </p:cNvPr>
          <p:cNvSpPr/>
          <p:nvPr/>
        </p:nvSpPr>
        <p:spPr>
          <a:xfrm>
            <a:off x="-4886554" y="3408896"/>
            <a:ext cx="2045829" cy="690491"/>
          </a:xfrm>
          <a:prstGeom prst="rightArrow">
            <a:avLst/>
          </a:prstGeom>
          <a:solidFill>
            <a:srgbClr val="CAD7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Freeform 7">
            <a:extLst>
              <a:ext uri="{FF2B5EF4-FFF2-40B4-BE49-F238E27FC236}">
                <a16:creationId xmlns:a16="http://schemas.microsoft.com/office/drawing/2014/main" id="{5158394F-6981-AAAD-8715-A7DC995BC840}"/>
              </a:ext>
            </a:extLst>
          </p:cNvPr>
          <p:cNvSpPr/>
          <p:nvPr/>
        </p:nvSpPr>
        <p:spPr>
          <a:xfrm>
            <a:off x="-9164460" y="4355169"/>
            <a:ext cx="2743200" cy="432693"/>
          </a:xfrm>
          <a:custGeom>
            <a:avLst/>
            <a:gdLst/>
            <a:ahLst/>
            <a:cxnLst/>
            <a:rect l="l" t="t" r="r" b="b"/>
            <a:pathLst>
              <a:path w="578475" h="132928">
                <a:moveTo>
                  <a:pt x="0" y="0"/>
                </a:moveTo>
                <a:lnTo>
                  <a:pt x="578475" y="0"/>
                </a:lnTo>
                <a:lnTo>
                  <a:pt x="578475" y="132928"/>
                </a:lnTo>
                <a:lnTo>
                  <a:pt x="0" y="132928"/>
                </a:lnTo>
                <a:close/>
              </a:path>
            </a:pathLst>
          </a:custGeom>
          <a:solidFill>
            <a:srgbClr val="FFC44F"/>
          </a:solidFill>
          <a:ln cap="sq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2200" dirty="0" err="1">
                <a:solidFill>
                  <a:schemeClr val="bg1"/>
                </a:solidFill>
                <a:latin typeface="Avenir Next LT Pro Demi" panose="020B0704020202020204" pitchFamily="34" charset="0"/>
              </a:rPr>
              <a:t>Convolutional</a:t>
            </a:r>
            <a:r>
              <a:rPr lang="fr-FR" sz="2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 layer</a:t>
            </a:r>
            <a:endParaRPr lang="en-US" sz="2200" dirty="0">
              <a:solidFill>
                <a:schemeClr val="bg1"/>
              </a:solidFill>
              <a:latin typeface="Avenir Next LT Pro Demi" panose="020B0704020202020204" pitchFamily="34" charset="0"/>
            </a:endParaRPr>
          </a:p>
        </p:txBody>
      </p:sp>
      <p:grpSp>
        <p:nvGrpSpPr>
          <p:cNvPr id="1214" name="Group 52">
            <a:extLst>
              <a:ext uri="{FF2B5EF4-FFF2-40B4-BE49-F238E27FC236}">
                <a16:creationId xmlns:a16="http://schemas.microsoft.com/office/drawing/2014/main" id="{A4F7DF7D-7DC6-2569-C718-6FB321A04A1E}"/>
              </a:ext>
            </a:extLst>
          </p:cNvPr>
          <p:cNvGrpSpPr/>
          <p:nvPr/>
        </p:nvGrpSpPr>
        <p:grpSpPr>
          <a:xfrm>
            <a:off x="-14810602" y="4872807"/>
            <a:ext cx="2967940" cy="1831407"/>
            <a:chOff x="4413011" y="2746182"/>
            <a:chExt cx="5382956" cy="3648779"/>
          </a:xfrm>
        </p:grpSpPr>
        <p:sp>
          <p:nvSpPr>
            <p:cNvPr id="1215" name="Rectangle: Rounded Corners 51">
              <a:extLst>
                <a:ext uri="{FF2B5EF4-FFF2-40B4-BE49-F238E27FC236}">
                  <a16:creationId xmlns:a16="http://schemas.microsoft.com/office/drawing/2014/main" id="{DC1BAA14-2061-E1C2-17E0-7B0C255A6243}"/>
                </a:ext>
              </a:extLst>
            </p:cNvPr>
            <p:cNvSpPr/>
            <p:nvPr/>
          </p:nvSpPr>
          <p:spPr>
            <a:xfrm>
              <a:off x="4531177" y="2746184"/>
              <a:ext cx="5108216" cy="3648777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216" name="Rectangle: Rounded Corners 80">
              <a:extLst>
                <a:ext uri="{FF2B5EF4-FFF2-40B4-BE49-F238E27FC236}">
                  <a16:creationId xmlns:a16="http://schemas.microsoft.com/office/drawing/2014/main" id="{17B3A393-FE0D-28EA-32BD-BB1895D970AB}"/>
                </a:ext>
              </a:extLst>
            </p:cNvPr>
            <p:cNvSpPr/>
            <p:nvPr/>
          </p:nvSpPr>
          <p:spPr>
            <a:xfrm>
              <a:off x="4413011" y="2746182"/>
              <a:ext cx="5382956" cy="3502916"/>
            </a:xfrm>
            <a:prstGeom prst="roundRect">
              <a:avLst>
                <a:gd name="adj" fmla="val 7941"/>
              </a:avLst>
            </a:prstGeom>
            <a:solidFill>
              <a:srgbClr val="CAD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Aggregates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 and </a:t>
              </a:r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transforms information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from </a:t>
              </a:r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neighboring nodes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to update each node's feature. </a:t>
              </a:r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rPr>
                <a:t>Reflecting local graph structures</a:t>
              </a:r>
              <a:endPara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1217" name="TextBox 93">
            <a:extLst>
              <a:ext uri="{FF2B5EF4-FFF2-40B4-BE49-F238E27FC236}">
                <a16:creationId xmlns:a16="http://schemas.microsoft.com/office/drawing/2014/main" id="{0D244CB5-FAD9-7C65-4386-0217C98A3E62}"/>
              </a:ext>
            </a:extLst>
          </p:cNvPr>
          <p:cNvSpPr txBox="1"/>
          <p:nvPr/>
        </p:nvSpPr>
        <p:spPr>
          <a:xfrm>
            <a:off x="-11842662" y="5252994"/>
            <a:ext cx="4879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b="1" dirty="0">
                <a:solidFill>
                  <a:srgbClr val="FFC4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Problem dependant !</a:t>
            </a:r>
            <a:endParaRPr lang="en-MY" sz="1050" dirty="0">
              <a:solidFill>
                <a:srgbClr val="FFC4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Freeform: Shape 6">
            <a:extLst>
              <a:ext uri="{FF2B5EF4-FFF2-40B4-BE49-F238E27FC236}">
                <a16:creationId xmlns:a16="http://schemas.microsoft.com/office/drawing/2014/main" id="{0E38381A-6CAE-6731-EE7F-CA897C009CD9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D95A3067-9040-CC94-30C9-55FB324087FA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49" name="TextBox 94">
            <a:extLst>
              <a:ext uri="{FF2B5EF4-FFF2-40B4-BE49-F238E27FC236}">
                <a16:creationId xmlns:a16="http://schemas.microsoft.com/office/drawing/2014/main" id="{215C8D9A-D29D-FA60-5C35-933E60A60ADC}"/>
              </a:ext>
            </a:extLst>
          </p:cNvPr>
          <p:cNvSpPr txBox="1"/>
          <p:nvPr/>
        </p:nvSpPr>
        <p:spPr>
          <a:xfrm>
            <a:off x="1365218" y="173410"/>
            <a:ext cx="10893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GRANT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: Machine Learning based algorithm for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67957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Ellipse 1365">
            <a:extLst>
              <a:ext uri="{FF2B5EF4-FFF2-40B4-BE49-F238E27FC236}">
                <a16:creationId xmlns:a16="http://schemas.microsoft.com/office/drawing/2014/main" id="{AA32AA5D-3E51-A02D-3EDC-1887D1B85EE9}"/>
              </a:ext>
            </a:extLst>
          </p:cNvPr>
          <p:cNvSpPr/>
          <p:nvPr/>
        </p:nvSpPr>
        <p:spPr>
          <a:xfrm rot="21173086">
            <a:off x="13728314" y="2107594"/>
            <a:ext cx="255196" cy="232625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Ellipse 1364">
            <a:extLst>
              <a:ext uri="{FF2B5EF4-FFF2-40B4-BE49-F238E27FC236}">
                <a16:creationId xmlns:a16="http://schemas.microsoft.com/office/drawing/2014/main" id="{D15D0C94-8239-8595-38AB-9A750EB3AF6B}"/>
              </a:ext>
            </a:extLst>
          </p:cNvPr>
          <p:cNvSpPr/>
          <p:nvPr/>
        </p:nvSpPr>
        <p:spPr>
          <a:xfrm rot="21173086">
            <a:off x="13727381" y="2110008"/>
            <a:ext cx="201789" cy="214248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A920F85-6253-FB2F-8EA8-010982A91571}"/>
              </a:ext>
            </a:extLst>
          </p:cNvPr>
          <p:cNvSpPr/>
          <p:nvPr/>
        </p:nvSpPr>
        <p:spPr>
          <a:xfrm>
            <a:off x="1436040" y="2760460"/>
            <a:ext cx="174792" cy="207835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78D0343-45D2-BF3C-6A74-F181944334AD}"/>
              </a:ext>
            </a:extLst>
          </p:cNvPr>
          <p:cNvSpPr/>
          <p:nvPr/>
        </p:nvSpPr>
        <p:spPr>
          <a:xfrm>
            <a:off x="1807633" y="2771253"/>
            <a:ext cx="174792" cy="207835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F37F655-4079-DDBC-7C76-E58A2DDDF3E3}"/>
              </a:ext>
            </a:extLst>
          </p:cNvPr>
          <p:cNvSpPr/>
          <p:nvPr/>
        </p:nvSpPr>
        <p:spPr>
          <a:xfrm>
            <a:off x="2289179" y="2667336"/>
            <a:ext cx="174792" cy="207835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9EAB731-197B-FB48-7CA4-3B9C2809E2F2}"/>
              </a:ext>
            </a:extLst>
          </p:cNvPr>
          <p:cNvSpPr/>
          <p:nvPr/>
        </p:nvSpPr>
        <p:spPr>
          <a:xfrm>
            <a:off x="1330611" y="3293298"/>
            <a:ext cx="174792" cy="207835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D1342E1-8BF9-AD0B-54DB-7C96A3C34C8F}"/>
              </a:ext>
            </a:extLst>
          </p:cNvPr>
          <p:cNvSpPr/>
          <p:nvPr/>
        </p:nvSpPr>
        <p:spPr>
          <a:xfrm>
            <a:off x="2663507" y="3324560"/>
            <a:ext cx="174792" cy="207835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8D426F6-1A21-B63E-13C1-7ECAD04F5825}"/>
              </a:ext>
            </a:extLst>
          </p:cNvPr>
          <p:cNvSpPr/>
          <p:nvPr/>
        </p:nvSpPr>
        <p:spPr>
          <a:xfrm>
            <a:off x="1330610" y="3935611"/>
            <a:ext cx="174792" cy="207835"/>
          </a:xfrm>
          <a:prstGeom prst="ellipse">
            <a:avLst/>
          </a:prstGeom>
          <a:solidFill>
            <a:srgbClr val="F2E7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1EC3CB-1151-EBFA-1E97-FAB3EA9ED30B}"/>
              </a:ext>
            </a:extLst>
          </p:cNvPr>
          <p:cNvSpPr/>
          <p:nvPr/>
        </p:nvSpPr>
        <p:spPr>
          <a:xfrm>
            <a:off x="1632841" y="4341664"/>
            <a:ext cx="174792" cy="207835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04C606B-0771-7C29-D70E-DF86960741A9}"/>
              </a:ext>
            </a:extLst>
          </p:cNvPr>
          <p:cNvSpPr/>
          <p:nvPr/>
        </p:nvSpPr>
        <p:spPr>
          <a:xfrm>
            <a:off x="1952041" y="4508254"/>
            <a:ext cx="174792" cy="207835"/>
          </a:xfrm>
          <a:prstGeom prst="ellipse">
            <a:avLst/>
          </a:prstGeom>
          <a:solidFill>
            <a:srgbClr val="F3F00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70D26F6-19BB-3344-93EC-2844B04F4E11}"/>
              </a:ext>
            </a:extLst>
          </p:cNvPr>
          <p:cNvSpPr/>
          <p:nvPr/>
        </p:nvSpPr>
        <p:spPr>
          <a:xfrm>
            <a:off x="2029527" y="4845145"/>
            <a:ext cx="174792" cy="207835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F4A48A3-3765-55EF-B0AD-CE3037E92891}"/>
              </a:ext>
            </a:extLst>
          </p:cNvPr>
          <p:cNvSpPr/>
          <p:nvPr/>
        </p:nvSpPr>
        <p:spPr>
          <a:xfrm>
            <a:off x="2622188" y="4407357"/>
            <a:ext cx="174792" cy="207835"/>
          </a:xfrm>
          <a:prstGeom prst="ellipse">
            <a:avLst/>
          </a:prstGeom>
          <a:solidFill>
            <a:srgbClr val="F04A0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25D293F-8BFC-26B0-3A36-F46CAA26C5C7}"/>
              </a:ext>
            </a:extLst>
          </p:cNvPr>
          <p:cNvSpPr/>
          <p:nvPr/>
        </p:nvSpPr>
        <p:spPr>
          <a:xfrm>
            <a:off x="2719097" y="3828396"/>
            <a:ext cx="174792" cy="207835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D966D9-2686-B3C3-C4D6-D1930C57E2D0}"/>
              </a:ext>
            </a:extLst>
          </p:cNvPr>
          <p:cNvSpPr/>
          <p:nvPr/>
        </p:nvSpPr>
        <p:spPr>
          <a:xfrm>
            <a:off x="678729" y="2875171"/>
            <a:ext cx="174792" cy="207835"/>
          </a:xfrm>
          <a:prstGeom prst="ellipse">
            <a:avLst/>
          </a:prstGeom>
          <a:solidFill>
            <a:srgbClr val="0228D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A2BDDBE-7A9D-D6AF-61E3-0D7E1C4D8758}"/>
              </a:ext>
            </a:extLst>
          </p:cNvPr>
          <p:cNvSpPr/>
          <p:nvPr/>
        </p:nvSpPr>
        <p:spPr>
          <a:xfrm>
            <a:off x="1115438" y="1849812"/>
            <a:ext cx="174792" cy="207835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EB42258-6D1C-4959-EC75-C6A57345B81B}"/>
              </a:ext>
            </a:extLst>
          </p:cNvPr>
          <p:cNvSpPr/>
          <p:nvPr/>
        </p:nvSpPr>
        <p:spPr>
          <a:xfrm>
            <a:off x="1574045" y="2942040"/>
            <a:ext cx="174792" cy="207835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024DECD-990B-8338-9C3C-8F23CE61C32D}"/>
              </a:ext>
            </a:extLst>
          </p:cNvPr>
          <p:cNvSpPr/>
          <p:nvPr/>
        </p:nvSpPr>
        <p:spPr>
          <a:xfrm>
            <a:off x="1620367" y="2640652"/>
            <a:ext cx="174792" cy="207835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B297C24-B4E4-DD25-B6B4-62CE156F3390}"/>
              </a:ext>
            </a:extLst>
          </p:cNvPr>
          <p:cNvSpPr/>
          <p:nvPr/>
        </p:nvSpPr>
        <p:spPr>
          <a:xfrm>
            <a:off x="1335067" y="3039826"/>
            <a:ext cx="174792" cy="207835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6741001-3DCB-5312-6170-591B714CD38D}"/>
              </a:ext>
            </a:extLst>
          </p:cNvPr>
          <p:cNvSpPr/>
          <p:nvPr/>
        </p:nvSpPr>
        <p:spPr>
          <a:xfrm>
            <a:off x="2520508" y="2875171"/>
            <a:ext cx="174792" cy="207835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7C11268-8FCB-19F4-99B5-44DC43900899}"/>
              </a:ext>
            </a:extLst>
          </p:cNvPr>
          <p:cNvSpPr/>
          <p:nvPr/>
        </p:nvSpPr>
        <p:spPr>
          <a:xfrm>
            <a:off x="2488715" y="3134430"/>
            <a:ext cx="174792" cy="207835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56A1467-0490-36F6-9C84-1207BD888B66}"/>
              </a:ext>
            </a:extLst>
          </p:cNvPr>
          <p:cNvSpPr/>
          <p:nvPr/>
        </p:nvSpPr>
        <p:spPr>
          <a:xfrm>
            <a:off x="2284741" y="2935909"/>
            <a:ext cx="174792" cy="207835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32AB336-5FC1-4B7A-4DF1-39E10CD374CB}"/>
              </a:ext>
            </a:extLst>
          </p:cNvPr>
          <p:cNvSpPr/>
          <p:nvPr/>
        </p:nvSpPr>
        <p:spPr>
          <a:xfrm>
            <a:off x="1290229" y="3614454"/>
            <a:ext cx="174792" cy="207835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06896D5-3463-FE2C-4B85-04556D7FB9EE}"/>
              </a:ext>
            </a:extLst>
          </p:cNvPr>
          <p:cNvSpPr/>
          <p:nvPr/>
        </p:nvSpPr>
        <p:spPr>
          <a:xfrm>
            <a:off x="1437433" y="4193321"/>
            <a:ext cx="174792" cy="207835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6F21102-D794-D922-454D-D44F91AE4BFB}"/>
              </a:ext>
            </a:extLst>
          </p:cNvPr>
          <p:cNvSpPr/>
          <p:nvPr/>
        </p:nvSpPr>
        <p:spPr>
          <a:xfrm>
            <a:off x="1858590" y="4294219"/>
            <a:ext cx="174792" cy="207835"/>
          </a:xfrm>
          <a:prstGeom prst="ellipse">
            <a:avLst/>
          </a:prstGeom>
          <a:solidFill>
            <a:srgbClr val="F3F00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BED471-C00C-F4B4-0535-2603931B8FEB}"/>
              </a:ext>
            </a:extLst>
          </p:cNvPr>
          <p:cNvSpPr/>
          <p:nvPr/>
        </p:nvSpPr>
        <p:spPr>
          <a:xfrm>
            <a:off x="2301032" y="4549498"/>
            <a:ext cx="174792" cy="207835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3A3AB27-BEF5-2552-7E6E-D0078DA75943}"/>
              </a:ext>
            </a:extLst>
          </p:cNvPr>
          <p:cNvSpPr/>
          <p:nvPr/>
        </p:nvSpPr>
        <p:spPr>
          <a:xfrm>
            <a:off x="2625881" y="4175113"/>
            <a:ext cx="174792" cy="207835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86AB89F-B5B4-26D4-6663-DEF9690DD6E7}"/>
              </a:ext>
            </a:extLst>
          </p:cNvPr>
          <p:cNvSpPr/>
          <p:nvPr/>
        </p:nvSpPr>
        <p:spPr>
          <a:xfrm rot="21106369">
            <a:off x="2688967" y="3543494"/>
            <a:ext cx="174792" cy="207835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77AD0C5-4654-AC01-3C22-3004D455ACCB}"/>
              </a:ext>
            </a:extLst>
          </p:cNvPr>
          <p:cNvSpPr/>
          <p:nvPr/>
        </p:nvSpPr>
        <p:spPr>
          <a:xfrm>
            <a:off x="2114387" y="2751752"/>
            <a:ext cx="174792" cy="207835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5C5811E-1E5B-21DD-A617-4F6DEEB14DE2}"/>
              </a:ext>
            </a:extLst>
          </p:cNvPr>
          <p:cNvSpPr/>
          <p:nvPr/>
        </p:nvSpPr>
        <p:spPr>
          <a:xfrm>
            <a:off x="1941500" y="2493761"/>
            <a:ext cx="174792" cy="207835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F4C2EAB-0470-5660-55CC-BC0C8F66C214}"/>
              </a:ext>
            </a:extLst>
          </p:cNvPr>
          <p:cNvSpPr/>
          <p:nvPr/>
        </p:nvSpPr>
        <p:spPr>
          <a:xfrm>
            <a:off x="1976381" y="2664235"/>
            <a:ext cx="174792" cy="207835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B74E41-26A6-7DD2-A80E-B770126415B7}"/>
              </a:ext>
            </a:extLst>
          </p:cNvPr>
          <p:cNvSpPr/>
          <p:nvPr/>
        </p:nvSpPr>
        <p:spPr>
          <a:xfrm>
            <a:off x="2466181" y="4454802"/>
            <a:ext cx="174792" cy="207835"/>
          </a:xfrm>
          <a:prstGeom prst="ellipse">
            <a:avLst/>
          </a:prstGeom>
          <a:solidFill>
            <a:srgbClr val="F04A0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043EE62-76E5-B993-0EAD-261B9AB1454F}"/>
              </a:ext>
            </a:extLst>
          </p:cNvPr>
          <p:cNvSpPr/>
          <p:nvPr/>
        </p:nvSpPr>
        <p:spPr>
          <a:xfrm>
            <a:off x="3205531" y="2009298"/>
            <a:ext cx="174792" cy="207835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A5CBD92-96B5-192D-0973-D4DDED14DE03}"/>
              </a:ext>
            </a:extLst>
          </p:cNvPr>
          <p:cNvSpPr/>
          <p:nvPr/>
        </p:nvSpPr>
        <p:spPr>
          <a:xfrm>
            <a:off x="3032910" y="2640652"/>
            <a:ext cx="174792" cy="207835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CC33DEE-69FD-29CE-AA6C-0A350E1DA7EF}"/>
              </a:ext>
            </a:extLst>
          </p:cNvPr>
          <p:cNvSpPr/>
          <p:nvPr/>
        </p:nvSpPr>
        <p:spPr>
          <a:xfrm>
            <a:off x="2126536" y="4398136"/>
            <a:ext cx="174792" cy="207835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2341A2D-97F0-ED4A-4865-684C7AC91B3E}"/>
              </a:ext>
            </a:extLst>
          </p:cNvPr>
          <p:cNvSpPr/>
          <p:nvPr/>
        </p:nvSpPr>
        <p:spPr>
          <a:xfrm>
            <a:off x="1028041" y="3149874"/>
            <a:ext cx="174792" cy="207835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3BE1212-605D-8E7D-5D2D-958793789AF1}"/>
              </a:ext>
            </a:extLst>
          </p:cNvPr>
          <p:cNvSpPr/>
          <p:nvPr/>
        </p:nvSpPr>
        <p:spPr>
          <a:xfrm>
            <a:off x="449193" y="2217133"/>
            <a:ext cx="174792" cy="207835"/>
          </a:xfrm>
          <a:prstGeom prst="ellipse">
            <a:avLst/>
          </a:prstGeom>
          <a:solidFill>
            <a:srgbClr val="0228D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70AD89D-CF91-87B6-6773-AD66811195C1}"/>
              </a:ext>
            </a:extLst>
          </p:cNvPr>
          <p:cNvSpPr/>
          <p:nvPr/>
        </p:nvSpPr>
        <p:spPr>
          <a:xfrm>
            <a:off x="1292479" y="2399863"/>
            <a:ext cx="174792" cy="207835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A8A3CBC-32A1-2258-2AB9-DFB8C215210D}"/>
              </a:ext>
            </a:extLst>
          </p:cNvPr>
          <p:cNvSpPr/>
          <p:nvPr/>
        </p:nvSpPr>
        <p:spPr>
          <a:xfrm>
            <a:off x="487489" y="4563784"/>
            <a:ext cx="174792" cy="207835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AE6FD25-D418-48BB-EB5C-ED2E81C35646}"/>
              </a:ext>
            </a:extLst>
          </p:cNvPr>
          <p:cNvSpPr/>
          <p:nvPr/>
        </p:nvSpPr>
        <p:spPr>
          <a:xfrm>
            <a:off x="893057" y="3831623"/>
            <a:ext cx="174792" cy="207835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F731F67-8873-B800-334B-0A5FEAACD074}"/>
              </a:ext>
            </a:extLst>
          </p:cNvPr>
          <p:cNvSpPr/>
          <p:nvPr/>
        </p:nvSpPr>
        <p:spPr>
          <a:xfrm>
            <a:off x="2573478" y="1698743"/>
            <a:ext cx="174792" cy="207835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4C9D4BE-0526-7335-A4B2-2E71BD650FDC}"/>
              </a:ext>
            </a:extLst>
          </p:cNvPr>
          <p:cNvSpPr/>
          <p:nvPr/>
        </p:nvSpPr>
        <p:spPr>
          <a:xfrm>
            <a:off x="2931534" y="2946583"/>
            <a:ext cx="174792" cy="207835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45EBEC89-B543-E0F6-A962-64DA80B57AFC}"/>
              </a:ext>
            </a:extLst>
          </p:cNvPr>
          <p:cNvSpPr/>
          <p:nvPr/>
        </p:nvSpPr>
        <p:spPr>
          <a:xfrm>
            <a:off x="2981859" y="4039528"/>
            <a:ext cx="174792" cy="207835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20C5FE7-DEDE-203A-65FF-1D1241398D3E}"/>
              </a:ext>
            </a:extLst>
          </p:cNvPr>
          <p:cNvCxnSpPr>
            <a:cxnSpLocks/>
            <a:stCxn id="7" idx="0"/>
            <a:endCxn id="20" idx="4"/>
          </p:cNvCxnSpPr>
          <p:nvPr/>
        </p:nvCxnSpPr>
        <p:spPr>
          <a:xfrm flipV="1">
            <a:off x="1418007" y="3247660"/>
            <a:ext cx="4456" cy="45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AA9AF05-B76E-73E1-5196-C2A8062D3870}"/>
              </a:ext>
            </a:extLst>
          </p:cNvPr>
          <p:cNvCxnSpPr>
            <a:cxnSpLocks/>
            <a:stCxn id="7" idx="2"/>
            <a:endCxn id="37" idx="5"/>
          </p:cNvCxnSpPr>
          <p:nvPr/>
        </p:nvCxnSpPr>
        <p:spPr>
          <a:xfrm flipH="1" flipV="1">
            <a:off x="1177235" y="3327271"/>
            <a:ext cx="153376" cy="699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D07B1FB-CAF8-FDF0-3DA5-CAC315DF1A98}"/>
              </a:ext>
            </a:extLst>
          </p:cNvPr>
          <p:cNvCxnSpPr>
            <a:cxnSpLocks/>
            <a:stCxn id="24" idx="0"/>
            <a:endCxn id="7" idx="4"/>
          </p:cNvCxnSpPr>
          <p:nvPr/>
        </p:nvCxnSpPr>
        <p:spPr>
          <a:xfrm flipV="1">
            <a:off x="1377625" y="3501133"/>
            <a:ext cx="40382" cy="1133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FF97310D-C8E8-D0C0-95A1-5727E6C29D89}"/>
              </a:ext>
            </a:extLst>
          </p:cNvPr>
          <p:cNvCxnSpPr>
            <a:cxnSpLocks/>
            <a:stCxn id="24" idx="4"/>
            <a:endCxn id="9" idx="0"/>
          </p:cNvCxnSpPr>
          <p:nvPr/>
        </p:nvCxnSpPr>
        <p:spPr>
          <a:xfrm>
            <a:off x="1377625" y="3822289"/>
            <a:ext cx="40382" cy="1133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850FB109-2E7B-A322-188D-3601C8207F33}"/>
              </a:ext>
            </a:extLst>
          </p:cNvPr>
          <p:cNvCxnSpPr>
            <a:cxnSpLocks/>
            <a:stCxn id="25" idx="1"/>
            <a:endCxn id="9" idx="4"/>
          </p:cNvCxnSpPr>
          <p:nvPr/>
        </p:nvCxnSpPr>
        <p:spPr>
          <a:xfrm flipH="1" flipV="1">
            <a:off x="1418006" y="4143445"/>
            <a:ext cx="45024" cy="80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EC2D8A28-4DCA-DFF0-9878-D687BB6E651E}"/>
              </a:ext>
            </a:extLst>
          </p:cNvPr>
          <p:cNvCxnSpPr>
            <a:cxnSpLocks/>
            <a:stCxn id="25" idx="5"/>
            <a:endCxn id="10" idx="1"/>
          </p:cNvCxnSpPr>
          <p:nvPr/>
        </p:nvCxnSpPr>
        <p:spPr>
          <a:xfrm>
            <a:off x="1586628" y="4370719"/>
            <a:ext cx="71811" cy="1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232C447-AE5D-6628-A2F2-4A362184209F}"/>
              </a:ext>
            </a:extLst>
          </p:cNvPr>
          <p:cNvCxnSpPr>
            <a:cxnSpLocks/>
            <a:stCxn id="10" idx="6"/>
            <a:endCxn id="26" idx="2"/>
          </p:cNvCxnSpPr>
          <p:nvPr/>
        </p:nvCxnSpPr>
        <p:spPr>
          <a:xfrm flipV="1">
            <a:off x="1807633" y="4398136"/>
            <a:ext cx="50957" cy="474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cteur droit 1026">
            <a:extLst>
              <a:ext uri="{FF2B5EF4-FFF2-40B4-BE49-F238E27FC236}">
                <a16:creationId xmlns:a16="http://schemas.microsoft.com/office/drawing/2014/main" id="{6044D06E-D41F-D279-BD50-2889412431B8}"/>
              </a:ext>
            </a:extLst>
          </p:cNvPr>
          <p:cNvCxnSpPr>
            <a:cxnSpLocks/>
            <a:stCxn id="24" idx="3"/>
            <a:endCxn id="41" idx="6"/>
          </p:cNvCxnSpPr>
          <p:nvPr/>
        </p:nvCxnSpPr>
        <p:spPr>
          <a:xfrm flipH="1">
            <a:off x="1067848" y="3791852"/>
            <a:ext cx="247978" cy="143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necteur droit 1030">
            <a:extLst>
              <a:ext uri="{FF2B5EF4-FFF2-40B4-BE49-F238E27FC236}">
                <a16:creationId xmlns:a16="http://schemas.microsoft.com/office/drawing/2014/main" id="{17C4E597-90ED-D9F2-F093-832984ECF9A0}"/>
              </a:ext>
            </a:extLst>
          </p:cNvPr>
          <p:cNvCxnSpPr>
            <a:cxnSpLocks/>
            <a:stCxn id="11" idx="0"/>
            <a:endCxn id="26" idx="5"/>
          </p:cNvCxnSpPr>
          <p:nvPr/>
        </p:nvCxnSpPr>
        <p:spPr>
          <a:xfrm flipH="1" flipV="1">
            <a:off x="2007784" y="4471616"/>
            <a:ext cx="31652" cy="36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CA26D162-542F-4B4B-8F65-45D2D1E3BCB6}"/>
              </a:ext>
            </a:extLst>
          </p:cNvPr>
          <p:cNvCxnSpPr>
            <a:cxnSpLocks/>
            <a:stCxn id="11" idx="6"/>
            <a:endCxn id="36" idx="3"/>
          </p:cNvCxnSpPr>
          <p:nvPr/>
        </p:nvCxnSpPr>
        <p:spPr>
          <a:xfrm flipV="1">
            <a:off x="2126832" y="4575533"/>
            <a:ext cx="25301" cy="36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necteur droit 1036">
            <a:extLst>
              <a:ext uri="{FF2B5EF4-FFF2-40B4-BE49-F238E27FC236}">
                <a16:creationId xmlns:a16="http://schemas.microsoft.com/office/drawing/2014/main" id="{8BDBC5A4-D66D-8B54-A03D-10C286014DE6}"/>
              </a:ext>
            </a:extLst>
          </p:cNvPr>
          <p:cNvCxnSpPr>
            <a:cxnSpLocks/>
            <a:stCxn id="27" idx="1"/>
            <a:endCxn id="36" idx="5"/>
          </p:cNvCxnSpPr>
          <p:nvPr/>
        </p:nvCxnSpPr>
        <p:spPr>
          <a:xfrm flipH="1" flipV="1">
            <a:off x="2275730" y="4575533"/>
            <a:ext cx="50899" cy="4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cteur droit 1040">
            <a:extLst>
              <a:ext uri="{FF2B5EF4-FFF2-40B4-BE49-F238E27FC236}">
                <a16:creationId xmlns:a16="http://schemas.microsoft.com/office/drawing/2014/main" id="{CA957D54-1CF4-409F-102E-5CF450503258}"/>
              </a:ext>
            </a:extLst>
          </p:cNvPr>
          <p:cNvCxnSpPr>
            <a:cxnSpLocks/>
            <a:stCxn id="33" idx="2"/>
            <a:endCxn id="27" idx="6"/>
          </p:cNvCxnSpPr>
          <p:nvPr/>
        </p:nvCxnSpPr>
        <p:spPr>
          <a:xfrm>
            <a:off x="2466181" y="4558718"/>
            <a:ext cx="9642" cy="94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BD1FAF53-8EE8-6ACA-3ECA-A38AE5014848}"/>
              </a:ext>
            </a:extLst>
          </p:cNvPr>
          <p:cNvCxnSpPr>
            <a:cxnSpLocks/>
            <a:stCxn id="13" idx="0"/>
            <a:endCxn id="28" idx="4"/>
          </p:cNvCxnSpPr>
          <p:nvPr/>
        </p:nvCxnSpPr>
        <p:spPr>
          <a:xfrm flipV="1">
            <a:off x="2709584" y="4382946"/>
            <a:ext cx="3694" cy="244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cteur droit 1046">
            <a:extLst>
              <a:ext uri="{FF2B5EF4-FFF2-40B4-BE49-F238E27FC236}">
                <a16:creationId xmlns:a16="http://schemas.microsoft.com/office/drawing/2014/main" id="{DFFED378-728C-8799-57E6-F67B788F047B}"/>
              </a:ext>
            </a:extLst>
          </p:cNvPr>
          <p:cNvCxnSpPr>
            <a:cxnSpLocks/>
            <a:stCxn id="14" idx="4"/>
            <a:endCxn id="28" idx="0"/>
          </p:cNvCxnSpPr>
          <p:nvPr/>
        </p:nvCxnSpPr>
        <p:spPr>
          <a:xfrm flipH="1">
            <a:off x="2713277" y="4036230"/>
            <a:ext cx="93215" cy="138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cteur droit 1051">
            <a:extLst>
              <a:ext uri="{FF2B5EF4-FFF2-40B4-BE49-F238E27FC236}">
                <a16:creationId xmlns:a16="http://schemas.microsoft.com/office/drawing/2014/main" id="{8F2AA990-987E-64C6-DFED-11C2E77C6736}"/>
              </a:ext>
            </a:extLst>
          </p:cNvPr>
          <p:cNvCxnSpPr>
            <a:cxnSpLocks/>
            <a:stCxn id="14" idx="5"/>
            <a:endCxn id="44" idx="1"/>
          </p:cNvCxnSpPr>
          <p:nvPr/>
        </p:nvCxnSpPr>
        <p:spPr>
          <a:xfrm>
            <a:off x="2868291" y="4005794"/>
            <a:ext cx="139165" cy="64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cteur droit 1054">
            <a:extLst>
              <a:ext uri="{FF2B5EF4-FFF2-40B4-BE49-F238E27FC236}">
                <a16:creationId xmlns:a16="http://schemas.microsoft.com/office/drawing/2014/main" id="{26480B02-D065-8E45-EB0E-84E80AB3A6ED}"/>
              </a:ext>
            </a:extLst>
          </p:cNvPr>
          <p:cNvCxnSpPr>
            <a:cxnSpLocks/>
            <a:stCxn id="14" idx="0"/>
            <a:endCxn id="29" idx="4"/>
          </p:cNvCxnSpPr>
          <p:nvPr/>
        </p:nvCxnSpPr>
        <p:spPr>
          <a:xfrm flipH="1" flipV="1">
            <a:off x="2788497" y="3750258"/>
            <a:ext cx="17996" cy="78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Connecteur droit 1057">
            <a:extLst>
              <a:ext uri="{FF2B5EF4-FFF2-40B4-BE49-F238E27FC236}">
                <a16:creationId xmlns:a16="http://schemas.microsoft.com/office/drawing/2014/main" id="{C9957BB9-13CD-A0E7-A7C6-91CDB5DA440D}"/>
              </a:ext>
            </a:extLst>
          </p:cNvPr>
          <p:cNvCxnSpPr>
            <a:cxnSpLocks/>
            <a:stCxn id="8" idx="1"/>
            <a:endCxn id="22" idx="5"/>
          </p:cNvCxnSpPr>
          <p:nvPr/>
        </p:nvCxnSpPr>
        <p:spPr>
          <a:xfrm flipH="1" flipV="1">
            <a:off x="2637909" y="3311828"/>
            <a:ext cx="51195" cy="431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onnecteur droit 1060">
            <a:extLst>
              <a:ext uri="{FF2B5EF4-FFF2-40B4-BE49-F238E27FC236}">
                <a16:creationId xmlns:a16="http://schemas.microsoft.com/office/drawing/2014/main" id="{65964873-5667-509F-7CD0-C9E54F497C93}"/>
              </a:ext>
            </a:extLst>
          </p:cNvPr>
          <p:cNvCxnSpPr>
            <a:cxnSpLocks/>
            <a:stCxn id="43" idx="3"/>
            <a:endCxn id="8" idx="7"/>
          </p:cNvCxnSpPr>
          <p:nvPr/>
        </p:nvCxnSpPr>
        <p:spPr>
          <a:xfrm flipH="1">
            <a:off x="2812701" y="3123981"/>
            <a:ext cx="144431" cy="231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Connecteur droit 1063">
            <a:extLst>
              <a:ext uri="{FF2B5EF4-FFF2-40B4-BE49-F238E27FC236}">
                <a16:creationId xmlns:a16="http://schemas.microsoft.com/office/drawing/2014/main" id="{85D7E6CD-BFCC-07F5-1BEB-C67F23FDFF61}"/>
              </a:ext>
            </a:extLst>
          </p:cNvPr>
          <p:cNvCxnSpPr>
            <a:cxnSpLocks/>
            <a:stCxn id="43" idx="7"/>
            <a:endCxn id="35" idx="4"/>
          </p:cNvCxnSpPr>
          <p:nvPr/>
        </p:nvCxnSpPr>
        <p:spPr>
          <a:xfrm flipV="1">
            <a:off x="3080728" y="2848487"/>
            <a:ext cx="39579" cy="1285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Connecteur droit 1066">
            <a:extLst>
              <a:ext uri="{FF2B5EF4-FFF2-40B4-BE49-F238E27FC236}">
                <a16:creationId xmlns:a16="http://schemas.microsoft.com/office/drawing/2014/main" id="{5D6376C3-CB0D-9582-3E1E-9F07B88FE14E}"/>
              </a:ext>
            </a:extLst>
          </p:cNvPr>
          <p:cNvCxnSpPr>
            <a:cxnSpLocks/>
            <a:stCxn id="21" idx="4"/>
            <a:endCxn id="22" idx="0"/>
          </p:cNvCxnSpPr>
          <p:nvPr/>
        </p:nvCxnSpPr>
        <p:spPr>
          <a:xfrm flipH="1">
            <a:off x="2576111" y="3083005"/>
            <a:ext cx="31793" cy="514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Connecteur droit 1070">
            <a:extLst>
              <a:ext uri="{FF2B5EF4-FFF2-40B4-BE49-F238E27FC236}">
                <a16:creationId xmlns:a16="http://schemas.microsoft.com/office/drawing/2014/main" id="{A162DAF7-568D-C184-9E74-BE2A13C35EDB}"/>
              </a:ext>
            </a:extLst>
          </p:cNvPr>
          <p:cNvCxnSpPr>
            <a:cxnSpLocks/>
            <a:stCxn id="23" idx="5"/>
            <a:endCxn id="22" idx="1"/>
          </p:cNvCxnSpPr>
          <p:nvPr/>
        </p:nvCxnSpPr>
        <p:spPr>
          <a:xfrm>
            <a:off x="2433935" y="3113306"/>
            <a:ext cx="80377" cy="51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Connecteur droit 1073">
            <a:extLst>
              <a:ext uri="{FF2B5EF4-FFF2-40B4-BE49-F238E27FC236}">
                <a16:creationId xmlns:a16="http://schemas.microsoft.com/office/drawing/2014/main" id="{A3EAAB87-54AC-9FDC-6128-CA9270103555}"/>
              </a:ext>
            </a:extLst>
          </p:cNvPr>
          <p:cNvCxnSpPr>
            <a:cxnSpLocks/>
            <a:stCxn id="23" idx="1"/>
            <a:endCxn id="30" idx="5"/>
          </p:cNvCxnSpPr>
          <p:nvPr/>
        </p:nvCxnSpPr>
        <p:spPr>
          <a:xfrm flipH="1" flipV="1">
            <a:off x="2263581" y="2929148"/>
            <a:ext cx="46758" cy="37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Connecteur droit 1076">
            <a:extLst>
              <a:ext uri="{FF2B5EF4-FFF2-40B4-BE49-F238E27FC236}">
                <a16:creationId xmlns:a16="http://schemas.microsoft.com/office/drawing/2014/main" id="{C7497402-4D3A-659C-1055-D75301ECCCFD}"/>
              </a:ext>
            </a:extLst>
          </p:cNvPr>
          <p:cNvCxnSpPr>
            <a:cxnSpLocks/>
            <a:stCxn id="23" idx="0"/>
            <a:endCxn id="6" idx="4"/>
          </p:cNvCxnSpPr>
          <p:nvPr/>
        </p:nvCxnSpPr>
        <p:spPr>
          <a:xfrm flipV="1">
            <a:off x="2372137" y="2875171"/>
            <a:ext cx="4438" cy="607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Connecteur droit 1079">
            <a:extLst>
              <a:ext uri="{FF2B5EF4-FFF2-40B4-BE49-F238E27FC236}">
                <a16:creationId xmlns:a16="http://schemas.microsoft.com/office/drawing/2014/main" id="{36E359B6-E160-91AE-888D-3FF776B1B0F7}"/>
              </a:ext>
            </a:extLst>
          </p:cNvPr>
          <p:cNvCxnSpPr>
            <a:cxnSpLocks/>
            <a:stCxn id="32" idx="2"/>
            <a:endCxn id="5" idx="7"/>
          </p:cNvCxnSpPr>
          <p:nvPr/>
        </p:nvCxnSpPr>
        <p:spPr>
          <a:xfrm flipH="1">
            <a:off x="1956828" y="2768153"/>
            <a:ext cx="19554" cy="335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3" name="Connecteur droit 1082">
            <a:extLst>
              <a:ext uri="{FF2B5EF4-FFF2-40B4-BE49-F238E27FC236}">
                <a16:creationId xmlns:a16="http://schemas.microsoft.com/office/drawing/2014/main" id="{AD6C255C-C038-809B-C7AD-4BA31B63397F}"/>
              </a:ext>
            </a:extLst>
          </p:cNvPr>
          <p:cNvCxnSpPr>
            <a:cxnSpLocks/>
            <a:stCxn id="5" idx="3"/>
            <a:endCxn id="18" idx="7"/>
          </p:cNvCxnSpPr>
          <p:nvPr/>
        </p:nvCxnSpPr>
        <p:spPr>
          <a:xfrm flipH="1">
            <a:off x="1723240" y="2948651"/>
            <a:ext cx="109991" cy="238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Connecteur droit 1085">
            <a:extLst>
              <a:ext uri="{FF2B5EF4-FFF2-40B4-BE49-F238E27FC236}">
                <a16:creationId xmlns:a16="http://schemas.microsoft.com/office/drawing/2014/main" id="{05AEADF5-F1B8-1F3F-02B8-68624EAC9625}"/>
              </a:ext>
            </a:extLst>
          </p:cNvPr>
          <p:cNvCxnSpPr>
            <a:cxnSpLocks/>
            <a:stCxn id="18" idx="2"/>
            <a:endCxn id="20" idx="7"/>
          </p:cNvCxnSpPr>
          <p:nvPr/>
        </p:nvCxnSpPr>
        <p:spPr>
          <a:xfrm flipH="1">
            <a:off x="1484261" y="3045956"/>
            <a:ext cx="89785" cy="243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Connecteur droit 1088">
            <a:extLst>
              <a:ext uri="{FF2B5EF4-FFF2-40B4-BE49-F238E27FC236}">
                <a16:creationId xmlns:a16="http://schemas.microsoft.com/office/drawing/2014/main" id="{28ED1613-D81C-724E-B8C0-3643969F68FA}"/>
              </a:ext>
            </a:extLst>
          </p:cNvPr>
          <p:cNvCxnSpPr>
            <a:cxnSpLocks/>
            <a:stCxn id="4" idx="3"/>
            <a:endCxn id="20" idx="0"/>
          </p:cNvCxnSpPr>
          <p:nvPr/>
        </p:nvCxnSpPr>
        <p:spPr>
          <a:xfrm flipH="1">
            <a:off x="1422463" y="2937858"/>
            <a:ext cx="39174" cy="1019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Connecteur droit 1091">
            <a:extLst>
              <a:ext uri="{FF2B5EF4-FFF2-40B4-BE49-F238E27FC236}">
                <a16:creationId xmlns:a16="http://schemas.microsoft.com/office/drawing/2014/main" id="{BA8D3611-894B-3C29-7859-7803F1A0F4E9}"/>
              </a:ext>
            </a:extLst>
          </p:cNvPr>
          <p:cNvCxnSpPr>
            <a:cxnSpLocks/>
            <a:stCxn id="4" idx="0"/>
            <a:endCxn id="39" idx="5"/>
          </p:cNvCxnSpPr>
          <p:nvPr/>
        </p:nvCxnSpPr>
        <p:spPr>
          <a:xfrm flipH="1" flipV="1">
            <a:off x="1441673" y="2577260"/>
            <a:ext cx="81762" cy="18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B2C7AFF3-7FFF-1A8B-99F3-D5BCC3FC5FC2}"/>
              </a:ext>
            </a:extLst>
          </p:cNvPr>
          <p:cNvCxnSpPr>
            <a:cxnSpLocks/>
            <a:stCxn id="19" idx="2"/>
            <a:endCxn id="4" idx="7"/>
          </p:cNvCxnSpPr>
          <p:nvPr/>
        </p:nvCxnSpPr>
        <p:spPr>
          <a:xfrm flipH="1">
            <a:off x="1585233" y="2744570"/>
            <a:ext cx="35133" cy="46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FE252869-8621-9A63-8719-E7940C3A84AF}"/>
              </a:ext>
            </a:extLst>
          </p:cNvPr>
          <p:cNvCxnSpPr>
            <a:cxnSpLocks/>
            <a:stCxn id="16" idx="5"/>
            <a:endCxn id="37" idx="1"/>
          </p:cNvCxnSpPr>
          <p:nvPr/>
        </p:nvCxnSpPr>
        <p:spPr>
          <a:xfrm>
            <a:off x="827924" y="3052567"/>
            <a:ext cx="225715" cy="127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E3DB5268-4C87-2EC8-E304-06AEBBD0CB33}"/>
              </a:ext>
            </a:extLst>
          </p:cNvPr>
          <p:cNvCxnSpPr>
            <a:cxnSpLocks/>
            <a:stCxn id="16" idx="1"/>
            <a:endCxn id="38" idx="4"/>
          </p:cNvCxnSpPr>
          <p:nvPr/>
        </p:nvCxnSpPr>
        <p:spPr>
          <a:xfrm flipH="1" flipV="1">
            <a:off x="536589" y="2424966"/>
            <a:ext cx="167738" cy="4806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0F309811-2737-CAA7-4009-56A320DD8E7F}"/>
              </a:ext>
            </a:extLst>
          </p:cNvPr>
          <p:cNvCxnSpPr>
            <a:cxnSpLocks/>
            <a:stCxn id="39" idx="0"/>
            <a:endCxn id="17" idx="4"/>
          </p:cNvCxnSpPr>
          <p:nvPr/>
        </p:nvCxnSpPr>
        <p:spPr>
          <a:xfrm flipH="1" flipV="1">
            <a:off x="1202834" y="2057646"/>
            <a:ext cx="177042" cy="342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8C605A30-BD7D-E700-F7FA-8B1C45522C77}"/>
              </a:ext>
            </a:extLst>
          </p:cNvPr>
          <p:cNvCxnSpPr>
            <a:cxnSpLocks/>
            <a:stCxn id="31" idx="0"/>
            <a:endCxn id="42" idx="3"/>
          </p:cNvCxnSpPr>
          <p:nvPr/>
        </p:nvCxnSpPr>
        <p:spPr>
          <a:xfrm flipV="1">
            <a:off x="2028896" y="1876140"/>
            <a:ext cx="570179" cy="617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1BAB7D1F-C9F6-D781-4E62-5EFBBC95B436}"/>
              </a:ext>
            </a:extLst>
          </p:cNvPr>
          <p:cNvCxnSpPr>
            <a:cxnSpLocks/>
            <a:stCxn id="34" idx="4"/>
            <a:endCxn id="35" idx="0"/>
          </p:cNvCxnSpPr>
          <p:nvPr/>
        </p:nvCxnSpPr>
        <p:spPr>
          <a:xfrm flipH="1">
            <a:off x="3120306" y="2217133"/>
            <a:ext cx="172621" cy="4235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8576F992-9349-ED3E-A40A-825C42F24A4D}"/>
              </a:ext>
            </a:extLst>
          </p:cNvPr>
          <p:cNvCxnSpPr>
            <a:cxnSpLocks/>
            <a:stCxn id="22" idx="7"/>
            <a:endCxn id="35" idx="3"/>
          </p:cNvCxnSpPr>
          <p:nvPr/>
        </p:nvCxnSpPr>
        <p:spPr>
          <a:xfrm flipV="1">
            <a:off x="2637909" y="2818051"/>
            <a:ext cx="420599" cy="346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B2BA94B2-87D5-2D52-83E3-6342A3F4128D}"/>
              </a:ext>
            </a:extLst>
          </p:cNvPr>
          <p:cNvCxnSpPr>
            <a:cxnSpLocks/>
            <a:stCxn id="41" idx="3"/>
            <a:endCxn id="40" idx="7"/>
          </p:cNvCxnSpPr>
          <p:nvPr/>
        </p:nvCxnSpPr>
        <p:spPr>
          <a:xfrm flipH="1">
            <a:off x="636683" y="4009020"/>
            <a:ext cx="281971" cy="5852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44839543-AE37-371A-9D11-74BFD40595CB}"/>
              </a:ext>
            </a:extLst>
          </p:cNvPr>
          <p:cNvCxnSpPr>
            <a:cxnSpLocks/>
            <a:stCxn id="11" idx="4"/>
            <a:endCxn id="12" idx="1"/>
          </p:cNvCxnSpPr>
          <p:nvPr/>
        </p:nvCxnSpPr>
        <p:spPr>
          <a:xfrm>
            <a:off x="2039437" y="4716088"/>
            <a:ext cx="15689" cy="1594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B0B3651D-C201-0455-8C4E-1B7701FE053C}"/>
              </a:ext>
            </a:extLst>
          </p:cNvPr>
          <p:cNvCxnSpPr>
            <a:cxnSpLocks/>
            <a:stCxn id="20" idx="2"/>
            <a:endCxn id="37" idx="7"/>
          </p:cNvCxnSpPr>
          <p:nvPr/>
        </p:nvCxnSpPr>
        <p:spPr>
          <a:xfrm flipH="1">
            <a:off x="1177235" y="3143743"/>
            <a:ext cx="157831" cy="365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ACF05CDA-03BB-29D2-2426-E3D94B3FC42C}"/>
              </a:ext>
            </a:extLst>
          </p:cNvPr>
          <p:cNvCxnSpPr>
            <a:cxnSpLocks/>
            <a:stCxn id="6" idx="0"/>
            <a:endCxn id="42" idx="4"/>
          </p:cNvCxnSpPr>
          <p:nvPr/>
        </p:nvCxnSpPr>
        <p:spPr>
          <a:xfrm flipV="1">
            <a:off x="2376574" y="1906578"/>
            <a:ext cx="284299" cy="760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80">
            <a:extLst>
              <a:ext uri="{FF2B5EF4-FFF2-40B4-BE49-F238E27FC236}">
                <a16:creationId xmlns:a16="http://schemas.microsoft.com/office/drawing/2014/main" id="{39CCE2ED-7FD5-B50F-F41E-BEBBAEC354BC}"/>
              </a:ext>
            </a:extLst>
          </p:cNvPr>
          <p:cNvSpPr/>
          <p:nvPr/>
        </p:nvSpPr>
        <p:spPr>
          <a:xfrm>
            <a:off x="409771" y="4795834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7" name="Rectangle: Rounded Corners 80">
            <a:extLst>
              <a:ext uri="{FF2B5EF4-FFF2-40B4-BE49-F238E27FC236}">
                <a16:creationId xmlns:a16="http://schemas.microsoft.com/office/drawing/2014/main" id="{30065B98-1D18-9110-0CC1-ED8320546DEB}"/>
              </a:ext>
            </a:extLst>
          </p:cNvPr>
          <p:cNvSpPr/>
          <p:nvPr/>
        </p:nvSpPr>
        <p:spPr>
          <a:xfrm>
            <a:off x="847334" y="4080589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9" name="Rectangle: Rounded Corners 80">
            <a:extLst>
              <a:ext uri="{FF2B5EF4-FFF2-40B4-BE49-F238E27FC236}">
                <a16:creationId xmlns:a16="http://schemas.microsoft.com/office/drawing/2014/main" id="{179CCC80-CB74-993D-CD16-A71385C62F96}"/>
              </a:ext>
            </a:extLst>
          </p:cNvPr>
          <p:cNvSpPr/>
          <p:nvPr/>
        </p:nvSpPr>
        <p:spPr>
          <a:xfrm>
            <a:off x="571204" y="3114344"/>
            <a:ext cx="294557" cy="166773"/>
          </a:xfrm>
          <a:prstGeom prst="roundRect">
            <a:avLst>
              <a:gd name="adj" fmla="val 7941"/>
            </a:avLst>
          </a:prstGeom>
          <a:solidFill>
            <a:srgbClr val="728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0" name="Rectangle: Rounded Corners 80">
            <a:extLst>
              <a:ext uri="{FF2B5EF4-FFF2-40B4-BE49-F238E27FC236}">
                <a16:creationId xmlns:a16="http://schemas.microsoft.com/office/drawing/2014/main" id="{F4A6C581-BDDF-5E04-D024-52C22B86FB15}"/>
              </a:ext>
            </a:extLst>
          </p:cNvPr>
          <p:cNvSpPr/>
          <p:nvPr/>
        </p:nvSpPr>
        <p:spPr>
          <a:xfrm>
            <a:off x="363702" y="2449830"/>
            <a:ext cx="294557" cy="166773"/>
          </a:xfrm>
          <a:prstGeom prst="roundRect">
            <a:avLst>
              <a:gd name="adj" fmla="val 7941"/>
            </a:avLst>
          </a:prstGeom>
          <a:solidFill>
            <a:srgbClr val="728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2" name="Rectangle: Rounded Corners 80">
            <a:extLst>
              <a:ext uri="{FF2B5EF4-FFF2-40B4-BE49-F238E27FC236}">
                <a16:creationId xmlns:a16="http://schemas.microsoft.com/office/drawing/2014/main" id="{4646C8D4-70E7-AFE7-5A74-921342E1B899}"/>
              </a:ext>
            </a:extLst>
          </p:cNvPr>
          <p:cNvSpPr/>
          <p:nvPr/>
        </p:nvSpPr>
        <p:spPr>
          <a:xfrm>
            <a:off x="940781" y="3367533"/>
            <a:ext cx="294557" cy="166773"/>
          </a:xfrm>
          <a:prstGeom prst="roundRect">
            <a:avLst>
              <a:gd name="adj" fmla="val 7941"/>
            </a:avLst>
          </a:prstGeom>
          <a:solidFill>
            <a:srgbClr val="32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3" name="Rectangle: Rounded Corners 80">
            <a:extLst>
              <a:ext uri="{FF2B5EF4-FFF2-40B4-BE49-F238E27FC236}">
                <a16:creationId xmlns:a16="http://schemas.microsoft.com/office/drawing/2014/main" id="{4E5984FA-F7FC-CC80-598E-009BC8C55D29}"/>
              </a:ext>
            </a:extLst>
          </p:cNvPr>
          <p:cNvSpPr/>
          <p:nvPr/>
        </p:nvSpPr>
        <p:spPr>
          <a:xfrm>
            <a:off x="995672" y="2078177"/>
            <a:ext cx="294557" cy="166773"/>
          </a:xfrm>
          <a:prstGeom prst="roundRect">
            <a:avLst>
              <a:gd name="adj" fmla="val 7941"/>
            </a:avLst>
          </a:prstGeom>
          <a:solidFill>
            <a:srgbClr val="8BB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25" name="Rectangle: Rounded Corners 80">
            <a:extLst>
              <a:ext uri="{FF2B5EF4-FFF2-40B4-BE49-F238E27FC236}">
                <a16:creationId xmlns:a16="http://schemas.microsoft.com/office/drawing/2014/main" id="{C796B492-F778-974A-ACA2-E8CF6FAF0647}"/>
              </a:ext>
            </a:extLst>
          </p:cNvPr>
          <p:cNvSpPr/>
          <p:nvPr/>
        </p:nvSpPr>
        <p:spPr>
          <a:xfrm>
            <a:off x="1183553" y="2637233"/>
            <a:ext cx="294557" cy="166773"/>
          </a:xfrm>
          <a:prstGeom prst="roundRect">
            <a:avLst>
              <a:gd name="adj" fmla="val 7941"/>
            </a:avLst>
          </a:prstGeom>
          <a:solidFill>
            <a:srgbClr val="8BB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26" name="Rectangle: Rounded Corners 80">
            <a:extLst>
              <a:ext uri="{FF2B5EF4-FFF2-40B4-BE49-F238E27FC236}">
                <a16:creationId xmlns:a16="http://schemas.microsoft.com/office/drawing/2014/main" id="{5381C6EE-CFD3-20CF-20DB-E1D41D3E13F5}"/>
              </a:ext>
            </a:extLst>
          </p:cNvPr>
          <p:cNvSpPr/>
          <p:nvPr/>
        </p:nvSpPr>
        <p:spPr>
          <a:xfrm>
            <a:off x="2534235" y="1925911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28" name="Rectangle: Rounded Corners 80">
            <a:extLst>
              <a:ext uri="{FF2B5EF4-FFF2-40B4-BE49-F238E27FC236}">
                <a16:creationId xmlns:a16="http://schemas.microsoft.com/office/drawing/2014/main" id="{75D701FF-0368-1621-35D9-443A75A417D0}"/>
              </a:ext>
            </a:extLst>
          </p:cNvPr>
          <p:cNvSpPr/>
          <p:nvPr/>
        </p:nvSpPr>
        <p:spPr>
          <a:xfrm>
            <a:off x="3171292" y="2266046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29" name="Rectangle: Rounded Corners 80">
            <a:extLst>
              <a:ext uri="{FF2B5EF4-FFF2-40B4-BE49-F238E27FC236}">
                <a16:creationId xmlns:a16="http://schemas.microsoft.com/office/drawing/2014/main" id="{4C9BE04F-F3D0-7199-05C0-5985FAE50664}"/>
              </a:ext>
            </a:extLst>
          </p:cNvPr>
          <p:cNvSpPr/>
          <p:nvPr/>
        </p:nvSpPr>
        <p:spPr>
          <a:xfrm>
            <a:off x="3233044" y="2661240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0" name="Rectangle: Rounded Corners 80">
            <a:extLst>
              <a:ext uri="{FF2B5EF4-FFF2-40B4-BE49-F238E27FC236}">
                <a16:creationId xmlns:a16="http://schemas.microsoft.com/office/drawing/2014/main" id="{0935F142-2433-ED86-6C80-0DCAD484FB20}"/>
              </a:ext>
            </a:extLst>
          </p:cNvPr>
          <p:cNvSpPr/>
          <p:nvPr/>
        </p:nvSpPr>
        <p:spPr>
          <a:xfrm>
            <a:off x="3182217" y="2985481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2" name="Rectangle: Rounded Corners 80">
            <a:extLst>
              <a:ext uri="{FF2B5EF4-FFF2-40B4-BE49-F238E27FC236}">
                <a16:creationId xmlns:a16="http://schemas.microsoft.com/office/drawing/2014/main" id="{8223FBBD-CFCD-F717-6E1D-41F9D121BA27}"/>
              </a:ext>
            </a:extLst>
          </p:cNvPr>
          <p:cNvSpPr/>
          <p:nvPr/>
        </p:nvSpPr>
        <p:spPr>
          <a:xfrm>
            <a:off x="2875627" y="3326887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3" name="Rectangle: Rounded Corners 80">
            <a:extLst>
              <a:ext uri="{FF2B5EF4-FFF2-40B4-BE49-F238E27FC236}">
                <a16:creationId xmlns:a16="http://schemas.microsoft.com/office/drawing/2014/main" id="{60EDF3E4-5956-C867-A4FC-81A94C0A1867}"/>
              </a:ext>
            </a:extLst>
          </p:cNvPr>
          <p:cNvSpPr/>
          <p:nvPr/>
        </p:nvSpPr>
        <p:spPr>
          <a:xfrm>
            <a:off x="2910669" y="3539478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5" name="Rectangle: Rounded Corners 80">
            <a:extLst>
              <a:ext uri="{FF2B5EF4-FFF2-40B4-BE49-F238E27FC236}">
                <a16:creationId xmlns:a16="http://schemas.microsoft.com/office/drawing/2014/main" id="{FD75B4D7-EAFB-DDAE-973F-B9E39FA51610}"/>
              </a:ext>
            </a:extLst>
          </p:cNvPr>
          <p:cNvSpPr/>
          <p:nvPr/>
        </p:nvSpPr>
        <p:spPr>
          <a:xfrm>
            <a:off x="2910102" y="3810044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6" name="Rectangle: Rounded Corners 80">
            <a:extLst>
              <a:ext uri="{FF2B5EF4-FFF2-40B4-BE49-F238E27FC236}">
                <a16:creationId xmlns:a16="http://schemas.microsoft.com/office/drawing/2014/main" id="{CC7BA453-B129-9474-AE84-E3A8392BAD67}"/>
              </a:ext>
            </a:extLst>
          </p:cNvPr>
          <p:cNvSpPr/>
          <p:nvPr/>
        </p:nvSpPr>
        <p:spPr>
          <a:xfrm>
            <a:off x="3204063" y="4060058"/>
            <a:ext cx="294557" cy="166773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8" name="Rectangle: Rounded Corners 80">
            <a:extLst>
              <a:ext uri="{FF2B5EF4-FFF2-40B4-BE49-F238E27FC236}">
                <a16:creationId xmlns:a16="http://schemas.microsoft.com/office/drawing/2014/main" id="{D9295951-DD3E-BEE2-6C18-70219E68A22B}"/>
              </a:ext>
            </a:extLst>
          </p:cNvPr>
          <p:cNvSpPr/>
          <p:nvPr/>
        </p:nvSpPr>
        <p:spPr>
          <a:xfrm>
            <a:off x="1555225" y="3347268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9" name="Rectangle: Rounded Corners 80">
            <a:extLst>
              <a:ext uri="{FF2B5EF4-FFF2-40B4-BE49-F238E27FC236}">
                <a16:creationId xmlns:a16="http://schemas.microsoft.com/office/drawing/2014/main" id="{84A6C8A3-6412-C1C9-2127-976B14AC0BF6}"/>
              </a:ext>
            </a:extLst>
          </p:cNvPr>
          <p:cNvSpPr/>
          <p:nvPr/>
        </p:nvSpPr>
        <p:spPr>
          <a:xfrm>
            <a:off x="1498775" y="3611365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0" name="Rectangle: Rounded Corners 80">
            <a:extLst>
              <a:ext uri="{FF2B5EF4-FFF2-40B4-BE49-F238E27FC236}">
                <a16:creationId xmlns:a16="http://schemas.microsoft.com/office/drawing/2014/main" id="{77B5760D-69F7-D343-BE34-4FFC28B88AAA}"/>
              </a:ext>
            </a:extLst>
          </p:cNvPr>
          <p:cNvSpPr/>
          <p:nvPr/>
        </p:nvSpPr>
        <p:spPr>
          <a:xfrm>
            <a:off x="1546844" y="3929225"/>
            <a:ext cx="294557" cy="166773"/>
          </a:xfrm>
          <a:prstGeom prst="roundRect">
            <a:avLst>
              <a:gd name="adj" fmla="val 7941"/>
            </a:avLst>
          </a:prstGeom>
          <a:solidFill>
            <a:srgbClr val="FDF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2" name="Rectangle: Rounded Corners 80">
            <a:extLst>
              <a:ext uri="{FF2B5EF4-FFF2-40B4-BE49-F238E27FC236}">
                <a16:creationId xmlns:a16="http://schemas.microsoft.com/office/drawing/2014/main" id="{57E43885-891A-AB84-A642-FD1E401001F5}"/>
              </a:ext>
            </a:extLst>
          </p:cNvPr>
          <p:cNvSpPr/>
          <p:nvPr/>
        </p:nvSpPr>
        <p:spPr>
          <a:xfrm>
            <a:off x="1283224" y="4439198"/>
            <a:ext cx="294557" cy="166773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3" name="Rectangle: Rounded Corners 80">
            <a:extLst>
              <a:ext uri="{FF2B5EF4-FFF2-40B4-BE49-F238E27FC236}">
                <a16:creationId xmlns:a16="http://schemas.microsoft.com/office/drawing/2014/main" id="{35AB1844-98AD-A553-1596-656E156D307F}"/>
              </a:ext>
            </a:extLst>
          </p:cNvPr>
          <p:cNvSpPr/>
          <p:nvPr/>
        </p:nvSpPr>
        <p:spPr>
          <a:xfrm>
            <a:off x="1570385" y="4619907"/>
            <a:ext cx="294557" cy="166773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5" name="Rectangle: Rounded Corners 80">
            <a:extLst>
              <a:ext uri="{FF2B5EF4-FFF2-40B4-BE49-F238E27FC236}">
                <a16:creationId xmlns:a16="http://schemas.microsoft.com/office/drawing/2014/main" id="{ECC12D89-9102-0A7A-3815-401175D1ED4A}"/>
              </a:ext>
            </a:extLst>
          </p:cNvPr>
          <p:cNvSpPr/>
          <p:nvPr/>
        </p:nvSpPr>
        <p:spPr>
          <a:xfrm>
            <a:off x="2083880" y="3179181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6" name="Rectangle: Rounded Corners 80">
            <a:extLst>
              <a:ext uri="{FF2B5EF4-FFF2-40B4-BE49-F238E27FC236}">
                <a16:creationId xmlns:a16="http://schemas.microsoft.com/office/drawing/2014/main" id="{EF818F66-72C1-FDFD-EBC8-086AACA3EBD0}"/>
              </a:ext>
            </a:extLst>
          </p:cNvPr>
          <p:cNvSpPr/>
          <p:nvPr/>
        </p:nvSpPr>
        <p:spPr>
          <a:xfrm>
            <a:off x="1895029" y="4072387"/>
            <a:ext cx="294557" cy="166773"/>
          </a:xfrm>
          <a:prstGeom prst="roundRect">
            <a:avLst>
              <a:gd name="adj" fmla="val 7941"/>
            </a:avLst>
          </a:prstGeom>
          <a:solidFill>
            <a:srgbClr val="FDF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8" name="Rectangle: Rounded Corners 80">
            <a:extLst>
              <a:ext uri="{FF2B5EF4-FFF2-40B4-BE49-F238E27FC236}">
                <a16:creationId xmlns:a16="http://schemas.microsoft.com/office/drawing/2014/main" id="{6C856E92-81E6-7872-3A29-AE99AE6B1BD3}"/>
              </a:ext>
            </a:extLst>
          </p:cNvPr>
          <p:cNvSpPr/>
          <p:nvPr/>
        </p:nvSpPr>
        <p:spPr>
          <a:xfrm>
            <a:off x="1784243" y="3009524"/>
            <a:ext cx="294557" cy="166773"/>
          </a:xfrm>
          <a:prstGeom prst="roundRect">
            <a:avLst>
              <a:gd name="adj" fmla="val 7941"/>
            </a:avLst>
          </a:prstGeom>
          <a:solidFill>
            <a:srgbClr val="63F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9" name="Rectangle: Rounded Corners 80">
            <a:extLst>
              <a:ext uri="{FF2B5EF4-FFF2-40B4-BE49-F238E27FC236}">
                <a16:creationId xmlns:a16="http://schemas.microsoft.com/office/drawing/2014/main" id="{CB4FC0B8-FF8D-9703-0209-9BC011CCC724}"/>
              </a:ext>
            </a:extLst>
          </p:cNvPr>
          <p:cNvSpPr/>
          <p:nvPr/>
        </p:nvSpPr>
        <p:spPr>
          <a:xfrm>
            <a:off x="1564034" y="2463714"/>
            <a:ext cx="294557" cy="166773"/>
          </a:xfrm>
          <a:prstGeom prst="roundRect">
            <a:avLst>
              <a:gd name="adj" fmla="val 7941"/>
            </a:avLst>
          </a:prstGeom>
          <a:solidFill>
            <a:srgbClr val="8BB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0" name="Rectangle: Rounded Corners 80">
            <a:extLst>
              <a:ext uri="{FF2B5EF4-FFF2-40B4-BE49-F238E27FC236}">
                <a16:creationId xmlns:a16="http://schemas.microsoft.com/office/drawing/2014/main" id="{EEF676F1-8AF7-E67C-2D74-4589711D2C55}"/>
              </a:ext>
            </a:extLst>
          </p:cNvPr>
          <p:cNvSpPr/>
          <p:nvPr/>
        </p:nvSpPr>
        <p:spPr>
          <a:xfrm>
            <a:off x="2334055" y="3993842"/>
            <a:ext cx="294557" cy="166773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1" name="Rectangle: Rounded Corners 80">
            <a:extLst>
              <a:ext uri="{FF2B5EF4-FFF2-40B4-BE49-F238E27FC236}">
                <a16:creationId xmlns:a16="http://schemas.microsoft.com/office/drawing/2014/main" id="{D237F05E-3F53-528D-2AEE-6C52B31CA7FE}"/>
              </a:ext>
            </a:extLst>
          </p:cNvPr>
          <p:cNvSpPr/>
          <p:nvPr/>
        </p:nvSpPr>
        <p:spPr>
          <a:xfrm>
            <a:off x="2319467" y="3403003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3" name="Rectangle: Rounded Corners 80">
            <a:extLst>
              <a:ext uri="{FF2B5EF4-FFF2-40B4-BE49-F238E27FC236}">
                <a16:creationId xmlns:a16="http://schemas.microsoft.com/office/drawing/2014/main" id="{BE8B95B9-BD46-3E82-5DD6-83CCD5DC2D1E}"/>
              </a:ext>
            </a:extLst>
          </p:cNvPr>
          <p:cNvSpPr/>
          <p:nvPr/>
        </p:nvSpPr>
        <p:spPr>
          <a:xfrm>
            <a:off x="2379298" y="3678085"/>
            <a:ext cx="294557" cy="166773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4" name="Rectangle: Rounded Corners 80">
            <a:extLst>
              <a:ext uri="{FF2B5EF4-FFF2-40B4-BE49-F238E27FC236}">
                <a16:creationId xmlns:a16="http://schemas.microsoft.com/office/drawing/2014/main" id="{DB41D880-99C5-A992-1B1B-42CCC41D096F}"/>
              </a:ext>
            </a:extLst>
          </p:cNvPr>
          <p:cNvSpPr/>
          <p:nvPr/>
        </p:nvSpPr>
        <p:spPr>
          <a:xfrm>
            <a:off x="2819194" y="4281096"/>
            <a:ext cx="294557" cy="166773"/>
          </a:xfrm>
          <a:prstGeom prst="roundRect">
            <a:avLst>
              <a:gd name="adj" fmla="val 7941"/>
            </a:avLst>
          </a:prstGeom>
          <a:solidFill>
            <a:srgbClr val="FC8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6" name="Rectangle: Rounded Corners 80">
            <a:extLst>
              <a:ext uri="{FF2B5EF4-FFF2-40B4-BE49-F238E27FC236}">
                <a16:creationId xmlns:a16="http://schemas.microsoft.com/office/drawing/2014/main" id="{070BAA1B-95DE-6334-454B-CD6EBA4C6BAE}"/>
              </a:ext>
            </a:extLst>
          </p:cNvPr>
          <p:cNvSpPr/>
          <p:nvPr/>
        </p:nvSpPr>
        <p:spPr>
          <a:xfrm>
            <a:off x="2829790" y="4496548"/>
            <a:ext cx="294557" cy="166773"/>
          </a:xfrm>
          <a:prstGeom prst="roundRect">
            <a:avLst>
              <a:gd name="adj" fmla="val 7941"/>
            </a:avLst>
          </a:prstGeom>
          <a:solidFill>
            <a:srgbClr val="FB9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7" name="Rectangle: Rounded Corners 80">
            <a:extLst>
              <a:ext uri="{FF2B5EF4-FFF2-40B4-BE49-F238E27FC236}">
                <a16:creationId xmlns:a16="http://schemas.microsoft.com/office/drawing/2014/main" id="{2A69F519-E70E-9934-1B76-5FB4ACF406D9}"/>
              </a:ext>
            </a:extLst>
          </p:cNvPr>
          <p:cNvSpPr/>
          <p:nvPr/>
        </p:nvSpPr>
        <p:spPr>
          <a:xfrm>
            <a:off x="2622188" y="4710081"/>
            <a:ext cx="294557" cy="166773"/>
          </a:xfrm>
          <a:prstGeom prst="roundRect">
            <a:avLst>
              <a:gd name="adj" fmla="val 7941"/>
            </a:avLst>
          </a:prstGeom>
          <a:solidFill>
            <a:srgbClr val="FB9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59" name="Rectangle: Rounded Corners 80">
            <a:extLst>
              <a:ext uri="{FF2B5EF4-FFF2-40B4-BE49-F238E27FC236}">
                <a16:creationId xmlns:a16="http://schemas.microsoft.com/office/drawing/2014/main" id="{9F495845-12AB-EF29-B899-6B53688BC395}"/>
              </a:ext>
            </a:extLst>
          </p:cNvPr>
          <p:cNvSpPr/>
          <p:nvPr/>
        </p:nvSpPr>
        <p:spPr>
          <a:xfrm>
            <a:off x="1947105" y="5098649"/>
            <a:ext cx="294557" cy="166773"/>
          </a:xfrm>
          <a:prstGeom prst="roundRect">
            <a:avLst>
              <a:gd name="adj" fmla="val 7941"/>
            </a:avLst>
          </a:prstGeom>
          <a:solidFill>
            <a:srgbClr val="FC8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60" name="Rectangle: Rounded Corners 80">
            <a:extLst>
              <a:ext uri="{FF2B5EF4-FFF2-40B4-BE49-F238E27FC236}">
                <a16:creationId xmlns:a16="http://schemas.microsoft.com/office/drawing/2014/main" id="{227B0806-B833-8402-A730-3BF594A1CF1C}"/>
              </a:ext>
            </a:extLst>
          </p:cNvPr>
          <p:cNvSpPr/>
          <p:nvPr/>
        </p:nvSpPr>
        <p:spPr>
          <a:xfrm>
            <a:off x="2241661" y="4813652"/>
            <a:ext cx="294557" cy="166773"/>
          </a:xfrm>
          <a:prstGeom prst="roundRect">
            <a:avLst>
              <a:gd name="adj" fmla="val 7941"/>
            </a:avLst>
          </a:prstGeom>
          <a:solidFill>
            <a:srgbClr val="FC8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FCB262FF-4483-18BA-5CF6-B5A921D2F6B5}"/>
              </a:ext>
            </a:extLst>
          </p:cNvPr>
          <p:cNvSpPr/>
          <p:nvPr/>
        </p:nvSpPr>
        <p:spPr>
          <a:xfrm>
            <a:off x="3830289" y="2803695"/>
            <a:ext cx="166422" cy="186621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81540D30-48FB-FC54-D9D0-62A52D4AF003}"/>
              </a:ext>
            </a:extLst>
          </p:cNvPr>
          <p:cNvSpPr/>
          <p:nvPr/>
        </p:nvSpPr>
        <p:spPr>
          <a:xfrm>
            <a:off x="4184088" y="2813386"/>
            <a:ext cx="166422" cy="186621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13D46DC1-241D-9EAD-A55C-C244CEA8E9EB}"/>
              </a:ext>
            </a:extLst>
          </p:cNvPr>
          <p:cNvSpPr/>
          <p:nvPr/>
        </p:nvSpPr>
        <p:spPr>
          <a:xfrm>
            <a:off x="4642574" y="2720076"/>
            <a:ext cx="166422" cy="186621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79D3B115-CAB9-449C-853A-884307AF9915}"/>
              </a:ext>
            </a:extLst>
          </p:cNvPr>
          <p:cNvSpPr/>
          <p:nvPr/>
        </p:nvSpPr>
        <p:spPr>
          <a:xfrm>
            <a:off x="3729909" y="3282148"/>
            <a:ext cx="166422" cy="186621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6A38C89F-8380-4324-93BC-8AE4E63158FD}"/>
              </a:ext>
            </a:extLst>
          </p:cNvPr>
          <p:cNvSpPr/>
          <p:nvPr/>
        </p:nvSpPr>
        <p:spPr>
          <a:xfrm>
            <a:off x="4998976" y="3310219"/>
            <a:ext cx="166422" cy="186621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A081F53D-B776-9BFF-D602-68316118C058}"/>
              </a:ext>
            </a:extLst>
          </p:cNvPr>
          <p:cNvSpPr/>
          <p:nvPr/>
        </p:nvSpPr>
        <p:spPr>
          <a:xfrm>
            <a:off x="3729908" y="3858900"/>
            <a:ext cx="166422" cy="186621"/>
          </a:xfrm>
          <a:prstGeom prst="ellipse">
            <a:avLst/>
          </a:prstGeom>
          <a:solidFill>
            <a:srgbClr val="F2E7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64FDE2F3-4AAC-5C43-5399-F8BF3E1049C5}"/>
              </a:ext>
            </a:extLst>
          </p:cNvPr>
          <p:cNvSpPr/>
          <p:nvPr/>
        </p:nvSpPr>
        <p:spPr>
          <a:xfrm>
            <a:off x="4017666" y="4223508"/>
            <a:ext cx="166422" cy="186621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0F98BC32-B2F3-5D52-19C0-57FD9B57595F}"/>
              </a:ext>
            </a:extLst>
          </p:cNvPr>
          <p:cNvSpPr/>
          <p:nvPr/>
        </p:nvSpPr>
        <p:spPr>
          <a:xfrm>
            <a:off x="4321580" y="4373095"/>
            <a:ext cx="166422" cy="186621"/>
          </a:xfrm>
          <a:prstGeom prst="ellipse">
            <a:avLst/>
          </a:prstGeom>
          <a:solidFill>
            <a:srgbClr val="F3F00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82A060E8-32EC-8C1D-DF38-ED6266276011}"/>
              </a:ext>
            </a:extLst>
          </p:cNvPr>
          <p:cNvSpPr/>
          <p:nvPr/>
        </p:nvSpPr>
        <p:spPr>
          <a:xfrm>
            <a:off x="4395356" y="4675600"/>
            <a:ext cx="166422" cy="186621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83B6DDCE-F83B-E39C-FFC7-A4A467BBE6A4}"/>
              </a:ext>
            </a:extLst>
          </p:cNvPr>
          <p:cNvSpPr/>
          <p:nvPr/>
        </p:nvSpPr>
        <p:spPr>
          <a:xfrm>
            <a:off x="4959636" y="4282496"/>
            <a:ext cx="166422" cy="186621"/>
          </a:xfrm>
          <a:prstGeom prst="ellipse">
            <a:avLst/>
          </a:prstGeom>
          <a:solidFill>
            <a:srgbClr val="F04A0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E58686B4-5212-981D-5D7E-77AB5C442FB0}"/>
              </a:ext>
            </a:extLst>
          </p:cNvPr>
          <p:cNvSpPr/>
          <p:nvPr/>
        </p:nvSpPr>
        <p:spPr>
          <a:xfrm>
            <a:off x="5051905" y="3762629"/>
            <a:ext cx="166422" cy="186621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760DAAD8-7E06-8D8B-1041-ED5C681805CE}"/>
              </a:ext>
            </a:extLst>
          </p:cNvPr>
          <p:cNvSpPr/>
          <p:nvPr/>
        </p:nvSpPr>
        <p:spPr>
          <a:xfrm>
            <a:off x="3109244" y="2906698"/>
            <a:ext cx="166422" cy="186621"/>
          </a:xfrm>
          <a:prstGeom prst="ellipse">
            <a:avLst/>
          </a:prstGeom>
          <a:solidFill>
            <a:srgbClr val="0228D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41A947D1-4561-9CE0-632E-7AF2DD12A73F}"/>
              </a:ext>
            </a:extLst>
          </p:cNvPr>
          <p:cNvSpPr/>
          <p:nvPr/>
        </p:nvSpPr>
        <p:spPr>
          <a:xfrm>
            <a:off x="3525039" y="1985996"/>
            <a:ext cx="166422" cy="186621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40CF62E7-0D05-4135-0B9C-8F9220527980}"/>
              </a:ext>
            </a:extLst>
          </p:cNvPr>
          <p:cNvSpPr/>
          <p:nvPr/>
        </p:nvSpPr>
        <p:spPr>
          <a:xfrm>
            <a:off x="3961686" y="2966742"/>
            <a:ext cx="166422" cy="186621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CAEB466E-5E9A-10C1-3983-959F3CB63FE0}"/>
              </a:ext>
            </a:extLst>
          </p:cNvPr>
          <p:cNvSpPr/>
          <p:nvPr/>
        </p:nvSpPr>
        <p:spPr>
          <a:xfrm>
            <a:off x="4005789" y="2696116"/>
            <a:ext cx="166422" cy="186621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672BA595-3826-CAAA-2ECA-FEE2D70BCC54}"/>
              </a:ext>
            </a:extLst>
          </p:cNvPr>
          <p:cNvSpPr/>
          <p:nvPr/>
        </p:nvSpPr>
        <p:spPr>
          <a:xfrm>
            <a:off x="3734151" y="3054547"/>
            <a:ext cx="166422" cy="186621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BD6C7738-72D4-E28B-B6EB-65D33C54A366}"/>
              </a:ext>
            </a:extLst>
          </p:cNvPr>
          <p:cNvSpPr/>
          <p:nvPr/>
        </p:nvSpPr>
        <p:spPr>
          <a:xfrm>
            <a:off x="4862826" y="2906698"/>
            <a:ext cx="166422" cy="186621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A5FA234E-D1F8-4435-AC58-D646444B9780}"/>
              </a:ext>
            </a:extLst>
          </p:cNvPr>
          <p:cNvSpPr/>
          <p:nvPr/>
        </p:nvSpPr>
        <p:spPr>
          <a:xfrm>
            <a:off x="4832555" y="3139495"/>
            <a:ext cx="166422" cy="186621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8A2181AA-16BC-C88B-C83A-9943530DAD16}"/>
              </a:ext>
            </a:extLst>
          </p:cNvPr>
          <p:cNvSpPr/>
          <p:nvPr/>
        </p:nvSpPr>
        <p:spPr>
          <a:xfrm>
            <a:off x="4638349" y="2961237"/>
            <a:ext cx="166422" cy="186621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967E808E-F8C1-AFAE-516E-3D787C5B1BC1}"/>
              </a:ext>
            </a:extLst>
          </p:cNvPr>
          <p:cNvSpPr/>
          <p:nvPr/>
        </p:nvSpPr>
        <p:spPr>
          <a:xfrm>
            <a:off x="3691460" y="3570524"/>
            <a:ext cx="166422" cy="186621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49602ECE-2714-C17B-B9D9-2117FCDBB3A7}"/>
              </a:ext>
            </a:extLst>
          </p:cNvPr>
          <p:cNvSpPr/>
          <p:nvPr/>
        </p:nvSpPr>
        <p:spPr>
          <a:xfrm>
            <a:off x="3831616" y="4090307"/>
            <a:ext cx="166422" cy="186621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305329BD-AB2B-15EE-BBCE-9D1FF1C74E2E}"/>
              </a:ext>
            </a:extLst>
          </p:cNvPr>
          <p:cNvSpPr/>
          <p:nvPr/>
        </p:nvSpPr>
        <p:spPr>
          <a:xfrm>
            <a:off x="4232605" y="4180906"/>
            <a:ext cx="166422" cy="186621"/>
          </a:xfrm>
          <a:prstGeom prst="ellipse">
            <a:avLst/>
          </a:prstGeom>
          <a:solidFill>
            <a:srgbClr val="F3F00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313A6913-F130-BB97-83ED-E7601459D134}"/>
              </a:ext>
            </a:extLst>
          </p:cNvPr>
          <p:cNvSpPr/>
          <p:nvPr/>
        </p:nvSpPr>
        <p:spPr>
          <a:xfrm>
            <a:off x="4653859" y="4410129"/>
            <a:ext cx="166422" cy="186621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DDC793AC-9322-B0EA-3D12-CC679C86566F}"/>
              </a:ext>
            </a:extLst>
          </p:cNvPr>
          <p:cNvSpPr/>
          <p:nvPr/>
        </p:nvSpPr>
        <p:spPr>
          <a:xfrm>
            <a:off x="4963153" y="4073957"/>
            <a:ext cx="166422" cy="186621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Ellipse 1087">
            <a:extLst>
              <a:ext uri="{FF2B5EF4-FFF2-40B4-BE49-F238E27FC236}">
                <a16:creationId xmlns:a16="http://schemas.microsoft.com/office/drawing/2014/main" id="{E041808D-0834-64CE-1A29-FCB7CB2441A9}"/>
              </a:ext>
            </a:extLst>
          </p:cNvPr>
          <p:cNvSpPr/>
          <p:nvPr/>
        </p:nvSpPr>
        <p:spPr>
          <a:xfrm rot="21106369">
            <a:off x="5023218" y="3506806"/>
            <a:ext cx="166422" cy="186621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Ellipse 1089">
            <a:extLst>
              <a:ext uri="{FF2B5EF4-FFF2-40B4-BE49-F238E27FC236}">
                <a16:creationId xmlns:a16="http://schemas.microsoft.com/office/drawing/2014/main" id="{D2D8AA14-CE55-7B22-9601-A1CB9025FAE2}"/>
              </a:ext>
            </a:extLst>
          </p:cNvPr>
          <p:cNvSpPr/>
          <p:nvPr/>
        </p:nvSpPr>
        <p:spPr>
          <a:xfrm>
            <a:off x="4476152" y="2795876"/>
            <a:ext cx="166422" cy="186621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Ellipse 1090">
            <a:extLst>
              <a:ext uri="{FF2B5EF4-FFF2-40B4-BE49-F238E27FC236}">
                <a16:creationId xmlns:a16="http://schemas.microsoft.com/office/drawing/2014/main" id="{22A21D33-C4FC-A077-24B8-3E2DAAF83ECC}"/>
              </a:ext>
            </a:extLst>
          </p:cNvPr>
          <p:cNvSpPr/>
          <p:nvPr/>
        </p:nvSpPr>
        <p:spPr>
          <a:xfrm>
            <a:off x="4311544" y="2564217"/>
            <a:ext cx="166422" cy="186621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Ellipse 1092">
            <a:extLst>
              <a:ext uri="{FF2B5EF4-FFF2-40B4-BE49-F238E27FC236}">
                <a16:creationId xmlns:a16="http://schemas.microsoft.com/office/drawing/2014/main" id="{144E8629-4583-612E-0A80-944D5C9DECD1}"/>
              </a:ext>
            </a:extLst>
          </p:cNvPr>
          <p:cNvSpPr/>
          <p:nvPr/>
        </p:nvSpPr>
        <p:spPr>
          <a:xfrm>
            <a:off x="4344755" y="2717292"/>
            <a:ext cx="166422" cy="186621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Ellipse 1093">
            <a:extLst>
              <a:ext uri="{FF2B5EF4-FFF2-40B4-BE49-F238E27FC236}">
                <a16:creationId xmlns:a16="http://schemas.microsoft.com/office/drawing/2014/main" id="{7A62A91E-51C6-31B5-A567-3BD79E9E0456}"/>
              </a:ext>
            </a:extLst>
          </p:cNvPr>
          <p:cNvSpPr/>
          <p:nvPr/>
        </p:nvSpPr>
        <p:spPr>
          <a:xfrm>
            <a:off x="4811100" y="4325098"/>
            <a:ext cx="166422" cy="186621"/>
          </a:xfrm>
          <a:prstGeom prst="ellipse">
            <a:avLst/>
          </a:prstGeom>
          <a:solidFill>
            <a:srgbClr val="F04A0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Ellipse 1094">
            <a:extLst>
              <a:ext uri="{FF2B5EF4-FFF2-40B4-BE49-F238E27FC236}">
                <a16:creationId xmlns:a16="http://schemas.microsoft.com/office/drawing/2014/main" id="{060A33DE-9D00-CA44-22B8-D970522906D9}"/>
              </a:ext>
            </a:extLst>
          </p:cNvPr>
          <p:cNvSpPr/>
          <p:nvPr/>
        </p:nvSpPr>
        <p:spPr>
          <a:xfrm>
            <a:off x="5515045" y="2129203"/>
            <a:ext cx="166422" cy="186621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Ellipse 1096">
            <a:extLst>
              <a:ext uri="{FF2B5EF4-FFF2-40B4-BE49-F238E27FC236}">
                <a16:creationId xmlns:a16="http://schemas.microsoft.com/office/drawing/2014/main" id="{86C772D7-ACA2-F940-F550-59D31183217F}"/>
              </a:ext>
            </a:extLst>
          </p:cNvPr>
          <p:cNvSpPr/>
          <p:nvPr/>
        </p:nvSpPr>
        <p:spPr>
          <a:xfrm>
            <a:off x="5350691" y="2696116"/>
            <a:ext cx="166422" cy="186621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Ellipse 1097">
            <a:extLst>
              <a:ext uri="{FF2B5EF4-FFF2-40B4-BE49-F238E27FC236}">
                <a16:creationId xmlns:a16="http://schemas.microsoft.com/office/drawing/2014/main" id="{EABDB961-17F6-3F29-0218-A7FB5470B9D9}"/>
              </a:ext>
            </a:extLst>
          </p:cNvPr>
          <p:cNvSpPr/>
          <p:nvPr/>
        </p:nvSpPr>
        <p:spPr>
          <a:xfrm>
            <a:off x="4487720" y="4274216"/>
            <a:ext cx="166422" cy="186621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Ellipse 1098">
            <a:extLst>
              <a:ext uri="{FF2B5EF4-FFF2-40B4-BE49-F238E27FC236}">
                <a16:creationId xmlns:a16="http://schemas.microsoft.com/office/drawing/2014/main" id="{34B072E8-983D-9510-60A4-E3074C00E39E}"/>
              </a:ext>
            </a:extLst>
          </p:cNvPr>
          <p:cNvSpPr/>
          <p:nvPr/>
        </p:nvSpPr>
        <p:spPr>
          <a:xfrm>
            <a:off x="3441828" y="3153362"/>
            <a:ext cx="166422" cy="186621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Ellipse 1100">
            <a:extLst>
              <a:ext uri="{FF2B5EF4-FFF2-40B4-BE49-F238E27FC236}">
                <a16:creationId xmlns:a16="http://schemas.microsoft.com/office/drawing/2014/main" id="{88242DB6-A9ED-D85A-16C8-04D03E89F237}"/>
              </a:ext>
            </a:extLst>
          </p:cNvPr>
          <p:cNvSpPr/>
          <p:nvPr/>
        </p:nvSpPr>
        <p:spPr>
          <a:xfrm>
            <a:off x="2890699" y="2315824"/>
            <a:ext cx="166422" cy="186621"/>
          </a:xfrm>
          <a:prstGeom prst="ellipse">
            <a:avLst/>
          </a:prstGeom>
          <a:solidFill>
            <a:srgbClr val="0228D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Ellipse 1101">
            <a:extLst>
              <a:ext uri="{FF2B5EF4-FFF2-40B4-BE49-F238E27FC236}">
                <a16:creationId xmlns:a16="http://schemas.microsoft.com/office/drawing/2014/main" id="{45B0AF37-6ADB-D854-F488-9C961E9C2C61}"/>
              </a:ext>
            </a:extLst>
          </p:cNvPr>
          <p:cNvSpPr/>
          <p:nvPr/>
        </p:nvSpPr>
        <p:spPr>
          <a:xfrm>
            <a:off x="3693603" y="2479904"/>
            <a:ext cx="166422" cy="186621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Ellipse 1103">
            <a:extLst>
              <a:ext uri="{FF2B5EF4-FFF2-40B4-BE49-F238E27FC236}">
                <a16:creationId xmlns:a16="http://schemas.microsoft.com/office/drawing/2014/main" id="{2FEC095E-C252-2B42-B70C-BF8785164E2D}"/>
              </a:ext>
            </a:extLst>
          </p:cNvPr>
          <p:cNvSpPr/>
          <p:nvPr/>
        </p:nvSpPr>
        <p:spPr>
          <a:xfrm>
            <a:off x="2927161" y="4422957"/>
            <a:ext cx="166422" cy="186621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Ellipse 1104">
            <a:extLst>
              <a:ext uri="{FF2B5EF4-FFF2-40B4-BE49-F238E27FC236}">
                <a16:creationId xmlns:a16="http://schemas.microsoft.com/office/drawing/2014/main" id="{A8282334-3EF9-5D66-3406-BACBAAB717A1}"/>
              </a:ext>
            </a:extLst>
          </p:cNvPr>
          <p:cNvSpPr/>
          <p:nvPr/>
        </p:nvSpPr>
        <p:spPr>
          <a:xfrm>
            <a:off x="3313308" y="3765526"/>
            <a:ext cx="166422" cy="186621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Ellipse 1106">
            <a:extLst>
              <a:ext uri="{FF2B5EF4-FFF2-40B4-BE49-F238E27FC236}">
                <a16:creationId xmlns:a16="http://schemas.microsoft.com/office/drawing/2014/main" id="{BC0461D0-A18D-549D-8AF3-384FBD3F56B1}"/>
              </a:ext>
            </a:extLst>
          </p:cNvPr>
          <p:cNvSpPr/>
          <p:nvPr/>
        </p:nvSpPr>
        <p:spPr>
          <a:xfrm>
            <a:off x="4913259" y="1850346"/>
            <a:ext cx="166422" cy="186621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Ellipse 1107">
            <a:extLst>
              <a:ext uri="{FF2B5EF4-FFF2-40B4-BE49-F238E27FC236}">
                <a16:creationId xmlns:a16="http://schemas.microsoft.com/office/drawing/2014/main" id="{0EB5C409-20FA-F06B-7FAE-C22AF2BF1370}"/>
              </a:ext>
            </a:extLst>
          </p:cNvPr>
          <p:cNvSpPr/>
          <p:nvPr/>
        </p:nvSpPr>
        <p:spPr>
          <a:xfrm>
            <a:off x="5254169" y="2970821"/>
            <a:ext cx="166422" cy="186621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Ellipse 1108">
            <a:extLst>
              <a:ext uri="{FF2B5EF4-FFF2-40B4-BE49-F238E27FC236}">
                <a16:creationId xmlns:a16="http://schemas.microsoft.com/office/drawing/2014/main" id="{913F6FEB-AA2E-F7A8-9E8A-71675287DD86}"/>
              </a:ext>
            </a:extLst>
          </p:cNvPr>
          <p:cNvSpPr/>
          <p:nvPr/>
        </p:nvSpPr>
        <p:spPr>
          <a:xfrm>
            <a:off x="5302083" y="3952211"/>
            <a:ext cx="166422" cy="186621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1" name="Connecteur droit 1110">
            <a:extLst>
              <a:ext uri="{FF2B5EF4-FFF2-40B4-BE49-F238E27FC236}">
                <a16:creationId xmlns:a16="http://schemas.microsoft.com/office/drawing/2014/main" id="{044CB1F0-F35A-69C6-56EF-3CC450853322}"/>
              </a:ext>
            </a:extLst>
          </p:cNvPr>
          <p:cNvCxnSpPr>
            <a:cxnSpLocks/>
            <a:stCxn id="51" idx="0"/>
            <a:endCxn id="1075" idx="4"/>
          </p:cNvCxnSpPr>
          <p:nvPr/>
        </p:nvCxnSpPr>
        <p:spPr>
          <a:xfrm flipV="1">
            <a:off x="3813120" y="3241168"/>
            <a:ext cx="4242" cy="409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1111">
            <a:extLst>
              <a:ext uri="{FF2B5EF4-FFF2-40B4-BE49-F238E27FC236}">
                <a16:creationId xmlns:a16="http://schemas.microsoft.com/office/drawing/2014/main" id="{1EF45EAE-4F67-B096-3F0F-149CAE7DEAD9}"/>
              </a:ext>
            </a:extLst>
          </p:cNvPr>
          <p:cNvCxnSpPr>
            <a:cxnSpLocks/>
            <a:stCxn id="51" idx="2"/>
            <a:endCxn id="1099" idx="5"/>
          </p:cNvCxnSpPr>
          <p:nvPr/>
        </p:nvCxnSpPr>
        <p:spPr>
          <a:xfrm flipH="1" flipV="1">
            <a:off x="3583878" y="3312653"/>
            <a:ext cx="146031" cy="628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Connecteur droit 1113">
            <a:extLst>
              <a:ext uri="{FF2B5EF4-FFF2-40B4-BE49-F238E27FC236}">
                <a16:creationId xmlns:a16="http://schemas.microsoft.com/office/drawing/2014/main" id="{F259222A-D3D7-E5CE-4387-A89FF8B1A21A}"/>
              </a:ext>
            </a:extLst>
          </p:cNvPr>
          <p:cNvCxnSpPr>
            <a:cxnSpLocks/>
            <a:stCxn id="1081" idx="0"/>
            <a:endCxn id="51" idx="4"/>
          </p:cNvCxnSpPr>
          <p:nvPr/>
        </p:nvCxnSpPr>
        <p:spPr>
          <a:xfrm flipV="1">
            <a:off x="3774671" y="3468769"/>
            <a:ext cx="38448" cy="1017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Connecteur droit 1114">
            <a:extLst>
              <a:ext uri="{FF2B5EF4-FFF2-40B4-BE49-F238E27FC236}">
                <a16:creationId xmlns:a16="http://schemas.microsoft.com/office/drawing/2014/main" id="{FD8027DA-B81B-5B68-7A51-DB32AAC2000D}"/>
              </a:ext>
            </a:extLst>
          </p:cNvPr>
          <p:cNvCxnSpPr>
            <a:cxnSpLocks/>
            <a:stCxn id="1081" idx="4"/>
            <a:endCxn id="54" idx="0"/>
          </p:cNvCxnSpPr>
          <p:nvPr/>
        </p:nvCxnSpPr>
        <p:spPr>
          <a:xfrm>
            <a:off x="3774671" y="3757145"/>
            <a:ext cx="38448" cy="1017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cteur droit 1116">
            <a:extLst>
              <a:ext uri="{FF2B5EF4-FFF2-40B4-BE49-F238E27FC236}">
                <a16:creationId xmlns:a16="http://schemas.microsoft.com/office/drawing/2014/main" id="{3A9F340F-69AC-17CD-BA2B-36A65E429168}"/>
              </a:ext>
            </a:extLst>
          </p:cNvPr>
          <p:cNvCxnSpPr>
            <a:cxnSpLocks/>
            <a:stCxn id="1082" idx="1"/>
            <a:endCxn id="54" idx="4"/>
          </p:cNvCxnSpPr>
          <p:nvPr/>
        </p:nvCxnSpPr>
        <p:spPr>
          <a:xfrm flipH="1" flipV="1">
            <a:off x="3813119" y="4045522"/>
            <a:ext cx="42868" cy="721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Connecteur droit 1117">
            <a:extLst>
              <a:ext uri="{FF2B5EF4-FFF2-40B4-BE49-F238E27FC236}">
                <a16:creationId xmlns:a16="http://schemas.microsoft.com/office/drawing/2014/main" id="{C7D28C89-2C8A-335A-E2A1-C4252DD7A095}"/>
              </a:ext>
            </a:extLst>
          </p:cNvPr>
          <p:cNvCxnSpPr>
            <a:cxnSpLocks/>
            <a:stCxn id="1082" idx="5"/>
            <a:endCxn id="1062" idx="1"/>
          </p:cNvCxnSpPr>
          <p:nvPr/>
        </p:nvCxnSpPr>
        <p:spPr>
          <a:xfrm>
            <a:off x="3973666" y="4249598"/>
            <a:ext cx="68373" cy="1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cteur droit 1119">
            <a:extLst>
              <a:ext uri="{FF2B5EF4-FFF2-40B4-BE49-F238E27FC236}">
                <a16:creationId xmlns:a16="http://schemas.microsoft.com/office/drawing/2014/main" id="{8E630475-6707-E27B-D998-E070447FD38E}"/>
              </a:ext>
            </a:extLst>
          </p:cNvPr>
          <p:cNvCxnSpPr>
            <a:cxnSpLocks/>
            <a:stCxn id="1062" idx="6"/>
            <a:endCxn id="1084" idx="2"/>
          </p:cNvCxnSpPr>
          <p:nvPr/>
        </p:nvCxnSpPr>
        <p:spPr>
          <a:xfrm flipV="1">
            <a:off x="4184088" y="4274216"/>
            <a:ext cx="48517" cy="426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Connecteur droit 1120">
            <a:extLst>
              <a:ext uri="{FF2B5EF4-FFF2-40B4-BE49-F238E27FC236}">
                <a16:creationId xmlns:a16="http://schemas.microsoft.com/office/drawing/2014/main" id="{38A87B23-70D6-C704-53B7-99705F47E257}"/>
              </a:ext>
            </a:extLst>
          </p:cNvPr>
          <p:cNvCxnSpPr>
            <a:cxnSpLocks/>
            <a:stCxn id="1081" idx="3"/>
            <a:endCxn id="1105" idx="6"/>
          </p:cNvCxnSpPr>
          <p:nvPr/>
        </p:nvCxnSpPr>
        <p:spPr>
          <a:xfrm flipH="1">
            <a:off x="3479729" y="3729815"/>
            <a:ext cx="236103" cy="129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Connecteur droit 1122">
            <a:extLst>
              <a:ext uri="{FF2B5EF4-FFF2-40B4-BE49-F238E27FC236}">
                <a16:creationId xmlns:a16="http://schemas.microsoft.com/office/drawing/2014/main" id="{67F8B165-DED0-A243-E395-9D3067F55FCD}"/>
              </a:ext>
            </a:extLst>
          </p:cNvPr>
          <p:cNvCxnSpPr>
            <a:cxnSpLocks/>
            <a:stCxn id="1063" idx="0"/>
            <a:endCxn id="1084" idx="5"/>
          </p:cNvCxnSpPr>
          <p:nvPr/>
        </p:nvCxnSpPr>
        <p:spPr>
          <a:xfrm flipH="1" flipV="1">
            <a:off x="4374654" y="4340197"/>
            <a:ext cx="30137" cy="328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Connecteur droit 1123">
            <a:extLst>
              <a:ext uri="{FF2B5EF4-FFF2-40B4-BE49-F238E27FC236}">
                <a16:creationId xmlns:a16="http://schemas.microsoft.com/office/drawing/2014/main" id="{0793CC52-D1BA-7AE9-9B42-029571B91D8B}"/>
              </a:ext>
            </a:extLst>
          </p:cNvPr>
          <p:cNvCxnSpPr>
            <a:cxnSpLocks/>
            <a:stCxn id="1063" idx="6"/>
            <a:endCxn id="1098" idx="3"/>
          </p:cNvCxnSpPr>
          <p:nvPr/>
        </p:nvCxnSpPr>
        <p:spPr>
          <a:xfrm flipV="1">
            <a:off x="4488001" y="4433507"/>
            <a:ext cx="24089" cy="328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Connecteur droit 1124">
            <a:extLst>
              <a:ext uri="{FF2B5EF4-FFF2-40B4-BE49-F238E27FC236}">
                <a16:creationId xmlns:a16="http://schemas.microsoft.com/office/drawing/2014/main" id="{7537CB91-4897-AB99-6C20-6FBB06574D16}"/>
              </a:ext>
            </a:extLst>
          </p:cNvPr>
          <p:cNvCxnSpPr>
            <a:cxnSpLocks/>
            <a:stCxn id="1085" idx="1"/>
            <a:endCxn id="1098" idx="5"/>
          </p:cNvCxnSpPr>
          <p:nvPr/>
        </p:nvCxnSpPr>
        <p:spPr>
          <a:xfrm flipH="1" flipV="1">
            <a:off x="4629769" y="4433507"/>
            <a:ext cx="48462" cy="3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Connecteur droit 1125">
            <a:extLst>
              <a:ext uri="{FF2B5EF4-FFF2-40B4-BE49-F238E27FC236}">
                <a16:creationId xmlns:a16="http://schemas.microsoft.com/office/drawing/2014/main" id="{2D949F16-0A3D-D277-86EE-32DC33DFF671}"/>
              </a:ext>
            </a:extLst>
          </p:cNvPr>
          <p:cNvCxnSpPr>
            <a:cxnSpLocks/>
            <a:stCxn id="1094" idx="2"/>
            <a:endCxn id="1085" idx="6"/>
          </p:cNvCxnSpPr>
          <p:nvPr/>
        </p:nvCxnSpPr>
        <p:spPr>
          <a:xfrm>
            <a:off x="4811100" y="4418408"/>
            <a:ext cx="9180" cy="85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Connecteur droit 1126">
            <a:extLst>
              <a:ext uri="{FF2B5EF4-FFF2-40B4-BE49-F238E27FC236}">
                <a16:creationId xmlns:a16="http://schemas.microsoft.com/office/drawing/2014/main" id="{293304F0-68A1-1A74-C5ED-69FB4EDAEBA0}"/>
              </a:ext>
            </a:extLst>
          </p:cNvPr>
          <p:cNvCxnSpPr>
            <a:cxnSpLocks/>
            <a:stCxn id="1066" idx="0"/>
            <a:endCxn id="1087" idx="4"/>
          </p:cNvCxnSpPr>
          <p:nvPr/>
        </p:nvCxnSpPr>
        <p:spPr>
          <a:xfrm flipV="1">
            <a:off x="5042847" y="4260577"/>
            <a:ext cx="3517" cy="219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Connecteur droit 1128">
            <a:extLst>
              <a:ext uri="{FF2B5EF4-FFF2-40B4-BE49-F238E27FC236}">
                <a16:creationId xmlns:a16="http://schemas.microsoft.com/office/drawing/2014/main" id="{3322DAEC-6196-3A67-1683-EA11597CF973}"/>
              </a:ext>
            </a:extLst>
          </p:cNvPr>
          <p:cNvCxnSpPr>
            <a:cxnSpLocks/>
            <a:stCxn id="1068" idx="4"/>
            <a:endCxn id="1087" idx="0"/>
          </p:cNvCxnSpPr>
          <p:nvPr/>
        </p:nvCxnSpPr>
        <p:spPr>
          <a:xfrm flipH="1">
            <a:off x="5046363" y="3949250"/>
            <a:ext cx="88752" cy="12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Connecteur droit 1129">
            <a:extLst>
              <a:ext uri="{FF2B5EF4-FFF2-40B4-BE49-F238E27FC236}">
                <a16:creationId xmlns:a16="http://schemas.microsoft.com/office/drawing/2014/main" id="{435A67F6-6575-1206-96B5-29DBF61AAA29}"/>
              </a:ext>
            </a:extLst>
          </p:cNvPr>
          <p:cNvCxnSpPr>
            <a:cxnSpLocks/>
            <a:stCxn id="1068" idx="5"/>
            <a:endCxn id="1109" idx="1"/>
          </p:cNvCxnSpPr>
          <p:nvPr/>
        </p:nvCxnSpPr>
        <p:spPr>
          <a:xfrm>
            <a:off x="5193954" y="3921920"/>
            <a:ext cx="132501" cy="57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Connecteur droit 1131">
            <a:extLst>
              <a:ext uri="{FF2B5EF4-FFF2-40B4-BE49-F238E27FC236}">
                <a16:creationId xmlns:a16="http://schemas.microsoft.com/office/drawing/2014/main" id="{73713849-0E36-8CB9-96A1-AB4F7B0B925B}"/>
              </a:ext>
            </a:extLst>
          </p:cNvPr>
          <p:cNvCxnSpPr>
            <a:cxnSpLocks/>
            <a:stCxn id="1068" idx="0"/>
            <a:endCxn id="1088" idx="4"/>
          </p:cNvCxnSpPr>
          <p:nvPr/>
        </p:nvCxnSpPr>
        <p:spPr>
          <a:xfrm flipH="1" flipV="1">
            <a:off x="5117982" y="3692467"/>
            <a:ext cx="17134" cy="701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Connecteur droit 1132">
            <a:extLst>
              <a:ext uri="{FF2B5EF4-FFF2-40B4-BE49-F238E27FC236}">
                <a16:creationId xmlns:a16="http://schemas.microsoft.com/office/drawing/2014/main" id="{901B7224-5717-5DFE-6695-A58B1E6AF26C}"/>
              </a:ext>
            </a:extLst>
          </p:cNvPr>
          <p:cNvCxnSpPr>
            <a:cxnSpLocks/>
            <a:stCxn id="53" idx="1"/>
            <a:endCxn id="1078" idx="5"/>
          </p:cNvCxnSpPr>
          <p:nvPr/>
        </p:nvCxnSpPr>
        <p:spPr>
          <a:xfrm flipH="1" flipV="1">
            <a:off x="4974605" y="3298786"/>
            <a:ext cx="48743" cy="38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Connecteur droit 1133">
            <a:extLst>
              <a:ext uri="{FF2B5EF4-FFF2-40B4-BE49-F238E27FC236}">
                <a16:creationId xmlns:a16="http://schemas.microsoft.com/office/drawing/2014/main" id="{48153B86-417E-87B5-EA3B-C8B04B1F85D3}"/>
              </a:ext>
            </a:extLst>
          </p:cNvPr>
          <p:cNvCxnSpPr>
            <a:cxnSpLocks/>
            <a:stCxn id="1108" idx="3"/>
            <a:endCxn id="53" idx="7"/>
          </p:cNvCxnSpPr>
          <p:nvPr/>
        </p:nvCxnSpPr>
        <p:spPr>
          <a:xfrm flipH="1">
            <a:off x="5141026" y="3130112"/>
            <a:ext cx="137515" cy="207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Connecteur droit 1134">
            <a:extLst>
              <a:ext uri="{FF2B5EF4-FFF2-40B4-BE49-F238E27FC236}">
                <a16:creationId xmlns:a16="http://schemas.microsoft.com/office/drawing/2014/main" id="{E975F5A2-A2B6-7AB4-AC7F-9BC0EE8A54DF}"/>
              </a:ext>
            </a:extLst>
          </p:cNvPr>
          <p:cNvCxnSpPr>
            <a:cxnSpLocks/>
            <a:stCxn id="1108" idx="7"/>
            <a:endCxn id="1097" idx="4"/>
          </p:cNvCxnSpPr>
          <p:nvPr/>
        </p:nvCxnSpPr>
        <p:spPr>
          <a:xfrm flipV="1">
            <a:off x="5396219" y="2882738"/>
            <a:ext cx="37683" cy="115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Connecteur droit 1135">
            <a:extLst>
              <a:ext uri="{FF2B5EF4-FFF2-40B4-BE49-F238E27FC236}">
                <a16:creationId xmlns:a16="http://schemas.microsoft.com/office/drawing/2014/main" id="{6DF66C7D-6247-AB4B-8F9E-753D838B8C21}"/>
              </a:ext>
            </a:extLst>
          </p:cNvPr>
          <p:cNvCxnSpPr>
            <a:cxnSpLocks/>
            <a:stCxn id="1076" idx="4"/>
            <a:endCxn id="1078" idx="0"/>
          </p:cNvCxnSpPr>
          <p:nvPr/>
        </p:nvCxnSpPr>
        <p:spPr>
          <a:xfrm flipH="1">
            <a:off x="4915766" y="3093318"/>
            <a:ext cx="30271" cy="46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Connecteur droit 1136">
            <a:extLst>
              <a:ext uri="{FF2B5EF4-FFF2-40B4-BE49-F238E27FC236}">
                <a16:creationId xmlns:a16="http://schemas.microsoft.com/office/drawing/2014/main" id="{F5F46DD4-40F1-8D55-2AA0-62E798D27340}"/>
              </a:ext>
            </a:extLst>
          </p:cNvPr>
          <p:cNvCxnSpPr>
            <a:cxnSpLocks/>
            <a:stCxn id="1079" idx="5"/>
            <a:endCxn id="1078" idx="1"/>
          </p:cNvCxnSpPr>
          <p:nvPr/>
        </p:nvCxnSpPr>
        <p:spPr>
          <a:xfrm>
            <a:off x="4780398" y="3120527"/>
            <a:ext cx="76528" cy="462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Connecteur droit 1137">
            <a:extLst>
              <a:ext uri="{FF2B5EF4-FFF2-40B4-BE49-F238E27FC236}">
                <a16:creationId xmlns:a16="http://schemas.microsoft.com/office/drawing/2014/main" id="{A1622DDE-21DB-79CC-7951-F356DC9EE843}"/>
              </a:ext>
            </a:extLst>
          </p:cNvPr>
          <p:cNvCxnSpPr>
            <a:cxnSpLocks/>
            <a:stCxn id="1079" idx="1"/>
            <a:endCxn id="1090" idx="5"/>
          </p:cNvCxnSpPr>
          <p:nvPr/>
        </p:nvCxnSpPr>
        <p:spPr>
          <a:xfrm flipH="1" flipV="1">
            <a:off x="4618202" y="2955166"/>
            <a:ext cx="44518" cy="33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Connecteur droit 1138">
            <a:extLst>
              <a:ext uri="{FF2B5EF4-FFF2-40B4-BE49-F238E27FC236}">
                <a16:creationId xmlns:a16="http://schemas.microsoft.com/office/drawing/2014/main" id="{592FBA82-6398-8CE7-2C65-43EE01BAEEB7}"/>
              </a:ext>
            </a:extLst>
          </p:cNvPr>
          <p:cNvCxnSpPr>
            <a:cxnSpLocks/>
            <a:stCxn id="1079" idx="0"/>
            <a:endCxn id="50" idx="4"/>
          </p:cNvCxnSpPr>
          <p:nvPr/>
        </p:nvCxnSpPr>
        <p:spPr>
          <a:xfrm flipV="1">
            <a:off x="4721560" y="2906698"/>
            <a:ext cx="4225" cy="545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Connecteur droit 1139">
            <a:extLst>
              <a:ext uri="{FF2B5EF4-FFF2-40B4-BE49-F238E27FC236}">
                <a16:creationId xmlns:a16="http://schemas.microsoft.com/office/drawing/2014/main" id="{7F86416D-74F4-FEE9-126D-2623574FA192}"/>
              </a:ext>
            </a:extLst>
          </p:cNvPr>
          <p:cNvCxnSpPr>
            <a:cxnSpLocks/>
            <a:stCxn id="1093" idx="2"/>
            <a:endCxn id="49" idx="7"/>
          </p:cNvCxnSpPr>
          <p:nvPr/>
        </p:nvCxnSpPr>
        <p:spPr>
          <a:xfrm flipH="1">
            <a:off x="4326138" y="2810603"/>
            <a:ext cx="18618" cy="301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1140">
            <a:extLst>
              <a:ext uri="{FF2B5EF4-FFF2-40B4-BE49-F238E27FC236}">
                <a16:creationId xmlns:a16="http://schemas.microsoft.com/office/drawing/2014/main" id="{F0A331BA-6291-6BAD-BA56-A33C192F4EEB}"/>
              </a:ext>
            </a:extLst>
          </p:cNvPr>
          <p:cNvCxnSpPr>
            <a:cxnSpLocks/>
            <a:stCxn id="49" idx="3"/>
            <a:endCxn id="1072" idx="7"/>
          </p:cNvCxnSpPr>
          <p:nvPr/>
        </p:nvCxnSpPr>
        <p:spPr>
          <a:xfrm flipH="1">
            <a:off x="4103736" y="2972678"/>
            <a:ext cx="104724" cy="213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Connecteur droit 1141">
            <a:extLst>
              <a:ext uri="{FF2B5EF4-FFF2-40B4-BE49-F238E27FC236}">
                <a16:creationId xmlns:a16="http://schemas.microsoft.com/office/drawing/2014/main" id="{860784F2-5F2C-1DF3-4AD4-82E63E023E71}"/>
              </a:ext>
            </a:extLst>
          </p:cNvPr>
          <p:cNvCxnSpPr>
            <a:cxnSpLocks/>
            <a:stCxn id="1072" idx="2"/>
            <a:endCxn id="1075" idx="7"/>
          </p:cNvCxnSpPr>
          <p:nvPr/>
        </p:nvCxnSpPr>
        <p:spPr>
          <a:xfrm flipH="1">
            <a:off x="3876201" y="3060052"/>
            <a:ext cx="85486" cy="218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Connecteur droit 1142">
            <a:extLst>
              <a:ext uri="{FF2B5EF4-FFF2-40B4-BE49-F238E27FC236}">
                <a16:creationId xmlns:a16="http://schemas.microsoft.com/office/drawing/2014/main" id="{8393BA0C-3BC3-189E-819B-99A72B5CDD5D}"/>
              </a:ext>
            </a:extLst>
          </p:cNvPr>
          <p:cNvCxnSpPr>
            <a:cxnSpLocks/>
            <a:stCxn id="47" idx="3"/>
            <a:endCxn id="1075" idx="0"/>
          </p:cNvCxnSpPr>
          <p:nvPr/>
        </p:nvCxnSpPr>
        <p:spPr>
          <a:xfrm flipH="1">
            <a:off x="3817362" y="2962986"/>
            <a:ext cx="37298" cy="91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Connecteur droit 1143">
            <a:extLst>
              <a:ext uri="{FF2B5EF4-FFF2-40B4-BE49-F238E27FC236}">
                <a16:creationId xmlns:a16="http://schemas.microsoft.com/office/drawing/2014/main" id="{5B6D1D77-CEA4-D688-F2C2-AB6933CFB15A}"/>
              </a:ext>
            </a:extLst>
          </p:cNvPr>
          <p:cNvCxnSpPr>
            <a:cxnSpLocks/>
            <a:stCxn id="47" idx="0"/>
            <a:endCxn id="1102" idx="5"/>
          </p:cNvCxnSpPr>
          <p:nvPr/>
        </p:nvCxnSpPr>
        <p:spPr>
          <a:xfrm flipH="1" flipV="1">
            <a:off x="3835653" y="2639194"/>
            <a:ext cx="77847" cy="164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0B3C8E87-F1C9-A285-59ED-49BEDC1EFB7F}"/>
              </a:ext>
            </a:extLst>
          </p:cNvPr>
          <p:cNvCxnSpPr>
            <a:cxnSpLocks/>
            <a:stCxn id="1073" idx="2"/>
            <a:endCxn id="47" idx="7"/>
          </p:cNvCxnSpPr>
          <p:nvPr/>
        </p:nvCxnSpPr>
        <p:spPr>
          <a:xfrm flipH="1">
            <a:off x="3972338" y="2789427"/>
            <a:ext cx="33451" cy="415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AD28563E-88B8-67C8-25B0-8AB1FE036F72}"/>
              </a:ext>
            </a:extLst>
          </p:cNvPr>
          <p:cNvCxnSpPr>
            <a:cxnSpLocks/>
            <a:stCxn id="1069" idx="5"/>
            <a:endCxn id="1099" idx="1"/>
          </p:cNvCxnSpPr>
          <p:nvPr/>
        </p:nvCxnSpPr>
        <p:spPr>
          <a:xfrm>
            <a:off x="3251294" y="3065988"/>
            <a:ext cx="214907" cy="1147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9F6BADD0-36F7-46D0-02F1-D56A69B9615B}"/>
              </a:ext>
            </a:extLst>
          </p:cNvPr>
          <p:cNvCxnSpPr>
            <a:cxnSpLocks/>
            <a:stCxn id="1069" idx="1"/>
            <a:endCxn id="1101" idx="4"/>
          </p:cNvCxnSpPr>
          <p:nvPr/>
        </p:nvCxnSpPr>
        <p:spPr>
          <a:xfrm flipH="1" flipV="1">
            <a:off x="2973910" y="2502445"/>
            <a:ext cx="159705" cy="431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AC01935E-8211-92FA-B0F5-D5B78C04AA7A}"/>
              </a:ext>
            </a:extLst>
          </p:cNvPr>
          <p:cNvCxnSpPr>
            <a:cxnSpLocks/>
            <a:stCxn id="1102" idx="0"/>
            <a:endCxn id="1070" idx="4"/>
          </p:cNvCxnSpPr>
          <p:nvPr/>
        </p:nvCxnSpPr>
        <p:spPr>
          <a:xfrm flipH="1" flipV="1">
            <a:off x="3608250" y="2172616"/>
            <a:ext cx="168564" cy="3072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Connecteur droit 1148">
            <a:extLst>
              <a:ext uri="{FF2B5EF4-FFF2-40B4-BE49-F238E27FC236}">
                <a16:creationId xmlns:a16="http://schemas.microsoft.com/office/drawing/2014/main" id="{C7EAFE5E-C264-2D7F-DC31-617D9BDAB250}"/>
              </a:ext>
            </a:extLst>
          </p:cNvPr>
          <p:cNvCxnSpPr>
            <a:cxnSpLocks/>
            <a:stCxn id="1091" idx="0"/>
            <a:endCxn id="1107" idx="3"/>
          </p:cNvCxnSpPr>
          <p:nvPr/>
        </p:nvCxnSpPr>
        <p:spPr>
          <a:xfrm flipV="1">
            <a:off x="4394755" y="2009637"/>
            <a:ext cx="542875" cy="5545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Connecteur droit 1149">
            <a:extLst>
              <a:ext uri="{FF2B5EF4-FFF2-40B4-BE49-F238E27FC236}">
                <a16:creationId xmlns:a16="http://schemas.microsoft.com/office/drawing/2014/main" id="{32691AA1-FAD1-9AF0-36D2-D60A1BDC9D74}"/>
              </a:ext>
            </a:extLst>
          </p:cNvPr>
          <p:cNvCxnSpPr>
            <a:cxnSpLocks/>
            <a:stCxn id="1095" idx="4"/>
            <a:endCxn id="1097" idx="0"/>
          </p:cNvCxnSpPr>
          <p:nvPr/>
        </p:nvCxnSpPr>
        <p:spPr>
          <a:xfrm flipH="1">
            <a:off x="5433901" y="2315824"/>
            <a:ext cx="164354" cy="3802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Connecteur droit 1150">
            <a:extLst>
              <a:ext uri="{FF2B5EF4-FFF2-40B4-BE49-F238E27FC236}">
                <a16:creationId xmlns:a16="http://schemas.microsoft.com/office/drawing/2014/main" id="{60C41E9F-6EA0-9B35-CCF1-222A7AAD4635}"/>
              </a:ext>
            </a:extLst>
          </p:cNvPr>
          <p:cNvCxnSpPr>
            <a:cxnSpLocks/>
            <a:stCxn id="1078" idx="7"/>
            <a:endCxn id="1097" idx="3"/>
          </p:cNvCxnSpPr>
          <p:nvPr/>
        </p:nvCxnSpPr>
        <p:spPr>
          <a:xfrm flipV="1">
            <a:off x="4974605" y="2855408"/>
            <a:ext cx="400458" cy="311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Connecteur droit 1151">
            <a:extLst>
              <a:ext uri="{FF2B5EF4-FFF2-40B4-BE49-F238E27FC236}">
                <a16:creationId xmlns:a16="http://schemas.microsoft.com/office/drawing/2014/main" id="{C14C2AA9-E723-D33E-7668-7EEFC90C2CC0}"/>
              </a:ext>
            </a:extLst>
          </p:cNvPr>
          <p:cNvCxnSpPr>
            <a:cxnSpLocks/>
            <a:stCxn id="1105" idx="3"/>
            <a:endCxn id="1104" idx="7"/>
          </p:cNvCxnSpPr>
          <p:nvPr/>
        </p:nvCxnSpPr>
        <p:spPr>
          <a:xfrm flipH="1">
            <a:off x="3069211" y="3924817"/>
            <a:ext cx="268468" cy="525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Connecteur droit 1152">
            <a:extLst>
              <a:ext uri="{FF2B5EF4-FFF2-40B4-BE49-F238E27FC236}">
                <a16:creationId xmlns:a16="http://schemas.microsoft.com/office/drawing/2014/main" id="{46C2C2A7-0338-2BC2-6690-EF99AE4F35D5}"/>
              </a:ext>
            </a:extLst>
          </p:cNvPr>
          <p:cNvCxnSpPr>
            <a:cxnSpLocks/>
            <a:stCxn id="1063" idx="4"/>
            <a:endCxn id="1065" idx="1"/>
          </p:cNvCxnSpPr>
          <p:nvPr/>
        </p:nvCxnSpPr>
        <p:spPr>
          <a:xfrm>
            <a:off x="4404791" y="4559716"/>
            <a:ext cx="14937" cy="1432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Connecteur droit 1153">
            <a:extLst>
              <a:ext uri="{FF2B5EF4-FFF2-40B4-BE49-F238E27FC236}">
                <a16:creationId xmlns:a16="http://schemas.microsoft.com/office/drawing/2014/main" id="{C5AB2CC3-9FE9-C041-E83B-922660A1074C}"/>
              </a:ext>
            </a:extLst>
          </p:cNvPr>
          <p:cNvCxnSpPr>
            <a:cxnSpLocks/>
            <a:stCxn id="1075" idx="2"/>
            <a:endCxn id="1099" idx="7"/>
          </p:cNvCxnSpPr>
          <p:nvPr/>
        </p:nvCxnSpPr>
        <p:spPr>
          <a:xfrm flipH="1">
            <a:off x="3583878" y="3147857"/>
            <a:ext cx="150273" cy="328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Connecteur droit 1154">
            <a:extLst>
              <a:ext uri="{FF2B5EF4-FFF2-40B4-BE49-F238E27FC236}">
                <a16:creationId xmlns:a16="http://schemas.microsoft.com/office/drawing/2014/main" id="{84171EFD-63F2-7220-E14D-042B36CE9648}"/>
              </a:ext>
            </a:extLst>
          </p:cNvPr>
          <p:cNvCxnSpPr>
            <a:cxnSpLocks/>
            <a:stCxn id="50" idx="0"/>
            <a:endCxn id="1107" idx="4"/>
          </p:cNvCxnSpPr>
          <p:nvPr/>
        </p:nvCxnSpPr>
        <p:spPr>
          <a:xfrm flipV="1">
            <a:off x="4725784" y="2036967"/>
            <a:ext cx="270685" cy="6831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6" name="Rectangle: Rounded Corners 80">
            <a:extLst>
              <a:ext uri="{FF2B5EF4-FFF2-40B4-BE49-F238E27FC236}">
                <a16:creationId xmlns:a16="http://schemas.microsoft.com/office/drawing/2014/main" id="{868FC936-AF5D-9599-B46D-53447F758A41}"/>
              </a:ext>
            </a:extLst>
          </p:cNvPr>
          <p:cNvSpPr/>
          <p:nvPr/>
        </p:nvSpPr>
        <p:spPr>
          <a:xfrm>
            <a:off x="2853165" y="4631322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57" name="Rectangle: Rounded Corners 80">
            <a:extLst>
              <a:ext uri="{FF2B5EF4-FFF2-40B4-BE49-F238E27FC236}">
                <a16:creationId xmlns:a16="http://schemas.microsoft.com/office/drawing/2014/main" id="{72D23820-5393-1B57-354A-6013B8E6D6B6}"/>
              </a:ext>
            </a:extLst>
          </p:cNvPr>
          <p:cNvSpPr/>
          <p:nvPr/>
        </p:nvSpPr>
        <p:spPr>
          <a:xfrm>
            <a:off x="3269774" y="3989081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58" name="Rectangle: Rounded Corners 80">
            <a:extLst>
              <a:ext uri="{FF2B5EF4-FFF2-40B4-BE49-F238E27FC236}">
                <a16:creationId xmlns:a16="http://schemas.microsoft.com/office/drawing/2014/main" id="{F82DE320-65DB-17FD-B11B-2FBB89105794}"/>
              </a:ext>
            </a:extLst>
          </p:cNvPr>
          <p:cNvSpPr/>
          <p:nvPr/>
        </p:nvSpPr>
        <p:spPr>
          <a:xfrm>
            <a:off x="3006868" y="3121459"/>
            <a:ext cx="280451" cy="149750"/>
          </a:xfrm>
          <a:prstGeom prst="roundRect">
            <a:avLst>
              <a:gd name="adj" fmla="val 7941"/>
            </a:avLst>
          </a:prstGeom>
          <a:solidFill>
            <a:srgbClr val="728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59" name="Rectangle: Rounded Corners 80">
            <a:extLst>
              <a:ext uri="{FF2B5EF4-FFF2-40B4-BE49-F238E27FC236}">
                <a16:creationId xmlns:a16="http://schemas.microsoft.com/office/drawing/2014/main" id="{674B9671-A40F-B45B-08E7-E4C4A43DD858}"/>
              </a:ext>
            </a:extLst>
          </p:cNvPr>
          <p:cNvSpPr/>
          <p:nvPr/>
        </p:nvSpPr>
        <p:spPr>
          <a:xfrm>
            <a:off x="2809302" y="2524771"/>
            <a:ext cx="280451" cy="149750"/>
          </a:xfrm>
          <a:prstGeom prst="roundRect">
            <a:avLst>
              <a:gd name="adj" fmla="val 7941"/>
            </a:avLst>
          </a:prstGeom>
          <a:solidFill>
            <a:srgbClr val="728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60" name="Rectangle: Rounded Corners 80">
            <a:extLst>
              <a:ext uri="{FF2B5EF4-FFF2-40B4-BE49-F238E27FC236}">
                <a16:creationId xmlns:a16="http://schemas.microsoft.com/office/drawing/2014/main" id="{D1BB8494-5970-13D7-5A4D-587A622660A0}"/>
              </a:ext>
            </a:extLst>
          </p:cNvPr>
          <p:cNvSpPr/>
          <p:nvPr/>
        </p:nvSpPr>
        <p:spPr>
          <a:xfrm>
            <a:off x="3358747" y="3348805"/>
            <a:ext cx="280451" cy="149750"/>
          </a:xfrm>
          <a:prstGeom prst="roundRect">
            <a:avLst>
              <a:gd name="adj" fmla="val 7941"/>
            </a:avLst>
          </a:prstGeom>
          <a:solidFill>
            <a:srgbClr val="32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61" name="Rectangle: Rounded Corners 80">
            <a:extLst>
              <a:ext uri="{FF2B5EF4-FFF2-40B4-BE49-F238E27FC236}">
                <a16:creationId xmlns:a16="http://schemas.microsoft.com/office/drawing/2014/main" id="{41449D4E-1DCC-9D1F-A856-1A35DD073DA4}"/>
              </a:ext>
            </a:extLst>
          </p:cNvPr>
          <p:cNvSpPr/>
          <p:nvPr/>
        </p:nvSpPr>
        <p:spPr>
          <a:xfrm>
            <a:off x="3411009" y="2191051"/>
            <a:ext cx="280451" cy="149750"/>
          </a:xfrm>
          <a:prstGeom prst="roundRect">
            <a:avLst>
              <a:gd name="adj" fmla="val 7941"/>
            </a:avLst>
          </a:prstGeom>
          <a:solidFill>
            <a:srgbClr val="8BB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62" name="Rectangle: Rounded Corners 80">
            <a:extLst>
              <a:ext uri="{FF2B5EF4-FFF2-40B4-BE49-F238E27FC236}">
                <a16:creationId xmlns:a16="http://schemas.microsoft.com/office/drawing/2014/main" id="{6A56F734-11C7-590A-7947-47EFAAA75AE5}"/>
              </a:ext>
            </a:extLst>
          </p:cNvPr>
          <p:cNvSpPr/>
          <p:nvPr/>
        </p:nvSpPr>
        <p:spPr>
          <a:xfrm>
            <a:off x="3589893" y="2693046"/>
            <a:ext cx="280451" cy="149750"/>
          </a:xfrm>
          <a:prstGeom prst="roundRect">
            <a:avLst>
              <a:gd name="adj" fmla="val 7941"/>
            </a:avLst>
          </a:prstGeom>
          <a:solidFill>
            <a:srgbClr val="8BB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63" name="Rectangle: Rounded Corners 80">
            <a:extLst>
              <a:ext uri="{FF2B5EF4-FFF2-40B4-BE49-F238E27FC236}">
                <a16:creationId xmlns:a16="http://schemas.microsoft.com/office/drawing/2014/main" id="{8918EE60-70ED-F8B9-8A29-964F49802A49}"/>
              </a:ext>
            </a:extLst>
          </p:cNvPr>
          <p:cNvSpPr/>
          <p:nvPr/>
        </p:nvSpPr>
        <p:spPr>
          <a:xfrm>
            <a:off x="4875895" y="2054327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64" name="Rectangle: Rounded Corners 80">
            <a:extLst>
              <a:ext uri="{FF2B5EF4-FFF2-40B4-BE49-F238E27FC236}">
                <a16:creationId xmlns:a16="http://schemas.microsoft.com/office/drawing/2014/main" id="{9DEE91B7-F549-37C9-798B-8B50F4FAA6CD}"/>
              </a:ext>
            </a:extLst>
          </p:cNvPr>
          <p:cNvSpPr/>
          <p:nvPr/>
        </p:nvSpPr>
        <p:spPr>
          <a:xfrm>
            <a:off x="5482446" y="2359745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65" name="Rectangle: Rounded Corners 80">
            <a:extLst>
              <a:ext uri="{FF2B5EF4-FFF2-40B4-BE49-F238E27FC236}">
                <a16:creationId xmlns:a16="http://schemas.microsoft.com/office/drawing/2014/main" id="{9C81648D-8EA0-CC7F-6B51-5ACB40207D71}"/>
              </a:ext>
            </a:extLst>
          </p:cNvPr>
          <p:cNvSpPr/>
          <p:nvPr/>
        </p:nvSpPr>
        <p:spPr>
          <a:xfrm>
            <a:off x="5541241" y="2714602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66" name="Rectangle: Rounded Corners 80">
            <a:extLst>
              <a:ext uri="{FF2B5EF4-FFF2-40B4-BE49-F238E27FC236}">
                <a16:creationId xmlns:a16="http://schemas.microsoft.com/office/drawing/2014/main" id="{1A827BB8-871F-1AB8-CF8C-9F93E117C4EB}"/>
              </a:ext>
            </a:extLst>
          </p:cNvPr>
          <p:cNvSpPr/>
          <p:nvPr/>
        </p:nvSpPr>
        <p:spPr>
          <a:xfrm>
            <a:off x="5492847" y="3005749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67" name="Rectangle: Rounded Corners 80">
            <a:extLst>
              <a:ext uri="{FF2B5EF4-FFF2-40B4-BE49-F238E27FC236}">
                <a16:creationId xmlns:a16="http://schemas.microsoft.com/office/drawing/2014/main" id="{9885527D-97F6-7344-379D-60004F564850}"/>
              </a:ext>
            </a:extLst>
          </p:cNvPr>
          <p:cNvSpPr/>
          <p:nvPr/>
        </p:nvSpPr>
        <p:spPr>
          <a:xfrm>
            <a:off x="5200939" y="3312308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68" name="Rectangle: Rounded Corners 80">
            <a:extLst>
              <a:ext uri="{FF2B5EF4-FFF2-40B4-BE49-F238E27FC236}">
                <a16:creationId xmlns:a16="http://schemas.microsoft.com/office/drawing/2014/main" id="{8D15CD11-BE99-0359-4FBD-182C13334096}"/>
              </a:ext>
            </a:extLst>
          </p:cNvPr>
          <p:cNvSpPr/>
          <p:nvPr/>
        </p:nvSpPr>
        <p:spPr>
          <a:xfrm>
            <a:off x="5234303" y="3503200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69" name="Rectangle: Rounded Corners 80">
            <a:extLst>
              <a:ext uri="{FF2B5EF4-FFF2-40B4-BE49-F238E27FC236}">
                <a16:creationId xmlns:a16="http://schemas.microsoft.com/office/drawing/2014/main" id="{9F8260A0-9C32-FEDC-37D6-0F13598C8F96}"/>
              </a:ext>
            </a:extLst>
          </p:cNvPr>
          <p:cNvSpPr/>
          <p:nvPr/>
        </p:nvSpPr>
        <p:spPr>
          <a:xfrm>
            <a:off x="5233763" y="3746150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70" name="Rectangle: Rounded Corners 80">
            <a:extLst>
              <a:ext uri="{FF2B5EF4-FFF2-40B4-BE49-F238E27FC236}">
                <a16:creationId xmlns:a16="http://schemas.microsoft.com/office/drawing/2014/main" id="{B1F2F614-AB7D-5A4E-4E6A-F1F7677903AA}"/>
              </a:ext>
            </a:extLst>
          </p:cNvPr>
          <p:cNvSpPr/>
          <p:nvPr/>
        </p:nvSpPr>
        <p:spPr>
          <a:xfrm>
            <a:off x="5513647" y="3970645"/>
            <a:ext cx="280451" cy="149750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71" name="Rectangle: Rounded Corners 80">
            <a:extLst>
              <a:ext uri="{FF2B5EF4-FFF2-40B4-BE49-F238E27FC236}">
                <a16:creationId xmlns:a16="http://schemas.microsoft.com/office/drawing/2014/main" id="{98A9A4B3-C114-5E63-DC04-2F4577C49892}"/>
              </a:ext>
            </a:extLst>
          </p:cNvPr>
          <p:cNvSpPr/>
          <p:nvPr/>
        </p:nvSpPr>
        <p:spPr>
          <a:xfrm>
            <a:off x="3943767" y="3330608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72" name="Rectangle: Rounded Corners 80">
            <a:extLst>
              <a:ext uri="{FF2B5EF4-FFF2-40B4-BE49-F238E27FC236}">
                <a16:creationId xmlns:a16="http://schemas.microsoft.com/office/drawing/2014/main" id="{A2194193-1626-6F2A-659A-CD56DD363E38}"/>
              </a:ext>
            </a:extLst>
          </p:cNvPr>
          <p:cNvSpPr/>
          <p:nvPr/>
        </p:nvSpPr>
        <p:spPr>
          <a:xfrm>
            <a:off x="3890020" y="3567750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73" name="Rectangle: Rounded Corners 80">
            <a:extLst>
              <a:ext uri="{FF2B5EF4-FFF2-40B4-BE49-F238E27FC236}">
                <a16:creationId xmlns:a16="http://schemas.microsoft.com/office/drawing/2014/main" id="{BC406E45-1DF9-EAA9-4E8D-E3F2B31D4340}"/>
              </a:ext>
            </a:extLst>
          </p:cNvPr>
          <p:cNvSpPr/>
          <p:nvPr/>
        </p:nvSpPr>
        <p:spPr>
          <a:xfrm>
            <a:off x="3935787" y="3853166"/>
            <a:ext cx="280451" cy="149750"/>
          </a:xfrm>
          <a:prstGeom prst="roundRect">
            <a:avLst>
              <a:gd name="adj" fmla="val 7941"/>
            </a:avLst>
          </a:prstGeom>
          <a:solidFill>
            <a:srgbClr val="FDF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74" name="Rectangle: Rounded Corners 80">
            <a:extLst>
              <a:ext uri="{FF2B5EF4-FFF2-40B4-BE49-F238E27FC236}">
                <a16:creationId xmlns:a16="http://schemas.microsoft.com/office/drawing/2014/main" id="{63F0A529-DE72-6A78-E0FE-45F765D3E75D}"/>
              </a:ext>
            </a:extLst>
          </p:cNvPr>
          <p:cNvSpPr/>
          <p:nvPr/>
        </p:nvSpPr>
        <p:spPr>
          <a:xfrm>
            <a:off x="3684791" y="4311087"/>
            <a:ext cx="280451" cy="149750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75" name="Rectangle: Rounded Corners 80">
            <a:extLst>
              <a:ext uri="{FF2B5EF4-FFF2-40B4-BE49-F238E27FC236}">
                <a16:creationId xmlns:a16="http://schemas.microsoft.com/office/drawing/2014/main" id="{CD3E0605-F4D7-EE27-8805-87998F11860D}"/>
              </a:ext>
            </a:extLst>
          </p:cNvPr>
          <p:cNvSpPr/>
          <p:nvPr/>
        </p:nvSpPr>
        <p:spPr>
          <a:xfrm>
            <a:off x="3958201" y="4473352"/>
            <a:ext cx="280451" cy="149750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76" name="Rectangle: Rounded Corners 80">
            <a:extLst>
              <a:ext uri="{FF2B5EF4-FFF2-40B4-BE49-F238E27FC236}">
                <a16:creationId xmlns:a16="http://schemas.microsoft.com/office/drawing/2014/main" id="{2B0A80A8-53F4-BB6B-5E8B-AC1D66B82DA4}"/>
              </a:ext>
            </a:extLst>
          </p:cNvPr>
          <p:cNvSpPr/>
          <p:nvPr/>
        </p:nvSpPr>
        <p:spPr>
          <a:xfrm>
            <a:off x="4447106" y="3179678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77" name="Rectangle: Rounded Corners 80">
            <a:extLst>
              <a:ext uri="{FF2B5EF4-FFF2-40B4-BE49-F238E27FC236}">
                <a16:creationId xmlns:a16="http://schemas.microsoft.com/office/drawing/2014/main" id="{323073BE-3E98-A2A2-4130-AA168419BC9A}"/>
              </a:ext>
            </a:extLst>
          </p:cNvPr>
          <p:cNvSpPr/>
          <p:nvPr/>
        </p:nvSpPr>
        <p:spPr>
          <a:xfrm>
            <a:off x="4267299" y="3981716"/>
            <a:ext cx="280451" cy="149750"/>
          </a:xfrm>
          <a:prstGeom prst="roundRect">
            <a:avLst>
              <a:gd name="adj" fmla="val 7941"/>
            </a:avLst>
          </a:prstGeom>
          <a:solidFill>
            <a:srgbClr val="FDF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78" name="Rectangle: Rounded Corners 80">
            <a:extLst>
              <a:ext uri="{FF2B5EF4-FFF2-40B4-BE49-F238E27FC236}">
                <a16:creationId xmlns:a16="http://schemas.microsoft.com/office/drawing/2014/main" id="{03842289-65FA-F47E-E877-5CAAC037054A}"/>
              </a:ext>
            </a:extLst>
          </p:cNvPr>
          <p:cNvSpPr/>
          <p:nvPr/>
        </p:nvSpPr>
        <p:spPr>
          <a:xfrm>
            <a:off x="4161818" y="3027337"/>
            <a:ext cx="280451" cy="149750"/>
          </a:xfrm>
          <a:prstGeom prst="roundRect">
            <a:avLst>
              <a:gd name="adj" fmla="val 7941"/>
            </a:avLst>
          </a:prstGeom>
          <a:solidFill>
            <a:srgbClr val="63F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79" name="Rectangle: Rounded Corners 80">
            <a:extLst>
              <a:ext uri="{FF2B5EF4-FFF2-40B4-BE49-F238E27FC236}">
                <a16:creationId xmlns:a16="http://schemas.microsoft.com/office/drawing/2014/main" id="{FA01F973-C3C5-651C-1D96-53E9995B5280}"/>
              </a:ext>
            </a:extLst>
          </p:cNvPr>
          <p:cNvSpPr/>
          <p:nvPr/>
        </p:nvSpPr>
        <p:spPr>
          <a:xfrm>
            <a:off x="3952154" y="2537237"/>
            <a:ext cx="280451" cy="149750"/>
          </a:xfrm>
          <a:prstGeom prst="roundRect">
            <a:avLst>
              <a:gd name="adj" fmla="val 7941"/>
            </a:avLst>
          </a:prstGeom>
          <a:solidFill>
            <a:srgbClr val="8BB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80" name="Rectangle: Rounded Corners 80">
            <a:extLst>
              <a:ext uri="{FF2B5EF4-FFF2-40B4-BE49-F238E27FC236}">
                <a16:creationId xmlns:a16="http://schemas.microsoft.com/office/drawing/2014/main" id="{162B257E-2C85-BB3D-F883-0C8DA1354022}"/>
              </a:ext>
            </a:extLst>
          </p:cNvPr>
          <p:cNvSpPr/>
          <p:nvPr/>
        </p:nvSpPr>
        <p:spPr>
          <a:xfrm>
            <a:off x="4685301" y="3911188"/>
            <a:ext cx="280451" cy="149750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81" name="Rectangle: Rounded Corners 80">
            <a:extLst>
              <a:ext uri="{FF2B5EF4-FFF2-40B4-BE49-F238E27FC236}">
                <a16:creationId xmlns:a16="http://schemas.microsoft.com/office/drawing/2014/main" id="{7317F8B2-C100-02B5-E200-9169A0F3B069}"/>
              </a:ext>
            </a:extLst>
          </p:cNvPr>
          <p:cNvSpPr/>
          <p:nvPr/>
        </p:nvSpPr>
        <p:spPr>
          <a:xfrm>
            <a:off x="4671412" y="3380655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82" name="Rectangle: Rounded Corners 80">
            <a:extLst>
              <a:ext uri="{FF2B5EF4-FFF2-40B4-BE49-F238E27FC236}">
                <a16:creationId xmlns:a16="http://schemas.microsoft.com/office/drawing/2014/main" id="{5B7B7BF4-C461-69BB-DB0D-B5F1FA738F98}"/>
              </a:ext>
            </a:extLst>
          </p:cNvPr>
          <p:cNvSpPr/>
          <p:nvPr/>
        </p:nvSpPr>
        <p:spPr>
          <a:xfrm>
            <a:off x="4728377" y="3627660"/>
            <a:ext cx="280451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83" name="Rectangle: Rounded Corners 80">
            <a:extLst>
              <a:ext uri="{FF2B5EF4-FFF2-40B4-BE49-F238E27FC236}">
                <a16:creationId xmlns:a16="http://schemas.microsoft.com/office/drawing/2014/main" id="{B6144F19-20CA-028C-6D2C-3302FE78E758}"/>
              </a:ext>
            </a:extLst>
          </p:cNvPr>
          <p:cNvSpPr/>
          <p:nvPr/>
        </p:nvSpPr>
        <p:spPr>
          <a:xfrm>
            <a:off x="5147208" y="4169122"/>
            <a:ext cx="280451" cy="149750"/>
          </a:xfrm>
          <a:prstGeom prst="roundRect">
            <a:avLst>
              <a:gd name="adj" fmla="val 7941"/>
            </a:avLst>
          </a:prstGeom>
          <a:solidFill>
            <a:srgbClr val="FC8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84" name="Rectangle: Rounded Corners 80">
            <a:extLst>
              <a:ext uri="{FF2B5EF4-FFF2-40B4-BE49-F238E27FC236}">
                <a16:creationId xmlns:a16="http://schemas.microsoft.com/office/drawing/2014/main" id="{7C079B46-48C9-AE6F-7ADF-B5FAC07F6909}"/>
              </a:ext>
            </a:extLst>
          </p:cNvPr>
          <p:cNvSpPr/>
          <p:nvPr/>
        </p:nvSpPr>
        <p:spPr>
          <a:xfrm>
            <a:off x="5157296" y="4362584"/>
            <a:ext cx="280451" cy="149750"/>
          </a:xfrm>
          <a:prstGeom prst="roundRect">
            <a:avLst>
              <a:gd name="adj" fmla="val 7941"/>
            </a:avLst>
          </a:prstGeom>
          <a:solidFill>
            <a:srgbClr val="FB9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85" name="Rectangle: Rounded Corners 80">
            <a:extLst>
              <a:ext uri="{FF2B5EF4-FFF2-40B4-BE49-F238E27FC236}">
                <a16:creationId xmlns:a16="http://schemas.microsoft.com/office/drawing/2014/main" id="{57E53DDE-3468-7AE7-26F9-D9623D5D6101}"/>
              </a:ext>
            </a:extLst>
          </p:cNvPr>
          <p:cNvSpPr/>
          <p:nvPr/>
        </p:nvSpPr>
        <p:spPr>
          <a:xfrm>
            <a:off x="4959636" y="4554322"/>
            <a:ext cx="280451" cy="149750"/>
          </a:xfrm>
          <a:prstGeom prst="roundRect">
            <a:avLst>
              <a:gd name="adj" fmla="val 7941"/>
            </a:avLst>
          </a:prstGeom>
          <a:solidFill>
            <a:srgbClr val="FB9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86" name="Rectangle: Rounded Corners 80">
            <a:extLst>
              <a:ext uri="{FF2B5EF4-FFF2-40B4-BE49-F238E27FC236}">
                <a16:creationId xmlns:a16="http://schemas.microsoft.com/office/drawing/2014/main" id="{D504D89A-B9F1-463F-5FC5-C9620A63FC2F}"/>
              </a:ext>
            </a:extLst>
          </p:cNvPr>
          <p:cNvSpPr/>
          <p:nvPr/>
        </p:nvSpPr>
        <p:spPr>
          <a:xfrm>
            <a:off x="4316881" y="4903230"/>
            <a:ext cx="280451" cy="149750"/>
          </a:xfrm>
          <a:prstGeom prst="roundRect">
            <a:avLst>
              <a:gd name="adj" fmla="val 7941"/>
            </a:avLst>
          </a:prstGeom>
          <a:solidFill>
            <a:srgbClr val="FC8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87" name="Rectangle: Rounded Corners 80">
            <a:extLst>
              <a:ext uri="{FF2B5EF4-FFF2-40B4-BE49-F238E27FC236}">
                <a16:creationId xmlns:a16="http://schemas.microsoft.com/office/drawing/2014/main" id="{B8893059-5E25-731F-A75A-2BEE3F017FF0}"/>
              </a:ext>
            </a:extLst>
          </p:cNvPr>
          <p:cNvSpPr/>
          <p:nvPr/>
        </p:nvSpPr>
        <p:spPr>
          <a:xfrm>
            <a:off x="4597332" y="4647322"/>
            <a:ext cx="280451" cy="149750"/>
          </a:xfrm>
          <a:prstGeom prst="roundRect">
            <a:avLst>
              <a:gd name="adj" fmla="val 7941"/>
            </a:avLst>
          </a:prstGeom>
          <a:solidFill>
            <a:srgbClr val="FC8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95" name="Rectangle: Rounded Corners 80">
            <a:extLst>
              <a:ext uri="{FF2B5EF4-FFF2-40B4-BE49-F238E27FC236}">
                <a16:creationId xmlns:a16="http://schemas.microsoft.com/office/drawing/2014/main" id="{CF83CE4B-0E3E-6F73-59FE-653BC5CBE359}"/>
              </a:ext>
            </a:extLst>
          </p:cNvPr>
          <p:cNvSpPr/>
          <p:nvPr/>
        </p:nvSpPr>
        <p:spPr>
          <a:xfrm>
            <a:off x="3571958" y="2191051"/>
            <a:ext cx="127018" cy="149750"/>
          </a:xfrm>
          <a:prstGeom prst="roundRect">
            <a:avLst>
              <a:gd name="adj" fmla="val 7941"/>
            </a:avLst>
          </a:prstGeom>
          <a:solidFill>
            <a:srgbClr val="728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96" name="Rectangle: Rounded Corners 80">
            <a:extLst>
              <a:ext uri="{FF2B5EF4-FFF2-40B4-BE49-F238E27FC236}">
                <a16:creationId xmlns:a16="http://schemas.microsoft.com/office/drawing/2014/main" id="{D7EC89EC-FEF0-A88D-8611-7797B2CB6999}"/>
              </a:ext>
            </a:extLst>
          </p:cNvPr>
          <p:cNvSpPr/>
          <p:nvPr/>
        </p:nvSpPr>
        <p:spPr>
          <a:xfrm>
            <a:off x="3166628" y="3126228"/>
            <a:ext cx="127018" cy="149750"/>
          </a:xfrm>
          <a:prstGeom prst="roundRect">
            <a:avLst>
              <a:gd name="adj" fmla="val 7941"/>
            </a:avLst>
          </a:prstGeom>
          <a:solidFill>
            <a:srgbClr val="63F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97" name="Rectangle: Rounded Corners 80">
            <a:extLst>
              <a:ext uri="{FF2B5EF4-FFF2-40B4-BE49-F238E27FC236}">
                <a16:creationId xmlns:a16="http://schemas.microsoft.com/office/drawing/2014/main" id="{E676812E-72E7-423A-D267-4C7A28EEA18E}"/>
              </a:ext>
            </a:extLst>
          </p:cNvPr>
          <p:cNvSpPr/>
          <p:nvPr/>
        </p:nvSpPr>
        <p:spPr>
          <a:xfrm>
            <a:off x="3930797" y="3330608"/>
            <a:ext cx="127018" cy="149750"/>
          </a:xfrm>
          <a:prstGeom prst="roundRect">
            <a:avLst>
              <a:gd name="adj" fmla="val 7941"/>
            </a:avLst>
          </a:prstGeom>
          <a:solidFill>
            <a:srgbClr val="63F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98" name="Rectangle: Rounded Corners 80">
            <a:extLst>
              <a:ext uri="{FF2B5EF4-FFF2-40B4-BE49-F238E27FC236}">
                <a16:creationId xmlns:a16="http://schemas.microsoft.com/office/drawing/2014/main" id="{5B8776EA-5BE5-803A-5F7C-7C51C6000335}"/>
              </a:ext>
            </a:extLst>
          </p:cNvPr>
          <p:cNvSpPr/>
          <p:nvPr/>
        </p:nvSpPr>
        <p:spPr>
          <a:xfrm>
            <a:off x="3742724" y="2694661"/>
            <a:ext cx="127019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99" name="Rectangle: Rounded Corners 80">
            <a:extLst>
              <a:ext uri="{FF2B5EF4-FFF2-40B4-BE49-F238E27FC236}">
                <a16:creationId xmlns:a16="http://schemas.microsoft.com/office/drawing/2014/main" id="{F5A6C800-B3F7-8C44-7E1B-C255E65CD946}"/>
              </a:ext>
            </a:extLst>
          </p:cNvPr>
          <p:cNvSpPr/>
          <p:nvPr/>
        </p:nvSpPr>
        <p:spPr>
          <a:xfrm>
            <a:off x="3515634" y="3347914"/>
            <a:ext cx="127019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00" name="Rectangle: Rounded Corners 80">
            <a:extLst>
              <a:ext uri="{FF2B5EF4-FFF2-40B4-BE49-F238E27FC236}">
                <a16:creationId xmlns:a16="http://schemas.microsoft.com/office/drawing/2014/main" id="{D6C29D46-A865-D567-92F0-4AC54D7454E0}"/>
              </a:ext>
            </a:extLst>
          </p:cNvPr>
          <p:cNvSpPr/>
          <p:nvPr/>
        </p:nvSpPr>
        <p:spPr>
          <a:xfrm>
            <a:off x="3884698" y="3568220"/>
            <a:ext cx="127788" cy="149750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01" name="Rectangle: Rounded Corners 80">
            <a:extLst>
              <a:ext uri="{FF2B5EF4-FFF2-40B4-BE49-F238E27FC236}">
                <a16:creationId xmlns:a16="http://schemas.microsoft.com/office/drawing/2014/main" id="{E37D43B0-DBD1-1F32-F92F-4AEDB5CB9172}"/>
              </a:ext>
            </a:extLst>
          </p:cNvPr>
          <p:cNvSpPr/>
          <p:nvPr/>
        </p:nvSpPr>
        <p:spPr>
          <a:xfrm>
            <a:off x="4593771" y="4648855"/>
            <a:ext cx="127788" cy="149750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02" name="Rectangle: Rounded Corners 80">
            <a:extLst>
              <a:ext uri="{FF2B5EF4-FFF2-40B4-BE49-F238E27FC236}">
                <a16:creationId xmlns:a16="http://schemas.microsoft.com/office/drawing/2014/main" id="{71F577EC-8938-43BD-DD43-0E07F7A4E9D8}"/>
              </a:ext>
            </a:extLst>
          </p:cNvPr>
          <p:cNvSpPr/>
          <p:nvPr/>
        </p:nvSpPr>
        <p:spPr>
          <a:xfrm>
            <a:off x="4305975" y="4903229"/>
            <a:ext cx="127788" cy="149750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03" name="Rectangle: Rounded Corners 80">
            <a:extLst>
              <a:ext uri="{FF2B5EF4-FFF2-40B4-BE49-F238E27FC236}">
                <a16:creationId xmlns:a16="http://schemas.microsoft.com/office/drawing/2014/main" id="{6AACEE7F-9052-CCEA-5F7F-1D05768BED1F}"/>
              </a:ext>
            </a:extLst>
          </p:cNvPr>
          <p:cNvSpPr/>
          <p:nvPr/>
        </p:nvSpPr>
        <p:spPr>
          <a:xfrm>
            <a:off x="5151532" y="4171331"/>
            <a:ext cx="127788" cy="149750"/>
          </a:xfrm>
          <a:prstGeom prst="roundRect">
            <a:avLst>
              <a:gd name="adj" fmla="val 7941"/>
            </a:avLst>
          </a:prstGeom>
          <a:solidFill>
            <a:srgbClr val="EBF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04" name="Rectangle: Rounded Corners 80">
            <a:extLst>
              <a:ext uri="{FF2B5EF4-FFF2-40B4-BE49-F238E27FC236}">
                <a16:creationId xmlns:a16="http://schemas.microsoft.com/office/drawing/2014/main" id="{B144D971-FC3F-90AF-4567-CAE06ACB5960}"/>
              </a:ext>
            </a:extLst>
          </p:cNvPr>
          <p:cNvSpPr/>
          <p:nvPr/>
        </p:nvSpPr>
        <p:spPr>
          <a:xfrm>
            <a:off x="4452701" y="3166292"/>
            <a:ext cx="127018" cy="149750"/>
          </a:xfrm>
          <a:prstGeom prst="roundRect">
            <a:avLst>
              <a:gd name="adj" fmla="val 7941"/>
            </a:avLst>
          </a:prstGeom>
          <a:solidFill>
            <a:srgbClr val="63F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05" name="Rectangle: Rounded Corners 80">
            <a:extLst>
              <a:ext uri="{FF2B5EF4-FFF2-40B4-BE49-F238E27FC236}">
                <a16:creationId xmlns:a16="http://schemas.microsoft.com/office/drawing/2014/main" id="{0C660A01-1AF6-4B79-3929-37141E700354}"/>
              </a:ext>
            </a:extLst>
          </p:cNvPr>
          <p:cNvSpPr/>
          <p:nvPr/>
        </p:nvSpPr>
        <p:spPr>
          <a:xfrm>
            <a:off x="4423940" y="3981716"/>
            <a:ext cx="127019" cy="149750"/>
          </a:xfrm>
          <a:prstGeom prst="roundRect">
            <a:avLst>
              <a:gd name="adj" fmla="val 7941"/>
            </a:avLst>
          </a:prstGeom>
          <a:solidFill>
            <a:srgbClr val="FC8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06" name="Rectangle: Rounded Corners 80">
            <a:extLst>
              <a:ext uri="{FF2B5EF4-FFF2-40B4-BE49-F238E27FC236}">
                <a16:creationId xmlns:a16="http://schemas.microsoft.com/office/drawing/2014/main" id="{3AF89066-9852-FBC2-7B30-2F2EA590374C}"/>
              </a:ext>
            </a:extLst>
          </p:cNvPr>
          <p:cNvSpPr/>
          <p:nvPr/>
        </p:nvSpPr>
        <p:spPr>
          <a:xfrm>
            <a:off x="4686821" y="3915959"/>
            <a:ext cx="127019" cy="149750"/>
          </a:xfrm>
          <a:prstGeom prst="roundRect">
            <a:avLst>
              <a:gd name="adj" fmla="val 7941"/>
            </a:avLst>
          </a:prstGeom>
          <a:solidFill>
            <a:srgbClr val="FC8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07" name="Rectangle: Rounded Corners 80">
            <a:extLst>
              <a:ext uri="{FF2B5EF4-FFF2-40B4-BE49-F238E27FC236}">
                <a16:creationId xmlns:a16="http://schemas.microsoft.com/office/drawing/2014/main" id="{72BEC1DA-5686-22AC-C1C5-6DEF2DF9C6CD}"/>
              </a:ext>
            </a:extLst>
          </p:cNvPr>
          <p:cNvSpPr/>
          <p:nvPr/>
        </p:nvSpPr>
        <p:spPr>
          <a:xfrm>
            <a:off x="5654351" y="3957450"/>
            <a:ext cx="127019" cy="149750"/>
          </a:xfrm>
          <a:prstGeom prst="roundRect">
            <a:avLst>
              <a:gd name="adj" fmla="val 7941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BC57C5-5051-3ECB-2DED-9BF67D2BF8C8}"/>
              </a:ext>
            </a:extLst>
          </p:cNvPr>
          <p:cNvSpPr/>
          <p:nvPr/>
        </p:nvSpPr>
        <p:spPr>
          <a:xfrm>
            <a:off x="983069" y="1075802"/>
            <a:ext cx="2149037" cy="5166400"/>
          </a:xfrm>
          <a:custGeom>
            <a:avLst/>
            <a:gdLst>
              <a:gd name="connsiteX0" fmla="*/ 0 w 3291376"/>
              <a:gd name="connsiteY0" fmla="*/ 0 h 5166400"/>
              <a:gd name="connsiteX1" fmla="*/ 3291376 w 3291376"/>
              <a:gd name="connsiteY1" fmla="*/ 0 h 5166400"/>
              <a:gd name="connsiteX2" fmla="*/ 3291376 w 3291376"/>
              <a:gd name="connsiteY2" fmla="*/ 5166400 h 5166400"/>
              <a:gd name="connsiteX3" fmla="*/ 0 w 3291376"/>
              <a:gd name="connsiteY3" fmla="*/ 5166400 h 5166400"/>
              <a:gd name="connsiteX4" fmla="*/ 0 w 3291376"/>
              <a:gd name="connsiteY4" fmla="*/ 0 h 5166400"/>
              <a:gd name="connsiteX0" fmla="*/ 0 w 3291376"/>
              <a:gd name="connsiteY0" fmla="*/ 0 h 5166400"/>
              <a:gd name="connsiteX1" fmla="*/ 3291376 w 3291376"/>
              <a:gd name="connsiteY1" fmla="*/ 0 h 5166400"/>
              <a:gd name="connsiteX2" fmla="*/ 2838988 w 3291376"/>
              <a:gd name="connsiteY2" fmla="*/ 4588884 h 5166400"/>
              <a:gd name="connsiteX3" fmla="*/ 0 w 3291376"/>
              <a:gd name="connsiteY3" fmla="*/ 5166400 h 5166400"/>
              <a:gd name="connsiteX4" fmla="*/ 0 w 3291376"/>
              <a:gd name="connsiteY4" fmla="*/ 0 h 5166400"/>
              <a:gd name="connsiteX0" fmla="*/ 0 w 2838988"/>
              <a:gd name="connsiteY0" fmla="*/ 0 h 5166400"/>
              <a:gd name="connsiteX1" fmla="*/ 2829363 w 2838988"/>
              <a:gd name="connsiteY1" fmla="*/ 789271 h 5166400"/>
              <a:gd name="connsiteX2" fmla="*/ 2838988 w 2838988"/>
              <a:gd name="connsiteY2" fmla="*/ 4588884 h 5166400"/>
              <a:gd name="connsiteX3" fmla="*/ 0 w 2838988"/>
              <a:gd name="connsiteY3" fmla="*/ 5166400 h 5166400"/>
              <a:gd name="connsiteX4" fmla="*/ 0 w 2838988"/>
              <a:gd name="connsiteY4" fmla="*/ 0 h 5166400"/>
              <a:gd name="connsiteX0" fmla="*/ 0 w 2829391"/>
              <a:gd name="connsiteY0" fmla="*/ 0 h 5166400"/>
              <a:gd name="connsiteX1" fmla="*/ 2829363 w 2829391"/>
              <a:gd name="connsiteY1" fmla="*/ 789271 h 5166400"/>
              <a:gd name="connsiteX2" fmla="*/ 2569480 w 2829391"/>
              <a:gd name="connsiteY2" fmla="*/ 4203873 h 5166400"/>
              <a:gd name="connsiteX3" fmla="*/ 0 w 2829391"/>
              <a:gd name="connsiteY3" fmla="*/ 5166400 h 5166400"/>
              <a:gd name="connsiteX4" fmla="*/ 0 w 2829391"/>
              <a:gd name="connsiteY4" fmla="*/ 0 h 5166400"/>
              <a:gd name="connsiteX0" fmla="*/ 0 w 2569480"/>
              <a:gd name="connsiteY0" fmla="*/ 0 h 5166400"/>
              <a:gd name="connsiteX1" fmla="*/ 2511729 w 2569480"/>
              <a:gd name="connsiteY1" fmla="*/ 1097279 h 5166400"/>
              <a:gd name="connsiteX2" fmla="*/ 2569480 w 2569480"/>
              <a:gd name="connsiteY2" fmla="*/ 4203873 h 5166400"/>
              <a:gd name="connsiteX3" fmla="*/ 0 w 2569480"/>
              <a:gd name="connsiteY3" fmla="*/ 5166400 h 5166400"/>
              <a:gd name="connsiteX4" fmla="*/ 0 w 2569480"/>
              <a:gd name="connsiteY4" fmla="*/ 0 h 516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480" h="5166400">
                <a:moveTo>
                  <a:pt x="0" y="0"/>
                </a:moveTo>
                <a:lnTo>
                  <a:pt x="2511729" y="1097279"/>
                </a:lnTo>
                <a:cubicBezTo>
                  <a:pt x="2514937" y="2363817"/>
                  <a:pt x="2566272" y="2937335"/>
                  <a:pt x="2569480" y="4203873"/>
                </a:cubicBezTo>
                <a:lnTo>
                  <a:pt x="0" y="5166400"/>
                </a:ln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Rectangle 14">
            <a:extLst>
              <a:ext uri="{FF2B5EF4-FFF2-40B4-BE49-F238E27FC236}">
                <a16:creationId xmlns:a16="http://schemas.microsoft.com/office/drawing/2014/main" id="{03C11C01-CFB1-9EF0-E6CA-9F4136AF1633}"/>
              </a:ext>
            </a:extLst>
          </p:cNvPr>
          <p:cNvSpPr/>
          <p:nvPr/>
        </p:nvSpPr>
        <p:spPr>
          <a:xfrm>
            <a:off x="3347789" y="984550"/>
            <a:ext cx="2149037" cy="5166400"/>
          </a:xfrm>
          <a:custGeom>
            <a:avLst/>
            <a:gdLst>
              <a:gd name="connsiteX0" fmla="*/ 0 w 3291376"/>
              <a:gd name="connsiteY0" fmla="*/ 0 h 5166400"/>
              <a:gd name="connsiteX1" fmla="*/ 3291376 w 3291376"/>
              <a:gd name="connsiteY1" fmla="*/ 0 h 5166400"/>
              <a:gd name="connsiteX2" fmla="*/ 3291376 w 3291376"/>
              <a:gd name="connsiteY2" fmla="*/ 5166400 h 5166400"/>
              <a:gd name="connsiteX3" fmla="*/ 0 w 3291376"/>
              <a:gd name="connsiteY3" fmla="*/ 5166400 h 5166400"/>
              <a:gd name="connsiteX4" fmla="*/ 0 w 3291376"/>
              <a:gd name="connsiteY4" fmla="*/ 0 h 5166400"/>
              <a:gd name="connsiteX0" fmla="*/ 0 w 3291376"/>
              <a:gd name="connsiteY0" fmla="*/ 0 h 5166400"/>
              <a:gd name="connsiteX1" fmla="*/ 3291376 w 3291376"/>
              <a:gd name="connsiteY1" fmla="*/ 0 h 5166400"/>
              <a:gd name="connsiteX2" fmla="*/ 2838988 w 3291376"/>
              <a:gd name="connsiteY2" fmla="*/ 4588884 h 5166400"/>
              <a:gd name="connsiteX3" fmla="*/ 0 w 3291376"/>
              <a:gd name="connsiteY3" fmla="*/ 5166400 h 5166400"/>
              <a:gd name="connsiteX4" fmla="*/ 0 w 3291376"/>
              <a:gd name="connsiteY4" fmla="*/ 0 h 5166400"/>
              <a:gd name="connsiteX0" fmla="*/ 0 w 2838988"/>
              <a:gd name="connsiteY0" fmla="*/ 0 h 5166400"/>
              <a:gd name="connsiteX1" fmla="*/ 2829363 w 2838988"/>
              <a:gd name="connsiteY1" fmla="*/ 789271 h 5166400"/>
              <a:gd name="connsiteX2" fmla="*/ 2838988 w 2838988"/>
              <a:gd name="connsiteY2" fmla="*/ 4588884 h 5166400"/>
              <a:gd name="connsiteX3" fmla="*/ 0 w 2838988"/>
              <a:gd name="connsiteY3" fmla="*/ 5166400 h 5166400"/>
              <a:gd name="connsiteX4" fmla="*/ 0 w 2838988"/>
              <a:gd name="connsiteY4" fmla="*/ 0 h 5166400"/>
              <a:gd name="connsiteX0" fmla="*/ 0 w 2829391"/>
              <a:gd name="connsiteY0" fmla="*/ 0 h 5166400"/>
              <a:gd name="connsiteX1" fmla="*/ 2829363 w 2829391"/>
              <a:gd name="connsiteY1" fmla="*/ 789271 h 5166400"/>
              <a:gd name="connsiteX2" fmla="*/ 2569480 w 2829391"/>
              <a:gd name="connsiteY2" fmla="*/ 4203873 h 5166400"/>
              <a:gd name="connsiteX3" fmla="*/ 0 w 2829391"/>
              <a:gd name="connsiteY3" fmla="*/ 5166400 h 5166400"/>
              <a:gd name="connsiteX4" fmla="*/ 0 w 2829391"/>
              <a:gd name="connsiteY4" fmla="*/ 0 h 5166400"/>
              <a:gd name="connsiteX0" fmla="*/ 0 w 2569480"/>
              <a:gd name="connsiteY0" fmla="*/ 0 h 5166400"/>
              <a:gd name="connsiteX1" fmla="*/ 2511729 w 2569480"/>
              <a:gd name="connsiteY1" fmla="*/ 1097279 h 5166400"/>
              <a:gd name="connsiteX2" fmla="*/ 2569480 w 2569480"/>
              <a:gd name="connsiteY2" fmla="*/ 4203873 h 5166400"/>
              <a:gd name="connsiteX3" fmla="*/ 0 w 2569480"/>
              <a:gd name="connsiteY3" fmla="*/ 5166400 h 5166400"/>
              <a:gd name="connsiteX4" fmla="*/ 0 w 2569480"/>
              <a:gd name="connsiteY4" fmla="*/ 0 h 516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480" h="5166400">
                <a:moveTo>
                  <a:pt x="0" y="0"/>
                </a:moveTo>
                <a:lnTo>
                  <a:pt x="2511729" y="1097279"/>
                </a:lnTo>
                <a:cubicBezTo>
                  <a:pt x="2514937" y="2363817"/>
                  <a:pt x="2566272" y="2937335"/>
                  <a:pt x="2569480" y="4203873"/>
                </a:cubicBezTo>
                <a:lnTo>
                  <a:pt x="0" y="5166400"/>
                </a:ln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Ellipse 1208">
            <a:extLst>
              <a:ext uri="{FF2B5EF4-FFF2-40B4-BE49-F238E27FC236}">
                <a16:creationId xmlns:a16="http://schemas.microsoft.com/office/drawing/2014/main" id="{54BC175C-E795-F143-F76E-BB821E5F643A}"/>
              </a:ext>
            </a:extLst>
          </p:cNvPr>
          <p:cNvSpPr/>
          <p:nvPr/>
        </p:nvSpPr>
        <p:spPr>
          <a:xfrm>
            <a:off x="5748176" y="3452547"/>
            <a:ext cx="174792" cy="2078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Ellipse 1209">
            <a:extLst>
              <a:ext uri="{FF2B5EF4-FFF2-40B4-BE49-F238E27FC236}">
                <a16:creationId xmlns:a16="http://schemas.microsoft.com/office/drawing/2014/main" id="{3E26CF74-35FC-BD03-281D-322F6A2FF5EE}"/>
              </a:ext>
            </a:extLst>
          </p:cNvPr>
          <p:cNvSpPr/>
          <p:nvPr/>
        </p:nvSpPr>
        <p:spPr>
          <a:xfrm>
            <a:off x="6115624" y="3442098"/>
            <a:ext cx="174792" cy="2078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Ellipse 1210">
            <a:extLst>
              <a:ext uri="{FF2B5EF4-FFF2-40B4-BE49-F238E27FC236}">
                <a16:creationId xmlns:a16="http://schemas.microsoft.com/office/drawing/2014/main" id="{C749E6EB-317B-620E-7776-30724B5B2026}"/>
              </a:ext>
            </a:extLst>
          </p:cNvPr>
          <p:cNvSpPr/>
          <p:nvPr/>
        </p:nvSpPr>
        <p:spPr>
          <a:xfrm>
            <a:off x="6460559" y="3445115"/>
            <a:ext cx="174792" cy="2078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6" name="Groupe 1335">
            <a:extLst>
              <a:ext uri="{FF2B5EF4-FFF2-40B4-BE49-F238E27FC236}">
                <a16:creationId xmlns:a16="http://schemas.microsoft.com/office/drawing/2014/main" id="{F9F6FCA3-8AA2-9A65-A8CD-F3DD596246D3}"/>
              </a:ext>
            </a:extLst>
          </p:cNvPr>
          <p:cNvGrpSpPr/>
          <p:nvPr/>
        </p:nvGrpSpPr>
        <p:grpSpPr>
          <a:xfrm>
            <a:off x="6363000" y="1793179"/>
            <a:ext cx="2390672" cy="3472243"/>
            <a:chOff x="5106824" y="1347799"/>
            <a:chExt cx="4138455" cy="4346950"/>
          </a:xfrm>
        </p:grpSpPr>
        <p:sp>
          <p:nvSpPr>
            <p:cNvPr id="1212" name="Ellipse 1211">
              <a:extLst>
                <a:ext uri="{FF2B5EF4-FFF2-40B4-BE49-F238E27FC236}">
                  <a16:creationId xmlns:a16="http://schemas.microsoft.com/office/drawing/2014/main" id="{D1AA511E-98D4-069D-36C0-4217D543B7B9}"/>
                </a:ext>
              </a:extLst>
            </p:cNvPr>
            <p:cNvSpPr/>
            <p:nvPr/>
          </p:nvSpPr>
          <p:spPr>
            <a:xfrm>
              <a:off x="6509467" y="2641784"/>
              <a:ext cx="228632" cy="253302"/>
            </a:xfrm>
            <a:prstGeom prst="ellipse">
              <a:avLst/>
            </a:prstGeom>
            <a:solidFill>
              <a:srgbClr val="2184E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Ellipse 1212">
              <a:extLst>
                <a:ext uri="{FF2B5EF4-FFF2-40B4-BE49-F238E27FC236}">
                  <a16:creationId xmlns:a16="http://schemas.microsoft.com/office/drawing/2014/main" id="{BFBA1D43-6602-AB44-35AC-885710AE6E31}"/>
                </a:ext>
              </a:extLst>
            </p:cNvPr>
            <p:cNvSpPr/>
            <p:nvPr/>
          </p:nvSpPr>
          <p:spPr>
            <a:xfrm>
              <a:off x="6995520" y="2654938"/>
              <a:ext cx="228632" cy="253302"/>
            </a:xfrm>
            <a:prstGeom prst="ellipse">
              <a:avLst/>
            </a:prstGeom>
            <a:solidFill>
              <a:srgbClr val="03CAA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Ellipse 1213">
              <a:extLst>
                <a:ext uri="{FF2B5EF4-FFF2-40B4-BE49-F238E27FC236}">
                  <a16:creationId xmlns:a16="http://schemas.microsoft.com/office/drawing/2014/main" id="{375F4F6F-F5FA-CC29-EECD-7186CF401BC8}"/>
                </a:ext>
              </a:extLst>
            </p:cNvPr>
            <p:cNvSpPr/>
            <p:nvPr/>
          </p:nvSpPr>
          <p:spPr>
            <a:xfrm>
              <a:off x="7625393" y="2528288"/>
              <a:ext cx="228632" cy="253302"/>
            </a:xfrm>
            <a:prstGeom prst="ellipse">
              <a:avLst/>
            </a:prstGeom>
            <a:solidFill>
              <a:srgbClr val="04FF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Ellipse 1214">
              <a:extLst>
                <a:ext uri="{FF2B5EF4-FFF2-40B4-BE49-F238E27FC236}">
                  <a16:creationId xmlns:a16="http://schemas.microsoft.com/office/drawing/2014/main" id="{56672A23-DAD3-CA01-9292-DE54AA5A0AE4}"/>
                </a:ext>
              </a:extLst>
            </p:cNvPr>
            <p:cNvSpPr/>
            <p:nvPr/>
          </p:nvSpPr>
          <p:spPr>
            <a:xfrm>
              <a:off x="6371564" y="3291190"/>
              <a:ext cx="228632" cy="253302"/>
            </a:xfrm>
            <a:prstGeom prst="ellipse">
              <a:avLst/>
            </a:prstGeom>
            <a:solidFill>
              <a:srgbClr val="04FF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6" name="Ellipse 1215">
              <a:extLst>
                <a:ext uri="{FF2B5EF4-FFF2-40B4-BE49-F238E27FC236}">
                  <a16:creationId xmlns:a16="http://schemas.microsoft.com/office/drawing/2014/main" id="{BF208CB4-CA69-A1FE-EEE7-E3DF508C83A0}"/>
                </a:ext>
              </a:extLst>
            </p:cNvPr>
            <p:cNvSpPr/>
            <p:nvPr/>
          </p:nvSpPr>
          <p:spPr>
            <a:xfrm>
              <a:off x="8115023" y="3329291"/>
              <a:ext cx="228632" cy="253302"/>
            </a:xfrm>
            <a:prstGeom prst="ellipse">
              <a:avLst/>
            </a:prstGeom>
            <a:solidFill>
              <a:srgbClr val="38FC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Ellipse 1216">
              <a:extLst>
                <a:ext uri="{FF2B5EF4-FFF2-40B4-BE49-F238E27FC236}">
                  <a16:creationId xmlns:a16="http://schemas.microsoft.com/office/drawing/2014/main" id="{0117A1F8-9F34-FD32-EB2A-3F2849B2C0C6}"/>
                </a:ext>
              </a:extLst>
            </p:cNvPr>
            <p:cNvSpPr/>
            <p:nvPr/>
          </p:nvSpPr>
          <p:spPr>
            <a:xfrm>
              <a:off x="6371563" y="4074019"/>
              <a:ext cx="228632" cy="253302"/>
            </a:xfrm>
            <a:prstGeom prst="ellipse">
              <a:avLst/>
            </a:prstGeom>
            <a:solidFill>
              <a:srgbClr val="F2E7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Ellipse 1217">
              <a:extLst>
                <a:ext uri="{FF2B5EF4-FFF2-40B4-BE49-F238E27FC236}">
                  <a16:creationId xmlns:a16="http://schemas.microsoft.com/office/drawing/2014/main" id="{30553C67-9A4D-1EFF-CF34-C5A47229659F}"/>
                </a:ext>
              </a:extLst>
            </p:cNvPr>
            <p:cNvSpPr/>
            <p:nvPr/>
          </p:nvSpPr>
          <p:spPr>
            <a:xfrm>
              <a:off x="6766888" y="4568903"/>
              <a:ext cx="228632" cy="253302"/>
            </a:xfrm>
            <a:prstGeom prst="ellipse">
              <a:avLst/>
            </a:prstGeom>
            <a:solidFill>
              <a:srgbClr val="D2FC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Ellipse 1218">
              <a:extLst>
                <a:ext uri="{FF2B5EF4-FFF2-40B4-BE49-F238E27FC236}">
                  <a16:creationId xmlns:a16="http://schemas.microsoft.com/office/drawing/2014/main" id="{08C0DF05-F795-2FBF-0A91-3B7A2C7EC593}"/>
                </a:ext>
              </a:extLst>
            </p:cNvPr>
            <p:cNvSpPr/>
            <p:nvPr/>
          </p:nvSpPr>
          <p:spPr>
            <a:xfrm>
              <a:off x="7184409" y="4771938"/>
              <a:ext cx="228632" cy="253302"/>
            </a:xfrm>
            <a:prstGeom prst="ellipse">
              <a:avLst/>
            </a:prstGeom>
            <a:solidFill>
              <a:srgbClr val="F3F00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Ellipse 1219">
              <a:extLst>
                <a:ext uri="{FF2B5EF4-FFF2-40B4-BE49-F238E27FC236}">
                  <a16:creationId xmlns:a16="http://schemas.microsoft.com/office/drawing/2014/main" id="{D89120FF-4B11-2C7C-7904-02B17FDF2D73}"/>
                </a:ext>
              </a:extLst>
            </p:cNvPr>
            <p:cNvSpPr/>
            <p:nvPr/>
          </p:nvSpPr>
          <p:spPr>
            <a:xfrm>
              <a:off x="7285763" y="5182529"/>
              <a:ext cx="228632" cy="253302"/>
            </a:xfrm>
            <a:prstGeom prst="ellipse">
              <a:avLst/>
            </a:prstGeom>
            <a:solidFill>
              <a:srgbClr val="D9600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Ellipse 1220">
              <a:extLst>
                <a:ext uri="{FF2B5EF4-FFF2-40B4-BE49-F238E27FC236}">
                  <a16:creationId xmlns:a16="http://schemas.microsoft.com/office/drawing/2014/main" id="{EE9B26DA-CDBE-8DA5-B0FE-04325ACCD81E}"/>
                </a:ext>
              </a:extLst>
            </p:cNvPr>
            <p:cNvSpPr/>
            <p:nvPr/>
          </p:nvSpPr>
          <p:spPr>
            <a:xfrm>
              <a:off x="8060977" y="4648968"/>
              <a:ext cx="228632" cy="253302"/>
            </a:xfrm>
            <a:prstGeom prst="ellipse">
              <a:avLst/>
            </a:prstGeom>
            <a:solidFill>
              <a:srgbClr val="F04A0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Ellipse 1221">
              <a:extLst>
                <a:ext uri="{FF2B5EF4-FFF2-40B4-BE49-F238E27FC236}">
                  <a16:creationId xmlns:a16="http://schemas.microsoft.com/office/drawing/2014/main" id="{EB04D2DC-FF1B-7B06-9F26-540A60B89751}"/>
                </a:ext>
              </a:extLst>
            </p:cNvPr>
            <p:cNvSpPr/>
            <p:nvPr/>
          </p:nvSpPr>
          <p:spPr>
            <a:xfrm>
              <a:off x="8187737" y="3943350"/>
              <a:ext cx="228632" cy="253302"/>
            </a:xfrm>
            <a:prstGeom prst="ellipse">
              <a:avLst/>
            </a:prstGeom>
            <a:solidFill>
              <a:srgbClr val="D2FC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Ellipse 1222">
              <a:extLst>
                <a:ext uri="{FF2B5EF4-FFF2-40B4-BE49-F238E27FC236}">
                  <a16:creationId xmlns:a16="http://schemas.microsoft.com/office/drawing/2014/main" id="{CDD683AF-80AB-A975-AA34-867A5FE3BF13}"/>
                </a:ext>
              </a:extLst>
            </p:cNvPr>
            <p:cNvSpPr/>
            <p:nvPr/>
          </p:nvSpPr>
          <p:spPr>
            <a:xfrm>
              <a:off x="5518887" y="2781590"/>
              <a:ext cx="228632" cy="253302"/>
            </a:xfrm>
            <a:prstGeom prst="ellipse">
              <a:avLst/>
            </a:prstGeom>
            <a:solidFill>
              <a:srgbClr val="0228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Ellipse 1223">
              <a:extLst>
                <a:ext uri="{FF2B5EF4-FFF2-40B4-BE49-F238E27FC236}">
                  <a16:creationId xmlns:a16="http://schemas.microsoft.com/office/drawing/2014/main" id="{24BD2F13-392B-CE1D-5D2D-E6CD8AE5BAB1}"/>
                </a:ext>
              </a:extLst>
            </p:cNvPr>
            <p:cNvSpPr/>
            <p:nvPr/>
          </p:nvSpPr>
          <p:spPr>
            <a:xfrm>
              <a:off x="6090112" y="1531917"/>
              <a:ext cx="228632" cy="253302"/>
            </a:xfrm>
            <a:prstGeom prst="ellipse">
              <a:avLst/>
            </a:prstGeom>
            <a:solidFill>
              <a:srgbClr val="2184E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Ellipse 1224">
              <a:extLst>
                <a:ext uri="{FF2B5EF4-FFF2-40B4-BE49-F238E27FC236}">
                  <a16:creationId xmlns:a16="http://schemas.microsoft.com/office/drawing/2014/main" id="{78F5BB30-8E55-FBD3-00CC-AEB3A730C497}"/>
                </a:ext>
              </a:extLst>
            </p:cNvPr>
            <p:cNvSpPr/>
            <p:nvPr/>
          </p:nvSpPr>
          <p:spPr>
            <a:xfrm>
              <a:off x="6689982" y="2863088"/>
              <a:ext cx="228632" cy="253302"/>
            </a:xfrm>
            <a:prstGeom prst="ellipse">
              <a:avLst/>
            </a:prstGeom>
            <a:solidFill>
              <a:srgbClr val="03CAA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Ellipse 1225">
              <a:extLst>
                <a:ext uri="{FF2B5EF4-FFF2-40B4-BE49-F238E27FC236}">
                  <a16:creationId xmlns:a16="http://schemas.microsoft.com/office/drawing/2014/main" id="{EEABA40E-FB20-88E0-F4E6-E917CC71689A}"/>
                </a:ext>
              </a:extLst>
            </p:cNvPr>
            <p:cNvSpPr/>
            <p:nvPr/>
          </p:nvSpPr>
          <p:spPr>
            <a:xfrm>
              <a:off x="6750571" y="2495767"/>
              <a:ext cx="228632" cy="253302"/>
            </a:xfrm>
            <a:prstGeom prst="ellipse">
              <a:avLst/>
            </a:prstGeom>
            <a:solidFill>
              <a:srgbClr val="2184E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Ellipse 1226">
              <a:extLst>
                <a:ext uri="{FF2B5EF4-FFF2-40B4-BE49-F238E27FC236}">
                  <a16:creationId xmlns:a16="http://schemas.microsoft.com/office/drawing/2014/main" id="{B25F63C5-CCD8-DF00-CCC1-6AEE25CFEAC7}"/>
                </a:ext>
              </a:extLst>
            </p:cNvPr>
            <p:cNvSpPr/>
            <p:nvPr/>
          </p:nvSpPr>
          <p:spPr>
            <a:xfrm>
              <a:off x="6377392" y="2982267"/>
              <a:ext cx="228632" cy="253302"/>
            </a:xfrm>
            <a:prstGeom prst="ellipse">
              <a:avLst/>
            </a:prstGeom>
            <a:solidFill>
              <a:srgbClr val="04FF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8" name="Ellipse 1227">
              <a:extLst>
                <a:ext uri="{FF2B5EF4-FFF2-40B4-BE49-F238E27FC236}">
                  <a16:creationId xmlns:a16="http://schemas.microsoft.com/office/drawing/2014/main" id="{4BDB1FEB-2EAD-EF15-8FF5-3A7C8B2C8F4E}"/>
                </a:ext>
              </a:extLst>
            </p:cNvPr>
            <p:cNvSpPr/>
            <p:nvPr/>
          </p:nvSpPr>
          <p:spPr>
            <a:xfrm>
              <a:off x="7927978" y="2781590"/>
              <a:ext cx="228632" cy="253302"/>
            </a:xfrm>
            <a:prstGeom prst="ellipse">
              <a:avLst/>
            </a:prstGeom>
            <a:solidFill>
              <a:srgbClr val="04FF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Ellipse 1228">
              <a:extLst>
                <a:ext uri="{FF2B5EF4-FFF2-40B4-BE49-F238E27FC236}">
                  <a16:creationId xmlns:a16="http://schemas.microsoft.com/office/drawing/2014/main" id="{43AB44B6-6A40-C1EA-894E-C93140282BD0}"/>
                </a:ext>
              </a:extLst>
            </p:cNvPr>
            <p:cNvSpPr/>
            <p:nvPr/>
          </p:nvSpPr>
          <p:spPr>
            <a:xfrm>
              <a:off x="7886391" y="3097567"/>
              <a:ext cx="228632" cy="253302"/>
            </a:xfrm>
            <a:prstGeom prst="ellipse">
              <a:avLst/>
            </a:prstGeom>
            <a:solidFill>
              <a:srgbClr val="38FC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Ellipse 1229">
              <a:extLst>
                <a:ext uri="{FF2B5EF4-FFF2-40B4-BE49-F238E27FC236}">
                  <a16:creationId xmlns:a16="http://schemas.microsoft.com/office/drawing/2014/main" id="{7C1460F1-6739-3143-7ACA-153372379917}"/>
                </a:ext>
              </a:extLst>
            </p:cNvPr>
            <p:cNvSpPr/>
            <p:nvPr/>
          </p:nvSpPr>
          <p:spPr>
            <a:xfrm>
              <a:off x="7619589" y="2855616"/>
              <a:ext cx="228632" cy="253302"/>
            </a:xfrm>
            <a:prstGeom prst="ellipse">
              <a:avLst/>
            </a:prstGeom>
            <a:solidFill>
              <a:srgbClr val="38FC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Ellipse 1230">
              <a:extLst>
                <a:ext uri="{FF2B5EF4-FFF2-40B4-BE49-F238E27FC236}">
                  <a16:creationId xmlns:a16="http://schemas.microsoft.com/office/drawing/2014/main" id="{8D8761B4-B2FE-4A6D-86B1-ED8CA82A1A23}"/>
                </a:ext>
              </a:extLst>
            </p:cNvPr>
            <p:cNvSpPr/>
            <p:nvPr/>
          </p:nvSpPr>
          <p:spPr>
            <a:xfrm>
              <a:off x="6318743" y="3682604"/>
              <a:ext cx="228632" cy="253302"/>
            </a:xfrm>
            <a:prstGeom prst="ellipse">
              <a:avLst/>
            </a:prstGeom>
            <a:solidFill>
              <a:srgbClr val="38FC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2" name="Ellipse 1231">
              <a:extLst>
                <a:ext uri="{FF2B5EF4-FFF2-40B4-BE49-F238E27FC236}">
                  <a16:creationId xmlns:a16="http://schemas.microsoft.com/office/drawing/2014/main" id="{C3D122FD-79E8-B988-BF83-B297B9590FFC}"/>
                </a:ext>
              </a:extLst>
            </p:cNvPr>
            <p:cNvSpPr/>
            <p:nvPr/>
          </p:nvSpPr>
          <p:spPr>
            <a:xfrm>
              <a:off x="6511290" y="4388108"/>
              <a:ext cx="228632" cy="253302"/>
            </a:xfrm>
            <a:prstGeom prst="ellipse">
              <a:avLst/>
            </a:prstGeom>
            <a:solidFill>
              <a:srgbClr val="D2FC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Ellipse 1232">
              <a:extLst>
                <a:ext uri="{FF2B5EF4-FFF2-40B4-BE49-F238E27FC236}">
                  <a16:creationId xmlns:a16="http://schemas.microsoft.com/office/drawing/2014/main" id="{B3DE4630-312E-B1EA-9DB2-EA76E4F3A4B7}"/>
                </a:ext>
              </a:extLst>
            </p:cNvPr>
            <p:cNvSpPr/>
            <p:nvPr/>
          </p:nvSpPr>
          <p:spPr>
            <a:xfrm>
              <a:off x="7062173" y="4511079"/>
              <a:ext cx="228632" cy="253302"/>
            </a:xfrm>
            <a:prstGeom prst="ellipse">
              <a:avLst/>
            </a:prstGeom>
            <a:solidFill>
              <a:srgbClr val="F3F00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Ellipse 1233">
              <a:extLst>
                <a:ext uri="{FF2B5EF4-FFF2-40B4-BE49-F238E27FC236}">
                  <a16:creationId xmlns:a16="http://schemas.microsoft.com/office/drawing/2014/main" id="{FB49158E-AFAF-29ED-9612-69B1EC754487}"/>
                </a:ext>
              </a:extLst>
            </p:cNvPr>
            <p:cNvSpPr/>
            <p:nvPr/>
          </p:nvSpPr>
          <p:spPr>
            <a:xfrm>
              <a:off x="7640897" y="4822204"/>
              <a:ext cx="228632" cy="253302"/>
            </a:xfrm>
            <a:prstGeom prst="ellipse">
              <a:avLst/>
            </a:prstGeom>
            <a:solidFill>
              <a:srgbClr val="D9600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Ellipse 1234">
              <a:extLst>
                <a:ext uri="{FF2B5EF4-FFF2-40B4-BE49-F238E27FC236}">
                  <a16:creationId xmlns:a16="http://schemas.microsoft.com/office/drawing/2014/main" id="{0A0D471C-9CE3-DD54-5DE8-EB74445A1DDA}"/>
                </a:ext>
              </a:extLst>
            </p:cNvPr>
            <p:cNvSpPr/>
            <p:nvPr/>
          </p:nvSpPr>
          <p:spPr>
            <a:xfrm>
              <a:off x="8065808" y="4365916"/>
              <a:ext cx="228632" cy="253302"/>
            </a:xfrm>
            <a:prstGeom prst="ellipse">
              <a:avLst/>
            </a:prstGeom>
            <a:solidFill>
              <a:srgbClr val="D9600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Ellipse 1235">
              <a:extLst>
                <a:ext uri="{FF2B5EF4-FFF2-40B4-BE49-F238E27FC236}">
                  <a16:creationId xmlns:a16="http://schemas.microsoft.com/office/drawing/2014/main" id="{C256D27C-CB00-1295-E885-00C76BD8EF24}"/>
                </a:ext>
              </a:extLst>
            </p:cNvPr>
            <p:cNvSpPr/>
            <p:nvPr/>
          </p:nvSpPr>
          <p:spPr>
            <a:xfrm rot="21106369">
              <a:off x="8148326" y="3596120"/>
              <a:ext cx="228632" cy="253302"/>
            </a:xfrm>
            <a:prstGeom prst="ellipse">
              <a:avLst/>
            </a:prstGeom>
            <a:solidFill>
              <a:srgbClr val="38FC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Ellipse 1236">
              <a:extLst>
                <a:ext uri="{FF2B5EF4-FFF2-40B4-BE49-F238E27FC236}">
                  <a16:creationId xmlns:a16="http://schemas.microsoft.com/office/drawing/2014/main" id="{4CBD707B-DD56-865B-FC73-A2B2B9DC38FB}"/>
                </a:ext>
              </a:extLst>
            </p:cNvPr>
            <p:cNvSpPr/>
            <p:nvPr/>
          </p:nvSpPr>
          <p:spPr>
            <a:xfrm>
              <a:off x="7396761" y="2631171"/>
              <a:ext cx="228632" cy="253302"/>
            </a:xfrm>
            <a:prstGeom prst="ellipse">
              <a:avLst/>
            </a:prstGeom>
            <a:solidFill>
              <a:srgbClr val="04FF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Ellipse 1237">
              <a:extLst>
                <a:ext uri="{FF2B5EF4-FFF2-40B4-BE49-F238E27FC236}">
                  <a16:creationId xmlns:a16="http://schemas.microsoft.com/office/drawing/2014/main" id="{54BD6672-4B59-DD08-0FC3-B7686519BCFF}"/>
                </a:ext>
              </a:extLst>
            </p:cNvPr>
            <p:cNvSpPr/>
            <p:nvPr/>
          </p:nvSpPr>
          <p:spPr>
            <a:xfrm>
              <a:off x="7170621" y="2316740"/>
              <a:ext cx="228632" cy="253302"/>
            </a:xfrm>
            <a:prstGeom prst="ellipse">
              <a:avLst/>
            </a:prstGeom>
            <a:solidFill>
              <a:srgbClr val="2184E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Ellipse 1238">
              <a:extLst>
                <a:ext uri="{FF2B5EF4-FFF2-40B4-BE49-F238E27FC236}">
                  <a16:creationId xmlns:a16="http://schemas.microsoft.com/office/drawing/2014/main" id="{9F5F5D61-7CE6-B93D-81A5-91CE57AF48BA}"/>
                </a:ext>
              </a:extLst>
            </p:cNvPr>
            <p:cNvSpPr/>
            <p:nvPr/>
          </p:nvSpPr>
          <p:spPr>
            <a:xfrm>
              <a:off x="7216246" y="2524509"/>
              <a:ext cx="228632" cy="253302"/>
            </a:xfrm>
            <a:prstGeom prst="ellipse">
              <a:avLst/>
            </a:prstGeom>
            <a:solidFill>
              <a:srgbClr val="03CAA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Ellipse 1239">
              <a:extLst>
                <a:ext uri="{FF2B5EF4-FFF2-40B4-BE49-F238E27FC236}">
                  <a16:creationId xmlns:a16="http://schemas.microsoft.com/office/drawing/2014/main" id="{A207CA82-EE70-9B9E-925D-34F0D99CFD5D}"/>
                </a:ext>
              </a:extLst>
            </p:cNvPr>
            <p:cNvSpPr/>
            <p:nvPr/>
          </p:nvSpPr>
          <p:spPr>
            <a:xfrm>
              <a:off x="7856916" y="4706792"/>
              <a:ext cx="228632" cy="253302"/>
            </a:xfrm>
            <a:prstGeom prst="ellipse">
              <a:avLst/>
            </a:prstGeom>
            <a:solidFill>
              <a:srgbClr val="F04A0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Ellipse 1240">
              <a:extLst>
                <a:ext uri="{FF2B5EF4-FFF2-40B4-BE49-F238E27FC236}">
                  <a16:creationId xmlns:a16="http://schemas.microsoft.com/office/drawing/2014/main" id="{C30A964F-6F35-734F-94A8-B1CA08763CAB}"/>
                </a:ext>
              </a:extLst>
            </p:cNvPr>
            <p:cNvSpPr/>
            <p:nvPr/>
          </p:nvSpPr>
          <p:spPr>
            <a:xfrm>
              <a:off x="8824004" y="1726293"/>
              <a:ext cx="228632" cy="253302"/>
            </a:xfrm>
            <a:prstGeom prst="ellipse">
              <a:avLst/>
            </a:prstGeom>
            <a:solidFill>
              <a:srgbClr val="04FF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Ellipse 1241">
              <a:extLst>
                <a:ext uri="{FF2B5EF4-FFF2-40B4-BE49-F238E27FC236}">
                  <a16:creationId xmlns:a16="http://schemas.microsoft.com/office/drawing/2014/main" id="{AF086FE9-C0FB-4048-CADB-7922F2F4A002}"/>
                </a:ext>
              </a:extLst>
            </p:cNvPr>
            <p:cNvSpPr/>
            <p:nvPr/>
          </p:nvSpPr>
          <p:spPr>
            <a:xfrm>
              <a:off x="8598212" y="2495767"/>
              <a:ext cx="228632" cy="253302"/>
            </a:xfrm>
            <a:prstGeom prst="ellipse">
              <a:avLst/>
            </a:prstGeom>
            <a:solidFill>
              <a:srgbClr val="04FF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Ellipse 1242">
              <a:extLst>
                <a:ext uri="{FF2B5EF4-FFF2-40B4-BE49-F238E27FC236}">
                  <a16:creationId xmlns:a16="http://schemas.microsoft.com/office/drawing/2014/main" id="{266BC63D-CDCF-457D-FFFF-F214B100ED48}"/>
                </a:ext>
              </a:extLst>
            </p:cNvPr>
            <p:cNvSpPr/>
            <p:nvPr/>
          </p:nvSpPr>
          <p:spPr>
            <a:xfrm>
              <a:off x="7412653" y="4637729"/>
              <a:ext cx="228632" cy="253302"/>
            </a:xfrm>
            <a:prstGeom prst="ellipse">
              <a:avLst/>
            </a:prstGeom>
            <a:solidFill>
              <a:srgbClr val="D9600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Ellipse 1243">
              <a:extLst>
                <a:ext uri="{FF2B5EF4-FFF2-40B4-BE49-F238E27FC236}">
                  <a16:creationId xmlns:a16="http://schemas.microsoft.com/office/drawing/2014/main" id="{21414801-97E2-5B36-29B4-B9E03221D936}"/>
                </a:ext>
              </a:extLst>
            </p:cNvPr>
            <p:cNvSpPr/>
            <p:nvPr/>
          </p:nvSpPr>
          <p:spPr>
            <a:xfrm>
              <a:off x="5975795" y="3116389"/>
              <a:ext cx="228632" cy="253302"/>
            </a:xfrm>
            <a:prstGeom prst="ellipse">
              <a:avLst/>
            </a:prstGeom>
            <a:solidFill>
              <a:srgbClr val="03CAA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Ellipse 1244">
              <a:extLst>
                <a:ext uri="{FF2B5EF4-FFF2-40B4-BE49-F238E27FC236}">
                  <a16:creationId xmlns:a16="http://schemas.microsoft.com/office/drawing/2014/main" id="{1B39F49C-86A3-1C78-B9D7-C2B179A1266D}"/>
                </a:ext>
              </a:extLst>
            </p:cNvPr>
            <p:cNvSpPr/>
            <p:nvPr/>
          </p:nvSpPr>
          <p:spPr>
            <a:xfrm>
              <a:off x="5218648" y="1979595"/>
              <a:ext cx="228632" cy="253302"/>
            </a:xfrm>
            <a:prstGeom prst="ellipse">
              <a:avLst/>
            </a:prstGeom>
            <a:solidFill>
              <a:srgbClr val="0228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Ellipse 1245">
              <a:extLst>
                <a:ext uri="{FF2B5EF4-FFF2-40B4-BE49-F238E27FC236}">
                  <a16:creationId xmlns:a16="http://schemas.microsoft.com/office/drawing/2014/main" id="{1D9B596D-8F1D-9B62-CC82-9E899CF16119}"/>
                </a:ext>
              </a:extLst>
            </p:cNvPr>
            <p:cNvSpPr/>
            <p:nvPr/>
          </p:nvSpPr>
          <p:spPr>
            <a:xfrm>
              <a:off x="6321687" y="2202301"/>
              <a:ext cx="228632" cy="253302"/>
            </a:xfrm>
            <a:prstGeom prst="ellipse">
              <a:avLst/>
            </a:prstGeom>
            <a:solidFill>
              <a:srgbClr val="2184E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Ellipse 1246">
              <a:extLst>
                <a:ext uri="{FF2B5EF4-FFF2-40B4-BE49-F238E27FC236}">
                  <a16:creationId xmlns:a16="http://schemas.microsoft.com/office/drawing/2014/main" id="{16C89FD1-BF4C-33E5-406C-3416E2C5E26C}"/>
                </a:ext>
              </a:extLst>
            </p:cNvPr>
            <p:cNvSpPr/>
            <p:nvPr/>
          </p:nvSpPr>
          <p:spPr>
            <a:xfrm>
              <a:off x="5268740" y="4839616"/>
              <a:ext cx="228632" cy="253302"/>
            </a:xfrm>
            <a:prstGeom prst="ellipse">
              <a:avLst/>
            </a:prstGeom>
            <a:solidFill>
              <a:srgbClr val="38FC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Ellipse 1247">
              <a:extLst>
                <a:ext uri="{FF2B5EF4-FFF2-40B4-BE49-F238E27FC236}">
                  <a16:creationId xmlns:a16="http://schemas.microsoft.com/office/drawing/2014/main" id="{A1BF173E-708C-1AE7-A373-BEAB1724DE22}"/>
                </a:ext>
              </a:extLst>
            </p:cNvPr>
            <p:cNvSpPr/>
            <p:nvPr/>
          </p:nvSpPr>
          <p:spPr>
            <a:xfrm>
              <a:off x="5799233" y="3947282"/>
              <a:ext cx="228632" cy="253302"/>
            </a:xfrm>
            <a:prstGeom prst="ellipse">
              <a:avLst/>
            </a:prstGeom>
            <a:solidFill>
              <a:srgbClr val="04FF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Ellipse 1248">
              <a:extLst>
                <a:ext uri="{FF2B5EF4-FFF2-40B4-BE49-F238E27FC236}">
                  <a16:creationId xmlns:a16="http://schemas.microsoft.com/office/drawing/2014/main" id="{1B1ABA07-8BF0-D26E-1464-3A2A69ED7970}"/>
                </a:ext>
              </a:extLst>
            </p:cNvPr>
            <p:cNvSpPr/>
            <p:nvPr/>
          </p:nvSpPr>
          <p:spPr>
            <a:xfrm>
              <a:off x="7997263" y="1347799"/>
              <a:ext cx="228632" cy="253302"/>
            </a:xfrm>
            <a:prstGeom prst="ellipse">
              <a:avLst/>
            </a:prstGeom>
            <a:solidFill>
              <a:srgbClr val="04FF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Ellipse 1249">
              <a:extLst>
                <a:ext uri="{FF2B5EF4-FFF2-40B4-BE49-F238E27FC236}">
                  <a16:creationId xmlns:a16="http://schemas.microsoft.com/office/drawing/2014/main" id="{EB7263D6-7B6A-AF6A-747C-2DCAD3F95938}"/>
                </a:ext>
              </a:extLst>
            </p:cNvPr>
            <p:cNvSpPr/>
            <p:nvPr/>
          </p:nvSpPr>
          <p:spPr>
            <a:xfrm>
              <a:off x="8465609" y="2868625"/>
              <a:ext cx="228632" cy="253302"/>
            </a:xfrm>
            <a:prstGeom prst="ellipse">
              <a:avLst/>
            </a:prstGeom>
            <a:solidFill>
              <a:srgbClr val="04FF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Ellipse 1250">
              <a:extLst>
                <a:ext uri="{FF2B5EF4-FFF2-40B4-BE49-F238E27FC236}">
                  <a16:creationId xmlns:a16="http://schemas.microsoft.com/office/drawing/2014/main" id="{53734A3D-0342-BA58-D74E-A90674AF1EF3}"/>
                </a:ext>
              </a:extLst>
            </p:cNvPr>
            <p:cNvSpPr/>
            <p:nvPr/>
          </p:nvSpPr>
          <p:spPr>
            <a:xfrm>
              <a:off x="8531435" y="4200670"/>
              <a:ext cx="228632" cy="253302"/>
            </a:xfrm>
            <a:prstGeom prst="ellipse">
              <a:avLst/>
            </a:prstGeom>
            <a:solidFill>
              <a:srgbClr val="D2FC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2" name="Connecteur droit 1251">
              <a:extLst>
                <a:ext uri="{FF2B5EF4-FFF2-40B4-BE49-F238E27FC236}">
                  <a16:creationId xmlns:a16="http://schemas.microsoft.com/office/drawing/2014/main" id="{36D4A6F6-CD6E-A5AE-1594-77287CFA5590}"/>
                </a:ext>
              </a:extLst>
            </p:cNvPr>
            <p:cNvCxnSpPr>
              <a:cxnSpLocks/>
              <a:stCxn id="1215" idx="0"/>
              <a:endCxn id="1227" idx="4"/>
            </p:cNvCxnSpPr>
            <p:nvPr/>
          </p:nvCxnSpPr>
          <p:spPr>
            <a:xfrm flipV="1">
              <a:off x="6485880" y="3235568"/>
              <a:ext cx="5828" cy="556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Connecteur droit 1252">
              <a:extLst>
                <a:ext uri="{FF2B5EF4-FFF2-40B4-BE49-F238E27FC236}">
                  <a16:creationId xmlns:a16="http://schemas.microsoft.com/office/drawing/2014/main" id="{D44CB2FA-ECF8-1E08-8CF5-E7692E844E3F}"/>
                </a:ext>
              </a:extLst>
            </p:cNvPr>
            <p:cNvCxnSpPr>
              <a:cxnSpLocks/>
              <a:stCxn id="1215" idx="2"/>
              <a:endCxn id="1244" idx="5"/>
            </p:cNvCxnSpPr>
            <p:nvPr/>
          </p:nvCxnSpPr>
          <p:spPr>
            <a:xfrm flipH="1" flipV="1">
              <a:off x="6170945" y="3332595"/>
              <a:ext cx="200619" cy="85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Connecteur droit 1253">
              <a:extLst>
                <a:ext uri="{FF2B5EF4-FFF2-40B4-BE49-F238E27FC236}">
                  <a16:creationId xmlns:a16="http://schemas.microsoft.com/office/drawing/2014/main" id="{929F0727-BFBA-BE34-4B0C-77C18364072E}"/>
                </a:ext>
              </a:extLst>
            </p:cNvPr>
            <p:cNvCxnSpPr>
              <a:cxnSpLocks/>
              <a:stCxn id="1231" idx="0"/>
              <a:endCxn id="1215" idx="4"/>
            </p:cNvCxnSpPr>
            <p:nvPr/>
          </p:nvCxnSpPr>
          <p:spPr>
            <a:xfrm flipV="1">
              <a:off x="6433059" y="3544492"/>
              <a:ext cx="52820" cy="1381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Connecteur droit 1254">
              <a:extLst>
                <a:ext uri="{FF2B5EF4-FFF2-40B4-BE49-F238E27FC236}">
                  <a16:creationId xmlns:a16="http://schemas.microsoft.com/office/drawing/2014/main" id="{940C8EE1-3F7E-F8FD-E3C5-41B86F4F5018}"/>
                </a:ext>
              </a:extLst>
            </p:cNvPr>
            <p:cNvCxnSpPr>
              <a:cxnSpLocks/>
              <a:stCxn id="1231" idx="4"/>
              <a:endCxn id="1217" idx="0"/>
            </p:cNvCxnSpPr>
            <p:nvPr/>
          </p:nvCxnSpPr>
          <p:spPr>
            <a:xfrm>
              <a:off x="6433059" y="3935906"/>
              <a:ext cx="52820" cy="1381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Connecteur droit 1255">
              <a:extLst>
                <a:ext uri="{FF2B5EF4-FFF2-40B4-BE49-F238E27FC236}">
                  <a16:creationId xmlns:a16="http://schemas.microsoft.com/office/drawing/2014/main" id="{D7BE35BA-075B-8388-EE26-C7BA029A0241}"/>
                </a:ext>
              </a:extLst>
            </p:cNvPr>
            <p:cNvCxnSpPr>
              <a:cxnSpLocks/>
              <a:stCxn id="1232" idx="1"/>
              <a:endCxn id="1217" idx="4"/>
            </p:cNvCxnSpPr>
            <p:nvPr/>
          </p:nvCxnSpPr>
          <p:spPr>
            <a:xfrm flipH="1" flipV="1">
              <a:off x="6485879" y="4327321"/>
              <a:ext cx="58893" cy="978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7" name="Connecteur droit 1256">
              <a:extLst>
                <a:ext uri="{FF2B5EF4-FFF2-40B4-BE49-F238E27FC236}">
                  <a16:creationId xmlns:a16="http://schemas.microsoft.com/office/drawing/2014/main" id="{CB10E37A-231D-A400-BBF0-F5A12C2812D9}"/>
                </a:ext>
              </a:extLst>
            </p:cNvPr>
            <p:cNvCxnSpPr>
              <a:cxnSpLocks/>
              <a:stCxn id="1232" idx="5"/>
              <a:endCxn id="1218" idx="1"/>
            </p:cNvCxnSpPr>
            <p:nvPr/>
          </p:nvCxnSpPr>
          <p:spPr>
            <a:xfrm>
              <a:off x="6706440" y="4604315"/>
              <a:ext cx="93931" cy="16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Connecteur droit 1257">
              <a:extLst>
                <a:ext uri="{FF2B5EF4-FFF2-40B4-BE49-F238E27FC236}">
                  <a16:creationId xmlns:a16="http://schemas.microsoft.com/office/drawing/2014/main" id="{30A8CF00-67AB-8E23-D950-0DACE532F873}"/>
                </a:ext>
              </a:extLst>
            </p:cNvPr>
            <p:cNvCxnSpPr>
              <a:cxnSpLocks/>
              <a:stCxn id="1218" idx="6"/>
              <a:endCxn id="1233" idx="2"/>
            </p:cNvCxnSpPr>
            <p:nvPr/>
          </p:nvCxnSpPr>
          <p:spPr>
            <a:xfrm flipV="1">
              <a:off x="6995520" y="4637729"/>
              <a:ext cx="66653" cy="57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Connecteur droit 1258">
              <a:extLst>
                <a:ext uri="{FF2B5EF4-FFF2-40B4-BE49-F238E27FC236}">
                  <a16:creationId xmlns:a16="http://schemas.microsoft.com/office/drawing/2014/main" id="{C67203E2-D826-3A44-E8CA-784D85C9D604}"/>
                </a:ext>
              </a:extLst>
            </p:cNvPr>
            <p:cNvCxnSpPr>
              <a:cxnSpLocks/>
              <a:stCxn id="1231" idx="3"/>
              <a:endCxn id="1248" idx="6"/>
            </p:cNvCxnSpPr>
            <p:nvPr/>
          </p:nvCxnSpPr>
          <p:spPr>
            <a:xfrm flipH="1">
              <a:off x="6027864" y="3898811"/>
              <a:ext cx="324361" cy="1751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Connecteur droit 1259">
              <a:extLst>
                <a:ext uri="{FF2B5EF4-FFF2-40B4-BE49-F238E27FC236}">
                  <a16:creationId xmlns:a16="http://schemas.microsoft.com/office/drawing/2014/main" id="{9D473941-47C3-30D0-5AE1-FA433B2BD190}"/>
                </a:ext>
              </a:extLst>
            </p:cNvPr>
            <p:cNvCxnSpPr>
              <a:cxnSpLocks/>
              <a:stCxn id="1219" idx="0"/>
              <a:endCxn id="1233" idx="5"/>
            </p:cNvCxnSpPr>
            <p:nvPr/>
          </p:nvCxnSpPr>
          <p:spPr>
            <a:xfrm flipH="1" flipV="1">
              <a:off x="7257322" y="4727285"/>
              <a:ext cx="41402" cy="446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Connecteur droit 1260">
              <a:extLst>
                <a:ext uri="{FF2B5EF4-FFF2-40B4-BE49-F238E27FC236}">
                  <a16:creationId xmlns:a16="http://schemas.microsoft.com/office/drawing/2014/main" id="{EA76AA4D-E026-0FD8-9CED-4DB73B38482A}"/>
                </a:ext>
              </a:extLst>
            </p:cNvPr>
            <p:cNvCxnSpPr>
              <a:cxnSpLocks/>
              <a:stCxn id="1219" idx="6"/>
              <a:endCxn id="1243" idx="3"/>
            </p:cNvCxnSpPr>
            <p:nvPr/>
          </p:nvCxnSpPr>
          <p:spPr>
            <a:xfrm flipV="1">
              <a:off x="7413040" y="4853935"/>
              <a:ext cx="33094" cy="446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Connecteur droit 1261">
              <a:extLst>
                <a:ext uri="{FF2B5EF4-FFF2-40B4-BE49-F238E27FC236}">
                  <a16:creationId xmlns:a16="http://schemas.microsoft.com/office/drawing/2014/main" id="{E8554D01-7045-CA0C-6E16-8DAD58D36A10}"/>
                </a:ext>
              </a:extLst>
            </p:cNvPr>
            <p:cNvCxnSpPr>
              <a:cxnSpLocks/>
              <a:stCxn id="1234" idx="1"/>
              <a:endCxn id="1243" idx="5"/>
            </p:cNvCxnSpPr>
            <p:nvPr/>
          </p:nvCxnSpPr>
          <p:spPr>
            <a:xfrm flipH="1" flipV="1">
              <a:off x="7607802" y="4853935"/>
              <a:ext cx="66577" cy="5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Connecteur droit 1262">
              <a:extLst>
                <a:ext uri="{FF2B5EF4-FFF2-40B4-BE49-F238E27FC236}">
                  <a16:creationId xmlns:a16="http://schemas.microsoft.com/office/drawing/2014/main" id="{8106E7BE-3EFA-5A93-F395-61E6D8E6C523}"/>
                </a:ext>
              </a:extLst>
            </p:cNvPr>
            <p:cNvCxnSpPr>
              <a:cxnSpLocks/>
              <a:stCxn id="1240" idx="2"/>
              <a:endCxn id="1234" idx="6"/>
            </p:cNvCxnSpPr>
            <p:nvPr/>
          </p:nvCxnSpPr>
          <p:spPr>
            <a:xfrm>
              <a:off x="7856916" y="4833442"/>
              <a:ext cx="12612" cy="1154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4" name="Connecteur droit 1263">
              <a:extLst>
                <a:ext uri="{FF2B5EF4-FFF2-40B4-BE49-F238E27FC236}">
                  <a16:creationId xmlns:a16="http://schemas.microsoft.com/office/drawing/2014/main" id="{B3E9AA67-BD75-5B06-FC38-FA4E520699EC}"/>
                </a:ext>
              </a:extLst>
            </p:cNvPr>
            <p:cNvCxnSpPr>
              <a:cxnSpLocks/>
              <a:stCxn id="1221" idx="0"/>
              <a:endCxn id="1235" idx="4"/>
            </p:cNvCxnSpPr>
            <p:nvPr/>
          </p:nvCxnSpPr>
          <p:spPr>
            <a:xfrm flipV="1">
              <a:off x="8175293" y="4619217"/>
              <a:ext cx="4832" cy="29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5" name="Connecteur droit 1264">
              <a:extLst>
                <a:ext uri="{FF2B5EF4-FFF2-40B4-BE49-F238E27FC236}">
                  <a16:creationId xmlns:a16="http://schemas.microsoft.com/office/drawing/2014/main" id="{AF263912-7754-4CD5-C88B-CBB370B54516}"/>
                </a:ext>
              </a:extLst>
            </p:cNvPr>
            <p:cNvCxnSpPr>
              <a:cxnSpLocks/>
              <a:stCxn id="1222" idx="4"/>
              <a:endCxn id="1235" idx="0"/>
            </p:cNvCxnSpPr>
            <p:nvPr/>
          </p:nvCxnSpPr>
          <p:spPr>
            <a:xfrm flipH="1">
              <a:off x="8180124" y="4196651"/>
              <a:ext cx="121928" cy="1692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6" name="Connecteur droit 1265">
              <a:extLst>
                <a:ext uri="{FF2B5EF4-FFF2-40B4-BE49-F238E27FC236}">
                  <a16:creationId xmlns:a16="http://schemas.microsoft.com/office/drawing/2014/main" id="{C4F7698F-6859-8221-B81E-B16249F14776}"/>
                </a:ext>
              </a:extLst>
            </p:cNvPr>
            <p:cNvCxnSpPr>
              <a:cxnSpLocks/>
              <a:stCxn id="1222" idx="5"/>
              <a:endCxn id="1251" idx="1"/>
            </p:cNvCxnSpPr>
            <p:nvPr/>
          </p:nvCxnSpPr>
          <p:spPr>
            <a:xfrm>
              <a:off x="8382886" y="4159556"/>
              <a:ext cx="182031" cy="782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7" name="Connecteur droit 1266">
              <a:extLst>
                <a:ext uri="{FF2B5EF4-FFF2-40B4-BE49-F238E27FC236}">
                  <a16:creationId xmlns:a16="http://schemas.microsoft.com/office/drawing/2014/main" id="{B6C17D8D-57DE-2682-31C6-CB7EEAC59761}"/>
                </a:ext>
              </a:extLst>
            </p:cNvPr>
            <p:cNvCxnSpPr>
              <a:cxnSpLocks/>
              <a:stCxn id="1222" idx="0"/>
              <a:endCxn id="1236" idx="4"/>
            </p:cNvCxnSpPr>
            <p:nvPr/>
          </p:nvCxnSpPr>
          <p:spPr>
            <a:xfrm flipH="1" flipV="1">
              <a:off x="8278514" y="3848118"/>
              <a:ext cx="23539" cy="952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8" name="Connecteur droit 1267">
              <a:extLst>
                <a:ext uri="{FF2B5EF4-FFF2-40B4-BE49-F238E27FC236}">
                  <a16:creationId xmlns:a16="http://schemas.microsoft.com/office/drawing/2014/main" id="{22CC0091-2BA5-F2A1-5D95-B5C54BFE218B}"/>
                </a:ext>
              </a:extLst>
            </p:cNvPr>
            <p:cNvCxnSpPr>
              <a:cxnSpLocks/>
              <a:stCxn id="1216" idx="1"/>
              <a:endCxn id="1229" idx="5"/>
            </p:cNvCxnSpPr>
            <p:nvPr/>
          </p:nvCxnSpPr>
          <p:spPr>
            <a:xfrm flipH="1" flipV="1">
              <a:off x="8081541" y="3313773"/>
              <a:ext cx="66964" cy="526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Connecteur droit 1268">
              <a:extLst>
                <a:ext uri="{FF2B5EF4-FFF2-40B4-BE49-F238E27FC236}">
                  <a16:creationId xmlns:a16="http://schemas.microsoft.com/office/drawing/2014/main" id="{61875E16-74E7-6237-B44C-ED4B0CAF8539}"/>
                </a:ext>
              </a:extLst>
            </p:cNvPr>
            <p:cNvCxnSpPr>
              <a:cxnSpLocks/>
              <a:stCxn id="1250" idx="3"/>
              <a:endCxn id="1216" idx="7"/>
            </p:cNvCxnSpPr>
            <p:nvPr/>
          </p:nvCxnSpPr>
          <p:spPr>
            <a:xfrm flipH="1">
              <a:off x="8310173" y="3084832"/>
              <a:ext cx="188919" cy="2815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0" name="Connecteur droit 1269">
              <a:extLst>
                <a:ext uri="{FF2B5EF4-FFF2-40B4-BE49-F238E27FC236}">
                  <a16:creationId xmlns:a16="http://schemas.microsoft.com/office/drawing/2014/main" id="{41557F38-6F7B-B007-B0C0-E40AD04A87C1}"/>
                </a:ext>
              </a:extLst>
            </p:cNvPr>
            <p:cNvCxnSpPr>
              <a:cxnSpLocks/>
              <a:stCxn id="1250" idx="7"/>
              <a:endCxn id="1242" idx="4"/>
            </p:cNvCxnSpPr>
            <p:nvPr/>
          </p:nvCxnSpPr>
          <p:spPr>
            <a:xfrm flipV="1">
              <a:off x="8660759" y="2749069"/>
              <a:ext cx="51770" cy="156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1" name="Connecteur droit 1270">
              <a:extLst>
                <a:ext uri="{FF2B5EF4-FFF2-40B4-BE49-F238E27FC236}">
                  <a16:creationId xmlns:a16="http://schemas.microsoft.com/office/drawing/2014/main" id="{188FD9D5-E90A-AD9F-6C0B-6ABBB50EB746}"/>
                </a:ext>
              </a:extLst>
            </p:cNvPr>
            <p:cNvCxnSpPr>
              <a:cxnSpLocks/>
              <a:stCxn id="1228" idx="4"/>
              <a:endCxn id="1229" idx="0"/>
            </p:cNvCxnSpPr>
            <p:nvPr/>
          </p:nvCxnSpPr>
          <p:spPr>
            <a:xfrm flipH="1">
              <a:off x="8000708" y="3034891"/>
              <a:ext cx="41586" cy="626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Connecteur droit 1271">
              <a:extLst>
                <a:ext uri="{FF2B5EF4-FFF2-40B4-BE49-F238E27FC236}">
                  <a16:creationId xmlns:a16="http://schemas.microsoft.com/office/drawing/2014/main" id="{4564DD0E-04AF-7BA1-8CCB-B05B59F61F0B}"/>
                </a:ext>
              </a:extLst>
            </p:cNvPr>
            <p:cNvCxnSpPr>
              <a:cxnSpLocks/>
              <a:stCxn id="1230" idx="5"/>
              <a:endCxn id="1229" idx="1"/>
            </p:cNvCxnSpPr>
            <p:nvPr/>
          </p:nvCxnSpPr>
          <p:spPr>
            <a:xfrm>
              <a:off x="7814738" y="3071822"/>
              <a:ext cx="105135" cy="628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3" name="Connecteur droit 1272">
              <a:extLst>
                <a:ext uri="{FF2B5EF4-FFF2-40B4-BE49-F238E27FC236}">
                  <a16:creationId xmlns:a16="http://schemas.microsoft.com/office/drawing/2014/main" id="{03D083AC-B3B8-5E3D-83E9-936C04A8987D}"/>
                </a:ext>
              </a:extLst>
            </p:cNvPr>
            <p:cNvCxnSpPr>
              <a:cxnSpLocks/>
              <a:stCxn id="1230" idx="1"/>
              <a:endCxn id="1237" idx="5"/>
            </p:cNvCxnSpPr>
            <p:nvPr/>
          </p:nvCxnSpPr>
          <p:spPr>
            <a:xfrm flipH="1" flipV="1">
              <a:off x="7591911" y="2847376"/>
              <a:ext cx="61160" cy="453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4" name="Connecteur droit 1273">
              <a:extLst>
                <a:ext uri="{FF2B5EF4-FFF2-40B4-BE49-F238E27FC236}">
                  <a16:creationId xmlns:a16="http://schemas.microsoft.com/office/drawing/2014/main" id="{F0A09862-37B0-1A4A-D15E-1CA237E7B41C}"/>
                </a:ext>
              </a:extLst>
            </p:cNvPr>
            <p:cNvCxnSpPr>
              <a:cxnSpLocks/>
              <a:stCxn id="1230" idx="0"/>
              <a:endCxn id="1214" idx="4"/>
            </p:cNvCxnSpPr>
            <p:nvPr/>
          </p:nvCxnSpPr>
          <p:spPr>
            <a:xfrm flipV="1">
              <a:off x="7733905" y="2781590"/>
              <a:ext cx="5805" cy="740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5" name="Connecteur droit 1274">
              <a:extLst>
                <a:ext uri="{FF2B5EF4-FFF2-40B4-BE49-F238E27FC236}">
                  <a16:creationId xmlns:a16="http://schemas.microsoft.com/office/drawing/2014/main" id="{0B34E0BC-B4E0-0B31-5DD8-DCCD72F7CBBB}"/>
                </a:ext>
              </a:extLst>
            </p:cNvPr>
            <p:cNvCxnSpPr>
              <a:cxnSpLocks/>
              <a:stCxn id="1239" idx="2"/>
              <a:endCxn id="1213" idx="7"/>
            </p:cNvCxnSpPr>
            <p:nvPr/>
          </p:nvCxnSpPr>
          <p:spPr>
            <a:xfrm flipH="1">
              <a:off x="7190670" y="2651160"/>
              <a:ext cx="25577" cy="40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6" name="Connecteur droit 1275">
              <a:extLst>
                <a:ext uri="{FF2B5EF4-FFF2-40B4-BE49-F238E27FC236}">
                  <a16:creationId xmlns:a16="http://schemas.microsoft.com/office/drawing/2014/main" id="{201B4F21-ECBE-C6A8-84DA-935752105F39}"/>
                </a:ext>
              </a:extLst>
            </p:cNvPr>
            <p:cNvCxnSpPr>
              <a:cxnSpLocks/>
              <a:stCxn id="1213" idx="3"/>
              <a:endCxn id="1225" idx="7"/>
            </p:cNvCxnSpPr>
            <p:nvPr/>
          </p:nvCxnSpPr>
          <p:spPr>
            <a:xfrm flipH="1">
              <a:off x="6885132" y="2871145"/>
              <a:ext cx="143871" cy="29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Connecteur droit 1276">
              <a:extLst>
                <a:ext uri="{FF2B5EF4-FFF2-40B4-BE49-F238E27FC236}">
                  <a16:creationId xmlns:a16="http://schemas.microsoft.com/office/drawing/2014/main" id="{6A7BA47C-D700-7FE5-952E-8C9040927E60}"/>
                </a:ext>
              </a:extLst>
            </p:cNvPr>
            <p:cNvCxnSpPr>
              <a:cxnSpLocks/>
              <a:stCxn id="1225" idx="2"/>
              <a:endCxn id="1227" idx="7"/>
            </p:cNvCxnSpPr>
            <p:nvPr/>
          </p:nvCxnSpPr>
          <p:spPr>
            <a:xfrm flipH="1">
              <a:off x="6572542" y="2989738"/>
              <a:ext cx="117441" cy="296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8" name="Connecteur droit 1277">
              <a:extLst>
                <a:ext uri="{FF2B5EF4-FFF2-40B4-BE49-F238E27FC236}">
                  <a16:creationId xmlns:a16="http://schemas.microsoft.com/office/drawing/2014/main" id="{57D7A532-2C1D-829A-A678-2508646585F6}"/>
                </a:ext>
              </a:extLst>
            </p:cNvPr>
            <p:cNvCxnSpPr>
              <a:cxnSpLocks/>
              <a:stCxn id="1212" idx="3"/>
              <a:endCxn id="1227" idx="0"/>
            </p:cNvCxnSpPr>
            <p:nvPr/>
          </p:nvCxnSpPr>
          <p:spPr>
            <a:xfrm flipH="1">
              <a:off x="6491708" y="2857991"/>
              <a:ext cx="51241" cy="124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9" name="Connecteur droit 1278">
              <a:extLst>
                <a:ext uri="{FF2B5EF4-FFF2-40B4-BE49-F238E27FC236}">
                  <a16:creationId xmlns:a16="http://schemas.microsoft.com/office/drawing/2014/main" id="{FAAF73C7-94D8-3EBC-2925-5F80B389FB0A}"/>
                </a:ext>
              </a:extLst>
            </p:cNvPr>
            <p:cNvCxnSpPr>
              <a:cxnSpLocks/>
              <a:stCxn id="1212" idx="0"/>
              <a:endCxn id="1246" idx="5"/>
            </p:cNvCxnSpPr>
            <p:nvPr/>
          </p:nvCxnSpPr>
          <p:spPr>
            <a:xfrm flipH="1" flipV="1">
              <a:off x="6516836" y="2418506"/>
              <a:ext cx="106947" cy="223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0" name="Connecteur droit 1279">
              <a:extLst>
                <a:ext uri="{FF2B5EF4-FFF2-40B4-BE49-F238E27FC236}">
                  <a16:creationId xmlns:a16="http://schemas.microsoft.com/office/drawing/2014/main" id="{11150886-B802-16F1-A8E4-A208AECDDB61}"/>
                </a:ext>
              </a:extLst>
            </p:cNvPr>
            <p:cNvCxnSpPr>
              <a:cxnSpLocks/>
              <a:stCxn id="1226" idx="2"/>
              <a:endCxn id="1212" idx="7"/>
            </p:cNvCxnSpPr>
            <p:nvPr/>
          </p:nvCxnSpPr>
          <p:spPr>
            <a:xfrm flipH="1">
              <a:off x="6704616" y="2622418"/>
              <a:ext cx="45955" cy="56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Connecteur droit 1280">
              <a:extLst>
                <a:ext uri="{FF2B5EF4-FFF2-40B4-BE49-F238E27FC236}">
                  <a16:creationId xmlns:a16="http://schemas.microsoft.com/office/drawing/2014/main" id="{66C1325C-3CB4-C482-FFBC-05063EB6DF0B}"/>
                </a:ext>
              </a:extLst>
            </p:cNvPr>
            <p:cNvCxnSpPr>
              <a:cxnSpLocks/>
              <a:stCxn id="1223" idx="5"/>
              <a:endCxn id="1244" idx="1"/>
            </p:cNvCxnSpPr>
            <p:nvPr/>
          </p:nvCxnSpPr>
          <p:spPr>
            <a:xfrm>
              <a:off x="5714037" y="2997795"/>
              <a:ext cx="295241" cy="1556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2" name="Connecteur droit 1281">
              <a:extLst>
                <a:ext uri="{FF2B5EF4-FFF2-40B4-BE49-F238E27FC236}">
                  <a16:creationId xmlns:a16="http://schemas.microsoft.com/office/drawing/2014/main" id="{57D3F063-EDDE-862E-E396-8CC019C84951}"/>
                </a:ext>
              </a:extLst>
            </p:cNvPr>
            <p:cNvCxnSpPr>
              <a:cxnSpLocks/>
              <a:stCxn id="1223" idx="1"/>
              <a:endCxn id="1245" idx="4"/>
            </p:cNvCxnSpPr>
            <p:nvPr/>
          </p:nvCxnSpPr>
          <p:spPr>
            <a:xfrm flipH="1" flipV="1">
              <a:off x="5332964" y="2232896"/>
              <a:ext cx="219405" cy="5857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3" name="Connecteur droit 1282">
              <a:extLst>
                <a:ext uri="{FF2B5EF4-FFF2-40B4-BE49-F238E27FC236}">
                  <a16:creationId xmlns:a16="http://schemas.microsoft.com/office/drawing/2014/main" id="{BCC6A90B-B038-1163-4877-589DD17A237D}"/>
                </a:ext>
              </a:extLst>
            </p:cNvPr>
            <p:cNvCxnSpPr>
              <a:cxnSpLocks/>
              <a:stCxn id="1246" idx="0"/>
              <a:endCxn id="1224" idx="4"/>
            </p:cNvCxnSpPr>
            <p:nvPr/>
          </p:nvCxnSpPr>
          <p:spPr>
            <a:xfrm flipH="1" flipV="1">
              <a:off x="6204428" y="1785218"/>
              <a:ext cx="231575" cy="4170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4" name="Connecteur droit 1283">
              <a:extLst>
                <a:ext uri="{FF2B5EF4-FFF2-40B4-BE49-F238E27FC236}">
                  <a16:creationId xmlns:a16="http://schemas.microsoft.com/office/drawing/2014/main" id="{CA6F7F4A-640F-B16C-BFDA-3D90BBBD05C1}"/>
                </a:ext>
              </a:extLst>
            </p:cNvPr>
            <p:cNvCxnSpPr>
              <a:cxnSpLocks/>
              <a:stCxn id="1238" idx="0"/>
              <a:endCxn id="1249" idx="3"/>
            </p:cNvCxnSpPr>
            <p:nvPr/>
          </p:nvCxnSpPr>
          <p:spPr>
            <a:xfrm flipV="1">
              <a:off x="7284937" y="1564005"/>
              <a:ext cx="745808" cy="7527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5" name="Connecteur droit 1284">
              <a:extLst>
                <a:ext uri="{FF2B5EF4-FFF2-40B4-BE49-F238E27FC236}">
                  <a16:creationId xmlns:a16="http://schemas.microsoft.com/office/drawing/2014/main" id="{1C26FF9A-0E27-2575-8947-A7D9A024D52D}"/>
                </a:ext>
              </a:extLst>
            </p:cNvPr>
            <p:cNvCxnSpPr>
              <a:cxnSpLocks/>
              <a:stCxn id="1241" idx="4"/>
              <a:endCxn id="1242" idx="0"/>
            </p:cNvCxnSpPr>
            <p:nvPr/>
          </p:nvCxnSpPr>
          <p:spPr>
            <a:xfrm flipH="1">
              <a:off x="8712528" y="1979595"/>
              <a:ext cx="225792" cy="5161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6" name="Connecteur droit 1285">
              <a:extLst>
                <a:ext uri="{FF2B5EF4-FFF2-40B4-BE49-F238E27FC236}">
                  <a16:creationId xmlns:a16="http://schemas.microsoft.com/office/drawing/2014/main" id="{C66D8CE7-7677-3C99-87B1-AF11CCC0EB8F}"/>
                </a:ext>
              </a:extLst>
            </p:cNvPr>
            <p:cNvCxnSpPr>
              <a:cxnSpLocks/>
              <a:stCxn id="1229" idx="7"/>
              <a:endCxn id="1242" idx="3"/>
            </p:cNvCxnSpPr>
            <p:nvPr/>
          </p:nvCxnSpPr>
          <p:spPr>
            <a:xfrm flipV="1">
              <a:off x="8081541" y="2711974"/>
              <a:ext cx="550154" cy="4226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7" name="Connecteur droit 1286">
              <a:extLst>
                <a:ext uri="{FF2B5EF4-FFF2-40B4-BE49-F238E27FC236}">
                  <a16:creationId xmlns:a16="http://schemas.microsoft.com/office/drawing/2014/main" id="{1868F10F-4A2D-A22E-FDB7-ACC3A9FCD0C6}"/>
                </a:ext>
              </a:extLst>
            </p:cNvPr>
            <p:cNvCxnSpPr>
              <a:cxnSpLocks/>
              <a:stCxn id="1248" idx="3"/>
              <a:endCxn id="1247" idx="7"/>
            </p:cNvCxnSpPr>
            <p:nvPr/>
          </p:nvCxnSpPr>
          <p:spPr>
            <a:xfrm flipH="1">
              <a:off x="5463890" y="4163488"/>
              <a:ext cx="368825" cy="713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8" name="Connecteur droit 1287">
              <a:extLst>
                <a:ext uri="{FF2B5EF4-FFF2-40B4-BE49-F238E27FC236}">
                  <a16:creationId xmlns:a16="http://schemas.microsoft.com/office/drawing/2014/main" id="{BC994294-CEA8-1CF1-3389-B1706AFB8AB4}"/>
                </a:ext>
              </a:extLst>
            </p:cNvPr>
            <p:cNvCxnSpPr>
              <a:cxnSpLocks/>
              <a:stCxn id="1219" idx="4"/>
              <a:endCxn id="1220" idx="1"/>
            </p:cNvCxnSpPr>
            <p:nvPr/>
          </p:nvCxnSpPr>
          <p:spPr>
            <a:xfrm>
              <a:off x="7298725" y="5025239"/>
              <a:ext cx="20521" cy="1943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9" name="Connecteur droit 1288">
              <a:extLst>
                <a:ext uri="{FF2B5EF4-FFF2-40B4-BE49-F238E27FC236}">
                  <a16:creationId xmlns:a16="http://schemas.microsoft.com/office/drawing/2014/main" id="{EAEC5074-12C1-AA13-CC9B-A0C1758B7DB0}"/>
                </a:ext>
              </a:extLst>
            </p:cNvPr>
            <p:cNvCxnSpPr>
              <a:cxnSpLocks/>
              <a:stCxn id="1227" idx="2"/>
              <a:endCxn id="1244" idx="7"/>
            </p:cNvCxnSpPr>
            <p:nvPr/>
          </p:nvCxnSpPr>
          <p:spPr>
            <a:xfrm flipH="1">
              <a:off x="6170945" y="3108917"/>
              <a:ext cx="206447" cy="445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Connecteur droit 1289">
              <a:extLst>
                <a:ext uri="{FF2B5EF4-FFF2-40B4-BE49-F238E27FC236}">
                  <a16:creationId xmlns:a16="http://schemas.microsoft.com/office/drawing/2014/main" id="{97EF7DA4-5F99-0D49-E9FC-2ABCE8CD8E2E}"/>
                </a:ext>
              </a:extLst>
            </p:cNvPr>
            <p:cNvCxnSpPr>
              <a:cxnSpLocks/>
              <a:stCxn id="1214" idx="0"/>
              <a:endCxn id="1249" idx="4"/>
            </p:cNvCxnSpPr>
            <p:nvPr/>
          </p:nvCxnSpPr>
          <p:spPr>
            <a:xfrm flipV="1">
              <a:off x="7739709" y="1601101"/>
              <a:ext cx="371870" cy="927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1" name="Rectangle: Rounded Corners 80">
              <a:extLst>
                <a:ext uri="{FF2B5EF4-FFF2-40B4-BE49-F238E27FC236}">
                  <a16:creationId xmlns:a16="http://schemas.microsoft.com/office/drawing/2014/main" id="{B781A68F-B57F-61AE-3980-10817525CADC}"/>
                </a:ext>
              </a:extLst>
            </p:cNvPr>
            <p:cNvSpPr/>
            <p:nvPr/>
          </p:nvSpPr>
          <p:spPr>
            <a:xfrm>
              <a:off x="5167083" y="5122431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92" name="Rectangle: Rounded Corners 80">
              <a:extLst>
                <a:ext uri="{FF2B5EF4-FFF2-40B4-BE49-F238E27FC236}">
                  <a16:creationId xmlns:a16="http://schemas.microsoft.com/office/drawing/2014/main" id="{737B656E-8934-F9D2-C739-DE52C0C73FA9}"/>
                </a:ext>
              </a:extLst>
            </p:cNvPr>
            <p:cNvSpPr/>
            <p:nvPr/>
          </p:nvSpPr>
          <p:spPr>
            <a:xfrm>
              <a:off x="5739426" y="4250714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93" name="Rectangle: Rounded Corners 80">
              <a:extLst>
                <a:ext uri="{FF2B5EF4-FFF2-40B4-BE49-F238E27FC236}">
                  <a16:creationId xmlns:a16="http://schemas.microsoft.com/office/drawing/2014/main" id="{2F9F2B83-3150-FCCE-5CB7-07C5488D087E}"/>
                </a:ext>
              </a:extLst>
            </p:cNvPr>
            <p:cNvSpPr/>
            <p:nvPr/>
          </p:nvSpPr>
          <p:spPr>
            <a:xfrm>
              <a:off x="5378242" y="3073086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728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94" name="Rectangle: Rounded Corners 80">
              <a:extLst>
                <a:ext uri="{FF2B5EF4-FFF2-40B4-BE49-F238E27FC236}">
                  <a16:creationId xmlns:a16="http://schemas.microsoft.com/office/drawing/2014/main" id="{0905BC09-CCF0-D4FC-8E8D-8AC66AA4AF18}"/>
                </a:ext>
              </a:extLst>
            </p:cNvPr>
            <p:cNvSpPr/>
            <p:nvPr/>
          </p:nvSpPr>
          <p:spPr>
            <a:xfrm>
              <a:off x="5106824" y="2263199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728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95" name="Rectangle: Rounded Corners 80">
              <a:extLst>
                <a:ext uri="{FF2B5EF4-FFF2-40B4-BE49-F238E27FC236}">
                  <a16:creationId xmlns:a16="http://schemas.microsoft.com/office/drawing/2014/main" id="{12BAE02A-EFD2-87AB-9C7B-82E3B825CF91}"/>
                </a:ext>
              </a:extLst>
            </p:cNvPr>
            <p:cNvSpPr/>
            <p:nvPr/>
          </p:nvSpPr>
          <p:spPr>
            <a:xfrm>
              <a:off x="5861657" y="3381665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32FC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96" name="Rectangle: Rounded Corners 80">
              <a:extLst>
                <a:ext uri="{FF2B5EF4-FFF2-40B4-BE49-F238E27FC236}">
                  <a16:creationId xmlns:a16="http://schemas.microsoft.com/office/drawing/2014/main" id="{7D8B44FA-B01E-F6D4-EDAC-5670AF4D9F1E}"/>
                </a:ext>
              </a:extLst>
            </p:cNvPr>
            <p:cNvSpPr/>
            <p:nvPr/>
          </p:nvSpPr>
          <p:spPr>
            <a:xfrm>
              <a:off x="5933456" y="1810240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8BB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97" name="Rectangle: Rounded Corners 80">
              <a:extLst>
                <a:ext uri="{FF2B5EF4-FFF2-40B4-BE49-F238E27FC236}">
                  <a16:creationId xmlns:a16="http://schemas.microsoft.com/office/drawing/2014/main" id="{55895533-9362-2248-B2B2-6FEB8605AC3A}"/>
                </a:ext>
              </a:extLst>
            </p:cNvPr>
            <p:cNvSpPr/>
            <p:nvPr/>
          </p:nvSpPr>
          <p:spPr>
            <a:xfrm>
              <a:off x="6179208" y="2491599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8BB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98" name="Rectangle: Rounded Corners 80">
              <a:extLst>
                <a:ext uri="{FF2B5EF4-FFF2-40B4-BE49-F238E27FC236}">
                  <a16:creationId xmlns:a16="http://schemas.microsoft.com/office/drawing/2014/main" id="{F3791FD9-A57C-4715-17F9-66216A508085}"/>
                </a:ext>
              </a:extLst>
            </p:cNvPr>
            <p:cNvSpPr/>
            <p:nvPr/>
          </p:nvSpPr>
          <p:spPr>
            <a:xfrm>
              <a:off x="7945933" y="1624664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99" name="Rectangle: Rounded Corners 80">
              <a:extLst>
                <a:ext uri="{FF2B5EF4-FFF2-40B4-BE49-F238E27FC236}">
                  <a16:creationId xmlns:a16="http://schemas.microsoft.com/office/drawing/2014/main" id="{8DF4035B-94C6-C222-01E0-A353BB38F65B}"/>
                </a:ext>
              </a:extLst>
            </p:cNvPr>
            <p:cNvSpPr/>
            <p:nvPr/>
          </p:nvSpPr>
          <p:spPr>
            <a:xfrm>
              <a:off x="8779219" y="2039209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00" name="Rectangle: Rounded Corners 80">
              <a:extLst>
                <a:ext uri="{FF2B5EF4-FFF2-40B4-BE49-F238E27FC236}">
                  <a16:creationId xmlns:a16="http://schemas.microsoft.com/office/drawing/2014/main" id="{A9C74109-BDC3-40D3-41B3-E28B2DB92EC7}"/>
                </a:ext>
              </a:extLst>
            </p:cNvPr>
            <p:cNvSpPr/>
            <p:nvPr/>
          </p:nvSpPr>
          <p:spPr>
            <a:xfrm>
              <a:off x="8859992" y="2520858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01" name="Rectangle: Rounded Corners 80">
              <a:extLst>
                <a:ext uri="{FF2B5EF4-FFF2-40B4-BE49-F238E27FC236}">
                  <a16:creationId xmlns:a16="http://schemas.microsoft.com/office/drawing/2014/main" id="{8D0390C6-C0C4-BA09-E16C-BFE313C6E4E4}"/>
                </a:ext>
              </a:extLst>
            </p:cNvPr>
            <p:cNvSpPr/>
            <p:nvPr/>
          </p:nvSpPr>
          <p:spPr>
            <a:xfrm>
              <a:off x="8793508" y="2916033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02" name="Rectangle: Rounded Corners 80">
              <a:extLst>
                <a:ext uri="{FF2B5EF4-FFF2-40B4-BE49-F238E27FC236}">
                  <a16:creationId xmlns:a16="http://schemas.microsoft.com/office/drawing/2014/main" id="{BECC86DA-AE27-2005-3F30-ED92E449D131}"/>
                </a:ext>
              </a:extLst>
            </p:cNvPr>
            <p:cNvSpPr/>
            <p:nvPr/>
          </p:nvSpPr>
          <p:spPr>
            <a:xfrm>
              <a:off x="8392482" y="3332127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03" name="Rectangle: Rounded Corners 80">
              <a:extLst>
                <a:ext uri="{FF2B5EF4-FFF2-40B4-BE49-F238E27FC236}">
                  <a16:creationId xmlns:a16="http://schemas.microsoft.com/office/drawing/2014/main" id="{413D66CE-F8DD-CB8E-84B6-C11FDD91FFBA}"/>
                </a:ext>
              </a:extLst>
            </p:cNvPr>
            <p:cNvSpPr/>
            <p:nvPr/>
          </p:nvSpPr>
          <p:spPr>
            <a:xfrm>
              <a:off x="8438317" y="3591226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04" name="Rectangle: Rounded Corners 80">
              <a:extLst>
                <a:ext uri="{FF2B5EF4-FFF2-40B4-BE49-F238E27FC236}">
                  <a16:creationId xmlns:a16="http://schemas.microsoft.com/office/drawing/2014/main" id="{0C362E46-2544-B8EA-3F64-0E334F864A9B}"/>
                </a:ext>
              </a:extLst>
            </p:cNvPr>
            <p:cNvSpPr/>
            <p:nvPr/>
          </p:nvSpPr>
          <p:spPr>
            <a:xfrm>
              <a:off x="8437576" y="3920983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05" name="Rectangle: Rounded Corners 80">
              <a:extLst>
                <a:ext uri="{FF2B5EF4-FFF2-40B4-BE49-F238E27FC236}">
                  <a16:creationId xmlns:a16="http://schemas.microsoft.com/office/drawing/2014/main" id="{547A793F-974F-0752-16DE-FF71B4858A0F}"/>
                </a:ext>
              </a:extLst>
            </p:cNvPr>
            <p:cNvSpPr/>
            <p:nvPr/>
          </p:nvSpPr>
          <p:spPr>
            <a:xfrm>
              <a:off x="8822083" y="4225691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EBF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06" name="Rectangle: Rounded Corners 80">
              <a:extLst>
                <a:ext uri="{FF2B5EF4-FFF2-40B4-BE49-F238E27FC236}">
                  <a16:creationId xmlns:a16="http://schemas.microsoft.com/office/drawing/2014/main" id="{A7FC3A4C-9557-C9F1-2255-A3248B52FA27}"/>
                </a:ext>
              </a:extLst>
            </p:cNvPr>
            <p:cNvSpPr/>
            <p:nvPr/>
          </p:nvSpPr>
          <p:spPr>
            <a:xfrm>
              <a:off x="6665364" y="3356966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07" name="Rectangle: Rounded Corners 80">
              <a:extLst>
                <a:ext uri="{FF2B5EF4-FFF2-40B4-BE49-F238E27FC236}">
                  <a16:creationId xmlns:a16="http://schemas.microsoft.com/office/drawing/2014/main" id="{46D86076-4C35-57BA-9995-AE625B560770}"/>
                </a:ext>
              </a:extLst>
            </p:cNvPr>
            <p:cNvSpPr/>
            <p:nvPr/>
          </p:nvSpPr>
          <p:spPr>
            <a:xfrm>
              <a:off x="6591527" y="3678839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08" name="Rectangle: Rounded Corners 80">
              <a:extLst>
                <a:ext uri="{FF2B5EF4-FFF2-40B4-BE49-F238E27FC236}">
                  <a16:creationId xmlns:a16="http://schemas.microsoft.com/office/drawing/2014/main" id="{71048D97-5D59-C9F0-C603-4B4747D63734}"/>
                </a:ext>
              </a:extLst>
            </p:cNvPr>
            <p:cNvSpPr/>
            <p:nvPr/>
          </p:nvSpPr>
          <p:spPr>
            <a:xfrm>
              <a:off x="6654402" y="4066236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FDF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09" name="Rectangle: Rounded Corners 80">
              <a:extLst>
                <a:ext uri="{FF2B5EF4-FFF2-40B4-BE49-F238E27FC236}">
                  <a16:creationId xmlns:a16="http://schemas.microsoft.com/office/drawing/2014/main" id="{7C869AF1-C88A-D0C2-6ED3-C0CEB7D88CEF}"/>
                </a:ext>
              </a:extLst>
            </p:cNvPr>
            <p:cNvSpPr/>
            <p:nvPr/>
          </p:nvSpPr>
          <p:spPr>
            <a:xfrm>
              <a:off x="6309581" y="4687774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EBF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10" name="Rectangle: Rounded Corners 80">
              <a:extLst>
                <a:ext uri="{FF2B5EF4-FFF2-40B4-BE49-F238E27FC236}">
                  <a16:creationId xmlns:a16="http://schemas.microsoft.com/office/drawing/2014/main" id="{4421F713-B4AC-E593-9582-DBCC4029CB4E}"/>
                </a:ext>
              </a:extLst>
            </p:cNvPr>
            <p:cNvSpPr/>
            <p:nvPr/>
          </p:nvSpPr>
          <p:spPr>
            <a:xfrm>
              <a:off x="6685194" y="4908017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EBF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11" name="Rectangle: Rounded Corners 80">
              <a:extLst>
                <a:ext uri="{FF2B5EF4-FFF2-40B4-BE49-F238E27FC236}">
                  <a16:creationId xmlns:a16="http://schemas.microsoft.com/office/drawing/2014/main" id="{4D4E62E7-93EC-D85D-1D13-83B3C46135B5}"/>
                </a:ext>
              </a:extLst>
            </p:cNvPr>
            <p:cNvSpPr/>
            <p:nvPr/>
          </p:nvSpPr>
          <p:spPr>
            <a:xfrm>
              <a:off x="7356858" y="3152108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12" name="Rectangle: Rounded Corners 80">
              <a:extLst>
                <a:ext uri="{FF2B5EF4-FFF2-40B4-BE49-F238E27FC236}">
                  <a16:creationId xmlns:a16="http://schemas.microsoft.com/office/drawing/2014/main" id="{6051D95E-5B68-AAE4-08C7-57F5928E7536}"/>
                </a:ext>
              </a:extLst>
            </p:cNvPr>
            <p:cNvSpPr/>
            <p:nvPr/>
          </p:nvSpPr>
          <p:spPr>
            <a:xfrm>
              <a:off x="7109836" y="4240717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FDF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13" name="Rectangle: Rounded Corners 80">
              <a:extLst>
                <a:ext uri="{FF2B5EF4-FFF2-40B4-BE49-F238E27FC236}">
                  <a16:creationId xmlns:a16="http://schemas.microsoft.com/office/drawing/2014/main" id="{4AB8E40F-C005-4287-36EE-2664D3C9F349}"/>
                </a:ext>
              </a:extLst>
            </p:cNvPr>
            <p:cNvSpPr/>
            <p:nvPr/>
          </p:nvSpPr>
          <p:spPr>
            <a:xfrm>
              <a:off x="6964926" y="2945335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63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14" name="Rectangle: Rounded Corners 80">
              <a:extLst>
                <a:ext uri="{FF2B5EF4-FFF2-40B4-BE49-F238E27FC236}">
                  <a16:creationId xmlns:a16="http://schemas.microsoft.com/office/drawing/2014/main" id="{1F08E520-119A-D784-3010-448E55EE2B53}"/>
                </a:ext>
              </a:extLst>
            </p:cNvPr>
            <p:cNvSpPr/>
            <p:nvPr/>
          </p:nvSpPr>
          <p:spPr>
            <a:xfrm>
              <a:off x="6676887" y="2280120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8BB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15" name="Rectangle: Rounded Corners 80">
              <a:extLst>
                <a:ext uri="{FF2B5EF4-FFF2-40B4-BE49-F238E27FC236}">
                  <a16:creationId xmlns:a16="http://schemas.microsoft.com/office/drawing/2014/main" id="{DEC40989-EA08-FD5B-F31E-D0E2F114FC1D}"/>
                </a:ext>
              </a:extLst>
            </p:cNvPr>
            <p:cNvSpPr/>
            <p:nvPr/>
          </p:nvSpPr>
          <p:spPr>
            <a:xfrm>
              <a:off x="7684093" y="4144990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EBF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16" name="Rectangle: Rounded Corners 80">
              <a:extLst>
                <a:ext uri="{FF2B5EF4-FFF2-40B4-BE49-F238E27FC236}">
                  <a16:creationId xmlns:a16="http://schemas.microsoft.com/office/drawing/2014/main" id="{1A64C408-971F-68F0-B1EC-E98B7B7B51EA}"/>
                </a:ext>
              </a:extLst>
            </p:cNvPr>
            <p:cNvSpPr/>
            <p:nvPr/>
          </p:nvSpPr>
          <p:spPr>
            <a:xfrm>
              <a:off x="7665011" y="3424895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17" name="Rectangle: Rounded Corners 80">
              <a:extLst>
                <a:ext uri="{FF2B5EF4-FFF2-40B4-BE49-F238E27FC236}">
                  <a16:creationId xmlns:a16="http://schemas.microsoft.com/office/drawing/2014/main" id="{3785ACBA-792D-BD2A-1143-158598E0E0A7}"/>
                </a:ext>
              </a:extLst>
            </p:cNvPr>
            <p:cNvSpPr/>
            <p:nvPr/>
          </p:nvSpPr>
          <p:spPr>
            <a:xfrm>
              <a:off x="7743271" y="3760155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18" name="Rectangle: Rounded Corners 80">
              <a:extLst>
                <a:ext uri="{FF2B5EF4-FFF2-40B4-BE49-F238E27FC236}">
                  <a16:creationId xmlns:a16="http://schemas.microsoft.com/office/drawing/2014/main" id="{16764015-2C52-4F55-810D-CFCB92EE9BE0}"/>
                </a:ext>
              </a:extLst>
            </p:cNvPr>
            <p:cNvSpPr/>
            <p:nvPr/>
          </p:nvSpPr>
          <p:spPr>
            <a:xfrm>
              <a:off x="8318666" y="4495085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FC8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19" name="Rectangle: Rounded Corners 80">
              <a:extLst>
                <a:ext uri="{FF2B5EF4-FFF2-40B4-BE49-F238E27FC236}">
                  <a16:creationId xmlns:a16="http://schemas.microsoft.com/office/drawing/2014/main" id="{586D126F-4492-C071-F3C2-D52171D3F7FE}"/>
                </a:ext>
              </a:extLst>
            </p:cNvPr>
            <p:cNvSpPr/>
            <p:nvPr/>
          </p:nvSpPr>
          <p:spPr>
            <a:xfrm>
              <a:off x="8332525" y="4757671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FB9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20" name="Rectangle: Rounded Corners 80">
              <a:extLst>
                <a:ext uri="{FF2B5EF4-FFF2-40B4-BE49-F238E27FC236}">
                  <a16:creationId xmlns:a16="http://schemas.microsoft.com/office/drawing/2014/main" id="{F2A0BEBD-37A4-C703-2AA3-657EEACCF455}"/>
                </a:ext>
              </a:extLst>
            </p:cNvPr>
            <p:cNvSpPr/>
            <p:nvPr/>
          </p:nvSpPr>
          <p:spPr>
            <a:xfrm>
              <a:off x="8060977" y="5017918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FB9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21" name="Rectangle: Rounded Corners 80">
              <a:extLst>
                <a:ext uri="{FF2B5EF4-FFF2-40B4-BE49-F238E27FC236}">
                  <a16:creationId xmlns:a16="http://schemas.microsoft.com/office/drawing/2014/main" id="{D1AF84F8-9933-9077-B69D-CB0E66F30F36}"/>
                </a:ext>
              </a:extLst>
            </p:cNvPr>
            <p:cNvSpPr/>
            <p:nvPr/>
          </p:nvSpPr>
          <p:spPr>
            <a:xfrm>
              <a:off x="7177953" y="5491492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FC8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22" name="Rectangle: Rounded Corners 80">
              <a:extLst>
                <a:ext uri="{FF2B5EF4-FFF2-40B4-BE49-F238E27FC236}">
                  <a16:creationId xmlns:a16="http://schemas.microsoft.com/office/drawing/2014/main" id="{B9C3F2B1-AC44-75DA-6267-8A2CBDB73057}"/>
                </a:ext>
              </a:extLst>
            </p:cNvPr>
            <p:cNvSpPr/>
            <p:nvPr/>
          </p:nvSpPr>
          <p:spPr>
            <a:xfrm>
              <a:off x="7563239" y="5144147"/>
              <a:ext cx="385287" cy="203257"/>
            </a:xfrm>
            <a:prstGeom prst="roundRect">
              <a:avLst>
                <a:gd name="adj" fmla="val 7941"/>
              </a:avLst>
            </a:prstGeom>
            <a:solidFill>
              <a:srgbClr val="FC8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23" name="Rectangle: Rounded Corners 80">
              <a:extLst>
                <a:ext uri="{FF2B5EF4-FFF2-40B4-BE49-F238E27FC236}">
                  <a16:creationId xmlns:a16="http://schemas.microsoft.com/office/drawing/2014/main" id="{D9F899A2-4A31-A522-D028-DBD178591D25}"/>
                </a:ext>
              </a:extLst>
            </p:cNvPr>
            <p:cNvSpPr/>
            <p:nvPr/>
          </p:nvSpPr>
          <p:spPr>
            <a:xfrm>
              <a:off x="6154569" y="1810239"/>
              <a:ext cx="174499" cy="203257"/>
            </a:xfrm>
            <a:prstGeom prst="roundRect">
              <a:avLst>
                <a:gd name="adj" fmla="val 7941"/>
              </a:avLst>
            </a:prstGeom>
            <a:solidFill>
              <a:srgbClr val="728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24" name="Rectangle: Rounded Corners 80">
              <a:extLst>
                <a:ext uri="{FF2B5EF4-FFF2-40B4-BE49-F238E27FC236}">
                  <a16:creationId xmlns:a16="http://schemas.microsoft.com/office/drawing/2014/main" id="{9A2A490A-2CF3-3ECB-50F9-5CBBA93CD541}"/>
                </a:ext>
              </a:extLst>
            </p:cNvPr>
            <p:cNvSpPr/>
            <p:nvPr/>
          </p:nvSpPr>
          <p:spPr>
            <a:xfrm>
              <a:off x="5597723" y="3079560"/>
              <a:ext cx="174499" cy="203257"/>
            </a:xfrm>
            <a:prstGeom prst="roundRect">
              <a:avLst>
                <a:gd name="adj" fmla="val 7941"/>
              </a:avLst>
            </a:prstGeom>
            <a:solidFill>
              <a:srgbClr val="63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25" name="Rectangle: Rounded Corners 80">
              <a:extLst>
                <a:ext uri="{FF2B5EF4-FFF2-40B4-BE49-F238E27FC236}">
                  <a16:creationId xmlns:a16="http://schemas.microsoft.com/office/drawing/2014/main" id="{9A810D21-8457-F0D5-49E6-0EC1630EBC1A}"/>
                </a:ext>
              </a:extLst>
            </p:cNvPr>
            <p:cNvSpPr/>
            <p:nvPr/>
          </p:nvSpPr>
          <p:spPr>
            <a:xfrm>
              <a:off x="6647547" y="3356965"/>
              <a:ext cx="174499" cy="203257"/>
            </a:xfrm>
            <a:prstGeom prst="roundRect">
              <a:avLst>
                <a:gd name="adj" fmla="val 7941"/>
              </a:avLst>
            </a:prstGeom>
            <a:solidFill>
              <a:srgbClr val="63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26" name="Rectangle: Rounded Corners 80">
              <a:extLst>
                <a:ext uri="{FF2B5EF4-FFF2-40B4-BE49-F238E27FC236}">
                  <a16:creationId xmlns:a16="http://schemas.microsoft.com/office/drawing/2014/main" id="{3FEE6632-59C6-F4F2-B30A-70B4B507934E}"/>
                </a:ext>
              </a:extLst>
            </p:cNvPr>
            <p:cNvSpPr/>
            <p:nvPr/>
          </p:nvSpPr>
          <p:spPr>
            <a:xfrm>
              <a:off x="6389170" y="2493791"/>
              <a:ext cx="174500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27" name="Rectangle: Rounded Corners 80">
              <a:extLst>
                <a:ext uri="{FF2B5EF4-FFF2-40B4-BE49-F238E27FC236}">
                  <a16:creationId xmlns:a16="http://schemas.microsoft.com/office/drawing/2014/main" id="{6F68EF86-CC14-6593-FEA8-DECA8A89ACD4}"/>
                </a:ext>
              </a:extLst>
            </p:cNvPr>
            <p:cNvSpPr/>
            <p:nvPr/>
          </p:nvSpPr>
          <p:spPr>
            <a:xfrm>
              <a:off x="6077191" y="3380455"/>
              <a:ext cx="174500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28" name="Rectangle: Rounded Corners 80">
              <a:extLst>
                <a:ext uri="{FF2B5EF4-FFF2-40B4-BE49-F238E27FC236}">
                  <a16:creationId xmlns:a16="http://schemas.microsoft.com/office/drawing/2014/main" id="{D551103E-BCDD-3EC3-4A5A-7A387FE5A1BB}"/>
                </a:ext>
              </a:extLst>
            </p:cNvPr>
            <p:cNvSpPr/>
            <p:nvPr/>
          </p:nvSpPr>
          <p:spPr>
            <a:xfrm>
              <a:off x="6584215" y="3679478"/>
              <a:ext cx="175557" cy="203257"/>
            </a:xfrm>
            <a:prstGeom prst="roundRect">
              <a:avLst>
                <a:gd name="adj" fmla="val 7941"/>
              </a:avLst>
            </a:prstGeom>
            <a:solidFill>
              <a:srgbClr val="EBF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29" name="Rectangle: Rounded Corners 80">
              <a:extLst>
                <a:ext uri="{FF2B5EF4-FFF2-40B4-BE49-F238E27FC236}">
                  <a16:creationId xmlns:a16="http://schemas.microsoft.com/office/drawing/2014/main" id="{F57B3CEB-60FD-4229-B32A-B68F06AD70F5}"/>
                </a:ext>
              </a:extLst>
            </p:cNvPr>
            <p:cNvSpPr/>
            <p:nvPr/>
          </p:nvSpPr>
          <p:spPr>
            <a:xfrm>
              <a:off x="7558348" y="5146228"/>
              <a:ext cx="175557" cy="203257"/>
            </a:xfrm>
            <a:prstGeom prst="roundRect">
              <a:avLst>
                <a:gd name="adj" fmla="val 7941"/>
              </a:avLst>
            </a:prstGeom>
            <a:solidFill>
              <a:srgbClr val="EBF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30" name="Rectangle: Rounded Corners 80">
              <a:extLst>
                <a:ext uri="{FF2B5EF4-FFF2-40B4-BE49-F238E27FC236}">
                  <a16:creationId xmlns:a16="http://schemas.microsoft.com/office/drawing/2014/main" id="{B65A0A78-74A6-65B4-68BF-6EC821C0E5B5}"/>
                </a:ext>
              </a:extLst>
            </p:cNvPr>
            <p:cNvSpPr/>
            <p:nvPr/>
          </p:nvSpPr>
          <p:spPr>
            <a:xfrm>
              <a:off x="7162970" y="5491491"/>
              <a:ext cx="175557" cy="203257"/>
            </a:xfrm>
            <a:prstGeom prst="roundRect">
              <a:avLst>
                <a:gd name="adj" fmla="val 7941"/>
              </a:avLst>
            </a:prstGeom>
            <a:solidFill>
              <a:srgbClr val="EBF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31" name="Rectangle: Rounded Corners 80">
              <a:extLst>
                <a:ext uri="{FF2B5EF4-FFF2-40B4-BE49-F238E27FC236}">
                  <a16:creationId xmlns:a16="http://schemas.microsoft.com/office/drawing/2014/main" id="{F27535AB-7646-FC73-07D6-3C1932622C8A}"/>
                </a:ext>
              </a:extLst>
            </p:cNvPr>
            <p:cNvSpPr/>
            <p:nvPr/>
          </p:nvSpPr>
          <p:spPr>
            <a:xfrm>
              <a:off x="8324606" y="4498083"/>
              <a:ext cx="175557" cy="203257"/>
            </a:xfrm>
            <a:prstGeom prst="roundRect">
              <a:avLst>
                <a:gd name="adj" fmla="val 7941"/>
              </a:avLst>
            </a:prstGeom>
            <a:solidFill>
              <a:srgbClr val="EBF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32" name="Rectangle: Rounded Corners 80">
              <a:extLst>
                <a:ext uri="{FF2B5EF4-FFF2-40B4-BE49-F238E27FC236}">
                  <a16:creationId xmlns:a16="http://schemas.microsoft.com/office/drawing/2014/main" id="{48F316C4-E0A9-F253-EB55-F8F262025BD5}"/>
                </a:ext>
              </a:extLst>
            </p:cNvPr>
            <p:cNvSpPr/>
            <p:nvPr/>
          </p:nvSpPr>
          <p:spPr>
            <a:xfrm>
              <a:off x="7364544" y="3133939"/>
              <a:ext cx="174499" cy="203257"/>
            </a:xfrm>
            <a:prstGeom prst="roundRect">
              <a:avLst>
                <a:gd name="adj" fmla="val 7941"/>
              </a:avLst>
            </a:prstGeom>
            <a:solidFill>
              <a:srgbClr val="63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33" name="Rectangle: Rounded Corners 80">
              <a:extLst>
                <a:ext uri="{FF2B5EF4-FFF2-40B4-BE49-F238E27FC236}">
                  <a16:creationId xmlns:a16="http://schemas.microsoft.com/office/drawing/2014/main" id="{D49FF94D-9B44-01E9-4D2C-9D2664F4D044}"/>
                </a:ext>
              </a:extLst>
            </p:cNvPr>
            <p:cNvSpPr/>
            <p:nvPr/>
          </p:nvSpPr>
          <p:spPr>
            <a:xfrm>
              <a:off x="7325032" y="4240717"/>
              <a:ext cx="174500" cy="203257"/>
            </a:xfrm>
            <a:prstGeom prst="roundRect">
              <a:avLst>
                <a:gd name="adj" fmla="val 7941"/>
              </a:avLst>
            </a:prstGeom>
            <a:solidFill>
              <a:srgbClr val="FC8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34" name="Rectangle: Rounded Corners 80">
              <a:extLst>
                <a:ext uri="{FF2B5EF4-FFF2-40B4-BE49-F238E27FC236}">
                  <a16:creationId xmlns:a16="http://schemas.microsoft.com/office/drawing/2014/main" id="{C7105E33-5B37-9EE7-FEB8-1B10B739E9B3}"/>
                </a:ext>
              </a:extLst>
            </p:cNvPr>
            <p:cNvSpPr/>
            <p:nvPr/>
          </p:nvSpPr>
          <p:spPr>
            <a:xfrm>
              <a:off x="7686180" y="4151465"/>
              <a:ext cx="174500" cy="203257"/>
            </a:xfrm>
            <a:prstGeom prst="roundRect">
              <a:avLst>
                <a:gd name="adj" fmla="val 7941"/>
              </a:avLst>
            </a:prstGeom>
            <a:solidFill>
              <a:srgbClr val="FC8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35" name="Rectangle: Rounded Corners 80">
              <a:extLst>
                <a:ext uri="{FF2B5EF4-FFF2-40B4-BE49-F238E27FC236}">
                  <a16:creationId xmlns:a16="http://schemas.microsoft.com/office/drawing/2014/main" id="{10FD3039-70FE-3CA9-EAF1-B96E822AACF9}"/>
                </a:ext>
              </a:extLst>
            </p:cNvPr>
            <p:cNvSpPr/>
            <p:nvPr/>
          </p:nvSpPr>
          <p:spPr>
            <a:xfrm>
              <a:off x="9015384" y="4207781"/>
              <a:ext cx="174500" cy="203257"/>
            </a:xfrm>
            <a:prstGeom prst="roundRect">
              <a:avLst>
                <a:gd name="adj" fmla="val 7941"/>
              </a:avLst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1337" name="Rectangle 14">
            <a:extLst>
              <a:ext uri="{FF2B5EF4-FFF2-40B4-BE49-F238E27FC236}">
                <a16:creationId xmlns:a16="http://schemas.microsoft.com/office/drawing/2014/main" id="{5EA67E71-257E-752F-931A-922140188EE2}"/>
              </a:ext>
            </a:extLst>
          </p:cNvPr>
          <p:cNvSpPr/>
          <p:nvPr/>
        </p:nvSpPr>
        <p:spPr>
          <a:xfrm>
            <a:off x="6441240" y="1129511"/>
            <a:ext cx="2149037" cy="4841691"/>
          </a:xfrm>
          <a:custGeom>
            <a:avLst/>
            <a:gdLst>
              <a:gd name="connsiteX0" fmla="*/ 0 w 3291376"/>
              <a:gd name="connsiteY0" fmla="*/ 0 h 5166400"/>
              <a:gd name="connsiteX1" fmla="*/ 3291376 w 3291376"/>
              <a:gd name="connsiteY1" fmla="*/ 0 h 5166400"/>
              <a:gd name="connsiteX2" fmla="*/ 3291376 w 3291376"/>
              <a:gd name="connsiteY2" fmla="*/ 5166400 h 5166400"/>
              <a:gd name="connsiteX3" fmla="*/ 0 w 3291376"/>
              <a:gd name="connsiteY3" fmla="*/ 5166400 h 5166400"/>
              <a:gd name="connsiteX4" fmla="*/ 0 w 3291376"/>
              <a:gd name="connsiteY4" fmla="*/ 0 h 5166400"/>
              <a:gd name="connsiteX0" fmla="*/ 0 w 3291376"/>
              <a:gd name="connsiteY0" fmla="*/ 0 h 5166400"/>
              <a:gd name="connsiteX1" fmla="*/ 3291376 w 3291376"/>
              <a:gd name="connsiteY1" fmla="*/ 0 h 5166400"/>
              <a:gd name="connsiteX2" fmla="*/ 2838988 w 3291376"/>
              <a:gd name="connsiteY2" fmla="*/ 4588884 h 5166400"/>
              <a:gd name="connsiteX3" fmla="*/ 0 w 3291376"/>
              <a:gd name="connsiteY3" fmla="*/ 5166400 h 5166400"/>
              <a:gd name="connsiteX4" fmla="*/ 0 w 3291376"/>
              <a:gd name="connsiteY4" fmla="*/ 0 h 5166400"/>
              <a:gd name="connsiteX0" fmla="*/ 0 w 2838988"/>
              <a:gd name="connsiteY0" fmla="*/ 0 h 5166400"/>
              <a:gd name="connsiteX1" fmla="*/ 2829363 w 2838988"/>
              <a:gd name="connsiteY1" fmla="*/ 789271 h 5166400"/>
              <a:gd name="connsiteX2" fmla="*/ 2838988 w 2838988"/>
              <a:gd name="connsiteY2" fmla="*/ 4588884 h 5166400"/>
              <a:gd name="connsiteX3" fmla="*/ 0 w 2838988"/>
              <a:gd name="connsiteY3" fmla="*/ 5166400 h 5166400"/>
              <a:gd name="connsiteX4" fmla="*/ 0 w 2838988"/>
              <a:gd name="connsiteY4" fmla="*/ 0 h 5166400"/>
              <a:gd name="connsiteX0" fmla="*/ 0 w 2829391"/>
              <a:gd name="connsiteY0" fmla="*/ 0 h 5166400"/>
              <a:gd name="connsiteX1" fmla="*/ 2829363 w 2829391"/>
              <a:gd name="connsiteY1" fmla="*/ 789271 h 5166400"/>
              <a:gd name="connsiteX2" fmla="*/ 2569480 w 2829391"/>
              <a:gd name="connsiteY2" fmla="*/ 4203873 h 5166400"/>
              <a:gd name="connsiteX3" fmla="*/ 0 w 2829391"/>
              <a:gd name="connsiteY3" fmla="*/ 5166400 h 5166400"/>
              <a:gd name="connsiteX4" fmla="*/ 0 w 2829391"/>
              <a:gd name="connsiteY4" fmla="*/ 0 h 5166400"/>
              <a:gd name="connsiteX0" fmla="*/ 0 w 2569480"/>
              <a:gd name="connsiteY0" fmla="*/ 0 h 5166400"/>
              <a:gd name="connsiteX1" fmla="*/ 2511729 w 2569480"/>
              <a:gd name="connsiteY1" fmla="*/ 1097279 h 5166400"/>
              <a:gd name="connsiteX2" fmla="*/ 2569480 w 2569480"/>
              <a:gd name="connsiteY2" fmla="*/ 4203873 h 5166400"/>
              <a:gd name="connsiteX3" fmla="*/ 0 w 2569480"/>
              <a:gd name="connsiteY3" fmla="*/ 5166400 h 5166400"/>
              <a:gd name="connsiteX4" fmla="*/ 0 w 2569480"/>
              <a:gd name="connsiteY4" fmla="*/ 0 h 516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480" h="5166400">
                <a:moveTo>
                  <a:pt x="0" y="0"/>
                </a:moveTo>
                <a:lnTo>
                  <a:pt x="2511729" y="1097279"/>
                </a:lnTo>
                <a:cubicBezTo>
                  <a:pt x="2514937" y="2363817"/>
                  <a:pt x="2566272" y="2937335"/>
                  <a:pt x="2569480" y="4203873"/>
                </a:cubicBezTo>
                <a:lnTo>
                  <a:pt x="0" y="5166400"/>
                </a:ln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Flèche : droite 1337">
            <a:extLst>
              <a:ext uri="{FF2B5EF4-FFF2-40B4-BE49-F238E27FC236}">
                <a16:creationId xmlns:a16="http://schemas.microsoft.com/office/drawing/2014/main" id="{ACC83E28-694B-6F85-8D9C-30D99F43677A}"/>
              </a:ext>
            </a:extLst>
          </p:cNvPr>
          <p:cNvSpPr/>
          <p:nvPr/>
        </p:nvSpPr>
        <p:spPr>
          <a:xfrm>
            <a:off x="8812274" y="3391591"/>
            <a:ext cx="1182384" cy="484136"/>
          </a:xfrm>
          <a:prstGeom prst="rightArrow">
            <a:avLst/>
          </a:prstGeom>
          <a:solidFill>
            <a:srgbClr val="7E6BA9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559C"/>
              </a:solidFill>
            </a:endParaRPr>
          </a:p>
        </p:txBody>
      </p:sp>
      <p:sp>
        <p:nvSpPr>
          <p:cNvPr id="1340" name="TextBox 94">
            <a:extLst>
              <a:ext uri="{FF2B5EF4-FFF2-40B4-BE49-F238E27FC236}">
                <a16:creationId xmlns:a16="http://schemas.microsoft.com/office/drawing/2014/main" id="{8AE57229-3A24-D05B-5D72-A2F364798339}"/>
              </a:ext>
            </a:extLst>
          </p:cNvPr>
          <p:cNvSpPr txBox="1"/>
          <p:nvPr/>
        </p:nvSpPr>
        <p:spPr>
          <a:xfrm>
            <a:off x="8557148" y="3844858"/>
            <a:ext cx="1546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51559C"/>
                </a:solidFill>
                <a:latin typeface="Avenir Next LT Pro" panose="020B0504020202020204" pitchFamily="34" charset="0"/>
              </a:rPr>
              <a:t>Pooling</a:t>
            </a:r>
            <a:endParaRPr lang="en-MY" sz="2400" b="1" dirty="0">
              <a:solidFill>
                <a:srgbClr val="51559C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354" name="Groupe 1353">
            <a:extLst>
              <a:ext uri="{FF2B5EF4-FFF2-40B4-BE49-F238E27FC236}">
                <a16:creationId xmlns:a16="http://schemas.microsoft.com/office/drawing/2014/main" id="{25422581-118C-2A30-215B-80E3D523FA86}"/>
              </a:ext>
            </a:extLst>
          </p:cNvPr>
          <p:cNvGrpSpPr/>
          <p:nvPr/>
        </p:nvGrpSpPr>
        <p:grpSpPr>
          <a:xfrm>
            <a:off x="10209497" y="1609244"/>
            <a:ext cx="560040" cy="4236607"/>
            <a:chOff x="10204280" y="1734595"/>
            <a:chExt cx="560040" cy="4236607"/>
          </a:xfrm>
          <a:solidFill>
            <a:srgbClr val="7E6BA9"/>
          </a:solidFill>
        </p:grpSpPr>
        <p:sp>
          <p:nvSpPr>
            <p:cNvPr id="1339" name="Rectangle 1338">
              <a:extLst>
                <a:ext uri="{FF2B5EF4-FFF2-40B4-BE49-F238E27FC236}">
                  <a16:creationId xmlns:a16="http://schemas.microsoft.com/office/drawing/2014/main" id="{E100D12C-B369-5E90-4605-128801762D3D}"/>
                </a:ext>
              </a:extLst>
            </p:cNvPr>
            <p:cNvSpPr/>
            <p:nvPr/>
          </p:nvSpPr>
          <p:spPr>
            <a:xfrm>
              <a:off x="10221008" y="1734595"/>
              <a:ext cx="537923" cy="4236607"/>
            </a:xfrm>
            <a:prstGeom prst="rect">
              <a:avLst/>
            </a:prstGeom>
            <a:grp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2" name="Connecteur droit 1341">
              <a:extLst>
                <a:ext uri="{FF2B5EF4-FFF2-40B4-BE49-F238E27FC236}">
                  <a16:creationId xmlns:a16="http://schemas.microsoft.com/office/drawing/2014/main" id="{78630658-F67E-A2CD-2D8E-278DE68688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5619" y="2129202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Connecteur droit 1344">
              <a:extLst>
                <a:ext uri="{FF2B5EF4-FFF2-40B4-BE49-F238E27FC236}">
                  <a16:creationId xmlns:a16="http://schemas.microsoft.com/office/drawing/2014/main" id="{7D66CCD4-B32D-5A28-4645-8336EB2B40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5619" y="2517690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6" name="Connecteur droit 1345">
              <a:extLst>
                <a:ext uri="{FF2B5EF4-FFF2-40B4-BE49-F238E27FC236}">
                  <a16:creationId xmlns:a16="http://schemas.microsoft.com/office/drawing/2014/main" id="{85D2489F-F74E-67A9-D14A-5E5AF88C6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2648" y="2912329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Connecteur droit 1346">
              <a:extLst>
                <a:ext uri="{FF2B5EF4-FFF2-40B4-BE49-F238E27FC236}">
                  <a16:creationId xmlns:a16="http://schemas.microsoft.com/office/drawing/2014/main" id="{CEA4E260-267B-46E0-F6F6-0F754EF65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2648" y="3362081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8" name="Connecteur droit 1347">
              <a:extLst>
                <a:ext uri="{FF2B5EF4-FFF2-40B4-BE49-F238E27FC236}">
                  <a16:creationId xmlns:a16="http://schemas.microsoft.com/office/drawing/2014/main" id="{E66217BA-A4B1-9CD8-8A05-44E904DBA0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1008" y="3756288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9" name="Connecteur droit 1348">
              <a:extLst>
                <a:ext uri="{FF2B5EF4-FFF2-40B4-BE49-F238E27FC236}">
                  <a16:creationId xmlns:a16="http://schemas.microsoft.com/office/drawing/2014/main" id="{823E0793-AE08-7A54-CD88-BD846D5BE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0907" y="4152155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Connecteur droit 1349">
              <a:extLst>
                <a:ext uri="{FF2B5EF4-FFF2-40B4-BE49-F238E27FC236}">
                  <a16:creationId xmlns:a16="http://schemas.microsoft.com/office/drawing/2014/main" id="{7E0768A3-2A88-5731-29B1-2ED50A30E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0907" y="4516906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" name="Connecteur droit 1350">
              <a:extLst>
                <a:ext uri="{FF2B5EF4-FFF2-40B4-BE49-F238E27FC236}">
                  <a16:creationId xmlns:a16="http://schemas.microsoft.com/office/drawing/2014/main" id="{EEED54A7-BEF0-5CE1-558D-A1B15C77E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1008" y="4850369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2" name="Connecteur droit 1351">
              <a:extLst>
                <a:ext uri="{FF2B5EF4-FFF2-40B4-BE49-F238E27FC236}">
                  <a16:creationId xmlns:a16="http://schemas.microsoft.com/office/drawing/2014/main" id="{128D35ED-BCE5-1419-EC6D-D448F98BB4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4280" y="5241154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Connecteur droit 1352">
              <a:extLst>
                <a:ext uri="{FF2B5EF4-FFF2-40B4-BE49-F238E27FC236}">
                  <a16:creationId xmlns:a16="http://schemas.microsoft.com/office/drawing/2014/main" id="{AFF439D3-8673-87AB-7BD8-BDE899822C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4280" y="5596825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5" name="TextBox 94">
            <a:extLst>
              <a:ext uri="{FF2B5EF4-FFF2-40B4-BE49-F238E27FC236}">
                <a16:creationId xmlns:a16="http://schemas.microsoft.com/office/drawing/2014/main" id="{07C91B18-00FF-834E-CCA7-B113CAACDBFB}"/>
              </a:ext>
            </a:extLst>
          </p:cNvPr>
          <p:cNvSpPr txBox="1"/>
          <p:nvPr/>
        </p:nvSpPr>
        <p:spPr>
          <a:xfrm>
            <a:off x="9678981" y="5928233"/>
            <a:ext cx="1674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1D</a:t>
            </a:r>
          </a:p>
          <a:p>
            <a:pPr algn="ctr"/>
            <a:r>
              <a:rPr lang="en-MY" sz="2000" dirty="0">
                <a:solidFill>
                  <a:srgbClr val="002060"/>
                </a:solidFill>
                <a:latin typeface="Avenir Next LT Pro" panose="020B0504020202020204" pitchFamily="34" charset="0"/>
              </a:rPr>
              <a:t>(1D, #nodes)</a:t>
            </a:r>
            <a:endParaRPr lang="en-MY" sz="2400" dirty="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56" name="Accolade fermante 1355">
            <a:extLst>
              <a:ext uri="{FF2B5EF4-FFF2-40B4-BE49-F238E27FC236}">
                <a16:creationId xmlns:a16="http://schemas.microsoft.com/office/drawing/2014/main" id="{7B1149FF-B5E8-6261-DA28-F0147A94545E}"/>
              </a:ext>
            </a:extLst>
          </p:cNvPr>
          <p:cNvSpPr/>
          <p:nvPr/>
        </p:nvSpPr>
        <p:spPr>
          <a:xfrm rot="5400000">
            <a:off x="4268292" y="1623282"/>
            <a:ext cx="774665" cy="8402878"/>
          </a:xfrm>
          <a:prstGeom prst="rightBrace">
            <a:avLst>
              <a:gd name="adj1" fmla="val 8333"/>
              <a:gd name="adj2" fmla="val 4899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7" name="TextBox 94">
            <a:extLst>
              <a:ext uri="{FF2B5EF4-FFF2-40B4-BE49-F238E27FC236}">
                <a16:creationId xmlns:a16="http://schemas.microsoft.com/office/drawing/2014/main" id="{ED111122-336F-52EC-9A21-B80DD2AF457A}"/>
              </a:ext>
            </a:extLst>
          </p:cNvPr>
          <p:cNvSpPr txBox="1"/>
          <p:nvPr/>
        </p:nvSpPr>
        <p:spPr>
          <a:xfrm>
            <a:off x="3453021" y="6156455"/>
            <a:ext cx="2603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# of convolutional layers</a:t>
            </a:r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EE06A544-646C-ACE7-493A-D7C1745325D0}"/>
              </a:ext>
            </a:extLst>
          </p:cNvPr>
          <p:cNvSpPr/>
          <p:nvPr/>
        </p:nvSpPr>
        <p:spPr>
          <a:xfrm rot="21173086">
            <a:off x="13625422" y="2004093"/>
            <a:ext cx="405708" cy="411427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6">
            <a:extLst>
              <a:ext uri="{FF2B5EF4-FFF2-40B4-BE49-F238E27FC236}">
                <a16:creationId xmlns:a16="http://schemas.microsoft.com/office/drawing/2014/main" id="{05044164-860A-D7E9-7611-F45D44169810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1344" name="Oval 7">
            <a:extLst>
              <a:ext uri="{FF2B5EF4-FFF2-40B4-BE49-F238E27FC236}">
                <a16:creationId xmlns:a16="http://schemas.microsoft.com/office/drawing/2014/main" id="{F3C1CE09-D73F-A290-CD6D-359C793EA5D0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358" name="TextBox 94">
            <a:extLst>
              <a:ext uri="{FF2B5EF4-FFF2-40B4-BE49-F238E27FC236}">
                <a16:creationId xmlns:a16="http://schemas.microsoft.com/office/drawing/2014/main" id="{E0EBAA32-5BAE-AD37-86F4-9CC8C900A729}"/>
              </a:ext>
            </a:extLst>
          </p:cNvPr>
          <p:cNvSpPr txBox="1"/>
          <p:nvPr/>
        </p:nvSpPr>
        <p:spPr>
          <a:xfrm>
            <a:off x="1365218" y="173410"/>
            <a:ext cx="10893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GRANT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: Machine Learning based algorithm for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091823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D90A279-EC92-8A51-0AE8-56D2D1EFEA0C}"/>
              </a:ext>
            </a:extLst>
          </p:cNvPr>
          <p:cNvCxnSpPr>
            <a:cxnSpLocks/>
          </p:cNvCxnSpPr>
          <p:nvPr/>
        </p:nvCxnSpPr>
        <p:spPr>
          <a:xfrm>
            <a:off x="1371982" y="2222438"/>
            <a:ext cx="1638345" cy="336082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F3B7BF-864A-E910-793E-DA6E6B25C6BC}"/>
              </a:ext>
            </a:extLst>
          </p:cNvPr>
          <p:cNvCxnSpPr>
            <a:cxnSpLocks/>
          </p:cNvCxnSpPr>
          <p:nvPr/>
        </p:nvCxnSpPr>
        <p:spPr>
          <a:xfrm>
            <a:off x="1400118" y="2626935"/>
            <a:ext cx="1610209" cy="29563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4A8A2F6-EC1C-EB64-5B99-519B84DAAA0D}"/>
              </a:ext>
            </a:extLst>
          </p:cNvPr>
          <p:cNvCxnSpPr>
            <a:cxnSpLocks/>
          </p:cNvCxnSpPr>
          <p:nvPr/>
        </p:nvCxnSpPr>
        <p:spPr>
          <a:xfrm>
            <a:off x="1371982" y="2930023"/>
            <a:ext cx="1638345" cy="26532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2EEFE31-4ADE-BEF6-C77C-D0A6CA0A7B54}"/>
              </a:ext>
            </a:extLst>
          </p:cNvPr>
          <p:cNvCxnSpPr>
            <a:cxnSpLocks/>
          </p:cNvCxnSpPr>
          <p:nvPr/>
        </p:nvCxnSpPr>
        <p:spPr>
          <a:xfrm>
            <a:off x="1357619" y="3283065"/>
            <a:ext cx="1652708" cy="230020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9170B61-50FF-A36E-AB7D-DACAA02CDAE3}"/>
              </a:ext>
            </a:extLst>
          </p:cNvPr>
          <p:cNvCxnSpPr>
            <a:cxnSpLocks/>
          </p:cNvCxnSpPr>
          <p:nvPr/>
        </p:nvCxnSpPr>
        <p:spPr>
          <a:xfrm>
            <a:off x="1377805" y="3689046"/>
            <a:ext cx="1632522" cy="189422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48A88BF-08C9-177E-BB9A-20D2DBADADC2}"/>
              </a:ext>
            </a:extLst>
          </p:cNvPr>
          <p:cNvCxnSpPr>
            <a:cxnSpLocks/>
          </p:cNvCxnSpPr>
          <p:nvPr/>
        </p:nvCxnSpPr>
        <p:spPr>
          <a:xfrm>
            <a:off x="1399372" y="4113115"/>
            <a:ext cx="1610955" cy="147015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CDBD0F3-29C5-3FE7-4BD1-2BEA2B6BC472}"/>
              </a:ext>
            </a:extLst>
          </p:cNvPr>
          <p:cNvCxnSpPr>
            <a:cxnSpLocks/>
          </p:cNvCxnSpPr>
          <p:nvPr/>
        </p:nvCxnSpPr>
        <p:spPr>
          <a:xfrm>
            <a:off x="1345326" y="4468541"/>
            <a:ext cx="1665001" cy="111472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17467A3-79A1-B261-6443-CDCF420DC6CE}"/>
              </a:ext>
            </a:extLst>
          </p:cNvPr>
          <p:cNvCxnSpPr>
            <a:cxnSpLocks/>
          </p:cNvCxnSpPr>
          <p:nvPr/>
        </p:nvCxnSpPr>
        <p:spPr>
          <a:xfrm>
            <a:off x="1386985" y="1522524"/>
            <a:ext cx="1623342" cy="406074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C16FA69-37B2-9AFB-7D3C-CD46B49E1824}"/>
              </a:ext>
            </a:extLst>
          </p:cNvPr>
          <p:cNvCxnSpPr>
            <a:cxnSpLocks/>
          </p:cNvCxnSpPr>
          <p:nvPr/>
        </p:nvCxnSpPr>
        <p:spPr>
          <a:xfrm>
            <a:off x="1374486" y="1845640"/>
            <a:ext cx="1635841" cy="373762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2DF3524-3B44-7544-D64B-81AC3A0691EE}"/>
              </a:ext>
            </a:extLst>
          </p:cNvPr>
          <p:cNvCxnSpPr>
            <a:cxnSpLocks/>
          </p:cNvCxnSpPr>
          <p:nvPr/>
        </p:nvCxnSpPr>
        <p:spPr>
          <a:xfrm>
            <a:off x="1402086" y="5301862"/>
            <a:ext cx="1608241" cy="28140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37EFC96-08EA-2532-417C-8758654BD194}"/>
              </a:ext>
            </a:extLst>
          </p:cNvPr>
          <p:cNvCxnSpPr>
            <a:cxnSpLocks/>
          </p:cNvCxnSpPr>
          <p:nvPr/>
        </p:nvCxnSpPr>
        <p:spPr>
          <a:xfrm>
            <a:off x="1368994" y="4875328"/>
            <a:ext cx="1641333" cy="70793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17</a:t>
            </a:fld>
            <a:endParaRPr lang="en-US"/>
          </a:p>
        </p:txBody>
      </p:sp>
      <p:sp>
        <p:nvSpPr>
          <p:cNvPr id="1344" name="TextBox 94">
            <a:extLst>
              <a:ext uri="{FF2B5EF4-FFF2-40B4-BE49-F238E27FC236}">
                <a16:creationId xmlns:a16="http://schemas.microsoft.com/office/drawing/2014/main" id="{B48EE1E3-C09D-EF20-4C6D-D4537E1FBB35}"/>
              </a:ext>
            </a:extLst>
          </p:cNvPr>
          <p:cNvSpPr txBox="1"/>
          <p:nvPr/>
        </p:nvSpPr>
        <p:spPr>
          <a:xfrm>
            <a:off x="53489" y="5730720"/>
            <a:ext cx="214516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INPUT </a:t>
            </a:r>
          </a:p>
          <a:p>
            <a:pPr algn="ctr"/>
            <a:r>
              <a:rPr lang="en-MY" sz="1400" dirty="0">
                <a:solidFill>
                  <a:srgbClr val="002060"/>
                </a:solidFill>
                <a:latin typeface="Avenir Next LT Pro" panose="020B0504020202020204" pitchFamily="34" charset="0"/>
              </a:rPr>
              <a:t>(Graph representation as 1D vector)</a:t>
            </a:r>
            <a:endParaRPr lang="en-MY" sz="1600" dirty="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4FC9BA2-AFAD-B3E2-E6E9-31480AE0A9A8}"/>
              </a:ext>
            </a:extLst>
          </p:cNvPr>
          <p:cNvCxnSpPr>
            <a:cxnSpLocks/>
            <a:stCxn id="12" idx="3"/>
            <a:endCxn id="1354" idx="2"/>
          </p:cNvCxnSpPr>
          <p:nvPr/>
        </p:nvCxnSpPr>
        <p:spPr>
          <a:xfrm flipV="1">
            <a:off x="1333660" y="1239103"/>
            <a:ext cx="1532349" cy="341599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3D3037E-0D8D-DAF6-4027-5B314A43D2FB}"/>
              </a:ext>
            </a:extLst>
          </p:cNvPr>
          <p:cNvCxnSpPr>
            <a:cxnSpLocks/>
            <a:stCxn id="13" idx="3"/>
            <a:endCxn id="1354" idx="2"/>
          </p:cNvCxnSpPr>
          <p:nvPr/>
        </p:nvCxnSpPr>
        <p:spPr>
          <a:xfrm flipV="1">
            <a:off x="1359976" y="1239103"/>
            <a:ext cx="1506033" cy="300485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164D17F-FAD4-7E65-A18C-DF6D82E0C712}"/>
              </a:ext>
            </a:extLst>
          </p:cNvPr>
          <p:cNvCxnSpPr>
            <a:cxnSpLocks/>
            <a:stCxn id="14" idx="3"/>
            <a:endCxn id="1354" idx="2"/>
          </p:cNvCxnSpPr>
          <p:nvPr/>
        </p:nvCxnSpPr>
        <p:spPr>
          <a:xfrm flipV="1">
            <a:off x="1333660" y="1239103"/>
            <a:ext cx="1532349" cy="269679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19F49465-F518-A989-0804-0AC83649B2F4}"/>
              </a:ext>
            </a:extLst>
          </p:cNvPr>
          <p:cNvCxnSpPr>
            <a:cxnSpLocks/>
            <a:stCxn id="15" idx="3"/>
            <a:endCxn id="1354" idx="2"/>
          </p:cNvCxnSpPr>
          <p:nvPr/>
        </p:nvCxnSpPr>
        <p:spPr>
          <a:xfrm flipV="1">
            <a:off x="1320227" y="1239103"/>
            <a:ext cx="1545782" cy="233795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3EC56570-0531-EB40-6416-0115465F19E4}"/>
              </a:ext>
            </a:extLst>
          </p:cNvPr>
          <p:cNvCxnSpPr>
            <a:cxnSpLocks/>
            <a:stCxn id="34" idx="3"/>
            <a:endCxn id="1354" idx="2"/>
          </p:cNvCxnSpPr>
          <p:nvPr/>
        </p:nvCxnSpPr>
        <p:spPr>
          <a:xfrm flipV="1">
            <a:off x="1339107" y="1239103"/>
            <a:ext cx="1526902" cy="192531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D0F5E923-F813-AE66-9A95-53D445FE0289}"/>
              </a:ext>
            </a:extLst>
          </p:cNvPr>
          <p:cNvCxnSpPr>
            <a:cxnSpLocks/>
            <a:stCxn id="35" idx="3"/>
            <a:endCxn id="1354" idx="2"/>
          </p:cNvCxnSpPr>
          <p:nvPr/>
        </p:nvCxnSpPr>
        <p:spPr>
          <a:xfrm flipV="1">
            <a:off x="1359278" y="1239103"/>
            <a:ext cx="1506731" cy="149428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F77B6351-B3A6-7919-5E8C-98B8735808F0}"/>
              </a:ext>
            </a:extLst>
          </p:cNvPr>
          <p:cNvCxnSpPr>
            <a:cxnSpLocks/>
            <a:stCxn id="36" idx="3"/>
            <a:endCxn id="1354" idx="2"/>
          </p:cNvCxnSpPr>
          <p:nvPr/>
        </p:nvCxnSpPr>
        <p:spPr>
          <a:xfrm flipV="1">
            <a:off x="1308729" y="1239103"/>
            <a:ext cx="1557280" cy="113302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E371F3B-2866-A74D-8978-255A08BC67A9}"/>
              </a:ext>
            </a:extLst>
          </p:cNvPr>
          <p:cNvCxnSpPr>
            <a:cxnSpLocks/>
            <a:stCxn id="1419" idx="3"/>
            <a:endCxn id="1354" idx="2"/>
          </p:cNvCxnSpPr>
          <p:nvPr/>
        </p:nvCxnSpPr>
        <p:spPr>
          <a:xfrm flipV="1">
            <a:off x="1347693" y="1239103"/>
            <a:ext cx="1518316" cy="412739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4AE8FF4-863E-54E0-54DA-A35A9D9EC15A}"/>
              </a:ext>
            </a:extLst>
          </p:cNvPr>
          <p:cNvCxnSpPr>
            <a:cxnSpLocks/>
            <a:stCxn id="11" idx="3"/>
            <a:endCxn id="1354" idx="2"/>
          </p:cNvCxnSpPr>
          <p:nvPr/>
        </p:nvCxnSpPr>
        <p:spPr>
          <a:xfrm flipV="1">
            <a:off x="1336002" y="1239103"/>
            <a:ext cx="1530007" cy="379897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266F0AE-7BFC-64C6-A413-042E075E22BF}"/>
              </a:ext>
            </a:extLst>
          </p:cNvPr>
          <p:cNvCxnSpPr>
            <a:cxnSpLocks/>
            <a:stCxn id="1417" idx="3"/>
            <a:endCxn id="1354" idx="2"/>
          </p:cNvCxnSpPr>
          <p:nvPr/>
        </p:nvCxnSpPr>
        <p:spPr>
          <a:xfrm flipV="1">
            <a:off x="1361817" y="1239103"/>
            <a:ext cx="1504192" cy="28602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AD4263-6225-75B6-0EFA-841CF3C5520F}"/>
              </a:ext>
            </a:extLst>
          </p:cNvPr>
          <p:cNvCxnSpPr>
            <a:cxnSpLocks/>
            <a:stCxn id="1418" idx="3"/>
            <a:endCxn id="1354" idx="2"/>
          </p:cNvCxnSpPr>
          <p:nvPr/>
        </p:nvCxnSpPr>
        <p:spPr>
          <a:xfrm flipV="1">
            <a:off x="1330866" y="1239103"/>
            <a:ext cx="1535143" cy="71955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5" name="TextBox 94">
            <a:extLst>
              <a:ext uri="{FF2B5EF4-FFF2-40B4-BE49-F238E27FC236}">
                <a16:creationId xmlns:a16="http://schemas.microsoft.com/office/drawing/2014/main" id="{B9A0CF78-B06F-D7CD-974F-49376513A1A7}"/>
              </a:ext>
            </a:extLst>
          </p:cNvPr>
          <p:cNvSpPr txBox="1"/>
          <p:nvPr/>
        </p:nvSpPr>
        <p:spPr>
          <a:xfrm>
            <a:off x="2404923" y="5710307"/>
            <a:ext cx="167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NEURONS</a:t>
            </a:r>
            <a:endParaRPr lang="en-MY" dirty="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54" name="Ellipse 1353">
            <a:extLst>
              <a:ext uri="{FF2B5EF4-FFF2-40B4-BE49-F238E27FC236}">
                <a16:creationId xmlns:a16="http://schemas.microsoft.com/office/drawing/2014/main" id="{4383724A-F0C5-3E9E-1ACD-102ECE606412}"/>
              </a:ext>
            </a:extLst>
          </p:cNvPr>
          <p:cNvSpPr/>
          <p:nvPr/>
        </p:nvSpPr>
        <p:spPr>
          <a:xfrm rot="21173086">
            <a:off x="2863192" y="835693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9" name="ZoneTexte 1428">
                <a:extLst>
                  <a:ext uri="{FF2B5EF4-FFF2-40B4-BE49-F238E27FC236}">
                    <a16:creationId xmlns:a16="http://schemas.microsoft.com/office/drawing/2014/main" id="{2016B880-483B-8919-1F10-6BCEDE825DCA}"/>
                  </a:ext>
                </a:extLst>
              </p:cNvPr>
              <p:cNvSpPr txBox="1"/>
              <p:nvPr/>
            </p:nvSpPr>
            <p:spPr>
              <a:xfrm>
                <a:off x="2983564" y="961878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29" name="ZoneTexte 1428">
                <a:extLst>
                  <a:ext uri="{FF2B5EF4-FFF2-40B4-BE49-F238E27FC236}">
                    <a16:creationId xmlns:a16="http://schemas.microsoft.com/office/drawing/2014/main" id="{2016B880-483B-8919-1F10-6BCEDE825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564" y="961878"/>
                <a:ext cx="4907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>
            <a:extLst>
              <a:ext uri="{FF2B5EF4-FFF2-40B4-BE49-F238E27FC236}">
                <a16:creationId xmlns:a16="http://schemas.microsoft.com/office/drawing/2014/main" id="{5B68AB37-AFD7-F279-BCAB-60149745839A}"/>
              </a:ext>
            </a:extLst>
          </p:cNvPr>
          <p:cNvSpPr/>
          <p:nvPr/>
        </p:nvSpPr>
        <p:spPr>
          <a:xfrm rot="21173086">
            <a:off x="2863191" y="1759408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1DBEE2D-8460-690D-754B-B3F0BAF15BCC}"/>
                  </a:ext>
                </a:extLst>
              </p:cNvPr>
              <p:cNvSpPr txBox="1"/>
              <p:nvPr/>
            </p:nvSpPr>
            <p:spPr>
              <a:xfrm>
                <a:off x="2983563" y="1885593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1DBEE2D-8460-690D-754B-B3F0BAF15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563" y="1885593"/>
                <a:ext cx="4907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>
            <a:extLst>
              <a:ext uri="{FF2B5EF4-FFF2-40B4-BE49-F238E27FC236}">
                <a16:creationId xmlns:a16="http://schemas.microsoft.com/office/drawing/2014/main" id="{BBC6E041-9FE0-FD93-C6CE-B2F95CE8D1E4}"/>
              </a:ext>
            </a:extLst>
          </p:cNvPr>
          <p:cNvSpPr/>
          <p:nvPr/>
        </p:nvSpPr>
        <p:spPr>
          <a:xfrm rot="21173086">
            <a:off x="2885372" y="5011054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89B64FA-DD22-21F3-2A58-E1EDE522987B}"/>
                  </a:ext>
                </a:extLst>
              </p:cNvPr>
              <p:cNvSpPr txBox="1"/>
              <p:nvPr/>
            </p:nvSpPr>
            <p:spPr>
              <a:xfrm>
                <a:off x="2992938" y="5137099"/>
                <a:ext cx="487569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89B64FA-DD22-21F3-2A58-E1EDE522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38" y="5137099"/>
                <a:ext cx="487569" cy="394210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e 44">
            <a:extLst>
              <a:ext uri="{FF2B5EF4-FFF2-40B4-BE49-F238E27FC236}">
                <a16:creationId xmlns:a16="http://schemas.microsoft.com/office/drawing/2014/main" id="{5D49B461-EEB4-8187-BF25-4E27C92FC8D8}"/>
              </a:ext>
            </a:extLst>
          </p:cNvPr>
          <p:cNvGrpSpPr/>
          <p:nvPr/>
        </p:nvGrpSpPr>
        <p:grpSpPr>
          <a:xfrm>
            <a:off x="821906" y="1357936"/>
            <a:ext cx="560040" cy="4236607"/>
            <a:chOff x="10204280" y="1734595"/>
            <a:chExt cx="560040" cy="4236607"/>
          </a:xfrm>
          <a:solidFill>
            <a:srgbClr val="7E6BA9"/>
          </a:solidFill>
        </p:grpSpPr>
        <p:sp>
          <p:nvSpPr>
            <p:cNvPr id="1339" name="Rectangle 1338">
              <a:extLst>
                <a:ext uri="{FF2B5EF4-FFF2-40B4-BE49-F238E27FC236}">
                  <a16:creationId xmlns:a16="http://schemas.microsoft.com/office/drawing/2014/main" id="{E100D12C-B369-5E90-4605-128801762D3D}"/>
                </a:ext>
              </a:extLst>
            </p:cNvPr>
            <p:cNvSpPr/>
            <p:nvPr/>
          </p:nvSpPr>
          <p:spPr>
            <a:xfrm>
              <a:off x="10221008" y="1734595"/>
              <a:ext cx="537923" cy="4236607"/>
            </a:xfrm>
            <a:prstGeom prst="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2" name="Connecteur droit 1341">
              <a:extLst>
                <a:ext uri="{FF2B5EF4-FFF2-40B4-BE49-F238E27FC236}">
                  <a16:creationId xmlns:a16="http://schemas.microsoft.com/office/drawing/2014/main" id="{78630658-F67E-A2CD-2D8E-278DE68688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5619" y="2129202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Connecteur droit 1344">
              <a:extLst>
                <a:ext uri="{FF2B5EF4-FFF2-40B4-BE49-F238E27FC236}">
                  <a16:creationId xmlns:a16="http://schemas.microsoft.com/office/drawing/2014/main" id="{7D66CCD4-B32D-5A28-4645-8336EB2B40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5619" y="2517690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6" name="Connecteur droit 1345">
              <a:extLst>
                <a:ext uri="{FF2B5EF4-FFF2-40B4-BE49-F238E27FC236}">
                  <a16:creationId xmlns:a16="http://schemas.microsoft.com/office/drawing/2014/main" id="{85D2489F-F74E-67A9-D14A-5E5AF88C6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2648" y="2912329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Connecteur droit 1346">
              <a:extLst>
                <a:ext uri="{FF2B5EF4-FFF2-40B4-BE49-F238E27FC236}">
                  <a16:creationId xmlns:a16="http://schemas.microsoft.com/office/drawing/2014/main" id="{CEA4E260-267B-46E0-F6F6-0F754EF65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2648" y="3362081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8" name="Connecteur droit 1347">
              <a:extLst>
                <a:ext uri="{FF2B5EF4-FFF2-40B4-BE49-F238E27FC236}">
                  <a16:creationId xmlns:a16="http://schemas.microsoft.com/office/drawing/2014/main" id="{E66217BA-A4B1-9CD8-8A05-44E904DBA0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1008" y="3756288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9" name="Connecteur droit 1348">
              <a:extLst>
                <a:ext uri="{FF2B5EF4-FFF2-40B4-BE49-F238E27FC236}">
                  <a16:creationId xmlns:a16="http://schemas.microsoft.com/office/drawing/2014/main" id="{823E0793-AE08-7A54-CD88-BD846D5BE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0907" y="4152155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Connecteur droit 1349">
              <a:extLst>
                <a:ext uri="{FF2B5EF4-FFF2-40B4-BE49-F238E27FC236}">
                  <a16:creationId xmlns:a16="http://schemas.microsoft.com/office/drawing/2014/main" id="{7E0768A3-2A88-5731-29B1-2ED50A30E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0907" y="4516906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" name="Connecteur droit 1350">
              <a:extLst>
                <a:ext uri="{FF2B5EF4-FFF2-40B4-BE49-F238E27FC236}">
                  <a16:creationId xmlns:a16="http://schemas.microsoft.com/office/drawing/2014/main" id="{EEED54A7-BEF0-5CE1-558D-A1B15C77E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1008" y="4850369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2" name="Connecteur droit 1351">
              <a:extLst>
                <a:ext uri="{FF2B5EF4-FFF2-40B4-BE49-F238E27FC236}">
                  <a16:creationId xmlns:a16="http://schemas.microsoft.com/office/drawing/2014/main" id="{128D35ED-BCE5-1419-EC6D-D448F98BB4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4280" y="5241154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Connecteur droit 1352">
              <a:extLst>
                <a:ext uri="{FF2B5EF4-FFF2-40B4-BE49-F238E27FC236}">
                  <a16:creationId xmlns:a16="http://schemas.microsoft.com/office/drawing/2014/main" id="{AFF439D3-8673-87AB-7BD8-BDE899822C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4280" y="5596825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7" name="ZoneTexte 1416">
                <a:extLst>
                  <a:ext uri="{FF2B5EF4-FFF2-40B4-BE49-F238E27FC236}">
                    <a16:creationId xmlns:a16="http://schemas.microsoft.com/office/drawing/2014/main" id="{6C5C1C74-DB6F-0097-909E-F350624B6C8C}"/>
                  </a:ext>
                </a:extLst>
              </p:cNvPr>
              <p:cNvSpPr txBox="1"/>
              <p:nvPr/>
            </p:nvSpPr>
            <p:spPr>
              <a:xfrm>
                <a:off x="901050" y="1340461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17" name="ZoneTexte 1416">
                <a:extLst>
                  <a:ext uri="{FF2B5EF4-FFF2-40B4-BE49-F238E27FC236}">
                    <a16:creationId xmlns:a16="http://schemas.microsoft.com/office/drawing/2014/main" id="{6C5C1C74-DB6F-0097-909E-F350624B6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50" y="1340461"/>
                <a:ext cx="4607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8" name="ZoneTexte 1417">
                <a:extLst>
                  <a:ext uri="{FF2B5EF4-FFF2-40B4-BE49-F238E27FC236}">
                    <a16:creationId xmlns:a16="http://schemas.microsoft.com/office/drawing/2014/main" id="{A0932879-B8C6-D46D-428B-E4E928503B9F}"/>
                  </a:ext>
                </a:extLst>
              </p:cNvPr>
              <p:cNvSpPr txBox="1"/>
              <p:nvPr/>
            </p:nvSpPr>
            <p:spPr>
              <a:xfrm>
                <a:off x="864776" y="1773996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18" name="ZoneTexte 1417">
                <a:extLst>
                  <a:ext uri="{FF2B5EF4-FFF2-40B4-BE49-F238E27FC236}">
                    <a16:creationId xmlns:a16="http://schemas.microsoft.com/office/drawing/2014/main" id="{A0932879-B8C6-D46D-428B-E4E928503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76" y="1773996"/>
                <a:ext cx="4660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9" name="ZoneTexte 1418">
                <a:extLst>
                  <a:ext uri="{FF2B5EF4-FFF2-40B4-BE49-F238E27FC236}">
                    <a16:creationId xmlns:a16="http://schemas.microsoft.com/office/drawing/2014/main" id="{B1F85569-2F3D-F46C-1EFA-6BD3DD68430C}"/>
                  </a:ext>
                </a:extLst>
              </p:cNvPr>
              <p:cNvSpPr txBox="1"/>
              <p:nvPr/>
            </p:nvSpPr>
            <p:spPr>
              <a:xfrm>
                <a:off x="867497" y="5181835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19" name="ZoneTexte 1418">
                <a:extLst>
                  <a:ext uri="{FF2B5EF4-FFF2-40B4-BE49-F238E27FC236}">
                    <a16:creationId xmlns:a16="http://schemas.microsoft.com/office/drawing/2014/main" id="{B1F85569-2F3D-F46C-1EFA-6BD3DD684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97" y="5181835"/>
                <a:ext cx="4801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61D20B6-2AB1-C46A-2C28-268974ACA344}"/>
                  </a:ext>
                </a:extLst>
              </p:cNvPr>
              <p:cNvSpPr txBox="1"/>
              <p:nvPr/>
            </p:nvSpPr>
            <p:spPr>
              <a:xfrm>
                <a:off x="855806" y="4853415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61D20B6-2AB1-C46A-2C28-268974ACA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06" y="4853415"/>
                <a:ext cx="4801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2FD3DBA-F44B-05C3-893D-F758331830AD}"/>
                  </a:ext>
                </a:extLst>
              </p:cNvPr>
              <p:cNvSpPr txBox="1"/>
              <p:nvPr/>
            </p:nvSpPr>
            <p:spPr>
              <a:xfrm>
                <a:off x="853464" y="4470432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2FD3DBA-F44B-05C3-893D-F75833183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64" y="4470432"/>
                <a:ext cx="4801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42DCFDD-3310-1350-9A0A-D8A998A53130}"/>
                  </a:ext>
                </a:extLst>
              </p:cNvPr>
              <p:cNvSpPr txBox="1"/>
              <p:nvPr/>
            </p:nvSpPr>
            <p:spPr>
              <a:xfrm>
                <a:off x="879780" y="4059296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42DCFDD-3310-1350-9A0A-D8A998A53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80" y="4059296"/>
                <a:ext cx="4801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3A3FBAD-5C8B-D81C-58EC-0F6DCACB2142}"/>
                  </a:ext>
                </a:extLst>
              </p:cNvPr>
              <p:cNvSpPr txBox="1"/>
              <p:nvPr/>
            </p:nvSpPr>
            <p:spPr>
              <a:xfrm>
                <a:off x="853464" y="3751233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3A3FBAD-5C8B-D81C-58EC-0F6DCACB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64" y="3751233"/>
                <a:ext cx="48019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1C42ED28-E95E-C966-B5C0-3E953435F5D6}"/>
                  </a:ext>
                </a:extLst>
              </p:cNvPr>
              <p:cNvSpPr txBox="1"/>
              <p:nvPr/>
            </p:nvSpPr>
            <p:spPr>
              <a:xfrm>
                <a:off x="840031" y="3392396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1C42ED28-E95E-C966-B5C0-3E953435F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1" y="3392396"/>
                <a:ext cx="48019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D06F23EA-B575-E05D-843F-146455A176CB}"/>
                  </a:ext>
                </a:extLst>
              </p:cNvPr>
              <p:cNvSpPr txBox="1"/>
              <p:nvPr/>
            </p:nvSpPr>
            <p:spPr>
              <a:xfrm>
                <a:off x="858911" y="2979751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D06F23EA-B575-E05D-843F-146455A17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11" y="2979751"/>
                <a:ext cx="48019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B5820FA-BBE8-F9CE-3437-CE14466C7C00}"/>
                  </a:ext>
                </a:extLst>
              </p:cNvPr>
              <p:cNvSpPr txBox="1"/>
              <p:nvPr/>
            </p:nvSpPr>
            <p:spPr>
              <a:xfrm>
                <a:off x="879082" y="2548721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B5820FA-BBE8-F9CE-3437-CE14466C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82" y="2548721"/>
                <a:ext cx="48019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12800CF5-FE6A-CC0A-618C-603AFB18E8D9}"/>
                  </a:ext>
                </a:extLst>
              </p:cNvPr>
              <p:cNvSpPr txBox="1"/>
              <p:nvPr/>
            </p:nvSpPr>
            <p:spPr>
              <a:xfrm>
                <a:off x="828533" y="2187461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12800CF5-FE6A-CC0A-618C-603AFB18E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33" y="2187461"/>
                <a:ext cx="48019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94">
            <a:extLst>
              <a:ext uri="{FF2B5EF4-FFF2-40B4-BE49-F238E27FC236}">
                <a16:creationId xmlns:a16="http://schemas.microsoft.com/office/drawing/2014/main" id="{3E9EF48A-C603-142A-CDC0-5DB07B2ED67A}"/>
              </a:ext>
            </a:extLst>
          </p:cNvPr>
          <p:cNvSpPr txBox="1"/>
          <p:nvPr/>
        </p:nvSpPr>
        <p:spPr>
          <a:xfrm>
            <a:off x="3700080" y="5707649"/>
            <a:ext cx="167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NEURONS</a:t>
            </a:r>
            <a:endParaRPr lang="en-MY" dirty="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789A390-01C4-404F-905A-2D3151B185EF}"/>
              </a:ext>
            </a:extLst>
          </p:cNvPr>
          <p:cNvSpPr/>
          <p:nvPr/>
        </p:nvSpPr>
        <p:spPr>
          <a:xfrm rot="21173086">
            <a:off x="4158349" y="833035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AE3CB284-6F54-E7E0-DA30-49D23EB30518}"/>
                  </a:ext>
                </a:extLst>
              </p:cNvPr>
              <p:cNvSpPr txBox="1"/>
              <p:nvPr/>
            </p:nvSpPr>
            <p:spPr>
              <a:xfrm>
                <a:off x="4278721" y="95922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AE3CB284-6F54-E7E0-DA30-49D23EB30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721" y="959220"/>
                <a:ext cx="49077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lipse 38">
            <a:extLst>
              <a:ext uri="{FF2B5EF4-FFF2-40B4-BE49-F238E27FC236}">
                <a16:creationId xmlns:a16="http://schemas.microsoft.com/office/drawing/2014/main" id="{F0CEC4F9-15C2-5B85-187E-B4134D961251}"/>
              </a:ext>
            </a:extLst>
          </p:cNvPr>
          <p:cNvSpPr/>
          <p:nvPr/>
        </p:nvSpPr>
        <p:spPr>
          <a:xfrm rot="21173086">
            <a:off x="4158348" y="1756750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B75236F4-1BD4-3757-EE89-BB1A44C277BE}"/>
                  </a:ext>
                </a:extLst>
              </p:cNvPr>
              <p:cNvSpPr txBox="1"/>
              <p:nvPr/>
            </p:nvSpPr>
            <p:spPr>
              <a:xfrm>
                <a:off x="4278720" y="1882935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B75236F4-1BD4-3757-EE89-BB1A44C27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720" y="1882935"/>
                <a:ext cx="49077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llipse 41">
            <a:extLst>
              <a:ext uri="{FF2B5EF4-FFF2-40B4-BE49-F238E27FC236}">
                <a16:creationId xmlns:a16="http://schemas.microsoft.com/office/drawing/2014/main" id="{812982A2-9E73-0BE7-669B-E9683C041877}"/>
              </a:ext>
            </a:extLst>
          </p:cNvPr>
          <p:cNvSpPr/>
          <p:nvPr/>
        </p:nvSpPr>
        <p:spPr>
          <a:xfrm rot="21173086">
            <a:off x="4180529" y="5008396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D2018F50-5717-A5D6-C240-4AB91020CE4C}"/>
                  </a:ext>
                </a:extLst>
              </p:cNvPr>
              <p:cNvSpPr txBox="1"/>
              <p:nvPr/>
            </p:nvSpPr>
            <p:spPr>
              <a:xfrm>
                <a:off x="4288095" y="5134441"/>
                <a:ext cx="485966" cy="394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D2018F50-5717-A5D6-C240-4AB91020C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095" y="5134441"/>
                <a:ext cx="485966" cy="394339"/>
              </a:xfrm>
              <a:prstGeom prst="rect">
                <a:avLst/>
              </a:prstGeom>
              <a:blipFill>
                <a:blip r:embed="rId1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94">
            <a:extLst>
              <a:ext uri="{FF2B5EF4-FFF2-40B4-BE49-F238E27FC236}">
                <a16:creationId xmlns:a16="http://schemas.microsoft.com/office/drawing/2014/main" id="{D9ADBB99-C016-2BCF-D459-67D256AAAD07}"/>
              </a:ext>
            </a:extLst>
          </p:cNvPr>
          <p:cNvSpPr txBox="1"/>
          <p:nvPr/>
        </p:nvSpPr>
        <p:spPr>
          <a:xfrm>
            <a:off x="6691506" y="5707649"/>
            <a:ext cx="167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NEURONS</a:t>
            </a:r>
            <a:endParaRPr lang="en-MY" dirty="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C2352A20-9766-9E21-844D-149FF39EDFB4}"/>
              </a:ext>
            </a:extLst>
          </p:cNvPr>
          <p:cNvSpPr/>
          <p:nvPr/>
        </p:nvSpPr>
        <p:spPr>
          <a:xfrm rot="21173086">
            <a:off x="7149775" y="833035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37C44DB0-5198-568C-3F33-C68D28608D00}"/>
                  </a:ext>
                </a:extLst>
              </p:cNvPr>
              <p:cNvSpPr txBox="1"/>
              <p:nvPr/>
            </p:nvSpPr>
            <p:spPr>
              <a:xfrm>
                <a:off x="7270147" y="95922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37C44DB0-5198-568C-3F33-C68D28608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147" y="959220"/>
                <a:ext cx="49077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Ellipse 48">
            <a:extLst>
              <a:ext uri="{FF2B5EF4-FFF2-40B4-BE49-F238E27FC236}">
                <a16:creationId xmlns:a16="http://schemas.microsoft.com/office/drawing/2014/main" id="{2D7AE943-0206-9EF4-189F-8A6DC55C3743}"/>
              </a:ext>
            </a:extLst>
          </p:cNvPr>
          <p:cNvSpPr/>
          <p:nvPr/>
        </p:nvSpPr>
        <p:spPr>
          <a:xfrm rot="21173086">
            <a:off x="7149774" y="1756750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463198F5-5362-234C-0DE7-CF76E476F850}"/>
                  </a:ext>
                </a:extLst>
              </p:cNvPr>
              <p:cNvSpPr txBox="1"/>
              <p:nvPr/>
            </p:nvSpPr>
            <p:spPr>
              <a:xfrm>
                <a:off x="7270146" y="1882935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463198F5-5362-234C-0DE7-CF76E476F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146" y="1882935"/>
                <a:ext cx="49077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Ellipse 50">
            <a:extLst>
              <a:ext uri="{FF2B5EF4-FFF2-40B4-BE49-F238E27FC236}">
                <a16:creationId xmlns:a16="http://schemas.microsoft.com/office/drawing/2014/main" id="{263D45B8-4D9C-9532-7B24-3F6C9FD4F47B}"/>
              </a:ext>
            </a:extLst>
          </p:cNvPr>
          <p:cNvSpPr/>
          <p:nvPr/>
        </p:nvSpPr>
        <p:spPr>
          <a:xfrm rot="21173086">
            <a:off x="7171955" y="5008396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5A210C93-8873-8F0E-7E83-8FE5A743E17B}"/>
                  </a:ext>
                </a:extLst>
              </p:cNvPr>
              <p:cNvSpPr txBox="1"/>
              <p:nvPr/>
            </p:nvSpPr>
            <p:spPr>
              <a:xfrm>
                <a:off x="7279521" y="5134441"/>
                <a:ext cx="473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5A210C93-8873-8F0E-7E83-8FE5A743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521" y="5134441"/>
                <a:ext cx="47314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ZoneTexte 52">
            <a:extLst>
              <a:ext uri="{FF2B5EF4-FFF2-40B4-BE49-F238E27FC236}">
                <a16:creationId xmlns:a16="http://schemas.microsoft.com/office/drawing/2014/main" id="{A7296B60-7ECC-37FE-DB74-1871BBAD7396}"/>
              </a:ext>
            </a:extLst>
          </p:cNvPr>
          <p:cNvSpPr txBox="1"/>
          <p:nvPr/>
        </p:nvSpPr>
        <p:spPr>
          <a:xfrm>
            <a:off x="5660455" y="2640184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latin typeface="Avenir Next LT Pro Demi" panose="020B0704020202020204" pitchFamily="34" charset="0"/>
              </a:rPr>
              <a:t>…</a:t>
            </a:r>
            <a:endParaRPr lang="en-US" b="1" dirty="0">
              <a:latin typeface="Avenir Next LT Pro Demi" panose="020B0704020202020204" pitchFamily="34" charset="0"/>
            </a:endParaRPr>
          </a:p>
        </p:txBody>
      </p:sp>
      <p:sp>
        <p:nvSpPr>
          <p:cNvPr id="54" name="Accolade fermante 53">
            <a:extLst>
              <a:ext uri="{FF2B5EF4-FFF2-40B4-BE49-F238E27FC236}">
                <a16:creationId xmlns:a16="http://schemas.microsoft.com/office/drawing/2014/main" id="{D4BCE047-3D44-36A4-8186-8645564C5945}"/>
              </a:ext>
            </a:extLst>
          </p:cNvPr>
          <p:cNvSpPr/>
          <p:nvPr/>
        </p:nvSpPr>
        <p:spPr>
          <a:xfrm rot="5400000">
            <a:off x="5132633" y="3215454"/>
            <a:ext cx="543989" cy="5876484"/>
          </a:xfrm>
          <a:prstGeom prst="rightBrace">
            <a:avLst>
              <a:gd name="adj1" fmla="val 8333"/>
              <a:gd name="adj2" fmla="val 4864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94">
            <a:extLst>
              <a:ext uri="{FF2B5EF4-FFF2-40B4-BE49-F238E27FC236}">
                <a16:creationId xmlns:a16="http://schemas.microsoft.com/office/drawing/2014/main" id="{46F737CA-AEF2-14FD-FF3F-2C19BBF4038E}"/>
              </a:ext>
            </a:extLst>
          </p:cNvPr>
          <p:cNvSpPr txBox="1"/>
          <p:nvPr/>
        </p:nvSpPr>
        <p:spPr>
          <a:xfrm>
            <a:off x="3958273" y="6362378"/>
            <a:ext cx="3172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# of hidden layers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E2483AD9-90D3-CD0E-6FE5-981E1FE9F27A}"/>
              </a:ext>
            </a:extLst>
          </p:cNvPr>
          <p:cNvGrpSpPr/>
          <p:nvPr/>
        </p:nvGrpSpPr>
        <p:grpSpPr>
          <a:xfrm>
            <a:off x="8831349" y="2201760"/>
            <a:ext cx="754176" cy="2588843"/>
            <a:chOff x="9756807" y="1560709"/>
            <a:chExt cx="754176" cy="2588843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E413A0DD-F0BE-3754-4418-1836E878CFB9}"/>
                </a:ext>
              </a:extLst>
            </p:cNvPr>
            <p:cNvSpPr/>
            <p:nvPr/>
          </p:nvSpPr>
          <p:spPr>
            <a:xfrm>
              <a:off x="9756808" y="1560709"/>
              <a:ext cx="731520" cy="716210"/>
            </a:xfrm>
            <a:prstGeom prst="ellipse">
              <a:avLst/>
            </a:prstGeom>
            <a:solidFill>
              <a:srgbClr val="CAD7DD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6BFA371F-4E52-939F-4EE4-1CD31B5E63BD}"/>
                </a:ext>
              </a:extLst>
            </p:cNvPr>
            <p:cNvSpPr/>
            <p:nvPr/>
          </p:nvSpPr>
          <p:spPr>
            <a:xfrm>
              <a:off x="9756807" y="3013674"/>
              <a:ext cx="731520" cy="716210"/>
            </a:xfrm>
            <a:prstGeom prst="ellipse">
              <a:avLst/>
            </a:prstGeom>
            <a:solidFill>
              <a:srgbClr val="CAD7DD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74BFFD0-1115-3138-FC76-99D8E9B5FFCB}"/>
                    </a:ext>
                  </a:extLst>
                </p:cNvPr>
                <p:cNvSpPr txBox="1"/>
                <p:nvPr/>
              </p:nvSpPr>
              <p:spPr>
                <a:xfrm>
                  <a:off x="9807516" y="1726887"/>
                  <a:ext cx="646427" cy="461665"/>
                </a:xfrm>
                <a:prstGeom prst="rect">
                  <a:avLst/>
                </a:prstGeom>
                <a:solidFill>
                  <a:srgbClr val="D5CCF6">
                    <a:alpha val="50196"/>
                  </a:srgbClr>
                </a:solidFill>
                <a:ln w="38100">
                  <a:solidFill>
                    <a:srgbClr val="00206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74BFFD0-1115-3138-FC76-99D8E9B5F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516" y="1726887"/>
                  <a:ext cx="646427" cy="461665"/>
                </a:xfrm>
                <a:prstGeom prst="rect">
                  <a:avLst/>
                </a:prstGeom>
                <a:blipFill>
                  <a:blip r:embed="rId23"/>
                  <a:stretch>
                    <a:fillRect b="-2439"/>
                  </a:stretch>
                </a:blipFill>
                <a:ln w="38100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34B7D83B-C51A-00C9-6EC7-71EC4F35BDE8}"/>
                    </a:ext>
                  </a:extLst>
                </p:cNvPr>
                <p:cNvSpPr txBox="1"/>
                <p:nvPr/>
              </p:nvSpPr>
              <p:spPr>
                <a:xfrm>
                  <a:off x="9807516" y="3177564"/>
                  <a:ext cx="646427" cy="461665"/>
                </a:xfrm>
                <a:prstGeom prst="rect">
                  <a:avLst/>
                </a:prstGeom>
                <a:solidFill>
                  <a:srgbClr val="D5CCF6">
                    <a:alpha val="50196"/>
                  </a:srgbClr>
                </a:solidFill>
                <a:ln w="38100">
                  <a:solidFill>
                    <a:srgbClr val="51559C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34B7D83B-C51A-00C9-6EC7-71EC4F35BD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516" y="3177564"/>
                  <a:ext cx="646427" cy="461665"/>
                </a:xfrm>
                <a:prstGeom prst="rect">
                  <a:avLst/>
                </a:prstGeom>
                <a:blipFill>
                  <a:blip r:embed="rId24"/>
                  <a:stretch>
                    <a:fillRect b="-2500"/>
                  </a:stretch>
                </a:blipFill>
                <a:ln w="38100">
                  <a:solidFill>
                    <a:srgbClr val="51559C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724B35FE-36F2-AE0B-00FB-7C670FD6D1CC}"/>
                    </a:ext>
                  </a:extLst>
                </p:cNvPr>
                <p:cNvSpPr txBox="1"/>
                <p:nvPr/>
              </p:nvSpPr>
              <p:spPr>
                <a:xfrm>
                  <a:off x="9808125" y="2307097"/>
                  <a:ext cx="6458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724B35FE-36F2-AE0B-00FB-7C670FD6D1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8125" y="2307097"/>
                  <a:ext cx="64581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714CF3D1-03BC-E43B-B882-B5CF6622ADB0}"/>
                    </a:ext>
                  </a:extLst>
                </p:cNvPr>
                <p:cNvSpPr txBox="1"/>
                <p:nvPr/>
              </p:nvSpPr>
              <p:spPr>
                <a:xfrm>
                  <a:off x="9865165" y="3749442"/>
                  <a:ext cx="6458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714CF3D1-03BC-E43B-B882-B5CF6622A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5165" y="3749442"/>
                  <a:ext cx="64581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B4AC52A9-2DE3-E4C9-88B2-933228EFD879}"/>
              </a:ext>
            </a:extLst>
          </p:cNvPr>
          <p:cNvCxnSpPr>
            <a:cxnSpLocks/>
            <a:stCxn id="47" idx="6"/>
            <a:endCxn id="59" idx="1"/>
          </p:cNvCxnSpPr>
          <p:nvPr/>
        </p:nvCxnSpPr>
        <p:spPr>
          <a:xfrm>
            <a:off x="7878478" y="1145835"/>
            <a:ext cx="1003580" cy="145293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7A37A0D4-E09D-CF6A-6550-99D2D801F64A}"/>
              </a:ext>
            </a:extLst>
          </p:cNvPr>
          <p:cNvCxnSpPr>
            <a:cxnSpLocks/>
            <a:stCxn id="49" idx="6"/>
            <a:endCxn id="57" idx="2"/>
          </p:cNvCxnSpPr>
          <p:nvPr/>
        </p:nvCxnSpPr>
        <p:spPr>
          <a:xfrm>
            <a:off x="7878477" y="2069550"/>
            <a:ext cx="952873" cy="49031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DDF233DD-1747-894F-F164-17526FD926BD}"/>
              </a:ext>
            </a:extLst>
          </p:cNvPr>
          <p:cNvCxnSpPr>
            <a:cxnSpLocks/>
            <a:stCxn id="49" idx="6"/>
            <a:endCxn id="60" idx="1"/>
          </p:cNvCxnSpPr>
          <p:nvPr/>
        </p:nvCxnSpPr>
        <p:spPr>
          <a:xfrm>
            <a:off x="7878477" y="2069550"/>
            <a:ext cx="1003581" cy="197989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DC03E965-89C6-55EC-3347-CCB07539BD84}"/>
              </a:ext>
            </a:extLst>
          </p:cNvPr>
          <p:cNvCxnSpPr>
            <a:cxnSpLocks/>
            <a:stCxn id="47" idx="6"/>
            <a:endCxn id="60" idx="1"/>
          </p:cNvCxnSpPr>
          <p:nvPr/>
        </p:nvCxnSpPr>
        <p:spPr>
          <a:xfrm>
            <a:off x="7878478" y="1145835"/>
            <a:ext cx="1003580" cy="290361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5D80B34-5E8F-D7A7-FBAC-67477549876D}"/>
              </a:ext>
            </a:extLst>
          </p:cNvPr>
          <p:cNvCxnSpPr>
            <a:cxnSpLocks/>
            <a:stCxn id="51" idx="6"/>
            <a:endCxn id="60" idx="1"/>
          </p:cNvCxnSpPr>
          <p:nvPr/>
        </p:nvCxnSpPr>
        <p:spPr>
          <a:xfrm flipV="1">
            <a:off x="7900658" y="4049448"/>
            <a:ext cx="981400" cy="127174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9CCEB842-A77E-2029-CD11-EC7118E68979}"/>
              </a:ext>
            </a:extLst>
          </p:cNvPr>
          <p:cNvCxnSpPr>
            <a:cxnSpLocks/>
            <a:stCxn id="51" idx="6"/>
            <a:endCxn id="59" idx="1"/>
          </p:cNvCxnSpPr>
          <p:nvPr/>
        </p:nvCxnSpPr>
        <p:spPr>
          <a:xfrm flipV="1">
            <a:off x="7900658" y="2598771"/>
            <a:ext cx="981400" cy="27224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6" name="Connecteur droit 1385">
            <a:extLst>
              <a:ext uri="{FF2B5EF4-FFF2-40B4-BE49-F238E27FC236}">
                <a16:creationId xmlns:a16="http://schemas.microsoft.com/office/drawing/2014/main" id="{1848002F-0062-3BC7-5C96-E60649769ECF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7875302" y="2758385"/>
            <a:ext cx="1006756" cy="129106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9" name="Connecteur droit 1388">
            <a:extLst>
              <a:ext uri="{FF2B5EF4-FFF2-40B4-BE49-F238E27FC236}">
                <a16:creationId xmlns:a16="http://schemas.microsoft.com/office/drawing/2014/main" id="{6FBC2A18-E0F9-F5C7-1D07-3ECEF23D8255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7922835" y="3194182"/>
            <a:ext cx="908514" cy="81864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2" name="Connecteur droit 1391">
            <a:extLst>
              <a:ext uri="{FF2B5EF4-FFF2-40B4-BE49-F238E27FC236}">
                <a16:creationId xmlns:a16="http://schemas.microsoft.com/office/drawing/2014/main" id="{165EB8DE-A5F6-D2F5-C05D-3422137C6C4B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7945016" y="3689046"/>
            <a:ext cx="886333" cy="32378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513E9CB4-3752-0BEB-D35F-BAFA6BCF1476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7952251" y="4049448"/>
            <a:ext cx="929807" cy="7792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3131E053-928B-092F-F695-35B719C7F498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7952251" y="4049448"/>
            <a:ext cx="929807" cy="5523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1" name="Connecteur droit 1400">
            <a:extLst>
              <a:ext uri="{FF2B5EF4-FFF2-40B4-BE49-F238E27FC236}">
                <a16:creationId xmlns:a16="http://schemas.microsoft.com/office/drawing/2014/main" id="{1236BB99-9A43-5055-1159-A39C03A05CAA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7952545" y="4049448"/>
            <a:ext cx="929513" cy="85972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81BE471A-5758-D14F-654F-5C317C953F1D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7912189" y="2556414"/>
            <a:ext cx="969869" cy="4235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2D19C3A5-7C57-EE30-87A5-E8676E40D810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7945016" y="2598771"/>
            <a:ext cx="937042" cy="36010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A880FA4-F537-4318-8980-0DC5E3FCD960}"/>
              </a:ext>
            </a:extLst>
          </p:cNvPr>
          <p:cNvCxnSpPr>
            <a:cxnSpLocks/>
            <a:endCxn id="57" idx="2"/>
          </p:cNvCxnSpPr>
          <p:nvPr/>
        </p:nvCxnSpPr>
        <p:spPr>
          <a:xfrm flipV="1">
            <a:off x="7952251" y="2559865"/>
            <a:ext cx="879099" cy="92371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1" name="Connecteur droit 1420">
            <a:extLst>
              <a:ext uri="{FF2B5EF4-FFF2-40B4-BE49-F238E27FC236}">
                <a16:creationId xmlns:a16="http://schemas.microsoft.com/office/drawing/2014/main" id="{AC4D9562-9E24-A4AB-0A87-A7B7E917C3BC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7944407" y="2598771"/>
            <a:ext cx="937651" cy="136786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4" name="Connecteur droit 1423">
            <a:extLst>
              <a:ext uri="{FF2B5EF4-FFF2-40B4-BE49-F238E27FC236}">
                <a16:creationId xmlns:a16="http://schemas.microsoft.com/office/drawing/2014/main" id="{9F08A6E1-749A-F641-8A50-3C06CCDB4FD6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7952251" y="2598771"/>
            <a:ext cx="929807" cy="18060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F5EFE156-7B18-0F9A-7FC2-9FB1E1667643}"/>
              </a:ext>
            </a:extLst>
          </p:cNvPr>
          <p:cNvSpPr/>
          <p:nvPr/>
        </p:nvSpPr>
        <p:spPr>
          <a:xfrm>
            <a:off x="10366781" y="2247155"/>
            <a:ext cx="731520" cy="716210"/>
          </a:xfrm>
          <a:prstGeom prst="ellipse">
            <a:avLst/>
          </a:prstGeom>
          <a:solidFill>
            <a:srgbClr val="FFEDA5"/>
          </a:solidFill>
          <a:ln w="28575"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5" name="Ellipse 1354">
            <a:extLst>
              <a:ext uri="{FF2B5EF4-FFF2-40B4-BE49-F238E27FC236}">
                <a16:creationId xmlns:a16="http://schemas.microsoft.com/office/drawing/2014/main" id="{18BF50E1-B1E8-8F4B-9C08-581744171B09}"/>
              </a:ext>
            </a:extLst>
          </p:cNvPr>
          <p:cNvSpPr/>
          <p:nvPr/>
        </p:nvSpPr>
        <p:spPr>
          <a:xfrm>
            <a:off x="10366780" y="3700120"/>
            <a:ext cx="731520" cy="716210"/>
          </a:xfrm>
          <a:prstGeom prst="ellipse">
            <a:avLst/>
          </a:prstGeom>
          <a:solidFill>
            <a:srgbClr val="FFEDA5"/>
          </a:solidFill>
          <a:ln w="28575"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6" name="ZoneTexte 1355">
                <a:extLst>
                  <a:ext uri="{FF2B5EF4-FFF2-40B4-BE49-F238E27FC236}">
                    <a16:creationId xmlns:a16="http://schemas.microsoft.com/office/drawing/2014/main" id="{2F2145F0-142B-31F7-44D8-AAC464294A0C}"/>
                  </a:ext>
                </a:extLst>
              </p:cNvPr>
              <p:cNvSpPr txBox="1"/>
              <p:nvPr/>
            </p:nvSpPr>
            <p:spPr>
              <a:xfrm>
                <a:off x="10438035" y="2343650"/>
                <a:ext cx="7076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1" i="1" smtClean="0">
                              <a:solidFill>
                                <a:srgbClr val="8A6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solidFill>
                                <a:srgbClr val="8A69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rgbClr val="8A69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b="1" dirty="0">
                  <a:solidFill>
                    <a:srgbClr val="8A6900"/>
                  </a:solidFill>
                  <a:latin typeface="Avenir Next LT Pro Demi" panose="020B0704020202020204" pitchFamily="34" charset="0"/>
                </a:endParaRPr>
              </a:p>
            </p:txBody>
          </p:sp>
        </mc:Choice>
        <mc:Fallback xmlns="">
          <p:sp>
            <p:nvSpPr>
              <p:cNvPr id="1356" name="ZoneTexte 1355">
                <a:extLst>
                  <a:ext uri="{FF2B5EF4-FFF2-40B4-BE49-F238E27FC236}">
                    <a16:creationId xmlns:a16="http://schemas.microsoft.com/office/drawing/2014/main" id="{2F2145F0-142B-31F7-44D8-AAC464294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035" y="2343650"/>
                <a:ext cx="707693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7" name="ZoneTexte 1356">
                <a:extLst>
                  <a:ext uri="{FF2B5EF4-FFF2-40B4-BE49-F238E27FC236}">
                    <a16:creationId xmlns:a16="http://schemas.microsoft.com/office/drawing/2014/main" id="{B1EE0F91-F75A-C854-A4D2-F01CDA999356}"/>
                  </a:ext>
                </a:extLst>
              </p:cNvPr>
              <p:cNvSpPr txBox="1"/>
              <p:nvPr/>
            </p:nvSpPr>
            <p:spPr>
              <a:xfrm>
                <a:off x="10393921" y="3825788"/>
                <a:ext cx="6772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1" i="1" smtClean="0">
                              <a:solidFill>
                                <a:srgbClr val="8A6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solidFill>
                                <a:srgbClr val="8A69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rgbClr val="8A69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8A6900"/>
                  </a:solidFill>
                  <a:latin typeface="Avenir Next LT Pro Demi" panose="020B0704020202020204" pitchFamily="34" charset="0"/>
                </a:endParaRPr>
              </a:p>
            </p:txBody>
          </p:sp>
        </mc:Choice>
        <mc:Fallback xmlns="">
          <p:sp>
            <p:nvSpPr>
              <p:cNvPr id="1357" name="ZoneTexte 1356">
                <a:extLst>
                  <a:ext uri="{FF2B5EF4-FFF2-40B4-BE49-F238E27FC236}">
                    <a16:creationId xmlns:a16="http://schemas.microsoft.com/office/drawing/2014/main" id="{B1EE0F91-F75A-C854-A4D2-F01CDA999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1" y="3825788"/>
                <a:ext cx="67723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8" name="ZoneTexte 1357">
                <a:extLst>
                  <a:ext uri="{FF2B5EF4-FFF2-40B4-BE49-F238E27FC236}">
                    <a16:creationId xmlns:a16="http://schemas.microsoft.com/office/drawing/2014/main" id="{53F7D247-53E5-327D-665D-1791EBE9EFAA}"/>
                  </a:ext>
                </a:extLst>
              </p:cNvPr>
              <p:cNvSpPr txBox="1"/>
              <p:nvPr/>
            </p:nvSpPr>
            <p:spPr>
              <a:xfrm>
                <a:off x="10552870" y="294927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58" name="ZoneTexte 1357">
                <a:extLst>
                  <a:ext uri="{FF2B5EF4-FFF2-40B4-BE49-F238E27FC236}">
                    <a16:creationId xmlns:a16="http://schemas.microsoft.com/office/drawing/2014/main" id="{53F7D247-53E5-327D-665D-1791EBE9E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870" y="2949270"/>
                <a:ext cx="396262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9" name="ZoneTexte 1358">
                <a:extLst>
                  <a:ext uri="{FF2B5EF4-FFF2-40B4-BE49-F238E27FC236}">
                    <a16:creationId xmlns:a16="http://schemas.microsoft.com/office/drawing/2014/main" id="{6DBC16A6-6FC3-2C42-4366-5ED0C57751C3}"/>
                  </a:ext>
                </a:extLst>
              </p:cNvPr>
              <p:cNvSpPr txBox="1"/>
              <p:nvPr/>
            </p:nvSpPr>
            <p:spPr>
              <a:xfrm>
                <a:off x="10578515" y="440479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59" name="ZoneTexte 1358">
                <a:extLst>
                  <a:ext uri="{FF2B5EF4-FFF2-40B4-BE49-F238E27FC236}">
                    <a16:creationId xmlns:a16="http://schemas.microsoft.com/office/drawing/2014/main" id="{6DBC16A6-6FC3-2C42-4366-5ED0C5775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515" y="4404796"/>
                <a:ext cx="396262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1" name="TextBox 93">
                <a:extLst>
                  <a:ext uri="{FF2B5EF4-FFF2-40B4-BE49-F238E27FC236}">
                    <a16:creationId xmlns:a16="http://schemas.microsoft.com/office/drawing/2014/main" id="{C85AD1EC-6F46-FB3A-303B-45A15CF8FC8A}"/>
                  </a:ext>
                </a:extLst>
              </p:cNvPr>
              <p:cNvSpPr txBox="1"/>
              <p:nvPr/>
            </p:nvSpPr>
            <p:spPr>
              <a:xfrm>
                <a:off x="8598940" y="4846816"/>
                <a:ext cx="3502310" cy="16870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MY" sz="3600" b="1" dirty="0">
                    <a:solidFill>
                      <a:srgbClr val="FFC44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B0502020202020204" pitchFamily="34" charset="0"/>
                  </a:rPr>
                  <a:t>Loss function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b="0" i="1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600" b="0" i="1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FFC44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fr-FR" sz="3600" b="0" i="1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3600" b="0" i="1" smtClean="0">
                                  <a:solidFill>
                                    <a:srgbClr val="FFC44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600" b="0" i="1" smtClean="0">
                                      <a:solidFill>
                                        <a:srgbClr val="FFC44F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 b="0" i="0" smtClean="0">
                                      <a:solidFill>
                                        <a:srgbClr val="FFC44F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 b="0" i="0" smtClean="0">
                                      <a:solidFill>
                                        <a:srgbClr val="FFC44F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fr-FR" sz="3600" b="0" i="0" smtClean="0">
                                  <a:solidFill>
                                    <a:srgbClr val="FFC44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fr-FR" sz="3600" b="0" i="1" smtClean="0">
                                      <a:solidFill>
                                        <a:srgbClr val="FFC44F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3600" b="0" i="1" smtClean="0">
                                          <a:solidFill>
                                            <a:srgbClr val="FFC44F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600" b="0" i="1" smtClean="0">
                                          <a:solidFill>
                                            <a:srgbClr val="FFC44F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3600" b="0" i="1" smtClean="0">
                                          <a:solidFill>
                                            <a:srgbClr val="FFC44F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sz="3600" b="0" i="0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MY" sz="1200" dirty="0">
                  <a:solidFill>
                    <a:srgbClr val="FFC44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61" name="TextBox 93">
                <a:extLst>
                  <a:ext uri="{FF2B5EF4-FFF2-40B4-BE49-F238E27FC236}">
                    <a16:creationId xmlns:a16="http://schemas.microsoft.com/office/drawing/2014/main" id="{C85AD1EC-6F46-FB3A-303B-45A15CF8F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40" y="4846816"/>
                <a:ext cx="3502310" cy="1687065"/>
              </a:xfrm>
              <a:prstGeom prst="rect">
                <a:avLst/>
              </a:prstGeom>
              <a:blipFill>
                <a:blip r:embed="rId31"/>
                <a:stretch>
                  <a:fillRect l="-5797" t="-6716" r="-3261" b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0" name="Rectangle 1359">
            <a:extLst>
              <a:ext uri="{FF2B5EF4-FFF2-40B4-BE49-F238E27FC236}">
                <a16:creationId xmlns:a16="http://schemas.microsoft.com/office/drawing/2014/main" id="{9E1DE517-F64A-5BFE-2851-3D74BD1B29C1}"/>
              </a:ext>
            </a:extLst>
          </p:cNvPr>
          <p:cNvSpPr/>
          <p:nvPr/>
        </p:nvSpPr>
        <p:spPr>
          <a:xfrm>
            <a:off x="8515432" y="1996202"/>
            <a:ext cx="2979374" cy="2735436"/>
          </a:xfrm>
          <a:prstGeom prst="rect">
            <a:avLst/>
          </a:prstGeom>
          <a:noFill/>
          <a:ln w="57150">
            <a:solidFill>
              <a:srgbClr val="FFED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AE9C2778-C84F-D69B-DA11-1075E66948A2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5B89491A-22C4-DF28-0C5C-095F3674B5C7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363" name="TextBox 94">
            <a:extLst>
              <a:ext uri="{FF2B5EF4-FFF2-40B4-BE49-F238E27FC236}">
                <a16:creationId xmlns:a16="http://schemas.microsoft.com/office/drawing/2014/main" id="{3C5424FC-0762-F62E-4A87-D26E85E7ED09}"/>
              </a:ext>
            </a:extLst>
          </p:cNvPr>
          <p:cNvSpPr txBox="1"/>
          <p:nvPr/>
        </p:nvSpPr>
        <p:spPr>
          <a:xfrm>
            <a:off x="1365218" y="173410"/>
            <a:ext cx="10893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GRANT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: Machine Learning based algorithm for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1440348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D90A279-EC92-8A51-0AE8-56D2D1EFEA0C}"/>
              </a:ext>
            </a:extLst>
          </p:cNvPr>
          <p:cNvCxnSpPr>
            <a:cxnSpLocks/>
          </p:cNvCxnSpPr>
          <p:nvPr/>
        </p:nvCxnSpPr>
        <p:spPr>
          <a:xfrm>
            <a:off x="1371982" y="2222438"/>
            <a:ext cx="1638345" cy="336082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F3B7BF-864A-E910-793E-DA6E6B25C6BC}"/>
              </a:ext>
            </a:extLst>
          </p:cNvPr>
          <p:cNvCxnSpPr>
            <a:cxnSpLocks/>
          </p:cNvCxnSpPr>
          <p:nvPr/>
        </p:nvCxnSpPr>
        <p:spPr>
          <a:xfrm>
            <a:off x="1400118" y="2626935"/>
            <a:ext cx="1610209" cy="29563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4A8A2F6-EC1C-EB64-5B99-519B84DAAA0D}"/>
              </a:ext>
            </a:extLst>
          </p:cNvPr>
          <p:cNvCxnSpPr>
            <a:cxnSpLocks/>
          </p:cNvCxnSpPr>
          <p:nvPr/>
        </p:nvCxnSpPr>
        <p:spPr>
          <a:xfrm>
            <a:off x="1371982" y="2930023"/>
            <a:ext cx="1638345" cy="26532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2EEFE31-4ADE-BEF6-C77C-D0A6CA0A7B54}"/>
              </a:ext>
            </a:extLst>
          </p:cNvPr>
          <p:cNvCxnSpPr>
            <a:cxnSpLocks/>
          </p:cNvCxnSpPr>
          <p:nvPr/>
        </p:nvCxnSpPr>
        <p:spPr>
          <a:xfrm>
            <a:off x="1357619" y="3283065"/>
            <a:ext cx="1652708" cy="230020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9170B61-50FF-A36E-AB7D-DACAA02CDAE3}"/>
              </a:ext>
            </a:extLst>
          </p:cNvPr>
          <p:cNvCxnSpPr>
            <a:cxnSpLocks/>
          </p:cNvCxnSpPr>
          <p:nvPr/>
        </p:nvCxnSpPr>
        <p:spPr>
          <a:xfrm>
            <a:off x="1377805" y="3689046"/>
            <a:ext cx="1632522" cy="189422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48A88BF-08C9-177E-BB9A-20D2DBADADC2}"/>
              </a:ext>
            </a:extLst>
          </p:cNvPr>
          <p:cNvCxnSpPr>
            <a:cxnSpLocks/>
          </p:cNvCxnSpPr>
          <p:nvPr/>
        </p:nvCxnSpPr>
        <p:spPr>
          <a:xfrm>
            <a:off x="1399372" y="4113115"/>
            <a:ext cx="1610955" cy="147015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CDBD0F3-29C5-3FE7-4BD1-2BEA2B6BC472}"/>
              </a:ext>
            </a:extLst>
          </p:cNvPr>
          <p:cNvCxnSpPr>
            <a:cxnSpLocks/>
          </p:cNvCxnSpPr>
          <p:nvPr/>
        </p:nvCxnSpPr>
        <p:spPr>
          <a:xfrm>
            <a:off x="1345326" y="4468541"/>
            <a:ext cx="1665001" cy="111472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17467A3-79A1-B261-6443-CDCF420DC6CE}"/>
              </a:ext>
            </a:extLst>
          </p:cNvPr>
          <p:cNvCxnSpPr>
            <a:cxnSpLocks/>
          </p:cNvCxnSpPr>
          <p:nvPr/>
        </p:nvCxnSpPr>
        <p:spPr>
          <a:xfrm>
            <a:off x="1386985" y="1522524"/>
            <a:ext cx="1623342" cy="406074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C16FA69-37B2-9AFB-7D3C-CD46B49E1824}"/>
              </a:ext>
            </a:extLst>
          </p:cNvPr>
          <p:cNvCxnSpPr>
            <a:cxnSpLocks/>
          </p:cNvCxnSpPr>
          <p:nvPr/>
        </p:nvCxnSpPr>
        <p:spPr>
          <a:xfrm>
            <a:off x="1374486" y="1845640"/>
            <a:ext cx="1635841" cy="373762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2DF3524-3B44-7544-D64B-81AC3A0691EE}"/>
              </a:ext>
            </a:extLst>
          </p:cNvPr>
          <p:cNvCxnSpPr>
            <a:cxnSpLocks/>
          </p:cNvCxnSpPr>
          <p:nvPr/>
        </p:nvCxnSpPr>
        <p:spPr>
          <a:xfrm>
            <a:off x="1402086" y="5301862"/>
            <a:ext cx="1608241" cy="28140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37EFC96-08EA-2532-417C-8758654BD194}"/>
              </a:ext>
            </a:extLst>
          </p:cNvPr>
          <p:cNvCxnSpPr>
            <a:cxnSpLocks/>
          </p:cNvCxnSpPr>
          <p:nvPr/>
        </p:nvCxnSpPr>
        <p:spPr>
          <a:xfrm>
            <a:off x="1368994" y="4875328"/>
            <a:ext cx="1641333" cy="70793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18</a:t>
            </a:fld>
            <a:endParaRPr lang="en-US"/>
          </a:p>
        </p:txBody>
      </p:sp>
      <p:sp>
        <p:nvSpPr>
          <p:cNvPr id="1344" name="TextBox 94">
            <a:extLst>
              <a:ext uri="{FF2B5EF4-FFF2-40B4-BE49-F238E27FC236}">
                <a16:creationId xmlns:a16="http://schemas.microsoft.com/office/drawing/2014/main" id="{B48EE1E3-C09D-EF20-4C6D-D4537E1FBB35}"/>
              </a:ext>
            </a:extLst>
          </p:cNvPr>
          <p:cNvSpPr txBox="1"/>
          <p:nvPr/>
        </p:nvSpPr>
        <p:spPr>
          <a:xfrm>
            <a:off x="53489" y="5730720"/>
            <a:ext cx="214516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INPUT </a:t>
            </a:r>
          </a:p>
          <a:p>
            <a:pPr algn="ctr"/>
            <a:r>
              <a:rPr lang="en-MY" sz="1400" dirty="0">
                <a:solidFill>
                  <a:srgbClr val="002060"/>
                </a:solidFill>
                <a:latin typeface="Avenir Next LT Pro" panose="020B0504020202020204" pitchFamily="34" charset="0"/>
              </a:rPr>
              <a:t>(Graph representation as 1D vector)</a:t>
            </a:r>
            <a:endParaRPr lang="en-MY" sz="1600" dirty="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4FC9BA2-AFAD-B3E2-E6E9-31480AE0A9A8}"/>
              </a:ext>
            </a:extLst>
          </p:cNvPr>
          <p:cNvCxnSpPr>
            <a:cxnSpLocks/>
            <a:stCxn id="12" idx="3"/>
            <a:endCxn id="1354" idx="2"/>
          </p:cNvCxnSpPr>
          <p:nvPr/>
        </p:nvCxnSpPr>
        <p:spPr>
          <a:xfrm flipV="1">
            <a:off x="1333660" y="1239103"/>
            <a:ext cx="1532349" cy="341599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3D3037E-0D8D-DAF6-4027-5B314A43D2FB}"/>
              </a:ext>
            </a:extLst>
          </p:cNvPr>
          <p:cNvCxnSpPr>
            <a:cxnSpLocks/>
            <a:stCxn id="13" idx="3"/>
            <a:endCxn id="1354" idx="2"/>
          </p:cNvCxnSpPr>
          <p:nvPr/>
        </p:nvCxnSpPr>
        <p:spPr>
          <a:xfrm flipV="1">
            <a:off x="1359976" y="1239103"/>
            <a:ext cx="1506033" cy="300485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164D17F-FAD4-7E65-A18C-DF6D82E0C712}"/>
              </a:ext>
            </a:extLst>
          </p:cNvPr>
          <p:cNvCxnSpPr>
            <a:cxnSpLocks/>
            <a:stCxn id="14" idx="3"/>
            <a:endCxn id="1354" idx="2"/>
          </p:cNvCxnSpPr>
          <p:nvPr/>
        </p:nvCxnSpPr>
        <p:spPr>
          <a:xfrm flipV="1">
            <a:off x="1333660" y="1239103"/>
            <a:ext cx="1532349" cy="269679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19F49465-F518-A989-0804-0AC83649B2F4}"/>
              </a:ext>
            </a:extLst>
          </p:cNvPr>
          <p:cNvCxnSpPr>
            <a:cxnSpLocks/>
            <a:stCxn id="15" idx="3"/>
            <a:endCxn id="1354" idx="2"/>
          </p:cNvCxnSpPr>
          <p:nvPr/>
        </p:nvCxnSpPr>
        <p:spPr>
          <a:xfrm flipV="1">
            <a:off x="1320227" y="1239103"/>
            <a:ext cx="1545782" cy="233795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3EC56570-0531-EB40-6416-0115465F19E4}"/>
              </a:ext>
            </a:extLst>
          </p:cNvPr>
          <p:cNvCxnSpPr>
            <a:cxnSpLocks/>
            <a:stCxn id="34" idx="3"/>
            <a:endCxn id="1354" idx="2"/>
          </p:cNvCxnSpPr>
          <p:nvPr/>
        </p:nvCxnSpPr>
        <p:spPr>
          <a:xfrm flipV="1">
            <a:off x="1339107" y="1239103"/>
            <a:ext cx="1526902" cy="192531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D0F5E923-F813-AE66-9A95-53D445FE0289}"/>
              </a:ext>
            </a:extLst>
          </p:cNvPr>
          <p:cNvCxnSpPr>
            <a:cxnSpLocks/>
            <a:stCxn id="35" idx="3"/>
            <a:endCxn id="1354" idx="2"/>
          </p:cNvCxnSpPr>
          <p:nvPr/>
        </p:nvCxnSpPr>
        <p:spPr>
          <a:xfrm flipV="1">
            <a:off x="1359278" y="1239103"/>
            <a:ext cx="1506731" cy="149428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F77B6351-B3A6-7919-5E8C-98B8735808F0}"/>
              </a:ext>
            </a:extLst>
          </p:cNvPr>
          <p:cNvCxnSpPr>
            <a:cxnSpLocks/>
            <a:stCxn id="36" idx="3"/>
            <a:endCxn id="1354" idx="2"/>
          </p:cNvCxnSpPr>
          <p:nvPr/>
        </p:nvCxnSpPr>
        <p:spPr>
          <a:xfrm flipV="1">
            <a:off x="1308729" y="1239103"/>
            <a:ext cx="1557280" cy="113302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E371F3B-2866-A74D-8978-255A08BC67A9}"/>
              </a:ext>
            </a:extLst>
          </p:cNvPr>
          <p:cNvCxnSpPr>
            <a:cxnSpLocks/>
            <a:stCxn id="1419" idx="3"/>
            <a:endCxn id="1354" idx="2"/>
          </p:cNvCxnSpPr>
          <p:nvPr/>
        </p:nvCxnSpPr>
        <p:spPr>
          <a:xfrm flipV="1">
            <a:off x="1347693" y="1239103"/>
            <a:ext cx="1518316" cy="412739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4AE8FF4-863E-54E0-54DA-A35A9D9EC15A}"/>
              </a:ext>
            </a:extLst>
          </p:cNvPr>
          <p:cNvCxnSpPr>
            <a:cxnSpLocks/>
            <a:stCxn id="11" idx="3"/>
            <a:endCxn id="1354" idx="2"/>
          </p:cNvCxnSpPr>
          <p:nvPr/>
        </p:nvCxnSpPr>
        <p:spPr>
          <a:xfrm flipV="1">
            <a:off x="1336002" y="1239103"/>
            <a:ext cx="1530007" cy="379897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266F0AE-7BFC-64C6-A413-042E075E22BF}"/>
              </a:ext>
            </a:extLst>
          </p:cNvPr>
          <p:cNvCxnSpPr>
            <a:cxnSpLocks/>
            <a:stCxn id="1417" idx="3"/>
            <a:endCxn id="1354" idx="2"/>
          </p:cNvCxnSpPr>
          <p:nvPr/>
        </p:nvCxnSpPr>
        <p:spPr>
          <a:xfrm flipV="1">
            <a:off x="1361817" y="1239103"/>
            <a:ext cx="1504192" cy="28602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AD4263-6225-75B6-0EFA-841CF3C5520F}"/>
              </a:ext>
            </a:extLst>
          </p:cNvPr>
          <p:cNvCxnSpPr>
            <a:cxnSpLocks/>
            <a:stCxn id="1418" idx="3"/>
            <a:endCxn id="1354" idx="2"/>
          </p:cNvCxnSpPr>
          <p:nvPr/>
        </p:nvCxnSpPr>
        <p:spPr>
          <a:xfrm flipV="1">
            <a:off x="1330866" y="1239103"/>
            <a:ext cx="1535143" cy="71955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5" name="TextBox 94">
            <a:extLst>
              <a:ext uri="{FF2B5EF4-FFF2-40B4-BE49-F238E27FC236}">
                <a16:creationId xmlns:a16="http://schemas.microsoft.com/office/drawing/2014/main" id="{B9A0CF78-B06F-D7CD-974F-49376513A1A7}"/>
              </a:ext>
            </a:extLst>
          </p:cNvPr>
          <p:cNvSpPr txBox="1"/>
          <p:nvPr/>
        </p:nvSpPr>
        <p:spPr>
          <a:xfrm>
            <a:off x="2404923" y="5710307"/>
            <a:ext cx="167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NEURONS</a:t>
            </a:r>
            <a:endParaRPr lang="en-MY" dirty="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54" name="Ellipse 1353">
            <a:extLst>
              <a:ext uri="{FF2B5EF4-FFF2-40B4-BE49-F238E27FC236}">
                <a16:creationId xmlns:a16="http://schemas.microsoft.com/office/drawing/2014/main" id="{4383724A-F0C5-3E9E-1ACD-102ECE606412}"/>
              </a:ext>
            </a:extLst>
          </p:cNvPr>
          <p:cNvSpPr/>
          <p:nvPr/>
        </p:nvSpPr>
        <p:spPr>
          <a:xfrm rot="21173086">
            <a:off x="2863192" y="835693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9" name="ZoneTexte 1428">
                <a:extLst>
                  <a:ext uri="{FF2B5EF4-FFF2-40B4-BE49-F238E27FC236}">
                    <a16:creationId xmlns:a16="http://schemas.microsoft.com/office/drawing/2014/main" id="{2016B880-483B-8919-1F10-6BCEDE825DCA}"/>
                  </a:ext>
                </a:extLst>
              </p:cNvPr>
              <p:cNvSpPr txBox="1"/>
              <p:nvPr/>
            </p:nvSpPr>
            <p:spPr>
              <a:xfrm>
                <a:off x="2983564" y="961878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29" name="ZoneTexte 1428">
                <a:extLst>
                  <a:ext uri="{FF2B5EF4-FFF2-40B4-BE49-F238E27FC236}">
                    <a16:creationId xmlns:a16="http://schemas.microsoft.com/office/drawing/2014/main" id="{2016B880-483B-8919-1F10-6BCEDE825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564" y="961878"/>
                <a:ext cx="4907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>
            <a:extLst>
              <a:ext uri="{FF2B5EF4-FFF2-40B4-BE49-F238E27FC236}">
                <a16:creationId xmlns:a16="http://schemas.microsoft.com/office/drawing/2014/main" id="{5B68AB37-AFD7-F279-BCAB-60149745839A}"/>
              </a:ext>
            </a:extLst>
          </p:cNvPr>
          <p:cNvSpPr/>
          <p:nvPr/>
        </p:nvSpPr>
        <p:spPr>
          <a:xfrm rot="21173086">
            <a:off x="2863191" y="1759408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1DBEE2D-8460-690D-754B-B3F0BAF15BCC}"/>
                  </a:ext>
                </a:extLst>
              </p:cNvPr>
              <p:cNvSpPr txBox="1"/>
              <p:nvPr/>
            </p:nvSpPr>
            <p:spPr>
              <a:xfrm>
                <a:off x="2983563" y="1885593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1DBEE2D-8460-690D-754B-B3F0BAF15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563" y="1885593"/>
                <a:ext cx="4907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>
            <a:extLst>
              <a:ext uri="{FF2B5EF4-FFF2-40B4-BE49-F238E27FC236}">
                <a16:creationId xmlns:a16="http://schemas.microsoft.com/office/drawing/2014/main" id="{BBC6E041-9FE0-FD93-C6CE-B2F95CE8D1E4}"/>
              </a:ext>
            </a:extLst>
          </p:cNvPr>
          <p:cNvSpPr/>
          <p:nvPr/>
        </p:nvSpPr>
        <p:spPr>
          <a:xfrm rot="21173086">
            <a:off x="2885372" y="5011054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89B64FA-DD22-21F3-2A58-E1EDE522987B}"/>
                  </a:ext>
                </a:extLst>
              </p:cNvPr>
              <p:cNvSpPr txBox="1"/>
              <p:nvPr/>
            </p:nvSpPr>
            <p:spPr>
              <a:xfrm>
                <a:off x="2992938" y="5137099"/>
                <a:ext cx="487569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89B64FA-DD22-21F3-2A58-E1EDE522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38" y="5137099"/>
                <a:ext cx="487569" cy="394210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e 44">
            <a:extLst>
              <a:ext uri="{FF2B5EF4-FFF2-40B4-BE49-F238E27FC236}">
                <a16:creationId xmlns:a16="http://schemas.microsoft.com/office/drawing/2014/main" id="{5D49B461-EEB4-8187-BF25-4E27C92FC8D8}"/>
              </a:ext>
            </a:extLst>
          </p:cNvPr>
          <p:cNvGrpSpPr/>
          <p:nvPr/>
        </p:nvGrpSpPr>
        <p:grpSpPr>
          <a:xfrm>
            <a:off x="821906" y="1357936"/>
            <a:ext cx="560040" cy="4236607"/>
            <a:chOff x="10204280" y="1734595"/>
            <a:chExt cx="560040" cy="4236607"/>
          </a:xfrm>
          <a:solidFill>
            <a:srgbClr val="7E6BA9"/>
          </a:solidFill>
        </p:grpSpPr>
        <p:sp>
          <p:nvSpPr>
            <p:cNvPr id="1339" name="Rectangle 1338">
              <a:extLst>
                <a:ext uri="{FF2B5EF4-FFF2-40B4-BE49-F238E27FC236}">
                  <a16:creationId xmlns:a16="http://schemas.microsoft.com/office/drawing/2014/main" id="{E100D12C-B369-5E90-4605-128801762D3D}"/>
                </a:ext>
              </a:extLst>
            </p:cNvPr>
            <p:cNvSpPr/>
            <p:nvPr/>
          </p:nvSpPr>
          <p:spPr>
            <a:xfrm>
              <a:off x="10221008" y="1734595"/>
              <a:ext cx="537923" cy="4236607"/>
            </a:xfrm>
            <a:prstGeom prst="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2" name="Connecteur droit 1341">
              <a:extLst>
                <a:ext uri="{FF2B5EF4-FFF2-40B4-BE49-F238E27FC236}">
                  <a16:creationId xmlns:a16="http://schemas.microsoft.com/office/drawing/2014/main" id="{78630658-F67E-A2CD-2D8E-278DE68688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5619" y="2129202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Connecteur droit 1344">
              <a:extLst>
                <a:ext uri="{FF2B5EF4-FFF2-40B4-BE49-F238E27FC236}">
                  <a16:creationId xmlns:a16="http://schemas.microsoft.com/office/drawing/2014/main" id="{7D66CCD4-B32D-5A28-4645-8336EB2B40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5619" y="2517690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6" name="Connecteur droit 1345">
              <a:extLst>
                <a:ext uri="{FF2B5EF4-FFF2-40B4-BE49-F238E27FC236}">
                  <a16:creationId xmlns:a16="http://schemas.microsoft.com/office/drawing/2014/main" id="{85D2489F-F74E-67A9-D14A-5E5AF88C6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2648" y="2912329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Connecteur droit 1346">
              <a:extLst>
                <a:ext uri="{FF2B5EF4-FFF2-40B4-BE49-F238E27FC236}">
                  <a16:creationId xmlns:a16="http://schemas.microsoft.com/office/drawing/2014/main" id="{CEA4E260-267B-46E0-F6F6-0F754EF65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2648" y="3362081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8" name="Connecteur droit 1347">
              <a:extLst>
                <a:ext uri="{FF2B5EF4-FFF2-40B4-BE49-F238E27FC236}">
                  <a16:creationId xmlns:a16="http://schemas.microsoft.com/office/drawing/2014/main" id="{E66217BA-A4B1-9CD8-8A05-44E904DBA0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1008" y="3756288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9" name="Connecteur droit 1348">
              <a:extLst>
                <a:ext uri="{FF2B5EF4-FFF2-40B4-BE49-F238E27FC236}">
                  <a16:creationId xmlns:a16="http://schemas.microsoft.com/office/drawing/2014/main" id="{823E0793-AE08-7A54-CD88-BD846D5BE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0907" y="4152155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Connecteur droit 1349">
              <a:extLst>
                <a:ext uri="{FF2B5EF4-FFF2-40B4-BE49-F238E27FC236}">
                  <a16:creationId xmlns:a16="http://schemas.microsoft.com/office/drawing/2014/main" id="{7E0768A3-2A88-5731-29B1-2ED50A30E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0907" y="4516906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" name="Connecteur droit 1350">
              <a:extLst>
                <a:ext uri="{FF2B5EF4-FFF2-40B4-BE49-F238E27FC236}">
                  <a16:creationId xmlns:a16="http://schemas.microsoft.com/office/drawing/2014/main" id="{EEED54A7-BEF0-5CE1-558D-A1B15C77E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1008" y="4850369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2" name="Connecteur droit 1351">
              <a:extLst>
                <a:ext uri="{FF2B5EF4-FFF2-40B4-BE49-F238E27FC236}">
                  <a16:creationId xmlns:a16="http://schemas.microsoft.com/office/drawing/2014/main" id="{128D35ED-BCE5-1419-EC6D-D448F98BB4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4280" y="5241154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Connecteur droit 1352">
              <a:extLst>
                <a:ext uri="{FF2B5EF4-FFF2-40B4-BE49-F238E27FC236}">
                  <a16:creationId xmlns:a16="http://schemas.microsoft.com/office/drawing/2014/main" id="{AFF439D3-8673-87AB-7BD8-BDE899822C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4280" y="5596825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7" name="ZoneTexte 1416">
                <a:extLst>
                  <a:ext uri="{FF2B5EF4-FFF2-40B4-BE49-F238E27FC236}">
                    <a16:creationId xmlns:a16="http://schemas.microsoft.com/office/drawing/2014/main" id="{6C5C1C74-DB6F-0097-909E-F350624B6C8C}"/>
                  </a:ext>
                </a:extLst>
              </p:cNvPr>
              <p:cNvSpPr txBox="1"/>
              <p:nvPr/>
            </p:nvSpPr>
            <p:spPr>
              <a:xfrm>
                <a:off x="901050" y="1340461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17" name="ZoneTexte 1416">
                <a:extLst>
                  <a:ext uri="{FF2B5EF4-FFF2-40B4-BE49-F238E27FC236}">
                    <a16:creationId xmlns:a16="http://schemas.microsoft.com/office/drawing/2014/main" id="{6C5C1C74-DB6F-0097-909E-F350624B6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50" y="1340461"/>
                <a:ext cx="4607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8" name="ZoneTexte 1417">
                <a:extLst>
                  <a:ext uri="{FF2B5EF4-FFF2-40B4-BE49-F238E27FC236}">
                    <a16:creationId xmlns:a16="http://schemas.microsoft.com/office/drawing/2014/main" id="{A0932879-B8C6-D46D-428B-E4E928503B9F}"/>
                  </a:ext>
                </a:extLst>
              </p:cNvPr>
              <p:cNvSpPr txBox="1"/>
              <p:nvPr/>
            </p:nvSpPr>
            <p:spPr>
              <a:xfrm>
                <a:off x="864776" y="1773996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18" name="ZoneTexte 1417">
                <a:extLst>
                  <a:ext uri="{FF2B5EF4-FFF2-40B4-BE49-F238E27FC236}">
                    <a16:creationId xmlns:a16="http://schemas.microsoft.com/office/drawing/2014/main" id="{A0932879-B8C6-D46D-428B-E4E928503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76" y="1773996"/>
                <a:ext cx="4660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9" name="ZoneTexte 1418">
                <a:extLst>
                  <a:ext uri="{FF2B5EF4-FFF2-40B4-BE49-F238E27FC236}">
                    <a16:creationId xmlns:a16="http://schemas.microsoft.com/office/drawing/2014/main" id="{B1F85569-2F3D-F46C-1EFA-6BD3DD68430C}"/>
                  </a:ext>
                </a:extLst>
              </p:cNvPr>
              <p:cNvSpPr txBox="1"/>
              <p:nvPr/>
            </p:nvSpPr>
            <p:spPr>
              <a:xfrm>
                <a:off x="867497" y="5181835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19" name="ZoneTexte 1418">
                <a:extLst>
                  <a:ext uri="{FF2B5EF4-FFF2-40B4-BE49-F238E27FC236}">
                    <a16:creationId xmlns:a16="http://schemas.microsoft.com/office/drawing/2014/main" id="{B1F85569-2F3D-F46C-1EFA-6BD3DD684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97" y="5181835"/>
                <a:ext cx="4801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61D20B6-2AB1-C46A-2C28-268974ACA344}"/>
                  </a:ext>
                </a:extLst>
              </p:cNvPr>
              <p:cNvSpPr txBox="1"/>
              <p:nvPr/>
            </p:nvSpPr>
            <p:spPr>
              <a:xfrm>
                <a:off x="855806" y="4853415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61D20B6-2AB1-C46A-2C28-268974ACA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06" y="4853415"/>
                <a:ext cx="4801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2FD3DBA-F44B-05C3-893D-F758331830AD}"/>
                  </a:ext>
                </a:extLst>
              </p:cNvPr>
              <p:cNvSpPr txBox="1"/>
              <p:nvPr/>
            </p:nvSpPr>
            <p:spPr>
              <a:xfrm>
                <a:off x="853464" y="4470432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2FD3DBA-F44B-05C3-893D-F75833183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64" y="4470432"/>
                <a:ext cx="4801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42DCFDD-3310-1350-9A0A-D8A998A53130}"/>
                  </a:ext>
                </a:extLst>
              </p:cNvPr>
              <p:cNvSpPr txBox="1"/>
              <p:nvPr/>
            </p:nvSpPr>
            <p:spPr>
              <a:xfrm>
                <a:off x="879780" y="4059296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42DCFDD-3310-1350-9A0A-D8A998A53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80" y="4059296"/>
                <a:ext cx="4801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3A3FBAD-5C8B-D81C-58EC-0F6DCACB2142}"/>
                  </a:ext>
                </a:extLst>
              </p:cNvPr>
              <p:cNvSpPr txBox="1"/>
              <p:nvPr/>
            </p:nvSpPr>
            <p:spPr>
              <a:xfrm>
                <a:off x="853464" y="3751233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3A3FBAD-5C8B-D81C-58EC-0F6DCACB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64" y="3751233"/>
                <a:ext cx="48019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1C42ED28-E95E-C966-B5C0-3E953435F5D6}"/>
                  </a:ext>
                </a:extLst>
              </p:cNvPr>
              <p:cNvSpPr txBox="1"/>
              <p:nvPr/>
            </p:nvSpPr>
            <p:spPr>
              <a:xfrm>
                <a:off x="840031" y="3392396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1C42ED28-E95E-C966-B5C0-3E953435F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1" y="3392396"/>
                <a:ext cx="48019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D06F23EA-B575-E05D-843F-146455A176CB}"/>
                  </a:ext>
                </a:extLst>
              </p:cNvPr>
              <p:cNvSpPr txBox="1"/>
              <p:nvPr/>
            </p:nvSpPr>
            <p:spPr>
              <a:xfrm>
                <a:off x="858911" y="2979751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D06F23EA-B575-E05D-843F-146455A17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11" y="2979751"/>
                <a:ext cx="48019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B5820FA-BBE8-F9CE-3437-CE14466C7C00}"/>
                  </a:ext>
                </a:extLst>
              </p:cNvPr>
              <p:cNvSpPr txBox="1"/>
              <p:nvPr/>
            </p:nvSpPr>
            <p:spPr>
              <a:xfrm>
                <a:off x="879082" y="2548721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B5820FA-BBE8-F9CE-3437-CE14466C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82" y="2548721"/>
                <a:ext cx="48019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12800CF5-FE6A-CC0A-618C-603AFB18E8D9}"/>
                  </a:ext>
                </a:extLst>
              </p:cNvPr>
              <p:cNvSpPr txBox="1"/>
              <p:nvPr/>
            </p:nvSpPr>
            <p:spPr>
              <a:xfrm>
                <a:off x="828533" y="2187461"/>
                <a:ext cx="480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12800CF5-FE6A-CC0A-618C-603AFB18E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33" y="2187461"/>
                <a:ext cx="48019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94">
            <a:extLst>
              <a:ext uri="{FF2B5EF4-FFF2-40B4-BE49-F238E27FC236}">
                <a16:creationId xmlns:a16="http://schemas.microsoft.com/office/drawing/2014/main" id="{3E9EF48A-C603-142A-CDC0-5DB07B2ED67A}"/>
              </a:ext>
            </a:extLst>
          </p:cNvPr>
          <p:cNvSpPr txBox="1"/>
          <p:nvPr/>
        </p:nvSpPr>
        <p:spPr>
          <a:xfrm>
            <a:off x="3700080" y="5707649"/>
            <a:ext cx="167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NEURONS</a:t>
            </a:r>
            <a:endParaRPr lang="en-MY" dirty="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789A390-01C4-404F-905A-2D3151B185EF}"/>
              </a:ext>
            </a:extLst>
          </p:cNvPr>
          <p:cNvSpPr/>
          <p:nvPr/>
        </p:nvSpPr>
        <p:spPr>
          <a:xfrm rot="21173086">
            <a:off x="4158349" y="833035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AE3CB284-6F54-E7E0-DA30-49D23EB30518}"/>
                  </a:ext>
                </a:extLst>
              </p:cNvPr>
              <p:cNvSpPr txBox="1"/>
              <p:nvPr/>
            </p:nvSpPr>
            <p:spPr>
              <a:xfrm>
                <a:off x="4278721" y="95922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AE3CB284-6F54-E7E0-DA30-49D23EB30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721" y="959220"/>
                <a:ext cx="49077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lipse 38">
            <a:extLst>
              <a:ext uri="{FF2B5EF4-FFF2-40B4-BE49-F238E27FC236}">
                <a16:creationId xmlns:a16="http://schemas.microsoft.com/office/drawing/2014/main" id="{F0CEC4F9-15C2-5B85-187E-B4134D961251}"/>
              </a:ext>
            </a:extLst>
          </p:cNvPr>
          <p:cNvSpPr/>
          <p:nvPr/>
        </p:nvSpPr>
        <p:spPr>
          <a:xfrm rot="21173086">
            <a:off x="4158348" y="1756750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B75236F4-1BD4-3757-EE89-BB1A44C277BE}"/>
                  </a:ext>
                </a:extLst>
              </p:cNvPr>
              <p:cNvSpPr txBox="1"/>
              <p:nvPr/>
            </p:nvSpPr>
            <p:spPr>
              <a:xfrm>
                <a:off x="4278720" y="1882935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B75236F4-1BD4-3757-EE89-BB1A44C27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720" y="1882935"/>
                <a:ext cx="49077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llipse 41">
            <a:extLst>
              <a:ext uri="{FF2B5EF4-FFF2-40B4-BE49-F238E27FC236}">
                <a16:creationId xmlns:a16="http://schemas.microsoft.com/office/drawing/2014/main" id="{812982A2-9E73-0BE7-669B-E9683C041877}"/>
              </a:ext>
            </a:extLst>
          </p:cNvPr>
          <p:cNvSpPr/>
          <p:nvPr/>
        </p:nvSpPr>
        <p:spPr>
          <a:xfrm rot="21173086">
            <a:off x="4180529" y="5008396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D2018F50-5717-A5D6-C240-4AB91020CE4C}"/>
                  </a:ext>
                </a:extLst>
              </p:cNvPr>
              <p:cNvSpPr txBox="1"/>
              <p:nvPr/>
            </p:nvSpPr>
            <p:spPr>
              <a:xfrm>
                <a:off x="4288095" y="5134441"/>
                <a:ext cx="485966" cy="394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D2018F50-5717-A5D6-C240-4AB91020C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095" y="5134441"/>
                <a:ext cx="485966" cy="394339"/>
              </a:xfrm>
              <a:prstGeom prst="rect">
                <a:avLst/>
              </a:prstGeom>
              <a:blipFill>
                <a:blip r:embed="rId1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94">
            <a:extLst>
              <a:ext uri="{FF2B5EF4-FFF2-40B4-BE49-F238E27FC236}">
                <a16:creationId xmlns:a16="http://schemas.microsoft.com/office/drawing/2014/main" id="{D9ADBB99-C016-2BCF-D459-67D256AAAD07}"/>
              </a:ext>
            </a:extLst>
          </p:cNvPr>
          <p:cNvSpPr txBox="1"/>
          <p:nvPr/>
        </p:nvSpPr>
        <p:spPr>
          <a:xfrm>
            <a:off x="6691506" y="5707649"/>
            <a:ext cx="167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NEURONS</a:t>
            </a:r>
            <a:endParaRPr lang="en-MY" dirty="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C2352A20-9766-9E21-844D-149FF39EDFB4}"/>
              </a:ext>
            </a:extLst>
          </p:cNvPr>
          <p:cNvSpPr/>
          <p:nvPr/>
        </p:nvSpPr>
        <p:spPr>
          <a:xfrm rot="21173086">
            <a:off x="7149775" y="833035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37C44DB0-5198-568C-3F33-C68D28608D00}"/>
                  </a:ext>
                </a:extLst>
              </p:cNvPr>
              <p:cNvSpPr txBox="1"/>
              <p:nvPr/>
            </p:nvSpPr>
            <p:spPr>
              <a:xfrm>
                <a:off x="7270147" y="959220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37C44DB0-5198-568C-3F33-C68D28608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147" y="959220"/>
                <a:ext cx="49077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Ellipse 48">
            <a:extLst>
              <a:ext uri="{FF2B5EF4-FFF2-40B4-BE49-F238E27FC236}">
                <a16:creationId xmlns:a16="http://schemas.microsoft.com/office/drawing/2014/main" id="{2D7AE943-0206-9EF4-189F-8A6DC55C3743}"/>
              </a:ext>
            </a:extLst>
          </p:cNvPr>
          <p:cNvSpPr/>
          <p:nvPr/>
        </p:nvSpPr>
        <p:spPr>
          <a:xfrm rot="21173086">
            <a:off x="7149774" y="1756750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463198F5-5362-234C-0DE7-CF76E476F850}"/>
                  </a:ext>
                </a:extLst>
              </p:cNvPr>
              <p:cNvSpPr txBox="1"/>
              <p:nvPr/>
            </p:nvSpPr>
            <p:spPr>
              <a:xfrm>
                <a:off x="7270146" y="1882935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463198F5-5362-234C-0DE7-CF76E476F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146" y="1882935"/>
                <a:ext cx="49077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Ellipse 50">
            <a:extLst>
              <a:ext uri="{FF2B5EF4-FFF2-40B4-BE49-F238E27FC236}">
                <a16:creationId xmlns:a16="http://schemas.microsoft.com/office/drawing/2014/main" id="{263D45B8-4D9C-9532-7B24-3F6C9FD4F47B}"/>
              </a:ext>
            </a:extLst>
          </p:cNvPr>
          <p:cNvSpPr/>
          <p:nvPr/>
        </p:nvSpPr>
        <p:spPr>
          <a:xfrm rot="21173086">
            <a:off x="7171955" y="5008396"/>
            <a:ext cx="731520" cy="716210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5A210C93-8873-8F0E-7E83-8FE5A743E17B}"/>
                  </a:ext>
                </a:extLst>
              </p:cNvPr>
              <p:cNvSpPr txBox="1"/>
              <p:nvPr/>
            </p:nvSpPr>
            <p:spPr>
              <a:xfrm>
                <a:off x="7279521" y="5134441"/>
                <a:ext cx="473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5A210C93-8873-8F0E-7E83-8FE5A743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521" y="5134441"/>
                <a:ext cx="47314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ZoneTexte 52">
            <a:extLst>
              <a:ext uri="{FF2B5EF4-FFF2-40B4-BE49-F238E27FC236}">
                <a16:creationId xmlns:a16="http://schemas.microsoft.com/office/drawing/2014/main" id="{A7296B60-7ECC-37FE-DB74-1871BBAD7396}"/>
              </a:ext>
            </a:extLst>
          </p:cNvPr>
          <p:cNvSpPr txBox="1"/>
          <p:nvPr/>
        </p:nvSpPr>
        <p:spPr>
          <a:xfrm>
            <a:off x="5660455" y="2640184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latin typeface="Avenir Next LT Pro Demi" panose="020B0704020202020204" pitchFamily="34" charset="0"/>
              </a:rPr>
              <a:t>…</a:t>
            </a:r>
            <a:endParaRPr lang="en-US" b="1" dirty="0">
              <a:latin typeface="Avenir Next LT Pro Demi" panose="020B0704020202020204" pitchFamily="34" charset="0"/>
            </a:endParaRPr>
          </a:p>
        </p:txBody>
      </p:sp>
      <p:sp>
        <p:nvSpPr>
          <p:cNvPr id="54" name="Accolade fermante 53">
            <a:extLst>
              <a:ext uri="{FF2B5EF4-FFF2-40B4-BE49-F238E27FC236}">
                <a16:creationId xmlns:a16="http://schemas.microsoft.com/office/drawing/2014/main" id="{D4BCE047-3D44-36A4-8186-8645564C5945}"/>
              </a:ext>
            </a:extLst>
          </p:cNvPr>
          <p:cNvSpPr/>
          <p:nvPr/>
        </p:nvSpPr>
        <p:spPr>
          <a:xfrm rot="5400000">
            <a:off x="5132633" y="3215454"/>
            <a:ext cx="543989" cy="5876484"/>
          </a:xfrm>
          <a:prstGeom prst="rightBrace">
            <a:avLst>
              <a:gd name="adj1" fmla="val 8333"/>
              <a:gd name="adj2" fmla="val 4864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94">
            <a:extLst>
              <a:ext uri="{FF2B5EF4-FFF2-40B4-BE49-F238E27FC236}">
                <a16:creationId xmlns:a16="http://schemas.microsoft.com/office/drawing/2014/main" id="{46F737CA-AEF2-14FD-FF3F-2C19BBF4038E}"/>
              </a:ext>
            </a:extLst>
          </p:cNvPr>
          <p:cNvSpPr txBox="1"/>
          <p:nvPr/>
        </p:nvSpPr>
        <p:spPr>
          <a:xfrm>
            <a:off x="3958273" y="6362378"/>
            <a:ext cx="3172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# of hidden layers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E2483AD9-90D3-CD0E-6FE5-981E1FE9F27A}"/>
              </a:ext>
            </a:extLst>
          </p:cNvPr>
          <p:cNvGrpSpPr/>
          <p:nvPr/>
        </p:nvGrpSpPr>
        <p:grpSpPr>
          <a:xfrm>
            <a:off x="8831349" y="2201760"/>
            <a:ext cx="754176" cy="2588843"/>
            <a:chOff x="9756807" y="1560709"/>
            <a:chExt cx="754176" cy="2588843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E413A0DD-F0BE-3754-4418-1836E878CFB9}"/>
                </a:ext>
              </a:extLst>
            </p:cNvPr>
            <p:cNvSpPr/>
            <p:nvPr/>
          </p:nvSpPr>
          <p:spPr>
            <a:xfrm>
              <a:off x="9756808" y="1560709"/>
              <a:ext cx="731520" cy="716210"/>
            </a:xfrm>
            <a:prstGeom prst="ellipse">
              <a:avLst/>
            </a:prstGeom>
            <a:solidFill>
              <a:srgbClr val="CAD7DD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6BFA371F-4E52-939F-4EE4-1CD31B5E63BD}"/>
                </a:ext>
              </a:extLst>
            </p:cNvPr>
            <p:cNvSpPr/>
            <p:nvPr/>
          </p:nvSpPr>
          <p:spPr>
            <a:xfrm>
              <a:off x="9756807" y="3013674"/>
              <a:ext cx="731520" cy="716210"/>
            </a:xfrm>
            <a:prstGeom prst="ellipse">
              <a:avLst/>
            </a:prstGeom>
            <a:solidFill>
              <a:srgbClr val="CAD7DD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74BFFD0-1115-3138-FC76-99D8E9B5FFCB}"/>
                    </a:ext>
                  </a:extLst>
                </p:cNvPr>
                <p:cNvSpPr txBox="1"/>
                <p:nvPr/>
              </p:nvSpPr>
              <p:spPr>
                <a:xfrm>
                  <a:off x="9807516" y="1726887"/>
                  <a:ext cx="646427" cy="461665"/>
                </a:xfrm>
                <a:prstGeom prst="rect">
                  <a:avLst/>
                </a:prstGeom>
                <a:solidFill>
                  <a:srgbClr val="D5CCF6">
                    <a:alpha val="50196"/>
                  </a:srgbClr>
                </a:solidFill>
                <a:ln w="38100">
                  <a:solidFill>
                    <a:srgbClr val="00206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74BFFD0-1115-3138-FC76-99D8E9B5F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516" y="1726887"/>
                  <a:ext cx="646427" cy="461665"/>
                </a:xfrm>
                <a:prstGeom prst="rect">
                  <a:avLst/>
                </a:prstGeom>
                <a:blipFill>
                  <a:blip r:embed="rId23"/>
                  <a:stretch>
                    <a:fillRect b="-2439"/>
                  </a:stretch>
                </a:blipFill>
                <a:ln w="38100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34B7D83B-C51A-00C9-6EC7-71EC4F35BDE8}"/>
                    </a:ext>
                  </a:extLst>
                </p:cNvPr>
                <p:cNvSpPr txBox="1"/>
                <p:nvPr/>
              </p:nvSpPr>
              <p:spPr>
                <a:xfrm>
                  <a:off x="9807516" y="3177564"/>
                  <a:ext cx="646427" cy="461665"/>
                </a:xfrm>
                <a:prstGeom prst="rect">
                  <a:avLst/>
                </a:prstGeom>
                <a:solidFill>
                  <a:srgbClr val="D5CCF6">
                    <a:alpha val="50196"/>
                  </a:srgbClr>
                </a:solidFill>
                <a:ln w="38100">
                  <a:solidFill>
                    <a:srgbClr val="51559C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34B7D83B-C51A-00C9-6EC7-71EC4F35BD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516" y="3177564"/>
                  <a:ext cx="646427" cy="461665"/>
                </a:xfrm>
                <a:prstGeom prst="rect">
                  <a:avLst/>
                </a:prstGeom>
                <a:blipFill>
                  <a:blip r:embed="rId24"/>
                  <a:stretch>
                    <a:fillRect b="-2500"/>
                  </a:stretch>
                </a:blipFill>
                <a:ln w="38100">
                  <a:solidFill>
                    <a:srgbClr val="51559C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724B35FE-36F2-AE0B-00FB-7C670FD6D1CC}"/>
                    </a:ext>
                  </a:extLst>
                </p:cNvPr>
                <p:cNvSpPr txBox="1"/>
                <p:nvPr/>
              </p:nvSpPr>
              <p:spPr>
                <a:xfrm>
                  <a:off x="9808125" y="2307097"/>
                  <a:ext cx="6458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724B35FE-36F2-AE0B-00FB-7C670FD6D1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8125" y="2307097"/>
                  <a:ext cx="64581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714CF3D1-03BC-E43B-B882-B5CF6622ADB0}"/>
                    </a:ext>
                  </a:extLst>
                </p:cNvPr>
                <p:cNvSpPr txBox="1"/>
                <p:nvPr/>
              </p:nvSpPr>
              <p:spPr>
                <a:xfrm>
                  <a:off x="9865165" y="3749442"/>
                  <a:ext cx="6458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714CF3D1-03BC-E43B-B882-B5CF6622A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5165" y="3749442"/>
                  <a:ext cx="64581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66" name="Connecteur droit 1365">
            <a:extLst>
              <a:ext uri="{FF2B5EF4-FFF2-40B4-BE49-F238E27FC236}">
                <a16:creationId xmlns:a16="http://schemas.microsoft.com/office/drawing/2014/main" id="{B4AC52A9-2DE3-E4C9-88B2-933228EFD879}"/>
              </a:ext>
            </a:extLst>
          </p:cNvPr>
          <p:cNvCxnSpPr>
            <a:cxnSpLocks/>
            <a:stCxn id="47" idx="6"/>
            <a:endCxn id="59" idx="1"/>
          </p:cNvCxnSpPr>
          <p:nvPr/>
        </p:nvCxnSpPr>
        <p:spPr>
          <a:xfrm>
            <a:off x="7878478" y="1145835"/>
            <a:ext cx="1003580" cy="145293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7A37A0D4-E09D-CF6A-6550-99D2D801F64A}"/>
              </a:ext>
            </a:extLst>
          </p:cNvPr>
          <p:cNvCxnSpPr>
            <a:cxnSpLocks/>
            <a:stCxn id="49" idx="6"/>
            <a:endCxn id="57" idx="2"/>
          </p:cNvCxnSpPr>
          <p:nvPr/>
        </p:nvCxnSpPr>
        <p:spPr>
          <a:xfrm>
            <a:off x="7878477" y="2069550"/>
            <a:ext cx="952873" cy="49031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DDF233DD-1747-894F-F164-17526FD926BD}"/>
              </a:ext>
            </a:extLst>
          </p:cNvPr>
          <p:cNvCxnSpPr>
            <a:cxnSpLocks/>
            <a:stCxn id="49" idx="6"/>
            <a:endCxn id="60" idx="1"/>
          </p:cNvCxnSpPr>
          <p:nvPr/>
        </p:nvCxnSpPr>
        <p:spPr>
          <a:xfrm>
            <a:off x="7878477" y="2069550"/>
            <a:ext cx="1003581" cy="197989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DC03E965-89C6-55EC-3347-CCB07539BD84}"/>
              </a:ext>
            </a:extLst>
          </p:cNvPr>
          <p:cNvCxnSpPr>
            <a:cxnSpLocks/>
            <a:stCxn id="47" idx="6"/>
            <a:endCxn id="60" idx="1"/>
          </p:cNvCxnSpPr>
          <p:nvPr/>
        </p:nvCxnSpPr>
        <p:spPr>
          <a:xfrm>
            <a:off x="7878478" y="1145835"/>
            <a:ext cx="1003580" cy="290361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95D80B34-5E8F-D7A7-FBAC-67477549876D}"/>
              </a:ext>
            </a:extLst>
          </p:cNvPr>
          <p:cNvCxnSpPr>
            <a:cxnSpLocks/>
            <a:stCxn id="51" idx="6"/>
            <a:endCxn id="60" idx="1"/>
          </p:cNvCxnSpPr>
          <p:nvPr/>
        </p:nvCxnSpPr>
        <p:spPr>
          <a:xfrm flipV="1">
            <a:off x="7900658" y="4049448"/>
            <a:ext cx="981400" cy="127174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9CCEB842-A77E-2029-CD11-EC7118E68979}"/>
              </a:ext>
            </a:extLst>
          </p:cNvPr>
          <p:cNvCxnSpPr>
            <a:cxnSpLocks/>
            <a:stCxn id="51" idx="6"/>
            <a:endCxn id="59" idx="1"/>
          </p:cNvCxnSpPr>
          <p:nvPr/>
        </p:nvCxnSpPr>
        <p:spPr>
          <a:xfrm flipV="1">
            <a:off x="7900658" y="2598771"/>
            <a:ext cx="981400" cy="27224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6" name="Connecteur droit 1385">
            <a:extLst>
              <a:ext uri="{FF2B5EF4-FFF2-40B4-BE49-F238E27FC236}">
                <a16:creationId xmlns:a16="http://schemas.microsoft.com/office/drawing/2014/main" id="{1848002F-0062-3BC7-5C96-E60649769ECF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7875302" y="2758385"/>
            <a:ext cx="1006756" cy="129106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9" name="Connecteur droit 1388">
            <a:extLst>
              <a:ext uri="{FF2B5EF4-FFF2-40B4-BE49-F238E27FC236}">
                <a16:creationId xmlns:a16="http://schemas.microsoft.com/office/drawing/2014/main" id="{6FBC2A18-E0F9-F5C7-1D07-3ECEF23D8255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7922835" y="3194182"/>
            <a:ext cx="908514" cy="81864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2" name="Connecteur droit 1391">
            <a:extLst>
              <a:ext uri="{FF2B5EF4-FFF2-40B4-BE49-F238E27FC236}">
                <a16:creationId xmlns:a16="http://schemas.microsoft.com/office/drawing/2014/main" id="{165EB8DE-A5F6-D2F5-C05D-3422137C6C4B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7945016" y="3689046"/>
            <a:ext cx="886333" cy="32378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513E9CB4-3752-0BEB-D35F-BAFA6BCF1476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7952251" y="4049448"/>
            <a:ext cx="929807" cy="7792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8" name="Connecteur droit 1397">
            <a:extLst>
              <a:ext uri="{FF2B5EF4-FFF2-40B4-BE49-F238E27FC236}">
                <a16:creationId xmlns:a16="http://schemas.microsoft.com/office/drawing/2014/main" id="{3131E053-928B-092F-F695-35B719C7F498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7952251" y="4049448"/>
            <a:ext cx="929807" cy="5523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1" name="Connecteur droit 1400">
            <a:extLst>
              <a:ext uri="{FF2B5EF4-FFF2-40B4-BE49-F238E27FC236}">
                <a16:creationId xmlns:a16="http://schemas.microsoft.com/office/drawing/2014/main" id="{1236BB99-9A43-5055-1159-A39C03A05CAA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7952545" y="4049448"/>
            <a:ext cx="929513" cy="85972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6" name="Connecteur droit 1405">
            <a:extLst>
              <a:ext uri="{FF2B5EF4-FFF2-40B4-BE49-F238E27FC236}">
                <a16:creationId xmlns:a16="http://schemas.microsoft.com/office/drawing/2014/main" id="{81BE471A-5758-D14F-654F-5C317C953F1D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7912189" y="2556414"/>
            <a:ext cx="969869" cy="4235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9" name="Connecteur droit 1408">
            <a:extLst>
              <a:ext uri="{FF2B5EF4-FFF2-40B4-BE49-F238E27FC236}">
                <a16:creationId xmlns:a16="http://schemas.microsoft.com/office/drawing/2014/main" id="{2D19C3A5-7C57-EE30-87A5-E8676E40D810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7945016" y="2598771"/>
            <a:ext cx="937042" cy="36010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5" name="Connecteur droit 1414">
            <a:extLst>
              <a:ext uri="{FF2B5EF4-FFF2-40B4-BE49-F238E27FC236}">
                <a16:creationId xmlns:a16="http://schemas.microsoft.com/office/drawing/2014/main" id="{AA880FA4-F537-4318-8980-0DC5E3FCD960}"/>
              </a:ext>
            </a:extLst>
          </p:cNvPr>
          <p:cNvCxnSpPr>
            <a:cxnSpLocks/>
            <a:endCxn id="57" idx="2"/>
          </p:cNvCxnSpPr>
          <p:nvPr/>
        </p:nvCxnSpPr>
        <p:spPr>
          <a:xfrm flipV="1">
            <a:off x="7952251" y="2559865"/>
            <a:ext cx="879099" cy="92371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1" name="Connecteur droit 1420">
            <a:extLst>
              <a:ext uri="{FF2B5EF4-FFF2-40B4-BE49-F238E27FC236}">
                <a16:creationId xmlns:a16="http://schemas.microsoft.com/office/drawing/2014/main" id="{AC4D9562-9E24-A4AB-0A87-A7B7E917C3BC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7944407" y="2598771"/>
            <a:ext cx="937651" cy="136786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4" name="Connecteur droit 1423">
            <a:extLst>
              <a:ext uri="{FF2B5EF4-FFF2-40B4-BE49-F238E27FC236}">
                <a16:creationId xmlns:a16="http://schemas.microsoft.com/office/drawing/2014/main" id="{9F08A6E1-749A-F641-8A50-3C06CCDB4FD6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7952251" y="2598771"/>
            <a:ext cx="929807" cy="18060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F5EFE156-7B18-0F9A-7FC2-9FB1E1667643}"/>
              </a:ext>
            </a:extLst>
          </p:cNvPr>
          <p:cNvSpPr/>
          <p:nvPr/>
        </p:nvSpPr>
        <p:spPr>
          <a:xfrm>
            <a:off x="10366781" y="2247155"/>
            <a:ext cx="731520" cy="716210"/>
          </a:xfrm>
          <a:prstGeom prst="ellipse">
            <a:avLst/>
          </a:prstGeom>
          <a:solidFill>
            <a:srgbClr val="FFDC6D"/>
          </a:solidFill>
          <a:ln w="28575"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5" name="Ellipse 1354">
            <a:extLst>
              <a:ext uri="{FF2B5EF4-FFF2-40B4-BE49-F238E27FC236}">
                <a16:creationId xmlns:a16="http://schemas.microsoft.com/office/drawing/2014/main" id="{18BF50E1-B1E8-8F4B-9C08-581744171B09}"/>
              </a:ext>
            </a:extLst>
          </p:cNvPr>
          <p:cNvSpPr/>
          <p:nvPr/>
        </p:nvSpPr>
        <p:spPr>
          <a:xfrm>
            <a:off x="10366780" y="3700120"/>
            <a:ext cx="731520" cy="716210"/>
          </a:xfrm>
          <a:prstGeom prst="ellipse">
            <a:avLst/>
          </a:prstGeom>
          <a:solidFill>
            <a:srgbClr val="FFDC6D"/>
          </a:solidFill>
          <a:ln w="28575">
            <a:solidFill>
              <a:srgbClr val="8A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6" name="ZoneTexte 1355">
                <a:extLst>
                  <a:ext uri="{FF2B5EF4-FFF2-40B4-BE49-F238E27FC236}">
                    <a16:creationId xmlns:a16="http://schemas.microsoft.com/office/drawing/2014/main" id="{2F2145F0-142B-31F7-44D8-AAC464294A0C}"/>
                  </a:ext>
                </a:extLst>
              </p:cNvPr>
              <p:cNvSpPr txBox="1"/>
              <p:nvPr/>
            </p:nvSpPr>
            <p:spPr>
              <a:xfrm>
                <a:off x="10438035" y="2343650"/>
                <a:ext cx="7076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1" i="1" smtClean="0">
                              <a:solidFill>
                                <a:srgbClr val="8A6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solidFill>
                                <a:srgbClr val="8A69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rgbClr val="8A69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b="1" dirty="0">
                  <a:solidFill>
                    <a:srgbClr val="8A6900"/>
                  </a:solidFill>
                  <a:latin typeface="Avenir Next LT Pro Demi" panose="020B0704020202020204" pitchFamily="34" charset="0"/>
                </a:endParaRPr>
              </a:p>
            </p:txBody>
          </p:sp>
        </mc:Choice>
        <mc:Fallback xmlns="">
          <p:sp>
            <p:nvSpPr>
              <p:cNvPr id="1356" name="ZoneTexte 1355">
                <a:extLst>
                  <a:ext uri="{FF2B5EF4-FFF2-40B4-BE49-F238E27FC236}">
                    <a16:creationId xmlns:a16="http://schemas.microsoft.com/office/drawing/2014/main" id="{2F2145F0-142B-31F7-44D8-AAC464294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035" y="2343650"/>
                <a:ext cx="707693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7" name="ZoneTexte 1356">
                <a:extLst>
                  <a:ext uri="{FF2B5EF4-FFF2-40B4-BE49-F238E27FC236}">
                    <a16:creationId xmlns:a16="http://schemas.microsoft.com/office/drawing/2014/main" id="{B1EE0F91-F75A-C854-A4D2-F01CDA999356}"/>
                  </a:ext>
                </a:extLst>
              </p:cNvPr>
              <p:cNvSpPr txBox="1"/>
              <p:nvPr/>
            </p:nvSpPr>
            <p:spPr>
              <a:xfrm>
                <a:off x="10393921" y="3825788"/>
                <a:ext cx="6772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1" i="1" smtClean="0">
                              <a:solidFill>
                                <a:srgbClr val="8A6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solidFill>
                                <a:srgbClr val="8A69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rgbClr val="8A69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8A6900"/>
                  </a:solidFill>
                  <a:latin typeface="Avenir Next LT Pro Demi" panose="020B0704020202020204" pitchFamily="34" charset="0"/>
                </a:endParaRPr>
              </a:p>
            </p:txBody>
          </p:sp>
        </mc:Choice>
        <mc:Fallback xmlns="">
          <p:sp>
            <p:nvSpPr>
              <p:cNvPr id="1357" name="ZoneTexte 1356">
                <a:extLst>
                  <a:ext uri="{FF2B5EF4-FFF2-40B4-BE49-F238E27FC236}">
                    <a16:creationId xmlns:a16="http://schemas.microsoft.com/office/drawing/2014/main" id="{B1EE0F91-F75A-C854-A4D2-F01CDA999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1" y="3825788"/>
                <a:ext cx="67723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8" name="ZoneTexte 1357">
                <a:extLst>
                  <a:ext uri="{FF2B5EF4-FFF2-40B4-BE49-F238E27FC236}">
                    <a16:creationId xmlns:a16="http://schemas.microsoft.com/office/drawing/2014/main" id="{53F7D247-53E5-327D-665D-1791EBE9EFAA}"/>
                  </a:ext>
                </a:extLst>
              </p:cNvPr>
              <p:cNvSpPr txBox="1"/>
              <p:nvPr/>
            </p:nvSpPr>
            <p:spPr>
              <a:xfrm>
                <a:off x="10552870" y="294927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58" name="ZoneTexte 1357">
                <a:extLst>
                  <a:ext uri="{FF2B5EF4-FFF2-40B4-BE49-F238E27FC236}">
                    <a16:creationId xmlns:a16="http://schemas.microsoft.com/office/drawing/2014/main" id="{53F7D247-53E5-327D-665D-1791EBE9E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870" y="2949270"/>
                <a:ext cx="396262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9" name="ZoneTexte 1358">
                <a:extLst>
                  <a:ext uri="{FF2B5EF4-FFF2-40B4-BE49-F238E27FC236}">
                    <a16:creationId xmlns:a16="http://schemas.microsoft.com/office/drawing/2014/main" id="{6DBC16A6-6FC3-2C42-4366-5ED0C57751C3}"/>
                  </a:ext>
                </a:extLst>
              </p:cNvPr>
              <p:cNvSpPr txBox="1"/>
              <p:nvPr/>
            </p:nvSpPr>
            <p:spPr>
              <a:xfrm>
                <a:off x="10578515" y="440479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59" name="ZoneTexte 1358">
                <a:extLst>
                  <a:ext uri="{FF2B5EF4-FFF2-40B4-BE49-F238E27FC236}">
                    <a16:creationId xmlns:a16="http://schemas.microsoft.com/office/drawing/2014/main" id="{6DBC16A6-6FC3-2C42-4366-5ED0C5775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515" y="4404796"/>
                <a:ext cx="396262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1" name="TextBox 93">
                <a:extLst>
                  <a:ext uri="{FF2B5EF4-FFF2-40B4-BE49-F238E27FC236}">
                    <a16:creationId xmlns:a16="http://schemas.microsoft.com/office/drawing/2014/main" id="{C85AD1EC-6F46-FB3A-303B-45A15CF8FC8A}"/>
                  </a:ext>
                </a:extLst>
              </p:cNvPr>
              <p:cNvSpPr txBox="1"/>
              <p:nvPr/>
            </p:nvSpPr>
            <p:spPr>
              <a:xfrm>
                <a:off x="8598940" y="4846816"/>
                <a:ext cx="3502310" cy="16870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MY" sz="3600" b="1" dirty="0">
                    <a:solidFill>
                      <a:srgbClr val="FFC44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B0502020202020204" pitchFamily="34" charset="0"/>
                  </a:rPr>
                  <a:t>Loss function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b="0" i="1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600" b="0" i="1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FFC44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fr-FR" sz="3600" b="0" i="1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3600" b="0" i="1" smtClean="0">
                                  <a:solidFill>
                                    <a:srgbClr val="FFC44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600" b="0" i="1" smtClean="0">
                                      <a:solidFill>
                                        <a:srgbClr val="FFC44F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 b="0" i="0" smtClean="0">
                                      <a:solidFill>
                                        <a:srgbClr val="FFC44F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 b="0" i="0" smtClean="0">
                                      <a:solidFill>
                                        <a:srgbClr val="FFC44F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fr-FR" sz="3600" b="0" i="0" smtClean="0">
                                  <a:solidFill>
                                    <a:srgbClr val="FFC44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fr-FR" sz="3600" b="0" i="1" smtClean="0">
                                      <a:solidFill>
                                        <a:srgbClr val="FFC44F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3600" b="0" i="1" smtClean="0">
                                          <a:solidFill>
                                            <a:srgbClr val="FFC44F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600" b="0" i="1" smtClean="0">
                                          <a:solidFill>
                                            <a:srgbClr val="FFC44F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3600" b="0" i="1" smtClean="0">
                                          <a:solidFill>
                                            <a:srgbClr val="FFC44F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sz="3600" b="0" i="0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MY" sz="1200" dirty="0">
                  <a:solidFill>
                    <a:srgbClr val="FFC44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61" name="TextBox 93">
                <a:extLst>
                  <a:ext uri="{FF2B5EF4-FFF2-40B4-BE49-F238E27FC236}">
                    <a16:creationId xmlns:a16="http://schemas.microsoft.com/office/drawing/2014/main" id="{C85AD1EC-6F46-FB3A-303B-45A15CF8F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40" y="4846816"/>
                <a:ext cx="3502310" cy="1687065"/>
              </a:xfrm>
              <a:prstGeom prst="rect">
                <a:avLst/>
              </a:prstGeom>
              <a:blipFill>
                <a:blip r:embed="rId31"/>
                <a:stretch>
                  <a:fillRect l="-5797" t="-6716" r="-3261" b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0" name="Rectangle 1359">
            <a:extLst>
              <a:ext uri="{FF2B5EF4-FFF2-40B4-BE49-F238E27FC236}">
                <a16:creationId xmlns:a16="http://schemas.microsoft.com/office/drawing/2014/main" id="{9E1DE517-F64A-5BFE-2851-3D74BD1B29C1}"/>
              </a:ext>
            </a:extLst>
          </p:cNvPr>
          <p:cNvSpPr/>
          <p:nvPr/>
        </p:nvSpPr>
        <p:spPr>
          <a:xfrm>
            <a:off x="8515432" y="1996202"/>
            <a:ext cx="2979374" cy="2735436"/>
          </a:xfrm>
          <a:prstGeom prst="rect">
            <a:avLst/>
          </a:prstGeom>
          <a:noFill/>
          <a:ln w="57150">
            <a:solidFill>
              <a:srgbClr val="FFED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AE9C2778-C84F-D69B-DA11-1075E66948A2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5B89491A-22C4-DF28-0C5C-095F3674B5C7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363" name="TextBox 94">
            <a:extLst>
              <a:ext uri="{FF2B5EF4-FFF2-40B4-BE49-F238E27FC236}">
                <a16:creationId xmlns:a16="http://schemas.microsoft.com/office/drawing/2014/main" id="{3C5424FC-0762-F62E-4A87-D26E85E7ED09}"/>
              </a:ext>
            </a:extLst>
          </p:cNvPr>
          <p:cNvSpPr txBox="1"/>
          <p:nvPr/>
        </p:nvSpPr>
        <p:spPr>
          <a:xfrm>
            <a:off x="1365218" y="173410"/>
            <a:ext cx="10893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GRANT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: Machine Learning based algorithm for reconstruction</a:t>
            </a:r>
          </a:p>
        </p:txBody>
      </p:sp>
      <p:sp>
        <p:nvSpPr>
          <p:cNvPr id="1362" name="Rectangle 1361">
            <a:extLst>
              <a:ext uri="{FF2B5EF4-FFF2-40B4-BE49-F238E27FC236}">
                <a16:creationId xmlns:a16="http://schemas.microsoft.com/office/drawing/2014/main" id="{F54F658E-DD0A-393D-5BBC-F7691C882F85}"/>
              </a:ext>
            </a:extLst>
          </p:cNvPr>
          <p:cNvSpPr/>
          <p:nvPr/>
        </p:nvSpPr>
        <p:spPr>
          <a:xfrm>
            <a:off x="-242409" y="723133"/>
            <a:ext cx="12949416" cy="736332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Rectangle: Rounded Corners 80">
            <a:extLst>
              <a:ext uri="{FF2B5EF4-FFF2-40B4-BE49-F238E27FC236}">
                <a16:creationId xmlns:a16="http://schemas.microsoft.com/office/drawing/2014/main" id="{E21E0A74-A77F-260F-43C4-84C2E71427B8}"/>
              </a:ext>
            </a:extLst>
          </p:cNvPr>
          <p:cNvSpPr/>
          <p:nvPr/>
        </p:nvSpPr>
        <p:spPr>
          <a:xfrm>
            <a:off x="3488156" y="5278059"/>
            <a:ext cx="3790756" cy="1114726"/>
          </a:xfrm>
          <a:prstGeom prst="roundRect">
            <a:avLst>
              <a:gd name="adj" fmla="val 7941"/>
            </a:avLst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Avenir Next LT Pro" panose="020B0504020202020204" pitchFamily="34" charset="0"/>
              </a:rPr>
              <a:t>Minimization of the loss function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5" name="TextBox 93">
                <a:extLst>
                  <a:ext uri="{FF2B5EF4-FFF2-40B4-BE49-F238E27FC236}">
                    <a16:creationId xmlns:a16="http://schemas.microsoft.com/office/drawing/2014/main" id="{FD440C41-B918-84A4-F622-1452BDA4B734}"/>
                  </a:ext>
                </a:extLst>
              </p:cNvPr>
              <p:cNvSpPr txBox="1"/>
              <p:nvPr/>
            </p:nvSpPr>
            <p:spPr>
              <a:xfrm>
                <a:off x="8598940" y="4846816"/>
                <a:ext cx="3502310" cy="16870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MY" sz="3600" b="1" dirty="0">
                    <a:solidFill>
                      <a:srgbClr val="FFC44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B0502020202020204" pitchFamily="34" charset="0"/>
                  </a:rPr>
                  <a:t>Loss function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b="0" i="1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600" b="0" i="1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FFC44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fr-FR" sz="3600" b="0" i="1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3600" b="0" i="1" smtClean="0">
                                  <a:solidFill>
                                    <a:srgbClr val="FFC44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600" b="0" i="1" smtClean="0">
                                      <a:solidFill>
                                        <a:srgbClr val="FFC44F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 b="0" i="0" smtClean="0">
                                      <a:solidFill>
                                        <a:srgbClr val="FFC44F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 b="0" i="0" smtClean="0">
                                      <a:solidFill>
                                        <a:srgbClr val="FFC44F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fr-FR" sz="3600" b="0" i="0" smtClean="0">
                                  <a:solidFill>
                                    <a:srgbClr val="FFC44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fr-FR" sz="3600" b="0" i="1" smtClean="0">
                                      <a:solidFill>
                                        <a:srgbClr val="FFC44F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3600" b="0" i="1" smtClean="0">
                                          <a:solidFill>
                                            <a:srgbClr val="FFC44F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600" b="0" i="1" smtClean="0">
                                          <a:solidFill>
                                            <a:srgbClr val="FFC44F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3600" b="0" i="1" smtClean="0">
                                          <a:solidFill>
                                            <a:srgbClr val="FFC44F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sz="3600" b="0" i="0" smtClean="0">
                              <a:solidFill>
                                <a:srgbClr val="FFC44F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MY" sz="1200" dirty="0">
                  <a:solidFill>
                    <a:srgbClr val="FFC44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65" name="TextBox 93">
                <a:extLst>
                  <a:ext uri="{FF2B5EF4-FFF2-40B4-BE49-F238E27FC236}">
                    <a16:creationId xmlns:a16="http://schemas.microsoft.com/office/drawing/2014/main" id="{FD440C41-B918-84A4-F622-1452BDA4B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40" y="4846816"/>
                <a:ext cx="3502310" cy="1687065"/>
              </a:xfrm>
              <a:prstGeom prst="rect">
                <a:avLst/>
              </a:prstGeom>
              <a:blipFill>
                <a:blip r:embed="rId31"/>
                <a:stretch>
                  <a:fillRect l="-5797" t="-6716" r="-3261" b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7" name="Rectangle 1366">
            <a:extLst>
              <a:ext uri="{FF2B5EF4-FFF2-40B4-BE49-F238E27FC236}">
                <a16:creationId xmlns:a16="http://schemas.microsoft.com/office/drawing/2014/main" id="{FFA6566E-6FF8-7929-60BA-84E01F83845D}"/>
              </a:ext>
            </a:extLst>
          </p:cNvPr>
          <p:cNvSpPr/>
          <p:nvPr/>
        </p:nvSpPr>
        <p:spPr>
          <a:xfrm>
            <a:off x="8508291" y="4905781"/>
            <a:ext cx="3502310" cy="1670010"/>
          </a:xfrm>
          <a:prstGeom prst="rect">
            <a:avLst/>
          </a:prstGeom>
          <a:noFill/>
          <a:ln w="57150">
            <a:solidFill>
              <a:srgbClr val="FFED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0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19</a:t>
            </a:fld>
            <a:endParaRPr lang="en-US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806C1EE-6063-225B-6D8C-86EB556225FA}"/>
              </a:ext>
            </a:extLst>
          </p:cNvPr>
          <p:cNvCxnSpPr>
            <a:cxnSpLocks/>
          </p:cNvCxnSpPr>
          <p:nvPr/>
        </p:nvCxnSpPr>
        <p:spPr>
          <a:xfrm>
            <a:off x="10944218" y="1603465"/>
            <a:ext cx="675318" cy="166713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7" name="Ellipse 1356">
            <a:extLst>
              <a:ext uri="{FF2B5EF4-FFF2-40B4-BE49-F238E27FC236}">
                <a16:creationId xmlns:a16="http://schemas.microsoft.com/office/drawing/2014/main" id="{32B9F1C2-6241-B3DF-B313-99F5ED05C8DC}"/>
              </a:ext>
            </a:extLst>
          </p:cNvPr>
          <p:cNvSpPr/>
          <p:nvPr/>
        </p:nvSpPr>
        <p:spPr>
          <a:xfrm>
            <a:off x="9595281" y="1384319"/>
            <a:ext cx="419283" cy="459164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0" name="Ellipse 1359">
            <a:extLst>
              <a:ext uri="{FF2B5EF4-FFF2-40B4-BE49-F238E27FC236}">
                <a16:creationId xmlns:a16="http://schemas.microsoft.com/office/drawing/2014/main" id="{8AC16EC0-20BE-CDA2-A9AA-92909DA48FC0}"/>
              </a:ext>
            </a:extLst>
          </p:cNvPr>
          <p:cNvSpPr/>
          <p:nvPr/>
        </p:nvSpPr>
        <p:spPr>
          <a:xfrm>
            <a:off x="10637735" y="1370499"/>
            <a:ext cx="419283" cy="459164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Ellipse 1353">
            <a:extLst>
              <a:ext uri="{FF2B5EF4-FFF2-40B4-BE49-F238E27FC236}">
                <a16:creationId xmlns:a16="http://schemas.microsoft.com/office/drawing/2014/main" id="{4383724A-F0C5-3E9E-1ACD-102ECE606412}"/>
              </a:ext>
            </a:extLst>
          </p:cNvPr>
          <p:cNvSpPr/>
          <p:nvPr/>
        </p:nvSpPr>
        <p:spPr>
          <a:xfrm rot="19929051">
            <a:off x="8235699" y="1384319"/>
            <a:ext cx="419283" cy="459164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4" name="TextBox 94">
            <a:extLst>
              <a:ext uri="{FF2B5EF4-FFF2-40B4-BE49-F238E27FC236}">
                <a16:creationId xmlns:a16="http://schemas.microsoft.com/office/drawing/2014/main" id="{B48EE1E3-C09D-EF20-4C6D-D4537E1FBB35}"/>
              </a:ext>
            </a:extLst>
          </p:cNvPr>
          <p:cNvSpPr txBox="1"/>
          <p:nvPr/>
        </p:nvSpPr>
        <p:spPr>
          <a:xfrm>
            <a:off x="6699695" y="4536136"/>
            <a:ext cx="9599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INPUT </a:t>
            </a:r>
          </a:p>
          <a:p>
            <a:pPr algn="ctr"/>
            <a:r>
              <a:rPr lang="en-MY" sz="1200" dirty="0">
                <a:solidFill>
                  <a:srgbClr val="002060"/>
                </a:solidFill>
                <a:latin typeface="Avenir Next LT Pro" panose="020B0504020202020204" pitchFamily="34" charset="0"/>
              </a:rPr>
              <a:t>(Graph representation as 1D vector)</a:t>
            </a:r>
            <a:endParaRPr lang="en-MY" sz="1400" dirty="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58" name="Ellipse 1357">
            <a:extLst>
              <a:ext uri="{FF2B5EF4-FFF2-40B4-BE49-F238E27FC236}">
                <a16:creationId xmlns:a16="http://schemas.microsoft.com/office/drawing/2014/main" id="{78F9B269-AE2D-212A-E286-A9CF853F2953}"/>
              </a:ext>
            </a:extLst>
          </p:cNvPr>
          <p:cNvSpPr/>
          <p:nvPr/>
        </p:nvSpPr>
        <p:spPr>
          <a:xfrm>
            <a:off x="9595281" y="2003784"/>
            <a:ext cx="419283" cy="459164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Ellipse 1358">
            <a:extLst>
              <a:ext uri="{FF2B5EF4-FFF2-40B4-BE49-F238E27FC236}">
                <a16:creationId xmlns:a16="http://schemas.microsoft.com/office/drawing/2014/main" id="{8E244481-3E42-BA8A-81B8-E9D8973B06E9}"/>
              </a:ext>
            </a:extLst>
          </p:cNvPr>
          <p:cNvSpPr/>
          <p:nvPr/>
        </p:nvSpPr>
        <p:spPr>
          <a:xfrm>
            <a:off x="9595281" y="3988729"/>
            <a:ext cx="419283" cy="459164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" name="Ellipse 1361">
            <a:extLst>
              <a:ext uri="{FF2B5EF4-FFF2-40B4-BE49-F238E27FC236}">
                <a16:creationId xmlns:a16="http://schemas.microsoft.com/office/drawing/2014/main" id="{795997AB-5DB9-EA18-957C-177B10B8D08C}"/>
              </a:ext>
            </a:extLst>
          </p:cNvPr>
          <p:cNvSpPr/>
          <p:nvPr/>
        </p:nvSpPr>
        <p:spPr>
          <a:xfrm>
            <a:off x="10637735" y="3974909"/>
            <a:ext cx="419283" cy="459164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8" name="Connecteur droit 1367">
            <a:extLst>
              <a:ext uri="{FF2B5EF4-FFF2-40B4-BE49-F238E27FC236}">
                <a16:creationId xmlns:a16="http://schemas.microsoft.com/office/drawing/2014/main" id="{B266F0AE-7BFC-64C6-A413-042E075E22BF}"/>
              </a:ext>
            </a:extLst>
          </p:cNvPr>
          <p:cNvCxnSpPr>
            <a:cxnSpLocks/>
            <a:endCxn id="1354" idx="2"/>
          </p:cNvCxnSpPr>
          <p:nvPr/>
        </p:nvCxnSpPr>
        <p:spPr>
          <a:xfrm flipV="1">
            <a:off x="7282424" y="1641270"/>
            <a:ext cx="966190" cy="11708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0" name="Connecteur droit 1369">
            <a:extLst>
              <a:ext uri="{FF2B5EF4-FFF2-40B4-BE49-F238E27FC236}">
                <a16:creationId xmlns:a16="http://schemas.microsoft.com/office/drawing/2014/main" id="{2EAD4263-6225-75B6-0EFA-841CF3C5520F}"/>
              </a:ext>
            </a:extLst>
          </p:cNvPr>
          <p:cNvCxnSpPr>
            <a:cxnSpLocks/>
            <a:endCxn id="1354" idx="2"/>
          </p:cNvCxnSpPr>
          <p:nvPr/>
        </p:nvCxnSpPr>
        <p:spPr>
          <a:xfrm flipV="1">
            <a:off x="7282424" y="1641270"/>
            <a:ext cx="966191" cy="40914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3" name="Connecteur droit 1372">
            <a:extLst>
              <a:ext uri="{FF2B5EF4-FFF2-40B4-BE49-F238E27FC236}">
                <a16:creationId xmlns:a16="http://schemas.microsoft.com/office/drawing/2014/main" id="{0FCFA4E9-04FE-2A3C-5F38-706C621953C7}"/>
              </a:ext>
            </a:extLst>
          </p:cNvPr>
          <p:cNvCxnSpPr>
            <a:cxnSpLocks/>
            <a:endCxn id="1354" idx="2"/>
          </p:cNvCxnSpPr>
          <p:nvPr/>
        </p:nvCxnSpPr>
        <p:spPr>
          <a:xfrm flipV="1">
            <a:off x="7276634" y="1641270"/>
            <a:ext cx="971980" cy="66131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5" name="Connecteur droit 1374">
            <a:extLst>
              <a:ext uri="{FF2B5EF4-FFF2-40B4-BE49-F238E27FC236}">
                <a16:creationId xmlns:a16="http://schemas.microsoft.com/office/drawing/2014/main" id="{F4BFE1EB-A0AF-0BF8-1243-C8B374F003C2}"/>
              </a:ext>
            </a:extLst>
          </p:cNvPr>
          <p:cNvCxnSpPr>
            <a:cxnSpLocks/>
            <a:endCxn id="1354" idx="2"/>
          </p:cNvCxnSpPr>
          <p:nvPr/>
        </p:nvCxnSpPr>
        <p:spPr>
          <a:xfrm flipV="1">
            <a:off x="7287067" y="1641270"/>
            <a:ext cx="961546" cy="91369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6" name="Connecteur droit 1375">
            <a:extLst>
              <a:ext uri="{FF2B5EF4-FFF2-40B4-BE49-F238E27FC236}">
                <a16:creationId xmlns:a16="http://schemas.microsoft.com/office/drawing/2014/main" id="{B5D9CD4D-444A-9280-F1A1-83C90F2044F8}"/>
              </a:ext>
            </a:extLst>
          </p:cNvPr>
          <p:cNvCxnSpPr>
            <a:cxnSpLocks/>
            <a:endCxn id="1354" idx="2"/>
          </p:cNvCxnSpPr>
          <p:nvPr/>
        </p:nvCxnSpPr>
        <p:spPr>
          <a:xfrm flipV="1">
            <a:off x="7276628" y="1641270"/>
            <a:ext cx="971984" cy="121017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7" name="Connecteur droit 1376">
            <a:extLst>
              <a:ext uri="{FF2B5EF4-FFF2-40B4-BE49-F238E27FC236}">
                <a16:creationId xmlns:a16="http://schemas.microsoft.com/office/drawing/2014/main" id="{7519A855-E7A9-D726-952D-FDEF4781BA45}"/>
              </a:ext>
            </a:extLst>
          </p:cNvPr>
          <p:cNvCxnSpPr>
            <a:cxnSpLocks/>
            <a:endCxn id="1354" idx="2"/>
          </p:cNvCxnSpPr>
          <p:nvPr/>
        </p:nvCxnSpPr>
        <p:spPr>
          <a:xfrm flipV="1">
            <a:off x="7276278" y="1641270"/>
            <a:ext cx="972335" cy="148785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8" name="Connecteur droit 1377">
            <a:extLst>
              <a:ext uri="{FF2B5EF4-FFF2-40B4-BE49-F238E27FC236}">
                <a16:creationId xmlns:a16="http://schemas.microsoft.com/office/drawing/2014/main" id="{C36AAC4D-4873-04D4-BF4B-096D4D5111C0}"/>
              </a:ext>
            </a:extLst>
          </p:cNvPr>
          <p:cNvCxnSpPr>
            <a:cxnSpLocks/>
            <a:endCxn id="1354" idx="2"/>
          </p:cNvCxnSpPr>
          <p:nvPr/>
        </p:nvCxnSpPr>
        <p:spPr>
          <a:xfrm flipV="1">
            <a:off x="7287066" y="1641270"/>
            <a:ext cx="961547" cy="16737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9" name="Connecteur droit 1378">
            <a:extLst>
              <a:ext uri="{FF2B5EF4-FFF2-40B4-BE49-F238E27FC236}">
                <a16:creationId xmlns:a16="http://schemas.microsoft.com/office/drawing/2014/main" id="{CC7333BD-2CE2-6E1A-C864-B42FA1252A63}"/>
              </a:ext>
            </a:extLst>
          </p:cNvPr>
          <p:cNvCxnSpPr>
            <a:cxnSpLocks/>
            <a:endCxn id="1354" idx="2"/>
          </p:cNvCxnSpPr>
          <p:nvPr/>
        </p:nvCxnSpPr>
        <p:spPr>
          <a:xfrm flipV="1">
            <a:off x="7272836" y="1641270"/>
            <a:ext cx="975777" cy="191447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0" name="Connecteur droit 1379">
            <a:extLst>
              <a:ext uri="{FF2B5EF4-FFF2-40B4-BE49-F238E27FC236}">
                <a16:creationId xmlns:a16="http://schemas.microsoft.com/office/drawing/2014/main" id="{E11B05B5-580C-0F3D-C7D1-E644CECD4885}"/>
              </a:ext>
            </a:extLst>
          </p:cNvPr>
          <p:cNvCxnSpPr>
            <a:cxnSpLocks/>
            <a:endCxn id="1354" idx="2"/>
          </p:cNvCxnSpPr>
          <p:nvPr/>
        </p:nvCxnSpPr>
        <p:spPr>
          <a:xfrm flipV="1">
            <a:off x="7258605" y="1641270"/>
            <a:ext cx="990009" cy="21777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1" name="Connecteur droit 1380">
            <a:extLst>
              <a:ext uri="{FF2B5EF4-FFF2-40B4-BE49-F238E27FC236}">
                <a16:creationId xmlns:a16="http://schemas.microsoft.com/office/drawing/2014/main" id="{98404A91-0F4A-2F8D-332B-3963A911B99C}"/>
              </a:ext>
            </a:extLst>
          </p:cNvPr>
          <p:cNvCxnSpPr>
            <a:cxnSpLocks/>
            <a:endCxn id="1354" idx="2"/>
          </p:cNvCxnSpPr>
          <p:nvPr/>
        </p:nvCxnSpPr>
        <p:spPr>
          <a:xfrm flipV="1">
            <a:off x="7281742" y="1641270"/>
            <a:ext cx="966871" cy="238978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2" name="Connecteur droit 1381">
            <a:extLst>
              <a:ext uri="{FF2B5EF4-FFF2-40B4-BE49-F238E27FC236}">
                <a16:creationId xmlns:a16="http://schemas.microsoft.com/office/drawing/2014/main" id="{97C48EFE-3548-3E66-AEEA-E4DC1FBC5513}"/>
              </a:ext>
            </a:extLst>
          </p:cNvPr>
          <p:cNvCxnSpPr>
            <a:cxnSpLocks/>
            <a:endCxn id="1354" idx="2"/>
          </p:cNvCxnSpPr>
          <p:nvPr/>
        </p:nvCxnSpPr>
        <p:spPr>
          <a:xfrm flipV="1">
            <a:off x="7276278" y="1641270"/>
            <a:ext cx="972336" cy="26221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CCE6C9B-89B2-510A-968D-AB776F0A222D}"/>
              </a:ext>
            </a:extLst>
          </p:cNvPr>
          <p:cNvCxnSpPr>
            <a:cxnSpLocks/>
          </p:cNvCxnSpPr>
          <p:nvPr/>
        </p:nvCxnSpPr>
        <p:spPr>
          <a:xfrm>
            <a:off x="7282424" y="4295624"/>
            <a:ext cx="966189" cy="11972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061414-39CB-D09B-A6A9-2BC727DA8F3C}"/>
              </a:ext>
            </a:extLst>
          </p:cNvPr>
          <p:cNvCxnSpPr>
            <a:cxnSpLocks/>
          </p:cNvCxnSpPr>
          <p:nvPr/>
        </p:nvCxnSpPr>
        <p:spPr>
          <a:xfrm>
            <a:off x="7282424" y="3996962"/>
            <a:ext cx="966189" cy="41838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D6C96F-C087-56A0-82BD-CFEEC084DF65}"/>
              </a:ext>
            </a:extLst>
          </p:cNvPr>
          <p:cNvCxnSpPr>
            <a:cxnSpLocks/>
          </p:cNvCxnSpPr>
          <p:nvPr/>
        </p:nvCxnSpPr>
        <p:spPr>
          <a:xfrm>
            <a:off x="7276634" y="3739098"/>
            <a:ext cx="971979" cy="67625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7B92402-85FA-0DEF-5879-7138BD7BEE63}"/>
              </a:ext>
            </a:extLst>
          </p:cNvPr>
          <p:cNvCxnSpPr>
            <a:cxnSpLocks/>
          </p:cNvCxnSpPr>
          <p:nvPr/>
        </p:nvCxnSpPr>
        <p:spPr>
          <a:xfrm>
            <a:off x="7287067" y="3481023"/>
            <a:ext cx="961546" cy="9343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0862F83-22A6-F5F3-CF2A-2F7F7E6412F1}"/>
              </a:ext>
            </a:extLst>
          </p:cNvPr>
          <p:cNvCxnSpPr>
            <a:cxnSpLocks/>
          </p:cNvCxnSpPr>
          <p:nvPr/>
        </p:nvCxnSpPr>
        <p:spPr>
          <a:xfrm>
            <a:off x="7276628" y="3177852"/>
            <a:ext cx="971985" cy="123749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527E9B2-83E3-3EC6-30BC-6CF2FE43064D}"/>
              </a:ext>
            </a:extLst>
          </p:cNvPr>
          <p:cNvCxnSpPr>
            <a:cxnSpLocks/>
          </p:cNvCxnSpPr>
          <p:nvPr/>
        </p:nvCxnSpPr>
        <p:spPr>
          <a:xfrm>
            <a:off x="7276279" y="2893902"/>
            <a:ext cx="972334" cy="152144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0CBB6A2-32DA-E7EC-66E5-3ACC9E095DB7}"/>
              </a:ext>
            </a:extLst>
          </p:cNvPr>
          <p:cNvCxnSpPr>
            <a:cxnSpLocks/>
          </p:cNvCxnSpPr>
          <p:nvPr/>
        </p:nvCxnSpPr>
        <p:spPr>
          <a:xfrm>
            <a:off x="7287066" y="2703768"/>
            <a:ext cx="961547" cy="171158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13E44AE-CBD6-C260-28FF-E93231FCEB4D}"/>
              </a:ext>
            </a:extLst>
          </p:cNvPr>
          <p:cNvCxnSpPr>
            <a:cxnSpLocks/>
          </p:cNvCxnSpPr>
          <p:nvPr/>
        </p:nvCxnSpPr>
        <p:spPr>
          <a:xfrm>
            <a:off x="7272836" y="2457651"/>
            <a:ext cx="975777" cy="195769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BE5553A-F0D7-83B9-A225-5484A2AF000C}"/>
              </a:ext>
            </a:extLst>
          </p:cNvPr>
          <p:cNvCxnSpPr>
            <a:cxnSpLocks/>
          </p:cNvCxnSpPr>
          <p:nvPr/>
        </p:nvCxnSpPr>
        <p:spPr>
          <a:xfrm>
            <a:off x="7258605" y="2188461"/>
            <a:ext cx="990008" cy="22268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1BC463A-A6D6-6AAF-0009-13CB34B95BF9}"/>
              </a:ext>
            </a:extLst>
          </p:cNvPr>
          <p:cNvCxnSpPr>
            <a:cxnSpLocks/>
          </p:cNvCxnSpPr>
          <p:nvPr/>
        </p:nvCxnSpPr>
        <p:spPr>
          <a:xfrm>
            <a:off x="7281743" y="1971609"/>
            <a:ext cx="966870" cy="244373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A1D1898-547B-74E7-5E5D-E83F4233B919}"/>
              </a:ext>
            </a:extLst>
          </p:cNvPr>
          <p:cNvCxnSpPr>
            <a:cxnSpLocks/>
          </p:cNvCxnSpPr>
          <p:nvPr/>
        </p:nvCxnSpPr>
        <p:spPr>
          <a:xfrm>
            <a:off x="7276278" y="1734047"/>
            <a:ext cx="972335" cy="268130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C0B4548-FDBA-3FA9-D139-5C97CBCAF0DE}"/>
              </a:ext>
            </a:extLst>
          </p:cNvPr>
          <p:cNvGrpSpPr/>
          <p:nvPr/>
        </p:nvGrpSpPr>
        <p:grpSpPr>
          <a:xfrm>
            <a:off x="6972793" y="1676441"/>
            <a:ext cx="320996" cy="2716101"/>
            <a:chOff x="10204280" y="1734595"/>
            <a:chExt cx="560040" cy="4236607"/>
          </a:xfrm>
          <a:solidFill>
            <a:srgbClr val="7E6BA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C5DF5A-A422-D231-5F5B-076B11DF567B}"/>
                </a:ext>
              </a:extLst>
            </p:cNvPr>
            <p:cNvSpPr/>
            <p:nvPr/>
          </p:nvSpPr>
          <p:spPr>
            <a:xfrm>
              <a:off x="10221008" y="1734595"/>
              <a:ext cx="537923" cy="4236607"/>
            </a:xfrm>
            <a:prstGeom prst="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7A418F45-7CE0-D55E-B62A-36B1DBD31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5619" y="2129202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7E8804F-4349-C780-58B4-DBC16807DA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5619" y="2517690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EFA6B64B-50FF-D7B7-BCC0-67BC4CE415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2648" y="2912329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6D989A4A-D267-385A-43EE-FBFA962D4A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2648" y="3362081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06F28DA2-9D2E-607A-1783-891A2DA45A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1008" y="3756288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23D9A31-4503-4F15-5F90-EF7A982831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0907" y="4152155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17144AF-75FC-2DFE-3616-7D3ABDC26D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0907" y="4516906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DCF87920-AF2E-00A3-1CE9-9A34A29A72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1008" y="4850369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8FF41CBC-006E-2AE1-8B9E-8A4C5DCE96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4280" y="5241154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989EAA06-6F96-013D-B623-850C5686E7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4280" y="5596825"/>
              <a:ext cx="543312" cy="13377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DC130DCC-9DDB-69C2-22EA-528199F80A56}"/>
              </a:ext>
            </a:extLst>
          </p:cNvPr>
          <p:cNvSpPr txBox="1"/>
          <p:nvPr/>
        </p:nvSpPr>
        <p:spPr>
          <a:xfrm>
            <a:off x="9555743" y="2425849"/>
            <a:ext cx="590964" cy="71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latin typeface="Avenir Next LT Pro Demi" panose="020B0704020202020204" pitchFamily="34" charset="0"/>
              </a:rPr>
              <a:t>…</a:t>
            </a:r>
            <a:endParaRPr lang="en-US" b="1" dirty="0">
              <a:latin typeface="Avenir Next LT Pro Demi" panose="020B0704020202020204" pitchFamily="34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ABCB2005-872B-2DB5-4E58-43FBC45618C9}"/>
              </a:ext>
            </a:extLst>
          </p:cNvPr>
          <p:cNvCxnSpPr>
            <a:cxnSpLocks/>
            <a:stCxn id="1360" idx="6"/>
            <a:endCxn id="1363" idx="2"/>
          </p:cNvCxnSpPr>
          <p:nvPr/>
        </p:nvCxnSpPr>
        <p:spPr>
          <a:xfrm>
            <a:off x="11057017" y="1600081"/>
            <a:ext cx="501117" cy="77261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0A7F5A6-64DC-FF10-515E-4E0C6A1DCE1E}"/>
              </a:ext>
            </a:extLst>
          </p:cNvPr>
          <p:cNvCxnSpPr>
            <a:cxnSpLocks/>
            <a:stCxn id="1361" idx="6"/>
            <a:endCxn id="1363" idx="2"/>
          </p:cNvCxnSpPr>
          <p:nvPr/>
        </p:nvCxnSpPr>
        <p:spPr>
          <a:xfrm>
            <a:off x="11057017" y="2219546"/>
            <a:ext cx="501117" cy="15315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0DE0E9E-B1D2-B74F-9E6D-2B26A5EC1C51}"/>
              </a:ext>
            </a:extLst>
          </p:cNvPr>
          <p:cNvCxnSpPr>
            <a:cxnSpLocks/>
            <a:stCxn id="1362" idx="7"/>
            <a:endCxn id="1363" idx="2"/>
          </p:cNvCxnSpPr>
          <p:nvPr/>
        </p:nvCxnSpPr>
        <p:spPr>
          <a:xfrm flipV="1">
            <a:off x="10995615" y="2372700"/>
            <a:ext cx="562519" cy="166945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093AF2D-ADF7-0B7A-64D6-998A4AA025E0}"/>
              </a:ext>
            </a:extLst>
          </p:cNvPr>
          <p:cNvCxnSpPr>
            <a:cxnSpLocks/>
            <a:endCxn id="1363" idx="2"/>
          </p:cNvCxnSpPr>
          <p:nvPr/>
        </p:nvCxnSpPr>
        <p:spPr>
          <a:xfrm flipV="1">
            <a:off x="10957452" y="2372700"/>
            <a:ext cx="600682" cy="122768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D7016606-9673-AF2C-ECE0-DC3484939A9E}"/>
              </a:ext>
            </a:extLst>
          </p:cNvPr>
          <p:cNvCxnSpPr>
            <a:cxnSpLocks/>
            <a:endCxn id="1363" idx="2"/>
          </p:cNvCxnSpPr>
          <p:nvPr/>
        </p:nvCxnSpPr>
        <p:spPr>
          <a:xfrm flipV="1">
            <a:off x="10957452" y="2372700"/>
            <a:ext cx="600682" cy="85136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D02CAC2-0427-8997-5657-31016521C42B}"/>
              </a:ext>
            </a:extLst>
          </p:cNvPr>
          <p:cNvCxnSpPr>
            <a:cxnSpLocks/>
            <a:endCxn id="1363" idx="2"/>
          </p:cNvCxnSpPr>
          <p:nvPr/>
        </p:nvCxnSpPr>
        <p:spPr>
          <a:xfrm flipV="1">
            <a:off x="10957452" y="2372700"/>
            <a:ext cx="600682" cy="16030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6B849916-4160-B792-308F-CF64E3DFF2FF}"/>
              </a:ext>
            </a:extLst>
          </p:cNvPr>
          <p:cNvCxnSpPr>
            <a:cxnSpLocks/>
          </p:cNvCxnSpPr>
          <p:nvPr/>
        </p:nvCxnSpPr>
        <p:spPr>
          <a:xfrm flipV="1">
            <a:off x="11017934" y="3270604"/>
            <a:ext cx="601602" cy="77154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4F6D8704-C278-109E-24CC-97C265BDE300}"/>
              </a:ext>
            </a:extLst>
          </p:cNvPr>
          <p:cNvCxnSpPr>
            <a:cxnSpLocks/>
          </p:cNvCxnSpPr>
          <p:nvPr/>
        </p:nvCxnSpPr>
        <p:spPr>
          <a:xfrm flipV="1">
            <a:off x="11017934" y="3270604"/>
            <a:ext cx="601602" cy="15294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5E151F19-9A98-7255-E7C1-58C207DD8FB5}"/>
              </a:ext>
            </a:extLst>
          </p:cNvPr>
          <p:cNvCxnSpPr>
            <a:cxnSpLocks/>
          </p:cNvCxnSpPr>
          <p:nvPr/>
        </p:nvCxnSpPr>
        <p:spPr>
          <a:xfrm>
            <a:off x="10898403" y="2044619"/>
            <a:ext cx="721133" cy="122598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AFF01112-5421-5269-03E5-2BE747C1F31A}"/>
              </a:ext>
            </a:extLst>
          </p:cNvPr>
          <p:cNvCxnSpPr>
            <a:cxnSpLocks/>
          </p:cNvCxnSpPr>
          <p:nvPr/>
        </p:nvCxnSpPr>
        <p:spPr>
          <a:xfrm>
            <a:off x="10898403" y="2420421"/>
            <a:ext cx="721133" cy="85018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11BDEE5-2EBA-B335-D6B8-CD56BBE7613B}"/>
              </a:ext>
            </a:extLst>
          </p:cNvPr>
          <p:cNvCxnSpPr>
            <a:cxnSpLocks/>
          </p:cNvCxnSpPr>
          <p:nvPr/>
        </p:nvCxnSpPr>
        <p:spPr>
          <a:xfrm>
            <a:off x="10898403" y="3110525"/>
            <a:ext cx="721133" cy="16007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1" name="Ellipse 1360">
            <a:extLst>
              <a:ext uri="{FF2B5EF4-FFF2-40B4-BE49-F238E27FC236}">
                <a16:creationId xmlns:a16="http://schemas.microsoft.com/office/drawing/2014/main" id="{ED82B2EA-5EB7-C5C0-BBDC-5B31101534B5}"/>
              </a:ext>
            </a:extLst>
          </p:cNvPr>
          <p:cNvSpPr/>
          <p:nvPr/>
        </p:nvSpPr>
        <p:spPr>
          <a:xfrm>
            <a:off x="10637735" y="1989964"/>
            <a:ext cx="419283" cy="459164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3116873D-90A4-CA1E-7F46-07BEB05146BB}"/>
              </a:ext>
            </a:extLst>
          </p:cNvPr>
          <p:cNvCxnSpPr>
            <a:cxnSpLocks/>
          </p:cNvCxnSpPr>
          <p:nvPr/>
        </p:nvCxnSpPr>
        <p:spPr>
          <a:xfrm>
            <a:off x="8626379" y="4172284"/>
            <a:ext cx="966189" cy="11972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D3347CF8-4FD9-1C9F-67D1-157BDCE26062}"/>
              </a:ext>
            </a:extLst>
          </p:cNvPr>
          <p:cNvCxnSpPr>
            <a:cxnSpLocks/>
          </p:cNvCxnSpPr>
          <p:nvPr/>
        </p:nvCxnSpPr>
        <p:spPr>
          <a:xfrm>
            <a:off x="8626379" y="3873622"/>
            <a:ext cx="966189" cy="41838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12BBCE2-9022-B3AA-7256-B5493916402E}"/>
              </a:ext>
            </a:extLst>
          </p:cNvPr>
          <p:cNvCxnSpPr>
            <a:cxnSpLocks/>
          </p:cNvCxnSpPr>
          <p:nvPr/>
        </p:nvCxnSpPr>
        <p:spPr>
          <a:xfrm>
            <a:off x="8620589" y="3615758"/>
            <a:ext cx="971979" cy="67625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7" name="Connecteur droit 1366">
            <a:extLst>
              <a:ext uri="{FF2B5EF4-FFF2-40B4-BE49-F238E27FC236}">
                <a16:creationId xmlns:a16="http://schemas.microsoft.com/office/drawing/2014/main" id="{B0D7776A-EC19-D4BB-8E55-60AF045F0411}"/>
              </a:ext>
            </a:extLst>
          </p:cNvPr>
          <p:cNvCxnSpPr>
            <a:cxnSpLocks/>
          </p:cNvCxnSpPr>
          <p:nvPr/>
        </p:nvCxnSpPr>
        <p:spPr>
          <a:xfrm>
            <a:off x="8631022" y="3357683"/>
            <a:ext cx="961546" cy="9343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9" name="Connecteur droit 1368">
            <a:extLst>
              <a:ext uri="{FF2B5EF4-FFF2-40B4-BE49-F238E27FC236}">
                <a16:creationId xmlns:a16="http://schemas.microsoft.com/office/drawing/2014/main" id="{522A24EB-D7C4-C430-CFDF-A014F7ECFC88}"/>
              </a:ext>
            </a:extLst>
          </p:cNvPr>
          <p:cNvCxnSpPr>
            <a:cxnSpLocks/>
          </p:cNvCxnSpPr>
          <p:nvPr/>
        </p:nvCxnSpPr>
        <p:spPr>
          <a:xfrm>
            <a:off x="8620583" y="3054512"/>
            <a:ext cx="971985" cy="123749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1" name="Connecteur droit 1370">
            <a:extLst>
              <a:ext uri="{FF2B5EF4-FFF2-40B4-BE49-F238E27FC236}">
                <a16:creationId xmlns:a16="http://schemas.microsoft.com/office/drawing/2014/main" id="{18CA834D-91E8-E7D0-DD51-8AE7F558827D}"/>
              </a:ext>
            </a:extLst>
          </p:cNvPr>
          <p:cNvCxnSpPr>
            <a:cxnSpLocks/>
          </p:cNvCxnSpPr>
          <p:nvPr/>
        </p:nvCxnSpPr>
        <p:spPr>
          <a:xfrm>
            <a:off x="8620234" y="2770562"/>
            <a:ext cx="972334" cy="152144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2" name="Connecteur droit 1371">
            <a:extLst>
              <a:ext uri="{FF2B5EF4-FFF2-40B4-BE49-F238E27FC236}">
                <a16:creationId xmlns:a16="http://schemas.microsoft.com/office/drawing/2014/main" id="{EEA9EEE6-E5D8-7534-7595-B6D5706465AA}"/>
              </a:ext>
            </a:extLst>
          </p:cNvPr>
          <p:cNvCxnSpPr>
            <a:cxnSpLocks/>
          </p:cNvCxnSpPr>
          <p:nvPr/>
        </p:nvCxnSpPr>
        <p:spPr>
          <a:xfrm>
            <a:off x="8631021" y="2580428"/>
            <a:ext cx="961547" cy="171158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4" name="Connecteur droit 1373">
            <a:extLst>
              <a:ext uri="{FF2B5EF4-FFF2-40B4-BE49-F238E27FC236}">
                <a16:creationId xmlns:a16="http://schemas.microsoft.com/office/drawing/2014/main" id="{8B53239B-630D-E5EE-1533-59F8A7DA020E}"/>
              </a:ext>
            </a:extLst>
          </p:cNvPr>
          <p:cNvCxnSpPr>
            <a:cxnSpLocks/>
          </p:cNvCxnSpPr>
          <p:nvPr/>
        </p:nvCxnSpPr>
        <p:spPr>
          <a:xfrm>
            <a:off x="8616791" y="2334311"/>
            <a:ext cx="975777" cy="195769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3" name="Connecteur droit 1382">
            <a:extLst>
              <a:ext uri="{FF2B5EF4-FFF2-40B4-BE49-F238E27FC236}">
                <a16:creationId xmlns:a16="http://schemas.microsoft.com/office/drawing/2014/main" id="{BF7478E8-EF84-D3BB-44E1-EAB859DE718F}"/>
              </a:ext>
            </a:extLst>
          </p:cNvPr>
          <p:cNvCxnSpPr>
            <a:cxnSpLocks/>
          </p:cNvCxnSpPr>
          <p:nvPr/>
        </p:nvCxnSpPr>
        <p:spPr>
          <a:xfrm>
            <a:off x="8602560" y="2065121"/>
            <a:ext cx="990008" cy="22268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4" name="Connecteur droit 1383">
            <a:extLst>
              <a:ext uri="{FF2B5EF4-FFF2-40B4-BE49-F238E27FC236}">
                <a16:creationId xmlns:a16="http://schemas.microsoft.com/office/drawing/2014/main" id="{304B216D-897F-927B-CB71-398F66445F49}"/>
              </a:ext>
            </a:extLst>
          </p:cNvPr>
          <p:cNvCxnSpPr>
            <a:cxnSpLocks/>
          </p:cNvCxnSpPr>
          <p:nvPr/>
        </p:nvCxnSpPr>
        <p:spPr>
          <a:xfrm>
            <a:off x="8625698" y="1848269"/>
            <a:ext cx="966870" cy="244373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5" name="Connecteur droit 1384">
            <a:extLst>
              <a:ext uri="{FF2B5EF4-FFF2-40B4-BE49-F238E27FC236}">
                <a16:creationId xmlns:a16="http://schemas.microsoft.com/office/drawing/2014/main" id="{058232D6-A86E-5DC3-BDAF-66FD1007AE77}"/>
              </a:ext>
            </a:extLst>
          </p:cNvPr>
          <p:cNvCxnSpPr>
            <a:cxnSpLocks/>
          </p:cNvCxnSpPr>
          <p:nvPr/>
        </p:nvCxnSpPr>
        <p:spPr>
          <a:xfrm>
            <a:off x="8620233" y="1610707"/>
            <a:ext cx="972335" cy="268130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7" name="Connecteur droit 1386">
            <a:extLst>
              <a:ext uri="{FF2B5EF4-FFF2-40B4-BE49-F238E27FC236}">
                <a16:creationId xmlns:a16="http://schemas.microsoft.com/office/drawing/2014/main" id="{7F5B568E-94C6-63E6-F725-3A0FFB3D44D2}"/>
              </a:ext>
            </a:extLst>
          </p:cNvPr>
          <p:cNvCxnSpPr>
            <a:cxnSpLocks/>
          </p:cNvCxnSpPr>
          <p:nvPr/>
        </p:nvCxnSpPr>
        <p:spPr>
          <a:xfrm flipV="1">
            <a:off x="8617350" y="1553729"/>
            <a:ext cx="966189" cy="11708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8" name="Connecteur droit 1387">
            <a:extLst>
              <a:ext uri="{FF2B5EF4-FFF2-40B4-BE49-F238E27FC236}">
                <a16:creationId xmlns:a16="http://schemas.microsoft.com/office/drawing/2014/main" id="{81621739-6DC3-E9EF-B8A7-6D2C76124A03}"/>
              </a:ext>
            </a:extLst>
          </p:cNvPr>
          <p:cNvCxnSpPr>
            <a:cxnSpLocks/>
          </p:cNvCxnSpPr>
          <p:nvPr/>
        </p:nvCxnSpPr>
        <p:spPr>
          <a:xfrm flipV="1">
            <a:off x="8617350" y="1553729"/>
            <a:ext cx="966189" cy="40914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9" name="Connecteur droit 1388">
            <a:extLst>
              <a:ext uri="{FF2B5EF4-FFF2-40B4-BE49-F238E27FC236}">
                <a16:creationId xmlns:a16="http://schemas.microsoft.com/office/drawing/2014/main" id="{7AD68530-3AC2-74E0-9097-5743DB6DE096}"/>
              </a:ext>
            </a:extLst>
          </p:cNvPr>
          <p:cNvCxnSpPr>
            <a:cxnSpLocks/>
          </p:cNvCxnSpPr>
          <p:nvPr/>
        </p:nvCxnSpPr>
        <p:spPr>
          <a:xfrm flipV="1">
            <a:off x="8611560" y="1553729"/>
            <a:ext cx="971979" cy="66131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0" name="Connecteur droit 1389">
            <a:extLst>
              <a:ext uri="{FF2B5EF4-FFF2-40B4-BE49-F238E27FC236}">
                <a16:creationId xmlns:a16="http://schemas.microsoft.com/office/drawing/2014/main" id="{9E6BB66B-B9F6-3AA8-7C10-586376523152}"/>
              </a:ext>
            </a:extLst>
          </p:cNvPr>
          <p:cNvCxnSpPr>
            <a:cxnSpLocks/>
          </p:cNvCxnSpPr>
          <p:nvPr/>
        </p:nvCxnSpPr>
        <p:spPr>
          <a:xfrm flipV="1">
            <a:off x="8621993" y="1553729"/>
            <a:ext cx="961546" cy="91369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1" name="Connecteur droit 1390">
            <a:extLst>
              <a:ext uri="{FF2B5EF4-FFF2-40B4-BE49-F238E27FC236}">
                <a16:creationId xmlns:a16="http://schemas.microsoft.com/office/drawing/2014/main" id="{44EE6F82-CEDF-8268-55DA-4DE2C6460AFD}"/>
              </a:ext>
            </a:extLst>
          </p:cNvPr>
          <p:cNvCxnSpPr>
            <a:cxnSpLocks/>
          </p:cNvCxnSpPr>
          <p:nvPr/>
        </p:nvCxnSpPr>
        <p:spPr>
          <a:xfrm flipV="1">
            <a:off x="8611554" y="1553729"/>
            <a:ext cx="971985" cy="121017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2" name="Connecteur droit 1391">
            <a:extLst>
              <a:ext uri="{FF2B5EF4-FFF2-40B4-BE49-F238E27FC236}">
                <a16:creationId xmlns:a16="http://schemas.microsoft.com/office/drawing/2014/main" id="{90518A47-106C-8F11-FDBE-A7C791A7173E}"/>
              </a:ext>
            </a:extLst>
          </p:cNvPr>
          <p:cNvCxnSpPr>
            <a:cxnSpLocks/>
          </p:cNvCxnSpPr>
          <p:nvPr/>
        </p:nvCxnSpPr>
        <p:spPr>
          <a:xfrm flipV="1">
            <a:off x="8611205" y="1553729"/>
            <a:ext cx="972334" cy="148785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3" name="Connecteur droit 1392">
            <a:extLst>
              <a:ext uri="{FF2B5EF4-FFF2-40B4-BE49-F238E27FC236}">
                <a16:creationId xmlns:a16="http://schemas.microsoft.com/office/drawing/2014/main" id="{87B18452-4DFE-A5AF-229A-0BFF312995DE}"/>
              </a:ext>
            </a:extLst>
          </p:cNvPr>
          <p:cNvCxnSpPr>
            <a:cxnSpLocks/>
          </p:cNvCxnSpPr>
          <p:nvPr/>
        </p:nvCxnSpPr>
        <p:spPr>
          <a:xfrm flipV="1">
            <a:off x="8621992" y="1553729"/>
            <a:ext cx="961547" cy="167379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4" name="Connecteur droit 1393">
            <a:extLst>
              <a:ext uri="{FF2B5EF4-FFF2-40B4-BE49-F238E27FC236}">
                <a16:creationId xmlns:a16="http://schemas.microsoft.com/office/drawing/2014/main" id="{0DC91666-B6B2-B7B5-078F-94DD576D153E}"/>
              </a:ext>
            </a:extLst>
          </p:cNvPr>
          <p:cNvCxnSpPr>
            <a:cxnSpLocks/>
          </p:cNvCxnSpPr>
          <p:nvPr/>
        </p:nvCxnSpPr>
        <p:spPr>
          <a:xfrm flipV="1">
            <a:off x="8607762" y="1553729"/>
            <a:ext cx="975777" cy="191447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5" name="Connecteur droit 1394">
            <a:extLst>
              <a:ext uri="{FF2B5EF4-FFF2-40B4-BE49-F238E27FC236}">
                <a16:creationId xmlns:a16="http://schemas.microsoft.com/office/drawing/2014/main" id="{7D0ED7A1-B6E1-858D-3800-88D8EA8F1D72}"/>
              </a:ext>
            </a:extLst>
          </p:cNvPr>
          <p:cNvCxnSpPr>
            <a:cxnSpLocks/>
          </p:cNvCxnSpPr>
          <p:nvPr/>
        </p:nvCxnSpPr>
        <p:spPr>
          <a:xfrm flipV="1">
            <a:off x="8593531" y="1553729"/>
            <a:ext cx="990008" cy="217771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6" name="Connecteur droit 1395">
            <a:extLst>
              <a:ext uri="{FF2B5EF4-FFF2-40B4-BE49-F238E27FC236}">
                <a16:creationId xmlns:a16="http://schemas.microsoft.com/office/drawing/2014/main" id="{B2B93BDB-7072-80F9-A65F-C915DBB554B5}"/>
              </a:ext>
            </a:extLst>
          </p:cNvPr>
          <p:cNvCxnSpPr>
            <a:cxnSpLocks/>
          </p:cNvCxnSpPr>
          <p:nvPr/>
        </p:nvCxnSpPr>
        <p:spPr>
          <a:xfrm flipV="1">
            <a:off x="8616669" y="1553729"/>
            <a:ext cx="966870" cy="238978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7" name="Connecteur droit 1396">
            <a:extLst>
              <a:ext uri="{FF2B5EF4-FFF2-40B4-BE49-F238E27FC236}">
                <a16:creationId xmlns:a16="http://schemas.microsoft.com/office/drawing/2014/main" id="{A534BC26-DA51-16CF-FB37-39788A17406F}"/>
              </a:ext>
            </a:extLst>
          </p:cNvPr>
          <p:cNvCxnSpPr>
            <a:cxnSpLocks/>
          </p:cNvCxnSpPr>
          <p:nvPr/>
        </p:nvCxnSpPr>
        <p:spPr>
          <a:xfrm flipV="1">
            <a:off x="8611204" y="1553729"/>
            <a:ext cx="972335" cy="26221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8" name="TextBox 94">
            <a:extLst>
              <a:ext uri="{FF2B5EF4-FFF2-40B4-BE49-F238E27FC236}">
                <a16:creationId xmlns:a16="http://schemas.microsoft.com/office/drawing/2014/main" id="{9B02C0AF-E0AF-0658-5248-9AE393DB19BF}"/>
              </a:ext>
            </a:extLst>
          </p:cNvPr>
          <p:cNvSpPr txBox="1"/>
          <p:nvPr/>
        </p:nvSpPr>
        <p:spPr>
          <a:xfrm>
            <a:off x="7965364" y="4560990"/>
            <a:ext cx="1226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NEURONS </a:t>
            </a:r>
          </a:p>
        </p:txBody>
      </p:sp>
      <p:sp>
        <p:nvSpPr>
          <p:cNvPr id="1400" name="TextBox 94">
            <a:extLst>
              <a:ext uri="{FF2B5EF4-FFF2-40B4-BE49-F238E27FC236}">
                <a16:creationId xmlns:a16="http://schemas.microsoft.com/office/drawing/2014/main" id="{48AA1749-0036-85F8-77C5-390AB196A31D}"/>
              </a:ext>
            </a:extLst>
          </p:cNvPr>
          <p:cNvSpPr txBox="1"/>
          <p:nvPr/>
        </p:nvSpPr>
        <p:spPr>
          <a:xfrm>
            <a:off x="10075333" y="4550131"/>
            <a:ext cx="1303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NEURONS </a:t>
            </a:r>
          </a:p>
        </p:txBody>
      </p:sp>
      <p:sp>
        <p:nvSpPr>
          <p:cNvPr id="1401" name="TextBox 94">
            <a:extLst>
              <a:ext uri="{FF2B5EF4-FFF2-40B4-BE49-F238E27FC236}">
                <a16:creationId xmlns:a16="http://schemas.microsoft.com/office/drawing/2014/main" id="{F9F57F09-130E-4F7A-997F-E02E01BDADE0}"/>
              </a:ext>
            </a:extLst>
          </p:cNvPr>
          <p:cNvSpPr txBox="1"/>
          <p:nvPr/>
        </p:nvSpPr>
        <p:spPr>
          <a:xfrm>
            <a:off x="11164107" y="4331413"/>
            <a:ext cx="1094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OUTPUT</a:t>
            </a:r>
          </a:p>
        </p:txBody>
      </p:sp>
      <p:sp>
        <p:nvSpPr>
          <p:cNvPr id="1355" name="Ellipse 1354">
            <a:extLst>
              <a:ext uri="{FF2B5EF4-FFF2-40B4-BE49-F238E27FC236}">
                <a16:creationId xmlns:a16="http://schemas.microsoft.com/office/drawing/2014/main" id="{2C302453-E929-7E39-37DF-0227E79B442C}"/>
              </a:ext>
            </a:extLst>
          </p:cNvPr>
          <p:cNvSpPr/>
          <p:nvPr/>
        </p:nvSpPr>
        <p:spPr>
          <a:xfrm>
            <a:off x="8235699" y="2003784"/>
            <a:ext cx="419283" cy="459164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6" name="Ellipse 1355">
            <a:extLst>
              <a:ext uri="{FF2B5EF4-FFF2-40B4-BE49-F238E27FC236}">
                <a16:creationId xmlns:a16="http://schemas.microsoft.com/office/drawing/2014/main" id="{A2719D79-96AD-2B9E-4533-9FC25F851809}"/>
              </a:ext>
            </a:extLst>
          </p:cNvPr>
          <p:cNvSpPr/>
          <p:nvPr/>
        </p:nvSpPr>
        <p:spPr>
          <a:xfrm>
            <a:off x="8224927" y="4044592"/>
            <a:ext cx="419283" cy="459164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Accolade fermante 1404">
            <a:extLst>
              <a:ext uri="{FF2B5EF4-FFF2-40B4-BE49-F238E27FC236}">
                <a16:creationId xmlns:a16="http://schemas.microsoft.com/office/drawing/2014/main" id="{DBD43688-46C1-CBB5-1658-226397A664F9}"/>
              </a:ext>
            </a:extLst>
          </p:cNvPr>
          <p:cNvSpPr/>
          <p:nvPr/>
        </p:nvSpPr>
        <p:spPr>
          <a:xfrm rot="5400000">
            <a:off x="9384446" y="3297755"/>
            <a:ext cx="475692" cy="3335000"/>
          </a:xfrm>
          <a:prstGeom prst="rightBrace">
            <a:avLst>
              <a:gd name="adj1" fmla="val 8333"/>
              <a:gd name="adj2" fmla="val 4899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TextBox 94">
            <a:extLst>
              <a:ext uri="{FF2B5EF4-FFF2-40B4-BE49-F238E27FC236}">
                <a16:creationId xmlns:a16="http://schemas.microsoft.com/office/drawing/2014/main" id="{5858FB7A-8943-7A17-263A-AE0A49562DAA}"/>
              </a:ext>
            </a:extLst>
          </p:cNvPr>
          <p:cNvSpPr txBox="1"/>
          <p:nvPr/>
        </p:nvSpPr>
        <p:spPr>
          <a:xfrm>
            <a:off x="8935250" y="5161678"/>
            <a:ext cx="1492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# of hidden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0804B21-2E11-90AC-FD01-7C969003440F}"/>
                  </a:ext>
                </a:extLst>
              </p:cNvPr>
              <p:cNvSpPr txBox="1"/>
              <p:nvPr/>
            </p:nvSpPr>
            <p:spPr>
              <a:xfrm>
                <a:off x="6961690" y="1594110"/>
                <a:ext cx="264096" cy="236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0804B21-2E11-90AC-FD01-7C9690034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90" y="1594110"/>
                <a:ext cx="264096" cy="236780"/>
              </a:xfrm>
              <a:prstGeom prst="rect">
                <a:avLst/>
              </a:prstGeom>
              <a:blipFill>
                <a:blip r:embed="rId3"/>
                <a:stretch>
                  <a:fillRect r="-38095" b="-57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2C4047C-133C-149F-CBC9-B0BD43514F89}"/>
                  </a:ext>
                </a:extLst>
              </p:cNvPr>
              <p:cNvSpPr txBox="1"/>
              <p:nvPr/>
            </p:nvSpPr>
            <p:spPr>
              <a:xfrm>
                <a:off x="6955504" y="1829421"/>
                <a:ext cx="267147" cy="236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2C4047C-133C-149F-CBC9-B0BD43514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4" y="1829421"/>
                <a:ext cx="267147" cy="236780"/>
              </a:xfrm>
              <a:prstGeom prst="rect">
                <a:avLst/>
              </a:prstGeom>
              <a:blipFill>
                <a:blip r:embed="rId4"/>
                <a:stretch>
                  <a:fillRect r="-31818" b="-5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1CA8F0F-C39A-7772-8556-4CC9ADFB584B}"/>
                  </a:ext>
                </a:extLst>
              </p:cNvPr>
              <p:cNvSpPr txBox="1"/>
              <p:nvPr/>
            </p:nvSpPr>
            <p:spPr>
              <a:xfrm>
                <a:off x="6961051" y="4065513"/>
                <a:ext cx="275232" cy="236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1CA8F0F-C39A-7772-8556-4CC9ADFB5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051" y="4065513"/>
                <a:ext cx="275232" cy="236780"/>
              </a:xfrm>
              <a:prstGeom prst="rect">
                <a:avLst/>
              </a:prstGeom>
              <a:blipFill>
                <a:blip r:embed="rId5"/>
                <a:stretch>
                  <a:fillRect r="-31818" b="-473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36120A05-B958-41B2-70DC-6A75FC850EB6}"/>
                  </a:ext>
                </a:extLst>
              </p:cNvPr>
              <p:cNvSpPr txBox="1"/>
              <p:nvPr/>
            </p:nvSpPr>
            <p:spPr>
              <a:xfrm>
                <a:off x="8250833" y="1410452"/>
                <a:ext cx="281296" cy="236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36120A05-B958-41B2-70DC-6A75FC850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833" y="1410452"/>
                <a:ext cx="281296" cy="236780"/>
              </a:xfrm>
              <a:prstGeom prst="rect">
                <a:avLst/>
              </a:prstGeom>
              <a:blipFill>
                <a:blip r:embed="rId6"/>
                <a:stretch>
                  <a:fillRect r="-39130" b="-5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43EF9EBF-BDFA-6286-89DE-4422E1034AAA}"/>
                  </a:ext>
                </a:extLst>
              </p:cNvPr>
              <p:cNvSpPr txBox="1"/>
              <p:nvPr/>
            </p:nvSpPr>
            <p:spPr>
              <a:xfrm>
                <a:off x="8234643" y="2030607"/>
                <a:ext cx="281296" cy="236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43EF9EBF-BDFA-6286-89DE-4422E103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643" y="2030607"/>
                <a:ext cx="281296" cy="236780"/>
              </a:xfrm>
              <a:prstGeom prst="rect">
                <a:avLst/>
              </a:prstGeom>
              <a:blipFill>
                <a:blip r:embed="rId7"/>
                <a:stretch>
                  <a:fillRect r="-39130" b="-5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D0314118-F87E-1B75-08FF-EA54E1259F4C}"/>
                  </a:ext>
                </a:extLst>
              </p:cNvPr>
              <p:cNvSpPr txBox="1"/>
              <p:nvPr/>
            </p:nvSpPr>
            <p:spPr>
              <a:xfrm>
                <a:off x="8252354" y="4078684"/>
                <a:ext cx="283133" cy="252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D0314118-F87E-1B75-08FF-EA54E1259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354" y="4078684"/>
                <a:ext cx="283133" cy="252729"/>
              </a:xfrm>
              <a:prstGeom prst="rect">
                <a:avLst/>
              </a:prstGeom>
              <a:blipFill>
                <a:blip r:embed="rId8"/>
                <a:stretch>
                  <a:fillRect r="-43478" b="-5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C90680F-3390-75EB-33EF-955364863305}"/>
                  </a:ext>
                </a:extLst>
              </p:cNvPr>
              <p:cNvSpPr txBox="1"/>
              <p:nvPr/>
            </p:nvSpPr>
            <p:spPr>
              <a:xfrm>
                <a:off x="9593797" y="1410452"/>
                <a:ext cx="281296" cy="236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C90680F-3390-75EB-33EF-955364863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797" y="1410452"/>
                <a:ext cx="281296" cy="236780"/>
              </a:xfrm>
              <a:prstGeom prst="rect">
                <a:avLst/>
              </a:prstGeom>
              <a:blipFill>
                <a:blip r:embed="rId9"/>
                <a:stretch>
                  <a:fillRect r="-39130" b="-5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D5F1582A-18A5-9B7C-D636-446AE25BCE95}"/>
                  </a:ext>
                </a:extLst>
              </p:cNvPr>
              <p:cNvSpPr txBox="1"/>
              <p:nvPr/>
            </p:nvSpPr>
            <p:spPr>
              <a:xfrm>
                <a:off x="9603728" y="2026803"/>
                <a:ext cx="281296" cy="236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D5F1582A-18A5-9B7C-D636-446AE25BC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28" y="2026803"/>
                <a:ext cx="281296" cy="236780"/>
              </a:xfrm>
              <a:prstGeom prst="rect">
                <a:avLst/>
              </a:prstGeom>
              <a:blipFill>
                <a:blip r:embed="rId10"/>
                <a:stretch>
                  <a:fillRect r="-39130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157C6884-B2C1-686F-4DEF-745670CA9CB4}"/>
                  </a:ext>
                </a:extLst>
              </p:cNvPr>
              <p:cNvSpPr txBox="1"/>
              <p:nvPr/>
            </p:nvSpPr>
            <p:spPr>
              <a:xfrm>
                <a:off x="9641238" y="4031298"/>
                <a:ext cx="283133" cy="252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157C6884-B2C1-686F-4DEF-745670CA9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238" y="4031298"/>
                <a:ext cx="283133" cy="252729"/>
              </a:xfrm>
              <a:prstGeom prst="rect">
                <a:avLst/>
              </a:prstGeom>
              <a:blipFill>
                <a:blip r:embed="rId11"/>
                <a:stretch>
                  <a:fillRect r="-39130" b="-5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65DAEB81-B6EF-D610-CA68-2C29A2688134}"/>
                  </a:ext>
                </a:extLst>
              </p:cNvPr>
              <p:cNvSpPr txBox="1"/>
              <p:nvPr/>
            </p:nvSpPr>
            <p:spPr>
              <a:xfrm>
                <a:off x="10658214" y="1420751"/>
                <a:ext cx="281296" cy="236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65DAEB81-B6EF-D610-CA68-2C29A2688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214" y="1420751"/>
                <a:ext cx="281296" cy="236780"/>
              </a:xfrm>
              <a:prstGeom prst="rect">
                <a:avLst/>
              </a:prstGeom>
              <a:blipFill>
                <a:blip r:embed="rId12"/>
                <a:stretch>
                  <a:fillRect r="-39130" b="-5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8157AD59-19DE-3618-E816-860DE9B350E8}"/>
                  </a:ext>
                </a:extLst>
              </p:cNvPr>
              <p:cNvSpPr txBox="1"/>
              <p:nvPr/>
            </p:nvSpPr>
            <p:spPr>
              <a:xfrm>
                <a:off x="10669668" y="2017218"/>
                <a:ext cx="281296" cy="236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8157AD59-19DE-3618-E816-860DE9B35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668" y="2017218"/>
                <a:ext cx="281296" cy="236780"/>
              </a:xfrm>
              <a:prstGeom prst="rect">
                <a:avLst/>
              </a:prstGeom>
              <a:blipFill>
                <a:blip r:embed="rId13"/>
                <a:stretch>
                  <a:fillRect r="-39130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73EE90D0-E2A7-F758-4DA4-6AAAD119F96C}"/>
                  </a:ext>
                </a:extLst>
              </p:cNvPr>
              <p:cNvSpPr txBox="1"/>
              <p:nvPr/>
            </p:nvSpPr>
            <p:spPr>
              <a:xfrm>
                <a:off x="10674319" y="3973961"/>
                <a:ext cx="283133" cy="252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73EE90D0-E2A7-F758-4DA4-6AAAD119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319" y="3973961"/>
                <a:ext cx="283133" cy="252729"/>
              </a:xfrm>
              <a:prstGeom prst="rect">
                <a:avLst/>
              </a:prstGeom>
              <a:blipFill>
                <a:blip r:embed="rId14"/>
                <a:stretch>
                  <a:fillRect r="-39130" b="-6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3" name="Ellipse 1362">
            <a:extLst>
              <a:ext uri="{FF2B5EF4-FFF2-40B4-BE49-F238E27FC236}">
                <a16:creationId xmlns:a16="http://schemas.microsoft.com/office/drawing/2014/main" id="{BF598F7E-6E43-6BBB-C5BA-2EFE399E0039}"/>
              </a:ext>
            </a:extLst>
          </p:cNvPr>
          <p:cNvSpPr/>
          <p:nvPr/>
        </p:nvSpPr>
        <p:spPr>
          <a:xfrm>
            <a:off x="11558134" y="2143118"/>
            <a:ext cx="419283" cy="459164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4" name="Ellipse 1363">
            <a:extLst>
              <a:ext uri="{FF2B5EF4-FFF2-40B4-BE49-F238E27FC236}">
                <a16:creationId xmlns:a16="http://schemas.microsoft.com/office/drawing/2014/main" id="{92C5EFCB-05DB-6265-26FA-473449383749}"/>
              </a:ext>
            </a:extLst>
          </p:cNvPr>
          <p:cNvSpPr/>
          <p:nvPr/>
        </p:nvSpPr>
        <p:spPr>
          <a:xfrm>
            <a:off x="11558133" y="3074618"/>
            <a:ext cx="419283" cy="459164"/>
          </a:xfrm>
          <a:prstGeom prst="ellipse">
            <a:avLst/>
          </a:prstGeom>
          <a:solidFill>
            <a:srgbClr val="CAD7D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A6C6215-1D46-FAFB-307E-7F7940AC4D8F}"/>
                  </a:ext>
                </a:extLst>
              </p:cNvPr>
              <p:cNvSpPr txBox="1"/>
              <p:nvPr/>
            </p:nvSpPr>
            <p:spPr>
              <a:xfrm>
                <a:off x="11592961" y="2242194"/>
                <a:ext cx="370510" cy="295975"/>
              </a:xfrm>
              <a:prstGeom prst="rect">
                <a:avLst/>
              </a:prstGeom>
              <a:solidFill>
                <a:srgbClr val="4472C4">
                  <a:alpha val="50196"/>
                </a:srgbClr>
              </a:solidFill>
              <a:ln w="381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A6C6215-1D46-FAFB-307E-7F7940AC4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2961" y="2242194"/>
                <a:ext cx="370510" cy="295975"/>
              </a:xfrm>
              <a:prstGeom prst="rect">
                <a:avLst/>
              </a:prstGeom>
              <a:blipFill>
                <a:blip r:embed="rId15"/>
                <a:stretch>
                  <a:fillRect r="-24242" b="-55556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E0E1040C-BD7D-4AE8-C66C-D0DE64D504C6}"/>
                  </a:ext>
                </a:extLst>
              </p:cNvPr>
              <p:cNvSpPr txBox="1"/>
              <p:nvPr/>
            </p:nvSpPr>
            <p:spPr>
              <a:xfrm>
                <a:off x="11592961" y="3172227"/>
                <a:ext cx="370510" cy="295975"/>
              </a:xfrm>
              <a:prstGeom prst="rect">
                <a:avLst/>
              </a:prstGeom>
              <a:solidFill>
                <a:srgbClr val="4472C4">
                  <a:alpha val="50196"/>
                </a:srgbClr>
              </a:solidFill>
              <a:ln w="381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E0E1040C-BD7D-4AE8-C66C-D0DE64D50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2961" y="3172227"/>
                <a:ext cx="370510" cy="295975"/>
              </a:xfrm>
              <a:prstGeom prst="rect">
                <a:avLst/>
              </a:prstGeom>
              <a:blipFill>
                <a:blip r:embed="rId16"/>
                <a:stretch>
                  <a:fillRect r="-24242" b="-51852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2CB58B73-50FE-632E-1EA6-679CAED22656}"/>
                  </a:ext>
                </a:extLst>
              </p:cNvPr>
              <p:cNvSpPr txBox="1"/>
              <p:nvPr/>
            </p:nvSpPr>
            <p:spPr>
              <a:xfrm>
                <a:off x="11593310" y="2614168"/>
                <a:ext cx="370161" cy="256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2CB58B73-50FE-632E-1EA6-679CAED22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3310" y="2614168"/>
                <a:ext cx="370161" cy="256512"/>
              </a:xfrm>
              <a:prstGeom prst="rect">
                <a:avLst/>
              </a:prstGeom>
              <a:blipFill>
                <a:blip r:embed="rId17"/>
                <a:stretch>
                  <a:fillRect r="-51613" b="-4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FF384DF9-2F12-22BF-F6B7-91EA8A174862}"/>
                  </a:ext>
                </a:extLst>
              </p:cNvPr>
              <p:cNvSpPr txBox="1"/>
              <p:nvPr/>
            </p:nvSpPr>
            <p:spPr>
              <a:xfrm>
                <a:off x="11626003" y="3538859"/>
                <a:ext cx="370161" cy="256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FF384DF9-2F12-22BF-F6B7-91EA8A174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003" y="3538859"/>
                <a:ext cx="370161" cy="256512"/>
              </a:xfrm>
              <a:prstGeom prst="rect">
                <a:avLst/>
              </a:prstGeom>
              <a:blipFill>
                <a:blip r:embed="rId18"/>
                <a:stretch>
                  <a:fillRect r="-53333" b="-4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77" name="Groupe 1776">
            <a:extLst>
              <a:ext uri="{FF2B5EF4-FFF2-40B4-BE49-F238E27FC236}">
                <a16:creationId xmlns:a16="http://schemas.microsoft.com/office/drawing/2014/main" id="{204CAA37-F947-BEAB-C2F8-8F1A74ADFAAF}"/>
              </a:ext>
            </a:extLst>
          </p:cNvPr>
          <p:cNvGrpSpPr/>
          <p:nvPr/>
        </p:nvGrpSpPr>
        <p:grpSpPr>
          <a:xfrm>
            <a:off x="152553" y="800100"/>
            <a:ext cx="6683644" cy="5457076"/>
            <a:chOff x="-2943687" y="674521"/>
            <a:chExt cx="8870799" cy="6451068"/>
          </a:xfrm>
        </p:grpSpPr>
        <p:grpSp>
          <p:nvGrpSpPr>
            <p:cNvPr id="1775" name="Groupe 1774">
              <a:extLst>
                <a:ext uri="{FF2B5EF4-FFF2-40B4-BE49-F238E27FC236}">
                  <a16:creationId xmlns:a16="http://schemas.microsoft.com/office/drawing/2014/main" id="{84583F3B-DABF-F878-4944-E9DF704EBEDD}"/>
                </a:ext>
              </a:extLst>
            </p:cNvPr>
            <p:cNvGrpSpPr/>
            <p:nvPr/>
          </p:nvGrpSpPr>
          <p:grpSpPr>
            <a:xfrm>
              <a:off x="-2943687" y="674521"/>
              <a:ext cx="8870799" cy="5257652"/>
              <a:chOff x="363702" y="984550"/>
              <a:chExt cx="8870799" cy="5257652"/>
            </a:xfrm>
          </p:grpSpPr>
          <p:sp>
            <p:nvSpPr>
              <p:cNvPr id="1407" name="Ellipse 1406">
                <a:extLst>
                  <a:ext uri="{FF2B5EF4-FFF2-40B4-BE49-F238E27FC236}">
                    <a16:creationId xmlns:a16="http://schemas.microsoft.com/office/drawing/2014/main" id="{D00DF587-B566-A639-470B-475EBF41AD2A}"/>
                  </a:ext>
                </a:extLst>
              </p:cNvPr>
              <p:cNvSpPr/>
              <p:nvPr/>
            </p:nvSpPr>
            <p:spPr>
              <a:xfrm>
                <a:off x="1436040" y="2760460"/>
                <a:ext cx="174792" cy="207835"/>
              </a:xfrm>
              <a:prstGeom prst="ellipse">
                <a:avLst/>
              </a:prstGeom>
              <a:solidFill>
                <a:srgbClr val="2184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8" name="Ellipse 1407">
                <a:extLst>
                  <a:ext uri="{FF2B5EF4-FFF2-40B4-BE49-F238E27FC236}">
                    <a16:creationId xmlns:a16="http://schemas.microsoft.com/office/drawing/2014/main" id="{59F62E81-3E1A-7735-16CF-DF8D51805514}"/>
                  </a:ext>
                </a:extLst>
              </p:cNvPr>
              <p:cNvSpPr/>
              <p:nvPr/>
            </p:nvSpPr>
            <p:spPr>
              <a:xfrm>
                <a:off x="1807633" y="2771253"/>
                <a:ext cx="174792" cy="207835"/>
              </a:xfrm>
              <a:prstGeom prst="ellipse">
                <a:avLst/>
              </a:prstGeom>
              <a:solidFill>
                <a:srgbClr val="03CAA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9" name="Ellipse 1408">
                <a:extLst>
                  <a:ext uri="{FF2B5EF4-FFF2-40B4-BE49-F238E27FC236}">
                    <a16:creationId xmlns:a16="http://schemas.microsoft.com/office/drawing/2014/main" id="{078D11AD-4718-8306-30DE-27902629EC0A}"/>
                  </a:ext>
                </a:extLst>
              </p:cNvPr>
              <p:cNvSpPr/>
              <p:nvPr/>
            </p:nvSpPr>
            <p:spPr>
              <a:xfrm>
                <a:off x="2289179" y="2667336"/>
                <a:ext cx="174792" cy="207835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0" name="Ellipse 1409">
                <a:extLst>
                  <a:ext uri="{FF2B5EF4-FFF2-40B4-BE49-F238E27FC236}">
                    <a16:creationId xmlns:a16="http://schemas.microsoft.com/office/drawing/2014/main" id="{0837ACF7-F5C1-A129-3DD1-2AA41555FB2E}"/>
                  </a:ext>
                </a:extLst>
              </p:cNvPr>
              <p:cNvSpPr/>
              <p:nvPr/>
            </p:nvSpPr>
            <p:spPr>
              <a:xfrm>
                <a:off x="1330611" y="3293298"/>
                <a:ext cx="174792" cy="207835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1" name="Ellipse 1410">
                <a:extLst>
                  <a:ext uri="{FF2B5EF4-FFF2-40B4-BE49-F238E27FC236}">
                    <a16:creationId xmlns:a16="http://schemas.microsoft.com/office/drawing/2014/main" id="{386733D4-4F66-3635-6809-27ED6584E58D}"/>
                  </a:ext>
                </a:extLst>
              </p:cNvPr>
              <p:cNvSpPr/>
              <p:nvPr/>
            </p:nvSpPr>
            <p:spPr>
              <a:xfrm>
                <a:off x="2663507" y="3324560"/>
                <a:ext cx="174792" cy="207835"/>
              </a:xfrm>
              <a:prstGeom prst="ellipse">
                <a:avLst/>
              </a:prstGeom>
              <a:solidFill>
                <a:srgbClr val="38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2" name="Ellipse 1411">
                <a:extLst>
                  <a:ext uri="{FF2B5EF4-FFF2-40B4-BE49-F238E27FC236}">
                    <a16:creationId xmlns:a16="http://schemas.microsoft.com/office/drawing/2014/main" id="{7226C8FC-C2D4-2407-A205-C03696531070}"/>
                  </a:ext>
                </a:extLst>
              </p:cNvPr>
              <p:cNvSpPr/>
              <p:nvPr/>
            </p:nvSpPr>
            <p:spPr>
              <a:xfrm>
                <a:off x="1330610" y="3935611"/>
                <a:ext cx="174792" cy="207835"/>
              </a:xfrm>
              <a:prstGeom prst="ellipse">
                <a:avLst/>
              </a:prstGeom>
              <a:solidFill>
                <a:srgbClr val="F2E7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3" name="Ellipse 1412">
                <a:extLst>
                  <a:ext uri="{FF2B5EF4-FFF2-40B4-BE49-F238E27FC236}">
                    <a16:creationId xmlns:a16="http://schemas.microsoft.com/office/drawing/2014/main" id="{5F9EF7A7-CC60-9091-1B5A-4A190720B614}"/>
                  </a:ext>
                </a:extLst>
              </p:cNvPr>
              <p:cNvSpPr/>
              <p:nvPr/>
            </p:nvSpPr>
            <p:spPr>
              <a:xfrm>
                <a:off x="1632841" y="4341664"/>
                <a:ext cx="174792" cy="207835"/>
              </a:xfrm>
              <a:prstGeom prst="ellipse">
                <a:avLst/>
              </a:prstGeom>
              <a:solidFill>
                <a:srgbClr val="D2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4" name="Ellipse 1413">
                <a:extLst>
                  <a:ext uri="{FF2B5EF4-FFF2-40B4-BE49-F238E27FC236}">
                    <a16:creationId xmlns:a16="http://schemas.microsoft.com/office/drawing/2014/main" id="{D1552825-8C42-9EFF-31C3-01803FA047C2}"/>
                  </a:ext>
                </a:extLst>
              </p:cNvPr>
              <p:cNvSpPr/>
              <p:nvPr/>
            </p:nvSpPr>
            <p:spPr>
              <a:xfrm>
                <a:off x="1952041" y="4508254"/>
                <a:ext cx="174792" cy="207835"/>
              </a:xfrm>
              <a:prstGeom prst="ellipse">
                <a:avLst/>
              </a:prstGeom>
              <a:solidFill>
                <a:srgbClr val="F3F00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5" name="Ellipse 1414">
                <a:extLst>
                  <a:ext uri="{FF2B5EF4-FFF2-40B4-BE49-F238E27FC236}">
                    <a16:creationId xmlns:a16="http://schemas.microsoft.com/office/drawing/2014/main" id="{6AABC93F-690B-099B-CB72-9B4ECDA718A7}"/>
                  </a:ext>
                </a:extLst>
              </p:cNvPr>
              <p:cNvSpPr/>
              <p:nvPr/>
            </p:nvSpPr>
            <p:spPr>
              <a:xfrm>
                <a:off x="2029527" y="4845145"/>
                <a:ext cx="174792" cy="207835"/>
              </a:xfrm>
              <a:prstGeom prst="ellipse">
                <a:avLst/>
              </a:prstGeom>
              <a:solidFill>
                <a:srgbClr val="D9600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6" name="Ellipse 1415">
                <a:extLst>
                  <a:ext uri="{FF2B5EF4-FFF2-40B4-BE49-F238E27FC236}">
                    <a16:creationId xmlns:a16="http://schemas.microsoft.com/office/drawing/2014/main" id="{2F577BD7-447F-8314-ACFD-22C71D93F642}"/>
                  </a:ext>
                </a:extLst>
              </p:cNvPr>
              <p:cNvSpPr/>
              <p:nvPr/>
            </p:nvSpPr>
            <p:spPr>
              <a:xfrm>
                <a:off x="2622188" y="4407357"/>
                <a:ext cx="174792" cy="207835"/>
              </a:xfrm>
              <a:prstGeom prst="ellipse">
                <a:avLst/>
              </a:prstGeom>
              <a:solidFill>
                <a:srgbClr val="F04A0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7" name="Ellipse 1416">
                <a:extLst>
                  <a:ext uri="{FF2B5EF4-FFF2-40B4-BE49-F238E27FC236}">
                    <a16:creationId xmlns:a16="http://schemas.microsoft.com/office/drawing/2014/main" id="{898A0E50-8164-49FF-42E8-477EE8BCCF99}"/>
                  </a:ext>
                </a:extLst>
              </p:cNvPr>
              <p:cNvSpPr/>
              <p:nvPr/>
            </p:nvSpPr>
            <p:spPr>
              <a:xfrm>
                <a:off x="2719097" y="3828396"/>
                <a:ext cx="174792" cy="207835"/>
              </a:xfrm>
              <a:prstGeom prst="ellipse">
                <a:avLst/>
              </a:prstGeom>
              <a:solidFill>
                <a:srgbClr val="D2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8" name="Ellipse 1417">
                <a:extLst>
                  <a:ext uri="{FF2B5EF4-FFF2-40B4-BE49-F238E27FC236}">
                    <a16:creationId xmlns:a16="http://schemas.microsoft.com/office/drawing/2014/main" id="{6E83E21F-1F2C-6D18-B090-B740651CC863}"/>
                  </a:ext>
                </a:extLst>
              </p:cNvPr>
              <p:cNvSpPr/>
              <p:nvPr/>
            </p:nvSpPr>
            <p:spPr>
              <a:xfrm>
                <a:off x="678729" y="2875171"/>
                <a:ext cx="174792" cy="207835"/>
              </a:xfrm>
              <a:prstGeom prst="ellipse">
                <a:avLst/>
              </a:prstGeom>
              <a:solidFill>
                <a:srgbClr val="0228D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9" name="Ellipse 1418">
                <a:extLst>
                  <a:ext uri="{FF2B5EF4-FFF2-40B4-BE49-F238E27FC236}">
                    <a16:creationId xmlns:a16="http://schemas.microsoft.com/office/drawing/2014/main" id="{E71A0FE0-2EE7-A0C5-9620-DA09E9E53331}"/>
                  </a:ext>
                </a:extLst>
              </p:cNvPr>
              <p:cNvSpPr/>
              <p:nvPr/>
            </p:nvSpPr>
            <p:spPr>
              <a:xfrm>
                <a:off x="1115438" y="1849812"/>
                <a:ext cx="174792" cy="207835"/>
              </a:xfrm>
              <a:prstGeom prst="ellipse">
                <a:avLst/>
              </a:prstGeom>
              <a:solidFill>
                <a:srgbClr val="2184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0" name="Ellipse 1419">
                <a:extLst>
                  <a:ext uri="{FF2B5EF4-FFF2-40B4-BE49-F238E27FC236}">
                    <a16:creationId xmlns:a16="http://schemas.microsoft.com/office/drawing/2014/main" id="{5BD27D3E-AE3E-E9A3-8B79-598ADC1DF49E}"/>
                  </a:ext>
                </a:extLst>
              </p:cNvPr>
              <p:cNvSpPr/>
              <p:nvPr/>
            </p:nvSpPr>
            <p:spPr>
              <a:xfrm>
                <a:off x="1574045" y="2942040"/>
                <a:ext cx="174792" cy="207835"/>
              </a:xfrm>
              <a:prstGeom prst="ellipse">
                <a:avLst/>
              </a:prstGeom>
              <a:solidFill>
                <a:srgbClr val="03CAA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1" name="Ellipse 1420">
                <a:extLst>
                  <a:ext uri="{FF2B5EF4-FFF2-40B4-BE49-F238E27FC236}">
                    <a16:creationId xmlns:a16="http://schemas.microsoft.com/office/drawing/2014/main" id="{717EA714-3696-012C-DE4C-BDF88BF250B8}"/>
                  </a:ext>
                </a:extLst>
              </p:cNvPr>
              <p:cNvSpPr/>
              <p:nvPr/>
            </p:nvSpPr>
            <p:spPr>
              <a:xfrm>
                <a:off x="1620367" y="2640652"/>
                <a:ext cx="174792" cy="207835"/>
              </a:xfrm>
              <a:prstGeom prst="ellipse">
                <a:avLst/>
              </a:prstGeom>
              <a:solidFill>
                <a:srgbClr val="2184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2" name="Ellipse 1421">
                <a:extLst>
                  <a:ext uri="{FF2B5EF4-FFF2-40B4-BE49-F238E27FC236}">
                    <a16:creationId xmlns:a16="http://schemas.microsoft.com/office/drawing/2014/main" id="{DD09D52D-4FDC-334A-AC3C-77454ECEC771}"/>
                  </a:ext>
                </a:extLst>
              </p:cNvPr>
              <p:cNvSpPr/>
              <p:nvPr/>
            </p:nvSpPr>
            <p:spPr>
              <a:xfrm>
                <a:off x="1335067" y="3039826"/>
                <a:ext cx="174792" cy="207835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3" name="Ellipse 1422">
                <a:extLst>
                  <a:ext uri="{FF2B5EF4-FFF2-40B4-BE49-F238E27FC236}">
                    <a16:creationId xmlns:a16="http://schemas.microsoft.com/office/drawing/2014/main" id="{41C3E295-9A5E-0C04-CF98-78B4220CB983}"/>
                  </a:ext>
                </a:extLst>
              </p:cNvPr>
              <p:cNvSpPr/>
              <p:nvPr/>
            </p:nvSpPr>
            <p:spPr>
              <a:xfrm>
                <a:off x="2520508" y="2875171"/>
                <a:ext cx="174792" cy="207835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4" name="Ellipse 1423">
                <a:extLst>
                  <a:ext uri="{FF2B5EF4-FFF2-40B4-BE49-F238E27FC236}">
                    <a16:creationId xmlns:a16="http://schemas.microsoft.com/office/drawing/2014/main" id="{AD2E3B68-40C6-3F52-A1E5-4F512338AD9E}"/>
                  </a:ext>
                </a:extLst>
              </p:cNvPr>
              <p:cNvSpPr/>
              <p:nvPr/>
            </p:nvSpPr>
            <p:spPr>
              <a:xfrm>
                <a:off x="2488715" y="3134430"/>
                <a:ext cx="174792" cy="207835"/>
              </a:xfrm>
              <a:prstGeom prst="ellipse">
                <a:avLst/>
              </a:prstGeom>
              <a:solidFill>
                <a:srgbClr val="38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5" name="Ellipse 1424">
                <a:extLst>
                  <a:ext uri="{FF2B5EF4-FFF2-40B4-BE49-F238E27FC236}">
                    <a16:creationId xmlns:a16="http://schemas.microsoft.com/office/drawing/2014/main" id="{E9ECE601-DB55-C81E-4A72-9FA2D73B881B}"/>
                  </a:ext>
                </a:extLst>
              </p:cNvPr>
              <p:cNvSpPr/>
              <p:nvPr/>
            </p:nvSpPr>
            <p:spPr>
              <a:xfrm>
                <a:off x="2284741" y="2935909"/>
                <a:ext cx="174792" cy="207835"/>
              </a:xfrm>
              <a:prstGeom prst="ellipse">
                <a:avLst/>
              </a:prstGeom>
              <a:solidFill>
                <a:srgbClr val="38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6" name="Ellipse 1425">
                <a:extLst>
                  <a:ext uri="{FF2B5EF4-FFF2-40B4-BE49-F238E27FC236}">
                    <a16:creationId xmlns:a16="http://schemas.microsoft.com/office/drawing/2014/main" id="{4E406AF5-875C-142B-1D10-36297093C002}"/>
                  </a:ext>
                </a:extLst>
              </p:cNvPr>
              <p:cNvSpPr/>
              <p:nvPr/>
            </p:nvSpPr>
            <p:spPr>
              <a:xfrm>
                <a:off x="1290229" y="3614454"/>
                <a:ext cx="174792" cy="207835"/>
              </a:xfrm>
              <a:prstGeom prst="ellipse">
                <a:avLst/>
              </a:prstGeom>
              <a:solidFill>
                <a:srgbClr val="38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7" name="Ellipse 1426">
                <a:extLst>
                  <a:ext uri="{FF2B5EF4-FFF2-40B4-BE49-F238E27FC236}">
                    <a16:creationId xmlns:a16="http://schemas.microsoft.com/office/drawing/2014/main" id="{D1375D6A-9632-CF30-A35C-99DA57CB8E82}"/>
                  </a:ext>
                </a:extLst>
              </p:cNvPr>
              <p:cNvSpPr/>
              <p:nvPr/>
            </p:nvSpPr>
            <p:spPr>
              <a:xfrm>
                <a:off x="1437433" y="4193321"/>
                <a:ext cx="174792" cy="207835"/>
              </a:xfrm>
              <a:prstGeom prst="ellipse">
                <a:avLst/>
              </a:prstGeom>
              <a:solidFill>
                <a:srgbClr val="D2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8" name="Ellipse 1427">
                <a:extLst>
                  <a:ext uri="{FF2B5EF4-FFF2-40B4-BE49-F238E27FC236}">
                    <a16:creationId xmlns:a16="http://schemas.microsoft.com/office/drawing/2014/main" id="{4C558901-C085-6864-13B3-B183C5D7CBBB}"/>
                  </a:ext>
                </a:extLst>
              </p:cNvPr>
              <p:cNvSpPr/>
              <p:nvPr/>
            </p:nvSpPr>
            <p:spPr>
              <a:xfrm>
                <a:off x="1858590" y="4294219"/>
                <a:ext cx="174792" cy="207835"/>
              </a:xfrm>
              <a:prstGeom prst="ellipse">
                <a:avLst/>
              </a:prstGeom>
              <a:solidFill>
                <a:srgbClr val="F3F00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9" name="Ellipse 1428">
                <a:extLst>
                  <a:ext uri="{FF2B5EF4-FFF2-40B4-BE49-F238E27FC236}">
                    <a16:creationId xmlns:a16="http://schemas.microsoft.com/office/drawing/2014/main" id="{82F57068-F1C3-C273-1040-0E2CDD26E13B}"/>
                  </a:ext>
                </a:extLst>
              </p:cNvPr>
              <p:cNvSpPr/>
              <p:nvPr/>
            </p:nvSpPr>
            <p:spPr>
              <a:xfrm>
                <a:off x="2301032" y="4549498"/>
                <a:ext cx="174792" cy="207835"/>
              </a:xfrm>
              <a:prstGeom prst="ellipse">
                <a:avLst/>
              </a:prstGeom>
              <a:solidFill>
                <a:srgbClr val="D9600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0" name="Ellipse 1429">
                <a:extLst>
                  <a:ext uri="{FF2B5EF4-FFF2-40B4-BE49-F238E27FC236}">
                    <a16:creationId xmlns:a16="http://schemas.microsoft.com/office/drawing/2014/main" id="{D0F9E2E4-C8BA-79DD-99DA-6B83D37DA1B9}"/>
                  </a:ext>
                </a:extLst>
              </p:cNvPr>
              <p:cNvSpPr/>
              <p:nvPr/>
            </p:nvSpPr>
            <p:spPr>
              <a:xfrm>
                <a:off x="2625881" y="4175113"/>
                <a:ext cx="174792" cy="207835"/>
              </a:xfrm>
              <a:prstGeom prst="ellipse">
                <a:avLst/>
              </a:prstGeom>
              <a:solidFill>
                <a:srgbClr val="D9600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1" name="Ellipse 1430">
                <a:extLst>
                  <a:ext uri="{FF2B5EF4-FFF2-40B4-BE49-F238E27FC236}">
                    <a16:creationId xmlns:a16="http://schemas.microsoft.com/office/drawing/2014/main" id="{8614080C-31F4-434E-F06E-9CA3ADEBF1F1}"/>
                  </a:ext>
                </a:extLst>
              </p:cNvPr>
              <p:cNvSpPr/>
              <p:nvPr/>
            </p:nvSpPr>
            <p:spPr>
              <a:xfrm rot="21106369">
                <a:off x="2688967" y="3543494"/>
                <a:ext cx="174792" cy="207835"/>
              </a:xfrm>
              <a:prstGeom prst="ellipse">
                <a:avLst/>
              </a:prstGeom>
              <a:solidFill>
                <a:srgbClr val="38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2" name="Ellipse 1431">
                <a:extLst>
                  <a:ext uri="{FF2B5EF4-FFF2-40B4-BE49-F238E27FC236}">
                    <a16:creationId xmlns:a16="http://schemas.microsoft.com/office/drawing/2014/main" id="{FA0780A8-634F-1E4A-4A0E-88C96410DF12}"/>
                  </a:ext>
                </a:extLst>
              </p:cNvPr>
              <p:cNvSpPr/>
              <p:nvPr/>
            </p:nvSpPr>
            <p:spPr>
              <a:xfrm>
                <a:off x="2114387" y="2751752"/>
                <a:ext cx="174792" cy="207835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3" name="Ellipse 1432">
                <a:extLst>
                  <a:ext uri="{FF2B5EF4-FFF2-40B4-BE49-F238E27FC236}">
                    <a16:creationId xmlns:a16="http://schemas.microsoft.com/office/drawing/2014/main" id="{85572B98-A0D5-0B2B-50A1-9D7E558DCDF9}"/>
                  </a:ext>
                </a:extLst>
              </p:cNvPr>
              <p:cNvSpPr/>
              <p:nvPr/>
            </p:nvSpPr>
            <p:spPr>
              <a:xfrm>
                <a:off x="1941500" y="2493761"/>
                <a:ext cx="174792" cy="207835"/>
              </a:xfrm>
              <a:prstGeom prst="ellipse">
                <a:avLst/>
              </a:prstGeom>
              <a:solidFill>
                <a:srgbClr val="2184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4" name="Ellipse 1433">
                <a:extLst>
                  <a:ext uri="{FF2B5EF4-FFF2-40B4-BE49-F238E27FC236}">
                    <a16:creationId xmlns:a16="http://schemas.microsoft.com/office/drawing/2014/main" id="{C80DCC90-AAF7-79A4-0BDB-044165362793}"/>
                  </a:ext>
                </a:extLst>
              </p:cNvPr>
              <p:cNvSpPr/>
              <p:nvPr/>
            </p:nvSpPr>
            <p:spPr>
              <a:xfrm>
                <a:off x="1976381" y="2664235"/>
                <a:ext cx="174792" cy="207835"/>
              </a:xfrm>
              <a:prstGeom prst="ellipse">
                <a:avLst/>
              </a:prstGeom>
              <a:solidFill>
                <a:srgbClr val="03CAA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5" name="Ellipse 1434">
                <a:extLst>
                  <a:ext uri="{FF2B5EF4-FFF2-40B4-BE49-F238E27FC236}">
                    <a16:creationId xmlns:a16="http://schemas.microsoft.com/office/drawing/2014/main" id="{90586773-F8B8-CCAE-01B2-DDC2DE5E1842}"/>
                  </a:ext>
                </a:extLst>
              </p:cNvPr>
              <p:cNvSpPr/>
              <p:nvPr/>
            </p:nvSpPr>
            <p:spPr>
              <a:xfrm>
                <a:off x="2466181" y="4454802"/>
                <a:ext cx="174792" cy="207835"/>
              </a:xfrm>
              <a:prstGeom prst="ellipse">
                <a:avLst/>
              </a:prstGeom>
              <a:solidFill>
                <a:srgbClr val="F04A0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6" name="Ellipse 1435">
                <a:extLst>
                  <a:ext uri="{FF2B5EF4-FFF2-40B4-BE49-F238E27FC236}">
                    <a16:creationId xmlns:a16="http://schemas.microsoft.com/office/drawing/2014/main" id="{FA1D152C-AA8F-23E8-81BD-8CA966D8097D}"/>
                  </a:ext>
                </a:extLst>
              </p:cNvPr>
              <p:cNvSpPr/>
              <p:nvPr/>
            </p:nvSpPr>
            <p:spPr>
              <a:xfrm>
                <a:off x="3205531" y="2009298"/>
                <a:ext cx="174792" cy="207835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7" name="Ellipse 1436">
                <a:extLst>
                  <a:ext uri="{FF2B5EF4-FFF2-40B4-BE49-F238E27FC236}">
                    <a16:creationId xmlns:a16="http://schemas.microsoft.com/office/drawing/2014/main" id="{C641C7D2-9B04-DF93-9B9A-B05DAD3C0565}"/>
                  </a:ext>
                </a:extLst>
              </p:cNvPr>
              <p:cNvSpPr/>
              <p:nvPr/>
            </p:nvSpPr>
            <p:spPr>
              <a:xfrm>
                <a:off x="3032910" y="2640652"/>
                <a:ext cx="174792" cy="207835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8" name="Ellipse 1437">
                <a:extLst>
                  <a:ext uri="{FF2B5EF4-FFF2-40B4-BE49-F238E27FC236}">
                    <a16:creationId xmlns:a16="http://schemas.microsoft.com/office/drawing/2014/main" id="{4104B845-58FC-AD51-6C5D-B22827E58F0D}"/>
                  </a:ext>
                </a:extLst>
              </p:cNvPr>
              <p:cNvSpPr/>
              <p:nvPr/>
            </p:nvSpPr>
            <p:spPr>
              <a:xfrm>
                <a:off x="2126536" y="4398136"/>
                <a:ext cx="174792" cy="207835"/>
              </a:xfrm>
              <a:prstGeom prst="ellipse">
                <a:avLst/>
              </a:prstGeom>
              <a:solidFill>
                <a:srgbClr val="D9600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9" name="Ellipse 1438">
                <a:extLst>
                  <a:ext uri="{FF2B5EF4-FFF2-40B4-BE49-F238E27FC236}">
                    <a16:creationId xmlns:a16="http://schemas.microsoft.com/office/drawing/2014/main" id="{ABCF6539-425C-DFFE-477F-703F23786319}"/>
                  </a:ext>
                </a:extLst>
              </p:cNvPr>
              <p:cNvSpPr/>
              <p:nvPr/>
            </p:nvSpPr>
            <p:spPr>
              <a:xfrm>
                <a:off x="1028041" y="3149874"/>
                <a:ext cx="174792" cy="207835"/>
              </a:xfrm>
              <a:prstGeom prst="ellipse">
                <a:avLst/>
              </a:prstGeom>
              <a:solidFill>
                <a:srgbClr val="03CAA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0" name="Ellipse 1439">
                <a:extLst>
                  <a:ext uri="{FF2B5EF4-FFF2-40B4-BE49-F238E27FC236}">
                    <a16:creationId xmlns:a16="http://schemas.microsoft.com/office/drawing/2014/main" id="{0F72BD38-93D4-E92F-A15A-1E01FC8F6079}"/>
                  </a:ext>
                </a:extLst>
              </p:cNvPr>
              <p:cNvSpPr/>
              <p:nvPr/>
            </p:nvSpPr>
            <p:spPr>
              <a:xfrm>
                <a:off x="449193" y="2217133"/>
                <a:ext cx="174792" cy="207835"/>
              </a:xfrm>
              <a:prstGeom prst="ellipse">
                <a:avLst/>
              </a:prstGeom>
              <a:solidFill>
                <a:srgbClr val="0228D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1" name="Ellipse 1440">
                <a:extLst>
                  <a:ext uri="{FF2B5EF4-FFF2-40B4-BE49-F238E27FC236}">
                    <a16:creationId xmlns:a16="http://schemas.microsoft.com/office/drawing/2014/main" id="{C1B90DD4-9CC4-45E3-8B89-29ECB2E71F59}"/>
                  </a:ext>
                </a:extLst>
              </p:cNvPr>
              <p:cNvSpPr/>
              <p:nvPr/>
            </p:nvSpPr>
            <p:spPr>
              <a:xfrm>
                <a:off x="1292479" y="2399863"/>
                <a:ext cx="174792" cy="207835"/>
              </a:xfrm>
              <a:prstGeom prst="ellipse">
                <a:avLst/>
              </a:prstGeom>
              <a:solidFill>
                <a:srgbClr val="2184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2" name="Ellipse 1441">
                <a:extLst>
                  <a:ext uri="{FF2B5EF4-FFF2-40B4-BE49-F238E27FC236}">
                    <a16:creationId xmlns:a16="http://schemas.microsoft.com/office/drawing/2014/main" id="{41C98AB9-184B-EE33-8F31-E74EE236F807}"/>
                  </a:ext>
                </a:extLst>
              </p:cNvPr>
              <p:cNvSpPr/>
              <p:nvPr/>
            </p:nvSpPr>
            <p:spPr>
              <a:xfrm>
                <a:off x="487489" y="4563784"/>
                <a:ext cx="174792" cy="207835"/>
              </a:xfrm>
              <a:prstGeom prst="ellipse">
                <a:avLst/>
              </a:prstGeom>
              <a:solidFill>
                <a:srgbClr val="38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3" name="Ellipse 1442">
                <a:extLst>
                  <a:ext uri="{FF2B5EF4-FFF2-40B4-BE49-F238E27FC236}">
                    <a16:creationId xmlns:a16="http://schemas.microsoft.com/office/drawing/2014/main" id="{8F586BD6-7DFF-3BDB-3B0B-F0D7652E4D8B}"/>
                  </a:ext>
                </a:extLst>
              </p:cNvPr>
              <p:cNvSpPr/>
              <p:nvPr/>
            </p:nvSpPr>
            <p:spPr>
              <a:xfrm>
                <a:off x="893057" y="3831623"/>
                <a:ext cx="174792" cy="207835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4" name="Ellipse 1443">
                <a:extLst>
                  <a:ext uri="{FF2B5EF4-FFF2-40B4-BE49-F238E27FC236}">
                    <a16:creationId xmlns:a16="http://schemas.microsoft.com/office/drawing/2014/main" id="{F4929EF1-5E18-B40A-D3F8-858F6907BE92}"/>
                  </a:ext>
                </a:extLst>
              </p:cNvPr>
              <p:cNvSpPr/>
              <p:nvPr/>
            </p:nvSpPr>
            <p:spPr>
              <a:xfrm>
                <a:off x="2573478" y="1698743"/>
                <a:ext cx="174792" cy="207835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5" name="Ellipse 1444">
                <a:extLst>
                  <a:ext uri="{FF2B5EF4-FFF2-40B4-BE49-F238E27FC236}">
                    <a16:creationId xmlns:a16="http://schemas.microsoft.com/office/drawing/2014/main" id="{7C52FA5B-1F85-06D3-22B5-F51E3F9D18EF}"/>
                  </a:ext>
                </a:extLst>
              </p:cNvPr>
              <p:cNvSpPr/>
              <p:nvPr/>
            </p:nvSpPr>
            <p:spPr>
              <a:xfrm>
                <a:off x="2931534" y="2946583"/>
                <a:ext cx="174792" cy="207835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6" name="Ellipse 1445">
                <a:extLst>
                  <a:ext uri="{FF2B5EF4-FFF2-40B4-BE49-F238E27FC236}">
                    <a16:creationId xmlns:a16="http://schemas.microsoft.com/office/drawing/2014/main" id="{B789CC56-59DB-CE3B-AE00-BC2E037E6BD9}"/>
                  </a:ext>
                </a:extLst>
              </p:cNvPr>
              <p:cNvSpPr/>
              <p:nvPr/>
            </p:nvSpPr>
            <p:spPr>
              <a:xfrm>
                <a:off x="2981859" y="4039528"/>
                <a:ext cx="174792" cy="207835"/>
              </a:xfrm>
              <a:prstGeom prst="ellipse">
                <a:avLst/>
              </a:prstGeom>
              <a:solidFill>
                <a:srgbClr val="D2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7" name="Connecteur droit 1446">
                <a:extLst>
                  <a:ext uri="{FF2B5EF4-FFF2-40B4-BE49-F238E27FC236}">
                    <a16:creationId xmlns:a16="http://schemas.microsoft.com/office/drawing/2014/main" id="{0A6D695B-4369-53C7-262D-EB307682B92F}"/>
                  </a:ext>
                </a:extLst>
              </p:cNvPr>
              <p:cNvCxnSpPr>
                <a:cxnSpLocks/>
                <a:stCxn id="1410" idx="0"/>
                <a:endCxn id="1422" idx="4"/>
              </p:cNvCxnSpPr>
              <p:nvPr/>
            </p:nvCxnSpPr>
            <p:spPr>
              <a:xfrm flipV="1">
                <a:off x="1418007" y="3247660"/>
                <a:ext cx="4456" cy="456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Connecteur droit 1447">
                <a:extLst>
                  <a:ext uri="{FF2B5EF4-FFF2-40B4-BE49-F238E27FC236}">
                    <a16:creationId xmlns:a16="http://schemas.microsoft.com/office/drawing/2014/main" id="{625DB52C-31BD-7EDE-D47B-7A44D97A4A16}"/>
                  </a:ext>
                </a:extLst>
              </p:cNvPr>
              <p:cNvCxnSpPr>
                <a:cxnSpLocks/>
                <a:stCxn id="1410" idx="2"/>
                <a:endCxn id="1439" idx="5"/>
              </p:cNvCxnSpPr>
              <p:nvPr/>
            </p:nvCxnSpPr>
            <p:spPr>
              <a:xfrm flipH="1" flipV="1">
                <a:off x="1177235" y="3327271"/>
                <a:ext cx="153376" cy="699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Connecteur droit 1448">
                <a:extLst>
                  <a:ext uri="{FF2B5EF4-FFF2-40B4-BE49-F238E27FC236}">
                    <a16:creationId xmlns:a16="http://schemas.microsoft.com/office/drawing/2014/main" id="{EAC476D8-E0BA-43FD-4963-3D357F54FE91}"/>
                  </a:ext>
                </a:extLst>
              </p:cNvPr>
              <p:cNvCxnSpPr>
                <a:cxnSpLocks/>
                <a:stCxn id="1426" idx="0"/>
                <a:endCxn id="1410" idx="4"/>
              </p:cNvCxnSpPr>
              <p:nvPr/>
            </p:nvCxnSpPr>
            <p:spPr>
              <a:xfrm flipV="1">
                <a:off x="1377625" y="3501133"/>
                <a:ext cx="40382" cy="1133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Connecteur droit 1449">
                <a:extLst>
                  <a:ext uri="{FF2B5EF4-FFF2-40B4-BE49-F238E27FC236}">
                    <a16:creationId xmlns:a16="http://schemas.microsoft.com/office/drawing/2014/main" id="{53130A69-5897-A6AA-AB28-D02193457751}"/>
                  </a:ext>
                </a:extLst>
              </p:cNvPr>
              <p:cNvCxnSpPr>
                <a:cxnSpLocks/>
                <a:stCxn id="1426" idx="4"/>
                <a:endCxn id="1412" idx="0"/>
              </p:cNvCxnSpPr>
              <p:nvPr/>
            </p:nvCxnSpPr>
            <p:spPr>
              <a:xfrm>
                <a:off x="1377625" y="3822289"/>
                <a:ext cx="40382" cy="1133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Connecteur droit 1450">
                <a:extLst>
                  <a:ext uri="{FF2B5EF4-FFF2-40B4-BE49-F238E27FC236}">
                    <a16:creationId xmlns:a16="http://schemas.microsoft.com/office/drawing/2014/main" id="{0EE46CBF-2659-7AD3-53F2-B966413E7D9F}"/>
                  </a:ext>
                </a:extLst>
              </p:cNvPr>
              <p:cNvCxnSpPr>
                <a:cxnSpLocks/>
                <a:stCxn id="1427" idx="1"/>
                <a:endCxn id="1412" idx="4"/>
              </p:cNvCxnSpPr>
              <p:nvPr/>
            </p:nvCxnSpPr>
            <p:spPr>
              <a:xfrm flipH="1" flipV="1">
                <a:off x="1418006" y="4143445"/>
                <a:ext cx="45024" cy="803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2" name="Connecteur droit 1451">
                <a:extLst>
                  <a:ext uri="{FF2B5EF4-FFF2-40B4-BE49-F238E27FC236}">
                    <a16:creationId xmlns:a16="http://schemas.microsoft.com/office/drawing/2014/main" id="{A618CDD7-0F73-5A1B-BD7A-3C050026EE2B}"/>
                  </a:ext>
                </a:extLst>
              </p:cNvPr>
              <p:cNvCxnSpPr>
                <a:cxnSpLocks/>
                <a:stCxn id="1427" idx="5"/>
                <a:endCxn id="1413" idx="1"/>
              </p:cNvCxnSpPr>
              <p:nvPr/>
            </p:nvCxnSpPr>
            <p:spPr>
              <a:xfrm>
                <a:off x="1586628" y="4370719"/>
                <a:ext cx="71811" cy="13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3" name="Connecteur droit 1452">
                <a:extLst>
                  <a:ext uri="{FF2B5EF4-FFF2-40B4-BE49-F238E27FC236}">
                    <a16:creationId xmlns:a16="http://schemas.microsoft.com/office/drawing/2014/main" id="{ED232D0D-50C6-7776-85F0-2361688F55F3}"/>
                  </a:ext>
                </a:extLst>
              </p:cNvPr>
              <p:cNvCxnSpPr>
                <a:cxnSpLocks/>
                <a:stCxn id="1413" idx="6"/>
                <a:endCxn id="1428" idx="2"/>
              </p:cNvCxnSpPr>
              <p:nvPr/>
            </p:nvCxnSpPr>
            <p:spPr>
              <a:xfrm flipV="1">
                <a:off x="1807633" y="4398136"/>
                <a:ext cx="50957" cy="474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4" name="Connecteur droit 1453">
                <a:extLst>
                  <a:ext uri="{FF2B5EF4-FFF2-40B4-BE49-F238E27FC236}">
                    <a16:creationId xmlns:a16="http://schemas.microsoft.com/office/drawing/2014/main" id="{A19F37C4-D401-20C8-6572-EB68E1977FA0}"/>
                  </a:ext>
                </a:extLst>
              </p:cNvPr>
              <p:cNvCxnSpPr>
                <a:cxnSpLocks/>
                <a:stCxn id="1426" idx="3"/>
                <a:endCxn id="1443" idx="6"/>
              </p:cNvCxnSpPr>
              <p:nvPr/>
            </p:nvCxnSpPr>
            <p:spPr>
              <a:xfrm flipH="1">
                <a:off x="1067848" y="3791852"/>
                <a:ext cx="247978" cy="1436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5" name="Connecteur droit 1454">
                <a:extLst>
                  <a:ext uri="{FF2B5EF4-FFF2-40B4-BE49-F238E27FC236}">
                    <a16:creationId xmlns:a16="http://schemas.microsoft.com/office/drawing/2014/main" id="{D91C2BE8-C149-285C-B5C8-9496DF936AF4}"/>
                  </a:ext>
                </a:extLst>
              </p:cNvPr>
              <p:cNvCxnSpPr>
                <a:cxnSpLocks/>
                <a:stCxn id="1414" idx="0"/>
                <a:endCxn id="1428" idx="5"/>
              </p:cNvCxnSpPr>
              <p:nvPr/>
            </p:nvCxnSpPr>
            <p:spPr>
              <a:xfrm flipH="1" flipV="1">
                <a:off x="2007784" y="4471616"/>
                <a:ext cx="31652" cy="366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6" name="Connecteur droit 1455">
                <a:extLst>
                  <a:ext uri="{FF2B5EF4-FFF2-40B4-BE49-F238E27FC236}">
                    <a16:creationId xmlns:a16="http://schemas.microsoft.com/office/drawing/2014/main" id="{293CA557-0537-73D7-357E-3C56551D4F27}"/>
                  </a:ext>
                </a:extLst>
              </p:cNvPr>
              <p:cNvCxnSpPr>
                <a:cxnSpLocks/>
                <a:stCxn id="1414" idx="6"/>
                <a:endCxn id="1438" idx="3"/>
              </p:cNvCxnSpPr>
              <p:nvPr/>
            </p:nvCxnSpPr>
            <p:spPr>
              <a:xfrm flipV="1">
                <a:off x="2126832" y="4575533"/>
                <a:ext cx="25301" cy="366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7" name="Connecteur droit 1456">
                <a:extLst>
                  <a:ext uri="{FF2B5EF4-FFF2-40B4-BE49-F238E27FC236}">
                    <a16:creationId xmlns:a16="http://schemas.microsoft.com/office/drawing/2014/main" id="{D4C178EF-3668-4952-15F0-27BF8971316C}"/>
                  </a:ext>
                </a:extLst>
              </p:cNvPr>
              <p:cNvCxnSpPr>
                <a:cxnSpLocks/>
                <a:stCxn id="1429" idx="1"/>
                <a:endCxn id="1438" idx="5"/>
              </p:cNvCxnSpPr>
              <p:nvPr/>
            </p:nvCxnSpPr>
            <p:spPr>
              <a:xfrm flipH="1" flipV="1">
                <a:off x="2275730" y="4575533"/>
                <a:ext cx="50899" cy="44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8" name="Connecteur droit 1457">
                <a:extLst>
                  <a:ext uri="{FF2B5EF4-FFF2-40B4-BE49-F238E27FC236}">
                    <a16:creationId xmlns:a16="http://schemas.microsoft.com/office/drawing/2014/main" id="{E0D77B6F-842C-1179-583C-4E9ABBF2A486}"/>
                  </a:ext>
                </a:extLst>
              </p:cNvPr>
              <p:cNvCxnSpPr>
                <a:cxnSpLocks/>
                <a:stCxn id="1435" idx="2"/>
                <a:endCxn id="1429" idx="6"/>
              </p:cNvCxnSpPr>
              <p:nvPr/>
            </p:nvCxnSpPr>
            <p:spPr>
              <a:xfrm>
                <a:off x="2466181" y="4558718"/>
                <a:ext cx="9642" cy="946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9" name="Connecteur droit 1458">
                <a:extLst>
                  <a:ext uri="{FF2B5EF4-FFF2-40B4-BE49-F238E27FC236}">
                    <a16:creationId xmlns:a16="http://schemas.microsoft.com/office/drawing/2014/main" id="{A4A5B8D0-22C2-F8CE-1B7B-E8E040308162}"/>
                  </a:ext>
                </a:extLst>
              </p:cNvPr>
              <p:cNvCxnSpPr>
                <a:cxnSpLocks/>
                <a:stCxn id="1416" idx="0"/>
                <a:endCxn id="1430" idx="4"/>
              </p:cNvCxnSpPr>
              <p:nvPr/>
            </p:nvCxnSpPr>
            <p:spPr>
              <a:xfrm flipV="1">
                <a:off x="2709584" y="4382946"/>
                <a:ext cx="3694" cy="244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0" name="Connecteur droit 1459">
                <a:extLst>
                  <a:ext uri="{FF2B5EF4-FFF2-40B4-BE49-F238E27FC236}">
                    <a16:creationId xmlns:a16="http://schemas.microsoft.com/office/drawing/2014/main" id="{D0F28F91-E3C5-D254-808B-300BD68BDDE9}"/>
                  </a:ext>
                </a:extLst>
              </p:cNvPr>
              <p:cNvCxnSpPr>
                <a:cxnSpLocks/>
                <a:stCxn id="1417" idx="4"/>
                <a:endCxn id="1430" idx="0"/>
              </p:cNvCxnSpPr>
              <p:nvPr/>
            </p:nvCxnSpPr>
            <p:spPr>
              <a:xfrm flipH="1">
                <a:off x="2713277" y="4036230"/>
                <a:ext cx="93215" cy="1388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1" name="Connecteur droit 1460">
                <a:extLst>
                  <a:ext uri="{FF2B5EF4-FFF2-40B4-BE49-F238E27FC236}">
                    <a16:creationId xmlns:a16="http://schemas.microsoft.com/office/drawing/2014/main" id="{9EBEB6BD-6F8E-F4AD-BE49-F0801EA8C86D}"/>
                  </a:ext>
                </a:extLst>
              </p:cNvPr>
              <p:cNvCxnSpPr>
                <a:cxnSpLocks/>
                <a:stCxn id="1417" idx="5"/>
                <a:endCxn id="1446" idx="1"/>
              </p:cNvCxnSpPr>
              <p:nvPr/>
            </p:nvCxnSpPr>
            <p:spPr>
              <a:xfrm>
                <a:off x="2868291" y="4005794"/>
                <a:ext cx="139165" cy="641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2" name="Connecteur droit 1461">
                <a:extLst>
                  <a:ext uri="{FF2B5EF4-FFF2-40B4-BE49-F238E27FC236}">
                    <a16:creationId xmlns:a16="http://schemas.microsoft.com/office/drawing/2014/main" id="{E9D40C94-2CFE-085B-59B5-A7153D0A1DDB}"/>
                  </a:ext>
                </a:extLst>
              </p:cNvPr>
              <p:cNvCxnSpPr>
                <a:cxnSpLocks/>
                <a:stCxn id="1417" idx="0"/>
                <a:endCxn id="1431" idx="4"/>
              </p:cNvCxnSpPr>
              <p:nvPr/>
            </p:nvCxnSpPr>
            <p:spPr>
              <a:xfrm flipH="1" flipV="1">
                <a:off x="2788497" y="3750258"/>
                <a:ext cx="17996" cy="78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3" name="Connecteur droit 1462">
                <a:extLst>
                  <a:ext uri="{FF2B5EF4-FFF2-40B4-BE49-F238E27FC236}">
                    <a16:creationId xmlns:a16="http://schemas.microsoft.com/office/drawing/2014/main" id="{ABABD7DA-2BF7-ABD1-DBCE-C33986BC721C}"/>
                  </a:ext>
                </a:extLst>
              </p:cNvPr>
              <p:cNvCxnSpPr>
                <a:cxnSpLocks/>
                <a:stCxn id="1411" idx="1"/>
                <a:endCxn id="1424" idx="5"/>
              </p:cNvCxnSpPr>
              <p:nvPr/>
            </p:nvCxnSpPr>
            <p:spPr>
              <a:xfrm flipH="1" flipV="1">
                <a:off x="2637909" y="3311828"/>
                <a:ext cx="51195" cy="431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4" name="Connecteur droit 1463">
                <a:extLst>
                  <a:ext uri="{FF2B5EF4-FFF2-40B4-BE49-F238E27FC236}">
                    <a16:creationId xmlns:a16="http://schemas.microsoft.com/office/drawing/2014/main" id="{E4E673F8-04C4-3005-0C0E-D7494E5CB669}"/>
                  </a:ext>
                </a:extLst>
              </p:cNvPr>
              <p:cNvCxnSpPr>
                <a:cxnSpLocks/>
                <a:stCxn id="1445" idx="3"/>
                <a:endCxn id="1411" idx="7"/>
              </p:cNvCxnSpPr>
              <p:nvPr/>
            </p:nvCxnSpPr>
            <p:spPr>
              <a:xfrm flipH="1">
                <a:off x="2812701" y="3123981"/>
                <a:ext cx="144431" cy="2310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5" name="Connecteur droit 1464">
                <a:extLst>
                  <a:ext uri="{FF2B5EF4-FFF2-40B4-BE49-F238E27FC236}">
                    <a16:creationId xmlns:a16="http://schemas.microsoft.com/office/drawing/2014/main" id="{772F2887-8664-E39E-A924-8ECEA2EE8D92}"/>
                  </a:ext>
                </a:extLst>
              </p:cNvPr>
              <p:cNvCxnSpPr>
                <a:cxnSpLocks/>
                <a:stCxn id="1445" idx="7"/>
                <a:endCxn id="1437" idx="4"/>
              </p:cNvCxnSpPr>
              <p:nvPr/>
            </p:nvCxnSpPr>
            <p:spPr>
              <a:xfrm flipV="1">
                <a:off x="3080728" y="2848487"/>
                <a:ext cx="39579" cy="1285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6" name="Connecteur droit 1465">
                <a:extLst>
                  <a:ext uri="{FF2B5EF4-FFF2-40B4-BE49-F238E27FC236}">
                    <a16:creationId xmlns:a16="http://schemas.microsoft.com/office/drawing/2014/main" id="{2110BB5B-020B-ABB6-CA9F-1ADFEE0EC14E}"/>
                  </a:ext>
                </a:extLst>
              </p:cNvPr>
              <p:cNvCxnSpPr>
                <a:cxnSpLocks/>
                <a:stCxn id="1423" idx="4"/>
                <a:endCxn id="1424" idx="0"/>
              </p:cNvCxnSpPr>
              <p:nvPr/>
            </p:nvCxnSpPr>
            <p:spPr>
              <a:xfrm flipH="1">
                <a:off x="2576111" y="3083005"/>
                <a:ext cx="31793" cy="514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7" name="Connecteur droit 1466">
                <a:extLst>
                  <a:ext uri="{FF2B5EF4-FFF2-40B4-BE49-F238E27FC236}">
                    <a16:creationId xmlns:a16="http://schemas.microsoft.com/office/drawing/2014/main" id="{D8460175-85BA-9708-F32F-5BC835424DB1}"/>
                  </a:ext>
                </a:extLst>
              </p:cNvPr>
              <p:cNvCxnSpPr>
                <a:cxnSpLocks/>
                <a:stCxn id="1425" idx="5"/>
                <a:endCxn id="1424" idx="1"/>
              </p:cNvCxnSpPr>
              <p:nvPr/>
            </p:nvCxnSpPr>
            <p:spPr>
              <a:xfrm>
                <a:off x="2433935" y="3113306"/>
                <a:ext cx="80377" cy="515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8" name="Connecteur droit 1467">
                <a:extLst>
                  <a:ext uri="{FF2B5EF4-FFF2-40B4-BE49-F238E27FC236}">
                    <a16:creationId xmlns:a16="http://schemas.microsoft.com/office/drawing/2014/main" id="{1CBC236D-8969-CCB2-7490-9621EA292ADA}"/>
                  </a:ext>
                </a:extLst>
              </p:cNvPr>
              <p:cNvCxnSpPr>
                <a:cxnSpLocks/>
                <a:stCxn id="1425" idx="1"/>
                <a:endCxn id="1432" idx="5"/>
              </p:cNvCxnSpPr>
              <p:nvPr/>
            </p:nvCxnSpPr>
            <p:spPr>
              <a:xfrm flipH="1" flipV="1">
                <a:off x="2263581" y="2929148"/>
                <a:ext cx="46758" cy="37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9" name="Connecteur droit 1468">
                <a:extLst>
                  <a:ext uri="{FF2B5EF4-FFF2-40B4-BE49-F238E27FC236}">
                    <a16:creationId xmlns:a16="http://schemas.microsoft.com/office/drawing/2014/main" id="{6EB420A5-745D-9F1C-D54D-8003923D50A4}"/>
                  </a:ext>
                </a:extLst>
              </p:cNvPr>
              <p:cNvCxnSpPr>
                <a:cxnSpLocks/>
                <a:stCxn id="1425" idx="0"/>
                <a:endCxn id="1409" idx="4"/>
              </p:cNvCxnSpPr>
              <p:nvPr/>
            </p:nvCxnSpPr>
            <p:spPr>
              <a:xfrm flipV="1">
                <a:off x="2372137" y="2875171"/>
                <a:ext cx="4438" cy="607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0" name="Connecteur droit 1469">
                <a:extLst>
                  <a:ext uri="{FF2B5EF4-FFF2-40B4-BE49-F238E27FC236}">
                    <a16:creationId xmlns:a16="http://schemas.microsoft.com/office/drawing/2014/main" id="{61860BEA-B5F0-4F9E-8110-B5A3F2C71B12}"/>
                  </a:ext>
                </a:extLst>
              </p:cNvPr>
              <p:cNvCxnSpPr>
                <a:cxnSpLocks/>
                <a:stCxn id="1434" idx="2"/>
                <a:endCxn id="1408" idx="7"/>
              </p:cNvCxnSpPr>
              <p:nvPr/>
            </p:nvCxnSpPr>
            <p:spPr>
              <a:xfrm flipH="1">
                <a:off x="1956828" y="2768153"/>
                <a:ext cx="19554" cy="33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1" name="Connecteur droit 1470">
                <a:extLst>
                  <a:ext uri="{FF2B5EF4-FFF2-40B4-BE49-F238E27FC236}">
                    <a16:creationId xmlns:a16="http://schemas.microsoft.com/office/drawing/2014/main" id="{53313220-3C4A-95A7-8F7C-BB7F96F00E42}"/>
                  </a:ext>
                </a:extLst>
              </p:cNvPr>
              <p:cNvCxnSpPr>
                <a:cxnSpLocks/>
                <a:stCxn id="1408" idx="3"/>
                <a:endCxn id="1420" idx="7"/>
              </p:cNvCxnSpPr>
              <p:nvPr/>
            </p:nvCxnSpPr>
            <p:spPr>
              <a:xfrm flipH="1">
                <a:off x="1723240" y="2948651"/>
                <a:ext cx="109991" cy="238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2" name="Connecteur droit 1471">
                <a:extLst>
                  <a:ext uri="{FF2B5EF4-FFF2-40B4-BE49-F238E27FC236}">
                    <a16:creationId xmlns:a16="http://schemas.microsoft.com/office/drawing/2014/main" id="{D827FBBF-7677-77F8-4F6D-5138E31597CE}"/>
                  </a:ext>
                </a:extLst>
              </p:cNvPr>
              <p:cNvCxnSpPr>
                <a:cxnSpLocks/>
                <a:stCxn id="1420" idx="2"/>
                <a:endCxn id="1422" idx="7"/>
              </p:cNvCxnSpPr>
              <p:nvPr/>
            </p:nvCxnSpPr>
            <p:spPr>
              <a:xfrm flipH="1">
                <a:off x="1484261" y="3045956"/>
                <a:ext cx="89785" cy="243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3" name="Connecteur droit 1472">
                <a:extLst>
                  <a:ext uri="{FF2B5EF4-FFF2-40B4-BE49-F238E27FC236}">
                    <a16:creationId xmlns:a16="http://schemas.microsoft.com/office/drawing/2014/main" id="{1BB42AD9-CA28-08D5-1D2B-F0C9E610CA5E}"/>
                  </a:ext>
                </a:extLst>
              </p:cNvPr>
              <p:cNvCxnSpPr>
                <a:cxnSpLocks/>
                <a:stCxn id="1407" idx="3"/>
                <a:endCxn id="1422" idx="0"/>
              </p:cNvCxnSpPr>
              <p:nvPr/>
            </p:nvCxnSpPr>
            <p:spPr>
              <a:xfrm flipH="1">
                <a:off x="1422463" y="2937858"/>
                <a:ext cx="39174" cy="1019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4" name="Connecteur droit 1473">
                <a:extLst>
                  <a:ext uri="{FF2B5EF4-FFF2-40B4-BE49-F238E27FC236}">
                    <a16:creationId xmlns:a16="http://schemas.microsoft.com/office/drawing/2014/main" id="{7FE3BFB4-9DAB-A271-CC56-8E65C0EFB9E4}"/>
                  </a:ext>
                </a:extLst>
              </p:cNvPr>
              <p:cNvCxnSpPr>
                <a:cxnSpLocks/>
                <a:stCxn id="1407" idx="0"/>
                <a:endCxn id="1441" idx="5"/>
              </p:cNvCxnSpPr>
              <p:nvPr/>
            </p:nvCxnSpPr>
            <p:spPr>
              <a:xfrm flipH="1" flipV="1">
                <a:off x="1441673" y="2577260"/>
                <a:ext cx="81762" cy="183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5" name="Connecteur droit 1474">
                <a:extLst>
                  <a:ext uri="{FF2B5EF4-FFF2-40B4-BE49-F238E27FC236}">
                    <a16:creationId xmlns:a16="http://schemas.microsoft.com/office/drawing/2014/main" id="{331CAACD-7694-231B-1FF8-9B9C0A8911C7}"/>
                  </a:ext>
                </a:extLst>
              </p:cNvPr>
              <p:cNvCxnSpPr>
                <a:cxnSpLocks/>
                <a:stCxn id="1421" idx="2"/>
                <a:endCxn id="1407" idx="7"/>
              </p:cNvCxnSpPr>
              <p:nvPr/>
            </p:nvCxnSpPr>
            <p:spPr>
              <a:xfrm flipH="1">
                <a:off x="1585233" y="2744570"/>
                <a:ext cx="35133" cy="463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6" name="Connecteur droit 1475">
                <a:extLst>
                  <a:ext uri="{FF2B5EF4-FFF2-40B4-BE49-F238E27FC236}">
                    <a16:creationId xmlns:a16="http://schemas.microsoft.com/office/drawing/2014/main" id="{5809C6FF-C97C-BC22-5380-8F0D60A1CD21}"/>
                  </a:ext>
                </a:extLst>
              </p:cNvPr>
              <p:cNvCxnSpPr>
                <a:cxnSpLocks/>
                <a:stCxn id="1418" idx="5"/>
                <a:endCxn id="1439" idx="1"/>
              </p:cNvCxnSpPr>
              <p:nvPr/>
            </p:nvCxnSpPr>
            <p:spPr>
              <a:xfrm>
                <a:off x="827924" y="3052567"/>
                <a:ext cx="225715" cy="1277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7" name="Connecteur droit 1476">
                <a:extLst>
                  <a:ext uri="{FF2B5EF4-FFF2-40B4-BE49-F238E27FC236}">
                    <a16:creationId xmlns:a16="http://schemas.microsoft.com/office/drawing/2014/main" id="{DDD1E1BF-2614-34F3-3FC0-D411336167B1}"/>
                  </a:ext>
                </a:extLst>
              </p:cNvPr>
              <p:cNvCxnSpPr>
                <a:cxnSpLocks/>
                <a:stCxn id="1418" idx="1"/>
                <a:endCxn id="1440" idx="4"/>
              </p:cNvCxnSpPr>
              <p:nvPr/>
            </p:nvCxnSpPr>
            <p:spPr>
              <a:xfrm flipH="1" flipV="1">
                <a:off x="536589" y="2424966"/>
                <a:ext cx="167738" cy="4806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8" name="Connecteur droit 1477">
                <a:extLst>
                  <a:ext uri="{FF2B5EF4-FFF2-40B4-BE49-F238E27FC236}">
                    <a16:creationId xmlns:a16="http://schemas.microsoft.com/office/drawing/2014/main" id="{81552129-406D-B30C-9114-59B31861602F}"/>
                  </a:ext>
                </a:extLst>
              </p:cNvPr>
              <p:cNvCxnSpPr>
                <a:cxnSpLocks/>
                <a:stCxn id="1441" idx="0"/>
                <a:endCxn id="1419" idx="4"/>
              </p:cNvCxnSpPr>
              <p:nvPr/>
            </p:nvCxnSpPr>
            <p:spPr>
              <a:xfrm flipH="1" flipV="1">
                <a:off x="1202834" y="2057646"/>
                <a:ext cx="177042" cy="3422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9" name="Connecteur droit 1478">
                <a:extLst>
                  <a:ext uri="{FF2B5EF4-FFF2-40B4-BE49-F238E27FC236}">
                    <a16:creationId xmlns:a16="http://schemas.microsoft.com/office/drawing/2014/main" id="{110CDABD-8FE4-FD35-93E5-EAB962B1033F}"/>
                  </a:ext>
                </a:extLst>
              </p:cNvPr>
              <p:cNvCxnSpPr>
                <a:cxnSpLocks/>
                <a:stCxn id="1433" idx="0"/>
                <a:endCxn id="1444" idx="3"/>
              </p:cNvCxnSpPr>
              <p:nvPr/>
            </p:nvCxnSpPr>
            <p:spPr>
              <a:xfrm flipV="1">
                <a:off x="2028896" y="1876140"/>
                <a:ext cx="570179" cy="6176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0" name="Connecteur droit 1479">
                <a:extLst>
                  <a:ext uri="{FF2B5EF4-FFF2-40B4-BE49-F238E27FC236}">
                    <a16:creationId xmlns:a16="http://schemas.microsoft.com/office/drawing/2014/main" id="{3286C104-4681-3583-4EE8-E6DEBCEDEF2E}"/>
                  </a:ext>
                </a:extLst>
              </p:cNvPr>
              <p:cNvCxnSpPr>
                <a:cxnSpLocks/>
                <a:stCxn id="1436" idx="4"/>
                <a:endCxn id="1437" idx="0"/>
              </p:cNvCxnSpPr>
              <p:nvPr/>
            </p:nvCxnSpPr>
            <p:spPr>
              <a:xfrm flipH="1">
                <a:off x="3120306" y="2217133"/>
                <a:ext cx="172621" cy="4235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1" name="Connecteur droit 1480">
                <a:extLst>
                  <a:ext uri="{FF2B5EF4-FFF2-40B4-BE49-F238E27FC236}">
                    <a16:creationId xmlns:a16="http://schemas.microsoft.com/office/drawing/2014/main" id="{2E5EE5C8-D7CF-D065-FCAF-9925B488B217}"/>
                  </a:ext>
                </a:extLst>
              </p:cNvPr>
              <p:cNvCxnSpPr>
                <a:cxnSpLocks/>
                <a:stCxn id="1424" idx="7"/>
                <a:endCxn id="1437" idx="3"/>
              </p:cNvCxnSpPr>
              <p:nvPr/>
            </p:nvCxnSpPr>
            <p:spPr>
              <a:xfrm flipV="1">
                <a:off x="2637909" y="2818051"/>
                <a:ext cx="420599" cy="346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2" name="Connecteur droit 1481">
                <a:extLst>
                  <a:ext uri="{FF2B5EF4-FFF2-40B4-BE49-F238E27FC236}">
                    <a16:creationId xmlns:a16="http://schemas.microsoft.com/office/drawing/2014/main" id="{65B2F96D-5264-C080-FC5E-D41C9C087EB3}"/>
                  </a:ext>
                </a:extLst>
              </p:cNvPr>
              <p:cNvCxnSpPr>
                <a:cxnSpLocks/>
                <a:stCxn id="1443" idx="3"/>
                <a:endCxn id="1442" idx="7"/>
              </p:cNvCxnSpPr>
              <p:nvPr/>
            </p:nvCxnSpPr>
            <p:spPr>
              <a:xfrm flipH="1">
                <a:off x="636683" y="4009020"/>
                <a:ext cx="281971" cy="5852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3" name="Connecteur droit 1482">
                <a:extLst>
                  <a:ext uri="{FF2B5EF4-FFF2-40B4-BE49-F238E27FC236}">
                    <a16:creationId xmlns:a16="http://schemas.microsoft.com/office/drawing/2014/main" id="{95BEC939-900C-578E-2F72-41A1B6C38781}"/>
                  </a:ext>
                </a:extLst>
              </p:cNvPr>
              <p:cNvCxnSpPr>
                <a:cxnSpLocks/>
                <a:stCxn id="1414" idx="4"/>
                <a:endCxn id="1415" idx="1"/>
              </p:cNvCxnSpPr>
              <p:nvPr/>
            </p:nvCxnSpPr>
            <p:spPr>
              <a:xfrm>
                <a:off x="2039437" y="4716088"/>
                <a:ext cx="15689" cy="1594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4" name="Connecteur droit 1483">
                <a:extLst>
                  <a:ext uri="{FF2B5EF4-FFF2-40B4-BE49-F238E27FC236}">
                    <a16:creationId xmlns:a16="http://schemas.microsoft.com/office/drawing/2014/main" id="{CC5C1CC4-6C0A-588D-CCB9-F1F20C103685}"/>
                  </a:ext>
                </a:extLst>
              </p:cNvPr>
              <p:cNvCxnSpPr>
                <a:cxnSpLocks/>
                <a:stCxn id="1422" idx="2"/>
                <a:endCxn id="1439" idx="7"/>
              </p:cNvCxnSpPr>
              <p:nvPr/>
            </p:nvCxnSpPr>
            <p:spPr>
              <a:xfrm flipH="1">
                <a:off x="1177235" y="3143743"/>
                <a:ext cx="157831" cy="365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5" name="Connecteur droit 1484">
                <a:extLst>
                  <a:ext uri="{FF2B5EF4-FFF2-40B4-BE49-F238E27FC236}">
                    <a16:creationId xmlns:a16="http://schemas.microsoft.com/office/drawing/2014/main" id="{F187F6A8-7DD7-B288-1E90-67A3ADC2779D}"/>
                  </a:ext>
                </a:extLst>
              </p:cNvPr>
              <p:cNvCxnSpPr>
                <a:cxnSpLocks/>
                <a:stCxn id="1409" idx="0"/>
                <a:endCxn id="1444" idx="4"/>
              </p:cNvCxnSpPr>
              <p:nvPr/>
            </p:nvCxnSpPr>
            <p:spPr>
              <a:xfrm flipV="1">
                <a:off x="2376574" y="1906578"/>
                <a:ext cx="284299" cy="7607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6" name="Rectangle: Rounded Corners 80">
                <a:extLst>
                  <a:ext uri="{FF2B5EF4-FFF2-40B4-BE49-F238E27FC236}">
                    <a16:creationId xmlns:a16="http://schemas.microsoft.com/office/drawing/2014/main" id="{B759C27F-0274-4DBB-B62D-D9CA86553E16}"/>
                  </a:ext>
                </a:extLst>
              </p:cNvPr>
              <p:cNvSpPr/>
              <p:nvPr/>
            </p:nvSpPr>
            <p:spPr>
              <a:xfrm>
                <a:off x="409771" y="4795834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87" name="Rectangle: Rounded Corners 80">
                <a:extLst>
                  <a:ext uri="{FF2B5EF4-FFF2-40B4-BE49-F238E27FC236}">
                    <a16:creationId xmlns:a16="http://schemas.microsoft.com/office/drawing/2014/main" id="{549909FA-7270-6EE8-05A4-B514AFC5F118}"/>
                  </a:ext>
                </a:extLst>
              </p:cNvPr>
              <p:cNvSpPr/>
              <p:nvPr/>
            </p:nvSpPr>
            <p:spPr>
              <a:xfrm>
                <a:off x="847334" y="4080589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88" name="Rectangle: Rounded Corners 80">
                <a:extLst>
                  <a:ext uri="{FF2B5EF4-FFF2-40B4-BE49-F238E27FC236}">
                    <a16:creationId xmlns:a16="http://schemas.microsoft.com/office/drawing/2014/main" id="{A5CA1D9E-E1D7-C337-BCBE-FE606F752A81}"/>
                  </a:ext>
                </a:extLst>
              </p:cNvPr>
              <p:cNvSpPr/>
              <p:nvPr/>
            </p:nvSpPr>
            <p:spPr>
              <a:xfrm>
                <a:off x="571204" y="3114344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728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89" name="Rectangle: Rounded Corners 80">
                <a:extLst>
                  <a:ext uri="{FF2B5EF4-FFF2-40B4-BE49-F238E27FC236}">
                    <a16:creationId xmlns:a16="http://schemas.microsoft.com/office/drawing/2014/main" id="{5EBEC338-4978-B934-DFF8-26FE5D6EC6E0}"/>
                  </a:ext>
                </a:extLst>
              </p:cNvPr>
              <p:cNvSpPr/>
              <p:nvPr/>
            </p:nvSpPr>
            <p:spPr>
              <a:xfrm>
                <a:off x="363702" y="2449830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728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90" name="Rectangle: Rounded Corners 80">
                <a:extLst>
                  <a:ext uri="{FF2B5EF4-FFF2-40B4-BE49-F238E27FC236}">
                    <a16:creationId xmlns:a16="http://schemas.microsoft.com/office/drawing/2014/main" id="{BAAEFA93-CE6B-7381-299D-5FF31A55F6F8}"/>
                  </a:ext>
                </a:extLst>
              </p:cNvPr>
              <p:cNvSpPr/>
              <p:nvPr/>
            </p:nvSpPr>
            <p:spPr>
              <a:xfrm>
                <a:off x="940781" y="3367533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32FC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91" name="Rectangle: Rounded Corners 80">
                <a:extLst>
                  <a:ext uri="{FF2B5EF4-FFF2-40B4-BE49-F238E27FC236}">
                    <a16:creationId xmlns:a16="http://schemas.microsoft.com/office/drawing/2014/main" id="{E2281581-2E10-EDD3-AF39-594583F0523F}"/>
                  </a:ext>
                </a:extLst>
              </p:cNvPr>
              <p:cNvSpPr/>
              <p:nvPr/>
            </p:nvSpPr>
            <p:spPr>
              <a:xfrm>
                <a:off x="995672" y="2078177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8BBD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92" name="Rectangle: Rounded Corners 80">
                <a:extLst>
                  <a:ext uri="{FF2B5EF4-FFF2-40B4-BE49-F238E27FC236}">
                    <a16:creationId xmlns:a16="http://schemas.microsoft.com/office/drawing/2014/main" id="{92A50391-E579-7E50-6D35-DAEF324807B9}"/>
                  </a:ext>
                </a:extLst>
              </p:cNvPr>
              <p:cNvSpPr/>
              <p:nvPr/>
            </p:nvSpPr>
            <p:spPr>
              <a:xfrm>
                <a:off x="1183553" y="2637233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8BBD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93" name="Rectangle: Rounded Corners 80">
                <a:extLst>
                  <a:ext uri="{FF2B5EF4-FFF2-40B4-BE49-F238E27FC236}">
                    <a16:creationId xmlns:a16="http://schemas.microsoft.com/office/drawing/2014/main" id="{C193BDEE-C2C7-EE63-B176-884F8B6F3B57}"/>
                  </a:ext>
                </a:extLst>
              </p:cNvPr>
              <p:cNvSpPr/>
              <p:nvPr/>
            </p:nvSpPr>
            <p:spPr>
              <a:xfrm>
                <a:off x="2534235" y="1925911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94" name="Rectangle: Rounded Corners 80">
                <a:extLst>
                  <a:ext uri="{FF2B5EF4-FFF2-40B4-BE49-F238E27FC236}">
                    <a16:creationId xmlns:a16="http://schemas.microsoft.com/office/drawing/2014/main" id="{BCBF4C44-B659-93CC-4722-4E651FC81680}"/>
                  </a:ext>
                </a:extLst>
              </p:cNvPr>
              <p:cNvSpPr/>
              <p:nvPr/>
            </p:nvSpPr>
            <p:spPr>
              <a:xfrm>
                <a:off x="3171292" y="2266046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95" name="Rectangle: Rounded Corners 80">
                <a:extLst>
                  <a:ext uri="{FF2B5EF4-FFF2-40B4-BE49-F238E27FC236}">
                    <a16:creationId xmlns:a16="http://schemas.microsoft.com/office/drawing/2014/main" id="{D02A2BE6-4674-E39C-AD14-339C77E684B8}"/>
                  </a:ext>
                </a:extLst>
              </p:cNvPr>
              <p:cNvSpPr/>
              <p:nvPr/>
            </p:nvSpPr>
            <p:spPr>
              <a:xfrm>
                <a:off x="3233044" y="2661240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96" name="Rectangle: Rounded Corners 80">
                <a:extLst>
                  <a:ext uri="{FF2B5EF4-FFF2-40B4-BE49-F238E27FC236}">
                    <a16:creationId xmlns:a16="http://schemas.microsoft.com/office/drawing/2014/main" id="{304A7122-E579-D2CE-90B4-B92FC739295F}"/>
                  </a:ext>
                </a:extLst>
              </p:cNvPr>
              <p:cNvSpPr/>
              <p:nvPr/>
            </p:nvSpPr>
            <p:spPr>
              <a:xfrm>
                <a:off x="3182217" y="2985481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97" name="Rectangle: Rounded Corners 80">
                <a:extLst>
                  <a:ext uri="{FF2B5EF4-FFF2-40B4-BE49-F238E27FC236}">
                    <a16:creationId xmlns:a16="http://schemas.microsoft.com/office/drawing/2014/main" id="{AB75EED4-645D-EAB7-D026-A7665C3CB8A5}"/>
                  </a:ext>
                </a:extLst>
              </p:cNvPr>
              <p:cNvSpPr/>
              <p:nvPr/>
            </p:nvSpPr>
            <p:spPr>
              <a:xfrm>
                <a:off x="2875627" y="3326887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98" name="Rectangle: Rounded Corners 80">
                <a:extLst>
                  <a:ext uri="{FF2B5EF4-FFF2-40B4-BE49-F238E27FC236}">
                    <a16:creationId xmlns:a16="http://schemas.microsoft.com/office/drawing/2014/main" id="{BF59EA4B-8282-F717-F2BC-94D1DDC57106}"/>
                  </a:ext>
                </a:extLst>
              </p:cNvPr>
              <p:cNvSpPr/>
              <p:nvPr/>
            </p:nvSpPr>
            <p:spPr>
              <a:xfrm>
                <a:off x="2910669" y="3539478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499" name="Rectangle: Rounded Corners 80">
                <a:extLst>
                  <a:ext uri="{FF2B5EF4-FFF2-40B4-BE49-F238E27FC236}">
                    <a16:creationId xmlns:a16="http://schemas.microsoft.com/office/drawing/2014/main" id="{47E718B7-B688-2832-EC97-B907525E0F2A}"/>
                  </a:ext>
                </a:extLst>
              </p:cNvPr>
              <p:cNvSpPr/>
              <p:nvPr/>
            </p:nvSpPr>
            <p:spPr>
              <a:xfrm>
                <a:off x="2910102" y="3810044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00" name="Rectangle: Rounded Corners 80">
                <a:extLst>
                  <a:ext uri="{FF2B5EF4-FFF2-40B4-BE49-F238E27FC236}">
                    <a16:creationId xmlns:a16="http://schemas.microsoft.com/office/drawing/2014/main" id="{6B5BEEBA-0019-2626-779C-BB6C3754298D}"/>
                  </a:ext>
                </a:extLst>
              </p:cNvPr>
              <p:cNvSpPr/>
              <p:nvPr/>
            </p:nvSpPr>
            <p:spPr>
              <a:xfrm>
                <a:off x="3204063" y="4060058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EBF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01" name="Rectangle: Rounded Corners 80">
                <a:extLst>
                  <a:ext uri="{FF2B5EF4-FFF2-40B4-BE49-F238E27FC236}">
                    <a16:creationId xmlns:a16="http://schemas.microsoft.com/office/drawing/2014/main" id="{64248137-02A9-32E1-C68B-9AC47BB250A9}"/>
                  </a:ext>
                </a:extLst>
              </p:cNvPr>
              <p:cNvSpPr/>
              <p:nvPr/>
            </p:nvSpPr>
            <p:spPr>
              <a:xfrm>
                <a:off x="1555225" y="3347268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02" name="Rectangle: Rounded Corners 80">
                <a:extLst>
                  <a:ext uri="{FF2B5EF4-FFF2-40B4-BE49-F238E27FC236}">
                    <a16:creationId xmlns:a16="http://schemas.microsoft.com/office/drawing/2014/main" id="{CDBCDEEE-0A29-FCE7-0536-44602A9D822E}"/>
                  </a:ext>
                </a:extLst>
              </p:cNvPr>
              <p:cNvSpPr/>
              <p:nvPr/>
            </p:nvSpPr>
            <p:spPr>
              <a:xfrm>
                <a:off x="1498775" y="3611365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03" name="Rectangle: Rounded Corners 80">
                <a:extLst>
                  <a:ext uri="{FF2B5EF4-FFF2-40B4-BE49-F238E27FC236}">
                    <a16:creationId xmlns:a16="http://schemas.microsoft.com/office/drawing/2014/main" id="{5E3D35BD-3806-427A-A0A1-FAC6BDADA210}"/>
                  </a:ext>
                </a:extLst>
              </p:cNvPr>
              <p:cNvSpPr/>
              <p:nvPr/>
            </p:nvSpPr>
            <p:spPr>
              <a:xfrm>
                <a:off x="1546844" y="3929225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FDF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04" name="Rectangle: Rounded Corners 80">
                <a:extLst>
                  <a:ext uri="{FF2B5EF4-FFF2-40B4-BE49-F238E27FC236}">
                    <a16:creationId xmlns:a16="http://schemas.microsoft.com/office/drawing/2014/main" id="{B1B1CE9E-4FE7-439E-7940-D8C3B99E92D4}"/>
                  </a:ext>
                </a:extLst>
              </p:cNvPr>
              <p:cNvSpPr/>
              <p:nvPr/>
            </p:nvSpPr>
            <p:spPr>
              <a:xfrm>
                <a:off x="1283224" y="4439198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EBF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05" name="Rectangle: Rounded Corners 80">
                <a:extLst>
                  <a:ext uri="{FF2B5EF4-FFF2-40B4-BE49-F238E27FC236}">
                    <a16:creationId xmlns:a16="http://schemas.microsoft.com/office/drawing/2014/main" id="{DC41D43F-3B14-BC77-E8BA-B681C18F4296}"/>
                  </a:ext>
                </a:extLst>
              </p:cNvPr>
              <p:cNvSpPr/>
              <p:nvPr/>
            </p:nvSpPr>
            <p:spPr>
              <a:xfrm>
                <a:off x="1570385" y="4619907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EBF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06" name="Rectangle: Rounded Corners 80">
                <a:extLst>
                  <a:ext uri="{FF2B5EF4-FFF2-40B4-BE49-F238E27FC236}">
                    <a16:creationId xmlns:a16="http://schemas.microsoft.com/office/drawing/2014/main" id="{25C6B897-53B7-9D51-63C2-EB07C991359B}"/>
                  </a:ext>
                </a:extLst>
              </p:cNvPr>
              <p:cNvSpPr/>
              <p:nvPr/>
            </p:nvSpPr>
            <p:spPr>
              <a:xfrm>
                <a:off x="2083880" y="3179181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07" name="Rectangle: Rounded Corners 80">
                <a:extLst>
                  <a:ext uri="{FF2B5EF4-FFF2-40B4-BE49-F238E27FC236}">
                    <a16:creationId xmlns:a16="http://schemas.microsoft.com/office/drawing/2014/main" id="{4D073E78-6926-958B-53E5-7937016560C9}"/>
                  </a:ext>
                </a:extLst>
              </p:cNvPr>
              <p:cNvSpPr/>
              <p:nvPr/>
            </p:nvSpPr>
            <p:spPr>
              <a:xfrm>
                <a:off x="1895029" y="4072387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FDF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08" name="Rectangle: Rounded Corners 80">
                <a:extLst>
                  <a:ext uri="{FF2B5EF4-FFF2-40B4-BE49-F238E27FC236}">
                    <a16:creationId xmlns:a16="http://schemas.microsoft.com/office/drawing/2014/main" id="{9A615137-CF99-2885-0167-13E4E5829CC4}"/>
                  </a:ext>
                </a:extLst>
              </p:cNvPr>
              <p:cNvSpPr/>
              <p:nvPr/>
            </p:nvSpPr>
            <p:spPr>
              <a:xfrm>
                <a:off x="1784243" y="3009524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63F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09" name="Rectangle: Rounded Corners 80">
                <a:extLst>
                  <a:ext uri="{FF2B5EF4-FFF2-40B4-BE49-F238E27FC236}">
                    <a16:creationId xmlns:a16="http://schemas.microsoft.com/office/drawing/2014/main" id="{2F86FDB6-EDF2-04F0-F0F9-90589E5DFC16}"/>
                  </a:ext>
                </a:extLst>
              </p:cNvPr>
              <p:cNvSpPr/>
              <p:nvPr/>
            </p:nvSpPr>
            <p:spPr>
              <a:xfrm>
                <a:off x="1564034" y="2463714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8BBD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10" name="Rectangle: Rounded Corners 80">
                <a:extLst>
                  <a:ext uri="{FF2B5EF4-FFF2-40B4-BE49-F238E27FC236}">
                    <a16:creationId xmlns:a16="http://schemas.microsoft.com/office/drawing/2014/main" id="{6D5F0444-C533-1655-BAC1-BC820A722068}"/>
                  </a:ext>
                </a:extLst>
              </p:cNvPr>
              <p:cNvSpPr/>
              <p:nvPr/>
            </p:nvSpPr>
            <p:spPr>
              <a:xfrm>
                <a:off x="2334055" y="3993842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EBF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11" name="Rectangle: Rounded Corners 80">
                <a:extLst>
                  <a:ext uri="{FF2B5EF4-FFF2-40B4-BE49-F238E27FC236}">
                    <a16:creationId xmlns:a16="http://schemas.microsoft.com/office/drawing/2014/main" id="{497AED01-77C9-FEBD-883E-C94B7FF4D374}"/>
                  </a:ext>
                </a:extLst>
              </p:cNvPr>
              <p:cNvSpPr/>
              <p:nvPr/>
            </p:nvSpPr>
            <p:spPr>
              <a:xfrm>
                <a:off x="2319467" y="3403003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12" name="Rectangle: Rounded Corners 80">
                <a:extLst>
                  <a:ext uri="{FF2B5EF4-FFF2-40B4-BE49-F238E27FC236}">
                    <a16:creationId xmlns:a16="http://schemas.microsoft.com/office/drawing/2014/main" id="{EDFBA8C0-F946-5E88-2EE0-B567D2C74F31}"/>
                  </a:ext>
                </a:extLst>
              </p:cNvPr>
              <p:cNvSpPr/>
              <p:nvPr/>
            </p:nvSpPr>
            <p:spPr>
              <a:xfrm>
                <a:off x="2379298" y="3678085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13" name="Rectangle: Rounded Corners 80">
                <a:extLst>
                  <a:ext uri="{FF2B5EF4-FFF2-40B4-BE49-F238E27FC236}">
                    <a16:creationId xmlns:a16="http://schemas.microsoft.com/office/drawing/2014/main" id="{D0EA0A29-FD84-1758-02B1-6B2879E5A0AC}"/>
                  </a:ext>
                </a:extLst>
              </p:cNvPr>
              <p:cNvSpPr/>
              <p:nvPr/>
            </p:nvSpPr>
            <p:spPr>
              <a:xfrm>
                <a:off x="2819194" y="4281096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FC8F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14" name="Rectangle: Rounded Corners 80">
                <a:extLst>
                  <a:ext uri="{FF2B5EF4-FFF2-40B4-BE49-F238E27FC236}">
                    <a16:creationId xmlns:a16="http://schemas.microsoft.com/office/drawing/2014/main" id="{51FD1AD9-AE24-A631-E109-DAC2723B4430}"/>
                  </a:ext>
                </a:extLst>
              </p:cNvPr>
              <p:cNvSpPr/>
              <p:nvPr/>
            </p:nvSpPr>
            <p:spPr>
              <a:xfrm>
                <a:off x="2829790" y="4496548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FB90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15" name="Rectangle: Rounded Corners 80">
                <a:extLst>
                  <a:ext uri="{FF2B5EF4-FFF2-40B4-BE49-F238E27FC236}">
                    <a16:creationId xmlns:a16="http://schemas.microsoft.com/office/drawing/2014/main" id="{7494B7D5-3573-49BD-4320-5295AC02F5DC}"/>
                  </a:ext>
                </a:extLst>
              </p:cNvPr>
              <p:cNvSpPr/>
              <p:nvPr/>
            </p:nvSpPr>
            <p:spPr>
              <a:xfrm>
                <a:off x="2622188" y="4710081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FB90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16" name="Rectangle: Rounded Corners 80">
                <a:extLst>
                  <a:ext uri="{FF2B5EF4-FFF2-40B4-BE49-F238E27FC236}">
                    <a16:creationId xmlns:a16="http://schemas.microsoft.com/office/drawing/2014/main" id="{77E1D644-420C-692C-627E-66C3A54F7666}"/>
                  </a:ext>
                </a:extLst>
              </p:cNvPr>
              <p:cNvSpPr/>
              <p:nvPr/>
            </p:nvSpPr>
            <p:spPr>
              <a:xfrm>
                <a:off x="1947105" y="5098649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FC8F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17" name="Rectangle: Rounded Corners 80">
                <a:extLst>
                  <a:ext uri="{FF2B5EF4-FFF2-40B4-BE49-F238E27FC236}">
                    <a16:creationId xmlns:a16="http://schemas.microsoft.com/office/drawing/2014/main" id="{B9AC30BF-644A-03D3-57B3-C712765F2A90}"/>
                  </a:ext>
                </a:extLst>
              </p:cNvPr>
              <p:cNvSpPr/>
              <p:nvPr/>
            </p:nvSpPr>
            <p:spPr>
              <a:xfrm>
                <a:off x="2241661" y="4813652"/>
                <a:ext cx="294557" cy="166773"/>
              </a:xfrm>
              <a:prstGeom prst="roundRect">
                <a:avLst>
                  <a:gd name="adj" fmla="val 7941"/>
                </a:avLst>
              </a:prstGeom>
              <a:solidFill>
                <a:srgbClr val="FC8F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18" name="Ellipse 1517">
                <a:extLst>
                  <a:ext uri="{FF2B5EF4-FFF2-40B4-BE49-F238E27FC236}">
                    <a16:creationId xmlns:a16="http://schemas.microsoft.com/office/drawing/2014/main" id="{6EEFF515-5BF5-0F33-8690-5DDA8F30D7D1}"/>
                  </a:ext>
                </a:extLst>
              </p:cNvPr>
              <p:cNvSpPr/>
              <p:nvPr/>
            </p:nvSpPr>
            <p:spPr>
              <a:xfrm>
                <a:off x="3830289" y="2803695"/>
                <a:ext cx="166422" cy="186621"/>
              </a:xfrm>
              <a:prstGeom prst="ellipse">
                <a:avLst/>
              </a:prstGeom>
              <a:solidFill>
                <a:srgbClr val="2184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9" name="Ellipse 1518">
                <a:extLst>
                  <a:ext uri="{FF2B5EF4-FFF2-40B4-BE49-F238E27FC236}">
                    <a16:creationId xmlns:a16="http://schemas.microsoft.com/office/drawing/2014/main" id="{ACC7D69B-C61E-C8DF-E295-6E474F718FA0}"/>
                  </a:ext>
                </a:extLst>
              </p:cNvPr>
              <p:cNvSpPr/>
              <p:nvPr/>
            </p:nvSpPr>
            <p:spPr>
              <a:xfrm>
                <a:off x="4184088" y="2813386"/>
                <a:ext cx="166422" cy="186621"/>
              </a:xfrm>
              <a:prstGeom prst="ellipse">
                <a:avLst/>
              </a:prstGeom>
              <a:solidFill>
                <a:srgbClr val="03CAA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0" name="Ellipse 1519">
                <a:extLst>
                  <a:ext uri="{FF2B5EF4-FFF2-40B4-BE49-F238E27FC236}">
                    <a16:creationId xmlns:a16="http://schemas.microsoft.com/office/drawing/2014/main" id="{EA26C8BA-D81B-D8B3-6BFD-5709E0241451}"/>
                  </a:ext>
                </a:extLst>
              </p:cNvPr>
              <p:cNvSpPr/>
              <p:nvPr/>
            </p:nvSpPr>
            <p:spPr>
              <a:xfrm>
                <a:off x="4642574" y="2720076"/>
                <a:ext cx="166422" cy="186621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1" name="Ellipse 1520">
                <a:extLst>
                  <a:ext uri="{FF2B5EF4-FFF2-40B4-BE49-F238E27FC236}">
                    <a16:creationId xmlns:a16="http://schemas.microsoft.com/office/drawing/2014/main" id="{06E4357E-BD69-2B75-1852-D73D4FE9B66E}"/>
                  </a:ext>
                </a:extLst>
              </p:cNvPr>
              <p:cNvSpPr/>
              <p:nvPr/>
            </p:nvSpPr>
            <p:spPr>
              <a:xfrm>
                <a:off x="3729909" y="3282148"/>
                <a:ext cx="166422" cy="186621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2" name="Ellipse 1521">
                <a:extLst>
                  <a:ext uri="{FF2B5EF4-FFF2-40B4-BE49-F238E27FC236}">
                    <a16:creationId xmlns:a16="http://schemas.microsoft.com/office/drawing/2014/main" id="{C54A99CF-39E7-68F4-24C8-603514437591}"/>
                  </a:ext>
                </a:extLst>
              </p:cNvPr>
              <p:cNvSpPr/>
              <p:nvPr/>
            </p:nvSpPr>
            <p:spPr>
              <a:xfrm>
                <a:off x="4998976" y="3310219"/>
                <a:ext cx="166422" cy="186621"/>
              </a:xfrm>
              <a:prstGeom prst="ellipse">
                <a:avLst/>
              </a:prstGeom>
              <a:solidFill>
                <a:srgbClr val="38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3" name="Ellipse 1522">
                <a:extLst>
                  <a:ext uri="{FF2B5EF4-FFF2-40B4-BE49-F238E27FC236}">
                    <a16:creationId xmlns:a16="http://schemas.microsoft.com/office/drawing/2014/main" id="{712561BB-11D0-D9D3-71E3-D3C2487C8B7C}"/>
                  </a:ext>
                </a:extLst>
              </p:cNvPr>
              <p:cNvSpPr/>
              <p:nvPr/>
            </p:nvSpPr>
            <p:spPr>
              <a:xfrm>
                <a:off x="3729908" y="3858900"/>
                <a:ext cx="166422" cy="186621"/>
              </a:xfrm>
              <a:prstGeom prst="ellipse">
                <a:avLst/>
              </a:prstGeom>
              <a:solidFill>
                <a:srgbClr val="F2E7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4" name="Ellipse 1523">
                <a:extLst>
                  <a:ext uri="{FF2B5EF4-FFF2-40B4-BE49-F238E27FC236}">
                    <a16:creationId xmlns:a16="http://schemas.microsoft.com/office/drawing/2014/main" id="{19611EDB-F6AE-2700-1ED8-71B0004935C6}"/>
                  </a:ext>
                </a:extLst>
              </p:cNvPr>
              <p:cNvSpPr/>
              <p:nvPr/>
            </p:nvSpPr>
            <p:spPr>
              <a:xfrm>
                <a:off x="4017666" y="4223508"/>
                <a:ext cx="166422" cy="186621"/>
              </a:xfrm>
              <a:prstGeom prst="ellipse">
                <a:avLst/>
              </a:prstGeom>
              <a:solidFill>
                <a:srgbClr val="D2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5" name="Ellipse 1524">
                <a:extLst>
                  <a:ext uri="{FF2B5EF4-FFF2-40B4-BE49-F238E27FC236}">
                    <a16:creationId xmlns:a16="http://schemas.microsoft.com/office/drawing/2014/main" id="{B444EAD9-D377-C75A-D5C4-9E139317C5E6}"/>
                  </a:ext>
                </a:extLst>
              </p:cNvPr>
              <p:cNvSpPr/>
              <p:nvPr/>
            </p:nvSpPr>
            <p:spPr>
              <a:xfrm>
                <a:off x="4321580" y="4373095"/>
                <a:ext cx="166422" cy="186621"/>
              </a:xfrm>
              <a:prstGeom prst="ellipse">
                <a:avLst/>
              </a:prstGeom>
              <a:solidFill>
                <a:srgbClr val="F3F00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6" name="Ellipse 1525">
                <a:extLst>
                  <a:ext uri="{FF2B5EF4-FFF2-40B4-BE49-F238E27FC236}">
                    <a16:creationId xmlns:a16="http://schemas.microsoft.com/office/drawing/2014/main" id="{620244EC-853B-97D6-FD2E-D9C48C31C430}"/>
                  </a:ext>
                </a:extLst>
              </p:cNvPr>
              <p:cNvSpPr/>
              <p:nvPr/>
            </p:nvSpPr>
            <p:spPr>
              <a:xfrm>
                <a:off x="4395356" y="4675600"/>
                <a:ext cx="166422" cy="186621"/>
              </a:xfrm>
              <a:prstGeom prst="ellipse">
                <a:avLst/>
              </a:prstGeom>
              <a:solidFill>
                <a:srgbClr val="D9600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7" name="Ellipse 1526">
                <a:extLst>
                  <a:ext uri="{FF2B5EF4-FFF2-40B4-BE49-F238E27FC236}">
                    <a16:creationId xmlns:a16="http://schemas.microsoft.com/office/drawing/2014/main" id="{500F4C60-17AF-0CE0-C822-D0520414236E}"/>
                  </a:ext>
                </a:extLst>
              </p:cNvPr>
              <p:cNvSpPr/>
              <p:nvPr/>
            </p:nvSpPr>
            <p:spPr>
              <a:xfrm>
                <a:off x="4959636" y="4282496"/>
                <a:ext cx="166422" cy="186621"/>
              </a:xfrm>
              <a:prstGeom prst="ellipse">
                <a:avLst/>
              </a:prstGeom>
              <a:solidFill>
                <a:srgbClr val="F04A0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8" name="Ellipse 1527">
                <a:extLst>
                  <a:ext uri="{FF2B5EF4-FFF2-40B4-BE49-F238E27FC236}">
                    <a16:creationId xmlns:a16="http://schemas.microsoft.com/office/drawing/2014/main" id="{D0246291-E9D7-AE04-4286-90F16E9E5336}"/>
                  </a:ext>
                </a:extLst>
              </p:cNvPr>
              <p:cNvSpPr/>
              <p:nvPr/>
            </p:nvSpPr>
            <p:spPr>
              <a:xfrm>
                <a:off x="5051905" y="3762629"/>
                <a:ext cx="166422" cy="186621"/>
              </a:xfrm>
              <a:prstGeom prst="ellipse">
                <a:avLst/>
              </a:prstGeom>
              <a:solidFill>
                <a:srgbClr val="D2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9" name="Ellipse 1528">
                <a:extLst>
                  <a:ext uri="{FF2B5EF4-FFF2-40B4-BE49-F238E27FC236}">
                    <a16:creationId xmlns:a16="http://schemas.microsoft.com/office/drawing/2014/main" id="{8211CA54-D40D-6E6F-DB75-C0F0590A1C6E}"/>
                  </a:ext>
                </a:extLst>
              </p:cNvPr>
              <p:cNvSpPr/>
              <p:nvPr/>
            </p:nvSpPr>
            <p:spPr>
              <a:xfrm>
                <a:off x="3109244" y="2906698"/>
                <a:ext cx="166422" cy="186621"/>
              </a:xfrm>
              <a:prstGeom prst="ellipse">
                <a:avLst/>
              </a:prstGeom>
              <a:solidFill>
                <a:srgbClr val="0228D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0" name="Ellipse 1529">
                <a:extLst>
                  <a:ext uri="{FF2B5EF4-FFF2-40B4-BE49-F238E27FC236}">
                    <a16:creationId xmlns:a16="http://schemas.microsoft.com/office/drawing/2014/main" id="{9D426880-59D9-23E9-F6E5-2C59CDE389BC}"/>
                  </a:ext>
                </a:extLst>
              </p:cNvPr>
              <p:cNvSpPr/>
              <p:nvPr/>
            </p:nvSpPr>
            <p:spPr>
              <a:xfrm>
                <a:off x="3525039" y="1985996"/>
                <a:ext cx="166422" cy="186621"/>
              </a:xfrm>
              <a:prstGeom prst="ellipse">
                <a:avLst/>
              </a:prstGeom>
              <a:solidFill>
                <a:srgbClr val="2184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1" name="Ellipse 1530">
                <a:extLst>
                  <a:ext uri="{FF2B5EF4-FFF2-40B4-BE49-F238E27FC236}">
                    <a16:creationId xmlns:a16="http://schemas.microsoft.com/office/drawing/2014/main" id="{2E719D4B-AAEC-222F-0C04-30D77213CFAC}"/>
                  </a:ext>
                </a:extLst>
              </p:cNvPr>
              <p:cNvSpPr/>
              <p:nvPr/>
            </p:nvSpPr>
            <p:spPr>
              <a:xfrm>
                <a:off x="3961686" y="2966742"/>
                <a:ext cx="166422" cy="186621"/>
              </a:xfrm>
              <a:prstGeom prst="ellipse">
                <a:avLst/>
              </a:prstGeom>
              <a:solidFill>
                <a:srgbClr val="03CAA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2" name="Ellipse 1531">
                <a:extLst>
                  <a:ext uri="{FF2B5EF4-FFF2-40B4-BE49-F238E27FC236}">
                    <a16:creationId xmlns:a16="http://schemas.microsoft.com/office/drawing/2014/main" id="{552DF212-E1FD-9838-C042-1FE31D318756}"/>
                  </a:ext>
                </a:extLst>
              </p:cNvPr>
              <p:cNvSpPr/>
              <p:nvPr/>
            </p:nvSpPr>
            <p:spPr>
              <a:xfrm>
                <a:off x="4005789" y="2696116"/>
                <a:ext cx="166422" cy="186621"/>
              </a:xfrm>
              <a:prstGeom prst="ellipse">
                <a:avLst/>
              </a:prstGeom>
              <a:solidFill>
                <a:srgbClr val="2184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3" name="Ellipse 1532">
                <a:extLst>
                  <a:ext uri="{FF2B5EF4-FFF2-40B4-BE49-F238E27FC236}">
                    <a16:creationId xmlns:a16="http://schemas.microsoft.com/office/drawing/2014/main" id="{D8EB76EF-351E-7710-6A3A-CF25D4875874}"/>
                  </a:ext>
                </a:extLst>
              </p:cNvPr>
              <p:cNvSpPr/>
              <p:nvPr/>
            </p:nvSpPr>
            <p:spPr>
              <a:xfrm>
                <a:off x="3734151" y="3054547"/>
                <a:ext cx="166422" cy="186621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4" name="Ellipse 1533">
                <a:extLst>
                  <a:ext uri="{FF2B5EF4-FFF2-40B4-BE49-F238E27FC236}">
                    <a16:creationId xmlns:a16="http://schemas.microsoft.com/office/drawing/2014/main" id="{0A34A9BB-765B-CFDB-FAED-8FF9B7567DDC}"/>
                  </a:ext>
                </a:extLst>
              </p:cNvPr>
              <p:cNvSpPr/>
              <p:nvPr/>
            </p:nvSpPr>
            <p:spPr>
              <a:xfrm>
                <a:off x="4862826" y="2906698"/>
                <a:ext cx="166422" cy="186621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5" name="Ellipse 1534">
                <a:extLst>
                  <a:ext uri="{FF2B5EF4-FFF2-40B4-BE49-F238E27FC236}">
                    <a16:creationId xmlns:a16="http://schemas.microsoft.com/office/drawing/2014/main" id="{EEB99B7A-6EA6-6BFB-888C-1D9E7F6320AC}"/>
                  </a:ext>
                </a:extLst>
              </p:cNvPr>
              <p:cNvSpPr/>
              <p:nvPr/>
            </p:nvSpPr>
            <p:spPr>
              <a:xfrm>
                <a:off x="4832555" y="3139495"/>
                <a:ext cx="166422" cy="186621"/>
              </a:xfrm>
              <a:prstGeom prst="ellipse">
                <a:avLst/>
              </a:prstGeom>
              <a:solidFill>
                <a:srgbClr val="38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6" name="Ellipse 1535">
                <a:extLst>
                  <a:ext uri="{FF2B5EF4-FFF2-40B4-BE49-F238E27FC236}">
                    <a16:creationId xmlns:a16="http://schemas.microsoft.com/office/drawing/2014/main" id="{C493975D-D6C2-A634-3182-0781D4D3C1BE}"/>
                  </a:ext>
                </a:extLst>
              </p:cNvPr>
              <p:cNvSpPr/>
              <p:nvPr/>
            </p:nvSpPr>
            <p:spPr>
              <a:xfrm>
                <a:off x="4638349" y="2961237"/>
                <a:ext cx="166422" cy="186621"/>
              </a:xfrm>
              <a:prstGeom prst="ellipse">
                <a:avLst/>
              </a:prstGeom>
              <a:solidFill>
                <a:srgbClr val="38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7" name="Ellipse 1536">
                <a:extLst>
                  <a:ext uri="{FF2B5EF4-FFF2-40B4-BE49-F238E27FC236}">
                    <a16:creationId xmlns:a16="http://schemas.microsoft.com/office/drawing/2014/main" id="{5D14631F-7EC7-042D-ED92-6012A782E789}"/>
                  </a:ext>
                </a:extLst>
              </p:cNvPr>
              <p:cNvSpPr/>
              <p:nvPr/>
            </p:nvSpPr>
            <p:spPr>
              <a:xfrm>
                <a:off x="3691460" y="3570524"/>
                <a:ext cx="166422" cy="186621"/>
              </a:xfrm>
              <a:prstGeom prst="ellipse">
                <a:avLst/>
              </a:prstGeom>
              <a:solidFill>
                <a:srgbClr val="38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8" name="Ellipse 1537">
                <a:extLst>
                  <a:ext uri="{FF2B5EF4-FFF2-40B4-BE49-F238E27FC236}">
                    <a16:creationId xmlns:a16="http://schemas.microsoft.com/office/drawing/2014/main" id="{998116BA-D5D2-31ED-2B71-86DBB5224081}"/>
                  </a:ext>
                </a:extLst>
              </p:cNvPr>
              <p:cNvSpPr/>
              <p:nvPr/>
            </p:nvSpPr>
            <p:spPr>
              <a:xfrm>
                <a:off x="3831616" y="4090307"/>
                <a:ext cx="166422" cy="186621"/>
              </a:xfrm>
              <a:prstGeom prst="ellipse">
                <a:avLst/>
              </a:prstGeom>
              <a:solidFill>
                <a:srgbClr val="D2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9" name="Ellipse 1538">
                <a:extLst>
                  <a:ext uri="{FF2B5EF4-FFF2-40B4-BE49-F238E27FC236}">
                    <a16:creationId xmlns:a16="http://schemas.microsoft.com/office/drawing/2014/main" id="{D9C1FADE-4523-420E-BE2D-07736E221D44}"/>
                  </a:ext>
                </a:extLst>
              </p:cNvPr>
              <p:cNvSpPr/>
              <p:nvPr/>
            </p:nvSpPr>
            <p:spPr>
              <a:xfrm>
                <a:off x="4232605" y="4180906"/>
                <a:ext cx="166422" cy="186621"/>
              </a:xfrm>
              <a:prstGeom prst="ellipse">
                <a:avLst/>
              </a:prstGeom>
              <a:solidFill>
                <a:srgbClr val="F3F00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0" name="Ellipse 1539">
                <a:extLst>
                  <a:ext uri="{FF2B5EF4-FFF2-40B4-BE49-F238E27FC236}">
                    <a16:creationId xmlns:a16="http://schemas.microsoft.com/office/drawing/2014/main" id="{BA4E4691-037F-2241-F935-EB2AE338949F}"/>
                  </a:ext>
                </a:extLst>
              </p:cNvPr>
              <p:cNvSpPr/>
              <p:nvPr/>
            </p:nvSpPr>
            <p:spPr>
              <a:xfrm>
                <a:off x="4653859" y="4410129"/>
                <a:ext cx="166422" cy="186621"/>
              </a:xfrm>
              <a:prstGeom prst="ellipse">
                <a:avLst/>
              </a:prstGeom>
              <a:solidFill>
                <a:srgbClr val="D9600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1" name="Ellipse 1540">
                <a:extLst>
                  <a:ext uri="{FF2B5EF4-FFF2-40B4-BE49-F238E27FC236}">
                    <a16:creationId xmlns:a16="http://schemas.microsoft.com/office/drawing/2014/main" id="{6D15C18D-F33F-7061-6DC4-F301E1C8B0D5}"/>
                  </a:ext>
                </a:extLst>
              </p:cNvPr>
              <p:cNvSpPr/>
              <p:nvPr/>
            </p:nvSpPr>
            <p:spPr>
              <a:xfrm>
                <a:off x="4963153" y="4073957"/>
                <a:ext cx="166422" cy="186621"/>
              </a:xfrm>
              <a:prstGeom prst="ellipse">
                <a:avLst/>
              </a:prstGeom>
              <a:solidFill>
                <a:srgbClr val="D9600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2" name="Ellipse 1541">
                <a:extLst>
                  <a:ext uri="{FF2B5EF4-FFF2-40B4-BE49-F238E27FC236}">
                    <a16:creationId xmlns:a16="http://schemas.microsoft.com/office/drawing/2014/main" id="{FA305186-EFE6-A154-375B-125F36DD8D5D}"/>
                  </a:ext>
                </a:extLst>
              </p:cNvPr>
              <p:cNvSpPr/>
              <p:nvPr/>
            </p:nvSpPr>
            <p:spPr>
              <a:xfrm rot="21106369">
                <a:off x="5023218" y="3506806"/>
                <a:ext cx="166422" cy="186621"/>
              </a:xfrm>
              <a:prstGeom prst="ellipse">
                <a:avLst/>
              </a:prstGeom>
              <a:solidFill>
                <a:srgbClr val="38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3" name="Ellipse 1542">
                <a:extLst>
                  <a:ext uri="{FF2B5EF4-FFF2-40B4-BE49-F238E27FC236}">
                    <a16:creationId xmlns:a16="http://schemas.microsoft.com/office/drawing/2014/main" id="{5F6C1815-EEC9-37BC-37B9-06493F62BC36}"/>
                  </a:ext>
                </a:extLst>
              </p:cNvPr>
              <p:cNvSpPr/>
              <p:nvPr/>
            </p:nvSpPr>
            <p:spPr>
              <a:xfrm>
                <a:off x="4476152" y="2795876"/>
                <a:ext cx="166422" cy="186621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4" name="Ellipse 1543">
                <a:extLst>
                  <a:ext uri="{FF2B5EF4-FFF2-40B4-BE49-F238E27FC236}">
                    <a16:creationId xmlns:a16="http://schemas.microsoft.com/office/drawing/2014/main" id="{2C844F27-8441-0B89-3609-501E8A58162A}"/>
                  </a:ext>
                </a:extLst>
              </p:cNvPr>
              <p:cNvSpPr/>
              <p:nvPr/>
            </p:nvSpPr>
            <p:spPr>
              <a:xfrm>
                <a:off x="4311544" y="2564217"/>
                <a:ext cx="166422" cy="186621"/>
              </a:xfrm>
              <a:prstGeom prst="ellipse">
                <a:avLst/>
              </a:prstGeom>
              <a:solidFill>
                <a:srgbClr val="2184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5" name="Ellipse 1544">
                <a:extLst>
                  <a:ext uri="{FF2B5EF4-FFF2-40B4-BE49-F238E27FC236}">
                    <a16:creationId xmlns:a16="http://schemas.microsoft.com/office/drawing/2014/main" id="{F7A3A6E8-1966-F444-AA7D-4044AB90073A}"/>
                  </a:ext>
                </a:extLst>
              </p:cNvPr>
              <p:cNvSpPr/>
              <p:nvPr/>
            </p:nvSpPr>
            <p:spPr>
              <a:xfrm>
                <a:off x="4344755" y="2717292"/>
                <a:ext cx="166422" cy="186621"/>
              </a:xfrm>
              <a:prstGeom prst="ellipse">
                <a:avLst/>
              </a:prstGeom>
              <a:solidFill>
                <a:srgbClr val="03CAA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6" name="Ellipse 1545">
                <a:extLst>
                  <a:ext uri="{FF2B5EF4-FFF2-40B4-BE49-F238E27FC236}">
                    <a16:creationId xmlns:a16="http://schemas.microsoft.com/office/drawing/2014/main" id="{CBA255F5-D859-4EF5-47F7-A25C1C825239}"/>
                  </a:ext>
                </a:extLst>
              </p:cNvPr>
              <p:cNvSpPr/>
              <p:nvPr/>
            </p:nvSpPr>
            <p:spPr>
              <a:xfrm>
                <a:off x="4811100" y="4325098"/>
                <a:ext cx="166422" cy="186621"/>
              </a:xfrm>
              <a:prstGeom prst="ellipse">
                <a:avLst/>
              </a:prstGeom>
              <a:solidFill>
                <a:srgbClr val="F04A0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7" name="Ellipse 1546">
                <a:extLst>
                  <a:ext uri="{FF2B5EF4-FFF2-40B4-BE49-F238E27FC236}">
                    <a16:creationId xmlns:a16="http://schemas.microsoft.com/office/drawing/2014/main" id="{5897F0C0-505C-DF50-CBDB-0B627E459021}"/>
                  </a:ext>
                </a:extLst>
              </p:cNvPr>
              <p:cNvSpPr/>
              <p:nvPr/>
            </p:nvSpPr>
            <p:spPr>
              <a:xfrm>
                <a:off x="5515045" y="2129203"/>
                <a:ext cx="166422" cy="186621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8" name="Ellipse 1547">
                <a:extLst>
                  <a:ext uri="{FF2B5EF4-FFF2-40B4-BE49-F238E27FC236}">
                    <a16:creationId xmlns:a16="http://schemas.microsoft.com/office/drawing/2014/main" id="{12FF140E-FC40-6367-9CD3-08E1DA6A0826}"/>
                  </a:ext>
                </a:extLst>
              </p:cNvPr>
              <p:cNvSpPr/>
              <p:nvPr/>
            </p:nvSpPr>
            <p:spPr>
              <a:xfrm>
                <a:off x="5350691" y="2696116"/>
                <a:ext cx="166422" cy="186621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9" name="Ellipse 1548">
                <a:extLst>
                  <a:ext uri="{FF2B5EF4-FFF2-40B4-BE49-F238E27FC236}">
                    <a16:creationId xmlns:a16="http://schemas.microsoft.com/office/drawing/2014/main" id="{4860826D-5F6E-B8C6-5782-2DB70656C33E}"/>
                  </a:ext>
                </a:extLst>
              </p:cNvPr>
              <p:cNvSpPr/>
              <p:nvPr/>
            </p:nvSpPr>
            <p:spPr>
              <a:xfrm>
                <a:off x="4487720" y="4274216"/>
                <a:ext cx="166422" cy="186621"/>
              </a:xfrm>
              <a:prstGeom prst="ellipse">
                <a:avLst/>
              </a:prstGeom>
              <a:solidFill>
                <a:srgbClr val="D9600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0" name="Ellipse 1549">
                <a:extLst>
                  <a:ext uri="{FF2B5EF4-FFF2-40B4-BE49-F238E27FC236}">
                    <a16:creationId xmlns:a16="http://schemas.microsoft.com/office/drawing/2014/main" id="{C2A4C921-0706-9E3B-B5C5-70D56B6AE98C}"/>
                  </a:ext>
                </a:extLst>
              </p:cNvPr>
              <p:cNvSpPr/>
              <p:nvPr/>
            </p:nvSpPr>
            <p:spPr>
              <a:xfrm>
                <a:off x="3441828" y="3153362"/>
                <a:ext cx="166422" cy="186621"/>
              </a:xfrm>
              <a:prstGeom prst="ellipse">
                <a:avLst/>
              </a:prstGeom>
              <a:solidFill>
                <a:srgbClr val="03CAA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1" name="Ellipse 1550">
                <a:extLst>
                  <a:ext uri="{FF2B5EF4-FFF2-40B4-BE49-F238E27FC236}">
                    <a16:creationId xmlns:a16="http://schemas.microsoft.com/office/drawing/2014/main" id="{0B9150FA-0B65-1394-5432-652C27C327D8}"/>
                  </a:ext>
                </a:extLst>
              </p:cNvPr>
              <p:cNvSpPr/>
              <p:nvPr/>
            </p:nvSpPr>
            <p:spPr>
              <a:xfrm>
                <a:off x="2890699" y="2315824"/>
                <a:ext cx="166422" cy="186621"/>
              </a:xfrm>
              <a:prstGeom prst="ellipse">
                <a:avLst/>
              </a:prstGeom>
              <a:solidFill>
                <a:srgbClr val="0228D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2" name="Ellipse 1551">
                <a:extLst>
                  <a:ext uri="{FF2B5EF4-FFF2-40B4-BE49-F238E27FC236}">
                    <a16:creationId xmlns:a16="http://schemas.microsoft.com/office/drawing/2014/main" id="{7B80DF2E-062A-B795-C78E-616F8EC53DE4}"/>
                  </a:ext>
                </a:extLst>
              </p:cNvPr>
              <p:cNvSpPr/>
              <p:nvPr/>
            </p:nvSpPr>
            <p:spPr>
              <a:xfrm>
                <a:off x="3693603" y="2479904"/>
                <a:ext cx="166422" cy="186621"/>
              </a:xfrm>
              <a:prstGeom prst="ellipse">
                <a:avLst/>
              </a:prstGeom>
              <a:solidFill>
                <a:srgbClr val="2184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3" name="Ellipse 1552">
                <a:extLst>
                  <a:ext uri="{FF2B5EF4-FFF2-40B4-BE49-F238E27FC236}">
                    <a16:creationId xmlns:a16="http://schemas.microsoft.com/office/drawing/2014/main" id="{6F9CA4DE-B83B-C5E1-FC3B-0947FC375C38}"/>
                  </a:ext>
                </a:extLst>
              </p:cNvPr>
              <p:cNvSpPr/>
              <p:nvPr/>
            </p:nvSpPr>
            <p:spPr>
              <a:xfrm>
                <a:off x="2927161" y="4422957"/>
                <a:ext cx="166422" cy="186621"/>
              </a:xfrm>
              <a:prstGeom prst="ellipse">
                <a:avLst/>
              </a:prstGeom>
              <a:solidFill>
                <a:srgbClr val="38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4" name="Ellipse 1553">
                <a:extLst>
                  <a:ext uri="{FF2B5EF4-FFF2-40B4-BE49-F238E27FC236}">
                    <a16:creationId xmlns:a16="http://schemas.microsoft.com/office/drawing/2014/main" id="{9FCC235A-66A8-F810-AF9E-DAD15305DD21}"/>
                  </a:ext>
                </a:extLst>
              </p:cNvPr>
              <p:cNvSpPr/>
              <p:nvPr/>
            </p:nvSpPr>
            <p:spPr>
              <a:xfrm>
                <a:off x="3313308" y="3765526"/>
                <a:ext cx="166422" cy="186621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5" name="Ellipse 1554">
                <a:extLst>
                  <a:ext uri="{FF2B5EF4-FFF2-40B4-BE49-F238E27FC236}">
                    <a16:creationId xmlns:a16="http://schemas.microsoft.com/office/drawing/2014/main" id="{080ECA3B-2346-E5B1-2A6C-B95C39C8A7E2}"/>
                  </a:ext>
                </a:extLst>
              </p:cNvPr>
              <p:cNvSpPr/>
              <p:nvPr/>
            </p:nvSpPr>
            <p:spPr>
              <a:xfrm>
                <a:off x="4913259" y="1850346"/>
                <a:ext cx="166422" cy="186621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6" name="Ellipse 1555">
                <a:extLst>
                  <a:ext uri="{FF2B5EF4-FFF2-40B4-BE49-F238E27FC236}">
                    <a16:creationId xmlns:a16="http://schemas.microsoft.com/office/drawing/2014/main" id="{555B57DB-D181-3F4B-CF95-0787048918BB}"/>
                  </a:ext>
                </a:extLst>
              </p:cNvPr>
              <p:cNvSpPr/>
              <p:nvPr/>
            </p:nvSpPr>
            <p:spPr>
              <a:xfrm>
                <a:off x="5254169" y="2970821"/>
                <a:ext cx="166422" cy="186621"/>
              </a:xfrm>
              <a:prstGeom prst="ellipse">
                <a:avLst/>
              </a:prstGeom>
              <a:solidFill>
                <a:srgbClr val="04FF6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7" name="Ellipse 1556">
                <a:extLst>
                  <a:ext uri="{FF2B5EF4-FFF2-40B4-BE49-F238E27FC236}">
                    <a16:creationId xmlns:a16="http://schemas.microsoft.com/office/drawing/2014/main" id="{3E584BB5-75FC-FFA8-1252-70EE082FD9A9}"/>
                  </a:ext>
                </a:extLst>
              </p:cNvPr>
              <p:cNvSpPr/>
              <p:nvPr/>
            </p:nvSpPr>
            <p:spPr>
              <a:xfrm>
                <a:off x="5302083" y="3952211"/>
                <a:ext cx="166422" cy="186621"/>
              </a:xfrm>
              <a:prstGeom prst="ellipse">
                <a:avLst/>
              </a:prstGeom>
              <a:solidFill>
                <a:srgbClr val="D2FC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8" name="Connecteur droit 1557">
                <a:extLst>
                  <a:ext uri="{FF2B5EF4-FFF2-40B4-BE49-F238E27FC236}">
                    <a16:creationId xmlns:a16="http://schemas.microsoft.com/office/drawing/2014/main" id="{31B843F6-4E3B-DECE-81B0-4D70A0CC8681}"/>
                  </a:ext>
                </a:extLst>
              </p:cNvPr>
              <p:cNvCxnSpPr>
                <a:cxnSpLocks/>
                <a:stCxn id="1521" idx="0"/>
                <a:endCxn id="1533" idx="4"/>
              </p:cNvCxnSpPr>
              <p:nvPr/>
            </p:nvCxnSpPr>
            <p:spPr>
              <a:xfrm flipV="1">
                <a:off x="3813120" y="3241168"/>
                <a:ext cx="4242" cy="409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9" name="Connecteur droit 1558">
                <a:extLst>
                  <a:ext uri="{FF2B5EF4-FFF2-40B4-BE49-F238E27FC236}">
                    <a16:creationId xmlns:a16="http://schemas.microsoft.com/office/drawing/2014/main" id="{489A7280-6B95-597C-CACB-9BB5AAEB27EF}"/>
                  </a:ext>
                </a:extLst>
              </p:cNvPr>
              <p:cNvCxnSpPr>
                <a:cxnSpLocks/>
                <a:stCxn id="1521" idx="2"/>
                <a:endCxn id="1550" idx="5"/>
              </p:cNvCxnSpPr>
              <p:nvPr/>
            </p:nvCxnSpPr>
            <p:spPr>
              <a:xfrm flipH="1" flipV="1">
                <a:off x="3583878" y="3312653"/>
                <a:ext cx="146031" cy="628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0" name="Connecteur droit 1559">
                <a:extLst>
                  <a:ext uri="{FF2B5EF4-FFF2-40B4-BE49-F238E27FC236}">
                    <a16:creationId xmlns:a16="http://schemas.microsoft.com/office/drawing/2014/main" id="{AE9FCA21-5907-2835-3E0F-8E5944FD394A}"/>
                  </a:ext>
                </a:extLst>
              </p:cNvPr>
              <p:cNvCxnSpPr>
                <a:cxnSpLocks/>
                <a:stCxn id="1537" idx="0"/>
                <a:endCxn id="1521" idx="4"/>
              </p:cNvCxnSpPr>
              <p:nvPr/>
            </p:nvCxnSpPr>
            <p:spPr>
              <a:xfrm flipV="1">
                <a:off x="3774671" y="3468769"/>
                <a:ext cx="38448" cy="1017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1" name="Connecteur droit 1560">
                <a:extLst>
                  <a:ext uri="{FF2B5EF4-FFF2-40B4-BE49-F238E27FC236}">
                    <a16:creationId xmlns:a16="http://schemas.microsoft.com/office/drawing/2014/main" id="{688991EC-8153-F7B0-009E-5251EF765313}"/>
                  </a:ext>
                </a:extLst>
              </p:cNvPr>
              <p:cNvCxnSpPr>
                <a:cxnSpLocks/>
                <a:stCxn id="1537" idx="4"/>
                <a:endCxn id="1523" idx="0"/>
              </p:cNvCxnSpPr>
              <p:nvPr/>
            </p:nvCxnSpPr>
            <p:spPr>
              <a:xfrm>
                <a:off x="3774671" y="3757145"/>
                <a:ext cx="38448" cy="1017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2" name="Connecteur droit 1561">
                <a:extLst>
                  <a:ext uri="{FF2B5EF4-FFF2-40B4-BE49-F238E27FC236}">
                    <a16:creationId xmlns:a16="http://schemas.microsoft.com/office/drawing/2014/main" id="{724E6061-4330-4D7F-3430-B45E78467338}"/>
                  </a:ext>
                </a:extLst>
              </p:cNvPr>
              <p:cNvCxnSpPr>
                <a:cxnSpLocks/>
                <a:stCxn id="1538" idx="1"/>
                <a:endCxn id="1523" idx="4"/>
              </p:cNvCxnSpPr>
              <p:nvPr/>
            </p:nvCxnSpPr>
            <p:spPr>
              <a:xfrm flipH="1" flipV="1">
                <a:off x="3813119" y="4045522"/>
                <a:ext cx="42868" cy="72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3" name="Connecteur droit 1562">
                <a:extLst>
                  <a:ext uri="{FF2B5EF4-FFF2-40B4-BE49-F238E27FC236}">
                    <a16:creationId xmlns:a16="http://schemas.microsoft.com/office/drawing/2014/main" id="{378B1C4D-2E4A-81C7-5293-D0C3F13E95E0}"/>
                  </a:ext>
                </a:extLst>
              </p:cNvPr>
              <p:cNvCxnSpPr>
                <a:cxnSpLocks/>
                <a:stCxn id="1538" idx="5"/>
                <a:endCxn id="1524" idx="1"/>
              </p:cNvCxnSpPr>
              <p:nvPr/>
            </p:nvCxnSpPr>
            <p:spPr>
              <a:xfrm>
                <a:off x="3973666" y="4249598"/>
                <a:ext cx="68373" cy="12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4" name="Connecteur droit 1563">
                <a:extLst>
                  <a:ext uri="{FF2B5EF4-FFF2-40B4-BE49-F238E27FC236}">
                    <a16:creationId xmlns:a16="http://schemas.microsoft.com/office/drawing/2014/main" id="{88AFC28E-892B-0449-04F3-4B2BF3123F9A}"/>
                  </a:ext>
                </a:extLst>
              </p:cNvPr>
              <p:cNvCxnSpPr>
                <a:cxnSpLocks/>
                <a:stCxn id="1524" idx="6"/>
                <a:endCxn id="1539" idx="2"/>
              </p:cNvCxnSpPr>
              <p:nvPr/>
            </p:nvCxnSpPr>
            <p:spPr>
              <a:xfrm flipV="1">
                <a:off x="4184088" y="4274216"/>
                <a:ext cx="48517" cy="426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5" name="Connecteur droit 1564">
                <a:extLst>
                  <a:ext uri="{FF2B5EF4-FFF2-40B4-BE49-F238E27FC236}">
                    <a16:creationId xmlns:a16="http://schemas.microsoft.com/office/drawing/2014/main" id="{5E64D616-D60B-8B74-910A-DA3AD9EEDDBB}"/>
                  </a:ext>
                </a:extLst>
              </p:cNvPr>
              <p:cNvCxnSpPr>
                <a:cxnSpLocks/>
                <a:stCxn id="1537" idx="3"/>
                <a:endCxn id="1554" idx="6"/>
              </p:cNvCxnSpPr>
              <p:nvPr/>
            </p:nvCxnSpPr>
            <p:spPr>
              <a:xfrm flipH="1">
                <a:off x="3479729" y="3729815"/>
                <a:ext cx="236103" cy="1290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6" name="Connecteur droit 1565">
                <a:extLst>
                  <a:ext uri="{FF2B5EF4-FFF2-40B4-BE49-F238E27FC236}">
                    <a16:creationId xmlns:a16="http://schemas.microsoft.com/office/drawing/2014/main" id="{3300C328-2719-D569-07C2-ECA98E8F4A86}"/>
                  </a:ext>
                </a:extLst>
              </p:cNvPr>
              <p:cNvCxnSpPr>
                <a:cxnSpLocks/>
                <a:stCxn id="1525" idx="0"/>
                <a:endCxn id="1539" idx="5"/>
              </p:cNvCxnSpPr>
              <p:nvPr/>
            </p:nvCxnSpPr>
            <p:spPr>
              <a:xfrm flipH="1" flipV="1">
                <a:off x="4374654" y="4340197"/>
                <a:ext cx="30137" cy="328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7" name="Connecteur droit 1566">
                <a:extLst>
                  <a:ext uri="{FF2B5EF4-FFF2-40B4-BE49-F238E27FC236}">
                    <a16:creationId xmlns:a16="http://schemas.microsoft.com/office/drawing/2014/main" id="{D2105E11-5E16-66A3-B41A-1AD28AF2653A}"/>
                  </a:ext>
                </a:extLst>
              </p:cNvPr>
              <p:cNvCxnSpPr>
                <a:cxnSpLocks/>
                <a:stCxn id="1525" idx="6"/>
                <a:endCxn id="1549" idx="3"/>
              </p:cNvCxnSpPr>
              <p:nvPr/>
            </p:nvCxnSpPr>
            <p:spPr>
              <a:xfrm flipV="1">
                <a:off x="4488001" y="4433507"/>
                <a:ext cx="24089" cy="328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8" name="Connecteur droit 1567">
                <a:extLst>
                  <a:ext uri="{FF2B5EF4-FFF2-40B4-BE49-F238E27FC236}">
                    <a16:creationId xmlns:a16="http://schemas.microsoft.com/office/drawing/2014/main" id="{2A1A5DBD-3CC0-B2DD-0778-7BC3D2EF8404}"/>
                  </a:ext>
                </a:extLst>
              </p:cNvPr>
              <p:cNvCxnSpPr>
                <a:cxnSpLocks/>
                <a:stCxn id="1540" idx="1"/>
                <a:endCxn id="1549" idx="5"/>
              </p:cNvCxnSpPr>
              <p:nvPr/>
            </p:nvCxnSpPr>
            <p:spPr>
              <a:xfrm flipH="1" flipV="1">
                <a:off x="4629769" y="4433507"/>
                <a:ext cx="48462" cy="39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9" name="Connecteur droit 1568">
                <a:extLst>
                  <a:ext uri="{FF2B5EF4-FFF2-40B4-BE49-F238E27FC236}">
                    <a16:creationId xmlns:a16="http://schemas.microsoft.com/office/drawing/2014/main" id="{BD66FE05-CF06-528A-93B6-7BDB2313E6C1}"/>
                  </a:ext>
                </a:extLst>
              </p:cNvPr>
              <p:cNvCxnSpPr>
                <a:cxnSpLocks/>
                <a:stCxn id="1546" idx="2"/>
                <a:endCxn id="1540" idx="6"/>
              </p:cNvCxnSpPr>
              <p:nvPr/>
            </p:nvCxnSpPr>
            <p:spPr>
              <a:xfrm>
                <a:off x="4811100" y="4418408"/>
                <a:ext cx="9180" cy="85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0" name="Connecteur droit 1569">
                <a:extLst>
                  <a:ext uri="{FF2B5EF4-FFF2-40B4-BE49-F238E27FC236}">
                    <a16:creationId xmlns:a16="http://schemas.microsoft.com/office/drawing/2014/main" id="{3B72A2AE-1840-B511-7B8B-25228658CD48}"/>
                  </a:ext>
                </a:extLst>
              </p:cNvPr>
              <p:cNvCxnSpPr>
                <a:cxnSpLocks/>
                <a:stCxn id="1527" idx="0"/>
                <a:endCxn id="1541" idx="4"/>
              </p:cNvCxnSpPr>
              <p:nvPr/>
            </p:nvCxnSpPr>
            <p:spPr>
              <a:xfrm flipV="1">
                <a:off x="5042847" y="4260577"/>
                <a:ext cx="3517" cy="219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1" name="Connecteur droit 1570">
                <a:extLst>
                  <a:ext uri="{FF2B5EF4-FFF2-40B4-BE49-F238E27FC236}">
                    <a16:creationId xmlns:a16="http://schemas.microsoft.com/office/drawing/2014/main" id="{89A9F8D9-A3E9-3947-01E3-D4B79615A76F}"/>
                  </a:ext>
                </a:extLst>
              </p:cNvPr>
              <p:cNvCxnSpPr>
                <a:cxnSpLocks/>
                <a:stCxn id="1528" idx="4"/>
                <a:endCxn id="1541" idx="0"/>
              </p:cNvCxnSpPr>
              <p:nvPr/>
            </p:nvCxnSpPr>
            <p:spPr>
              <a:xfrm flipH="1">
                <a:off x="5046363" y="3949250"/>
                <a:ext cx="88752" cy="1247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2" name="Connecteur droit 1571">
                <a:extLst>
                  <a:ext uri="{FF2B5EF4-FFF2-40B4-BE49-F238E27FC236}">
                    <a16:creationId xmlns:a16="http://schemas.microsoft.com/office/drawing/2014/main" id="{09ADBB60-BADE-1C9C-1BD4-F9D7CCAA18EC}"/>
                  </a:ext>
                </a:extLst>
              </p:cNvPr>
              <p:cNvCxnSpPr>
                <a:cxnSpLocks/>
                <a:stCxn id="1528" idx="5"/>
                <a:endCxn id="1557" idx="1"/>
              </p:cNvCxnSpPr>
              <p:nvPr/>
            </p:nvCxnSpPr>
            <p:spPr>
              <a:xfrm>
                <a:off x="5193954" y="3921920"/>
                <a:ext cx="132501" cy="576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3" name="Connecteur droit 1572">
                <a:extLst>
                  <a:ext uri="{FF2B5EF4-FFF2-40B4-BE49-F238E27FC236}">
                    <a16:creationId xmlns:a16="http://schemas.microsoft.com/office/drawing/2014/main" id="{A444CBCD-4C4D-82E7-EC5E-EDA87B565DDA}"/>
                  </a:ext>
                </a:extLst>
              </p:cNvPr>
              <p:cNvCxnSpPr>
                <a:cxnSpLocks/>
                <a:stCxn id="1528" idx="0"/>
                <a:endCxn id="1542" idx="4"/>
              </p:cNvCxnSpPr>
              <p:nvPr/>
            </p:nvCxnSpPr>
            <p:spPr>
              <a:xfrm flipH="1" flipV="1">
                <a:off x="5117982" y="3692467"/>
                <a:ext cx="17134" cy="701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4" name="Connecteur droit 1573">
                <a:extLst>
                  <a:ext uri="{FF2B5EF4-FFF2-40B4-BE49-F238E27FC236}">
                    <a16:creationId xmlns:a16="http://schemas.microsoft.com/office/drawing/2014/main" id="{82E68560-5C58-29F0-C598-56626CFE16DB}"/>
                  </a:ext>
                </a:extLst>
              </p:cNvPr>
              <p:cNvCxnSpPr>
                <a:cxnSpLocks/>
                <a:stCxn id="1522" idx="1"/>
                <a:endCxn id="1535" idx="5"/>
              </p:cNvCxnSpPr>
              <p:nvPr/>
            </p:nvCxnSpPr>
            <p:spPr>
              <a:xfrm flipH="1" flipV="1">
                <a:off x="4974605" y="3298786"/>
                <a:ext cx="48743" cy="387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5" name="Connecteur droit 1574">
                <a:extLst>
                  <a:ext uri="{FF2B5EF4-FFF2-40B4-BE49-F238E27FC236}">
                    <a16:creationId xmlns:a16="http://schemas.microsoft.com/office/drawing/2014/main" id="{11ED17F1-37E9-CE4B-D7C6-C30E2971C0F2}"/>
                  </a:ext>
                </a:extLst>
              </p:cNvPr>
              <p:cNvCxnSpPr>
                <a:cxnSpLocks/>
                <a:stCxn id="1556" idx="3"/>
                <a:endCxn id="1522" idx="7"/>
              </p:cNvCxnSpPr>
              <p:nvPr/>
            </p:nvCxnSpPr>
            <p:spPr>
              <a:xfrm flipH="1">
                <a:off x="5141026" y="3130112"/>
                <a:ext cx="137515" cy="2074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6" name="Connecteur droit 1575">
                <a:extLst>
                  <a:ext uri="{FF2B5EF4-FFF2-40B4-BE49-F238E27FC236}">
                    <a16:creationId xmlns:a16="http://schemas.microsoft.com/office/drawing/2014/main" id="{944D0266-6A29-78C7-743B-B8A17E37A863}"/>
                  </a:ext>
                </a:extLst>
              </p:cNvPr>
              <p:cNvCxnSpPr>
                <a:cxnSpLocks/>
                <a:stCxn id="1556" idx="7"/>
                <a:endCxn id="1548" idx="4"/>
              </p:cNvCxnSpPr>
              <p:nvPr/>
            </p:nvCxnSpPr>
            <p:spPr>
              <a:xfrm flipV="1">
                <a:off x="5396219" y="2882738"/>
                <a:ext cx="37683" cy="1154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7" name="Connecteur droit 1576">
                <a:extLst>
                  <a:ext uri="{FF2B5EF4-FFF2-40B4-BE49-F238E27FC236}">
                    <a16:creationId xmlns:a16="http://schemas.microsoft.com/office/drawing/2014/main" id="{20027B3D-2F28-0169-13C9-29690F45D546}"/>
                  </a:ext>
                </a:extLst>
              </p:cNvPr>
              <p:cNvCxnSpPr>
                <a:cxnSpLocks/>
                <a:stCxn id="1534" idx="4"/>
                <a:endCxn id="1535" idx="0"/>
              </p:cNvCxnSpPr>
              <p:nvPr/>
            </p:nvCxnSpPr>
            <p:spPr>
              <a:xfrm flipH="1">
                <a:off x="4915766" y="3093318"/>
                <a:ext cx="30271" cy="461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8" name="Connecteur droit 1577">
                <a:extLst>
                  <a:ext uri="{FF2B5EF4-FFF2-40B4-BE49-F238E27FC236}">
                    <a16:creationId xmlns:a16="http://schemas.microsoft.com/office/drawing/2014/main" id="{E2E20AF2-40CD-80CA-6232-869E9E890A44}"/>
                  </a:ext>
                </a:extLst>
              </p:cNvPr>
              <p:cNvCxnSpPr>
                <a:cxnSpLocks/>
                <a:stCxn id="1536" idx="5"/>
                <a:endCxn id="1535" idx="1"/>
              </p:cNvCxnSpPr>
              <p:nvPr/>
            </p:nvCxnSpPr>
            <p:spPr>
              <a:xfrm>
                <a:off x="4780398" y="3120527"/>
                <a:ext cx="76528" cy="462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9" name="Connecteur droit 1578">
                <a:extLst>
                  <a:ext uri="{FF2B5EF4-FFF2-40B4-BE49-F238E27FC236}">
                    <a16:creationId xmlns:a16="http://schemas.microsoft.com/office/drawing/2014/main" id="{F7EA50A7-A559-D720-DAC9-A38CA748CBC7}"/>
                  </a:ext>
                </a:extLst>
              </p:cNvPr>
              <p:cNvCxnSpPr>
                <a:cxnSpLocks/>
                <a:stCxn id="1536" idx="1"/>
                <a:endCxn id="1543" idx="5"/>
              </p:cNvCxnSpPr>
              <p:nvPr/>
            </p:nvCxnSpPr>
            <p:spPr>
              <a:xfrm flipH="1" flipV="1">
                <a:off x="4618202" y="2955166"/>
                <a:ext cx="44518" cy="334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0" name="Connecteur droit 1579">
                <a:extLst>
                  <a:ext uri="{FF2B5EF4-FFF2-40B4-BE49-F238E27FC236}">
                    <a16:creationId xmlns:a16="http://schemas.microsoft.com/office/drawing/2014/main" id="{D9606BA8-F0F9-2A5E-E288-4341D04F7319}"/>
                  </a:ext>
                </a:extLst>
              </p:cNvPr>
              <p:cNvCxnSpPr>
                <a:cxnSpLocks/>
                <a:stCxn id="1536" idx="0"/>
                <a:endCxn id="1520" idx="4"/>
              </p:cNvCxnSpPr>
              <p:nvPr/>
            </p:nvCxnSpPr>
            <p:spPr>
              <a:xfrm flipV="1">
                <a:off x="4721560" y="2906698"/>
                <a:ext cx="4225" cy="545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1" name="Connecteur droit 1580">
                <a:extLst>
                  <a:ext uri="{FF2B5EF4-FFF2-40B4-BE49-F238E27FC236}">
                    <a16:creationId xmlns:a16="http://schemas.microsoft.com/office/drawing/2014/main" id="{25E7C680-EEAF-0D9D-32C3-B0EFD8F138C2}"/>
                  </a:ext>
                </a:extLst>
              </p:cNvPr>
              <p:cNvCxnSpPr>
                <a:cxnSpLocks/>
                <a:stCxn id="1545" idx="2"/>
                <a:endCxn id="1519" idx="7"/>
              </p:cNvCxnSpPr>
              <p:nvPr/>
            </p:nvCxnSpPr>
            <p:spPr>
              <a:xfrm flipH="1">
                <a:off x="4326138" y="2810603"/>
                <a:ext cx="18618" cy="301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2" name="Connecteur droit 1581">
                <a:extLst>
                  <a:ext uri="{FF2B5EF4-FFF2-40B4-BE49-F238E27FC236}">
                    <a16:creationId xmlns:a16="http://schemas.microsoft.com/office/drawing/2014/main" id="{0DBDF5FE-702E-F769-87C6-4F2DE102EE80}"/>
                  </a:ext>
                </a:extLst>
              </p:cNvPr>
              <p:cNvCxnSpPr>
                <a:cxnSpLocks/>
                <a:stCxn id="1519" idx="3"/>
                <a:endCxn id="1531" idx="7"/>
              </p:cNvCxnSpPr>
              <p:nvPr/>
            </p:nvCxnSpPr>
            <p:spPr>
              <a:xfrm flipH="1">
                <a:off x="4103736" y="2972678"/>
                <a:ext cx="104724" cy="213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3" name="Connecteur droit 1582">
                <a:extLst>
                  <a:ext uri="{FF2B5EF4-FFF2-40B4-BE49-F238E27FC236}">
                    <a16:creationId xmlns:a16="http://schemas.microsoft.com/office/drawing/2014/main" id="{7BAB7C0F-F86D-4739-60AA-02206AE83AEB}"/>
                  </a:ext>
                </a:extLst>
              </p:cNvPr>
              <p:cNvCxnSpPr>
                <a:cxnSpLocks/>
                <a:stCxn id="1531" idx="2"/>
                <a:endCxn id="1533" idx="7"/>
              </p:cNvCxnSpPr>
              <p:nvPr/>
            </p:nvCxnSpPr>
            <p:spPr>
              <a:xfrm flipH="1">
                <a:off x="3876201" y="3060052"/>
                <a:ext cx="85486" cy="218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4" name="Connecteur droit 1583">
                <a:extLst>
                  <a:ext uri="{FF2B5EF4-FFF2-40B4-BE49-F238E27FC236}">
                    <a16:creationId xmlns:a16="http://schemas.microsoft.com/office/drawing/2014/main" id="{311251BF-0143-1651-8473-E0984A83E3E7}"/>
                  </a:ext>
                </a:extLst>
              </p:cNvPr>
              <p:cNvCxnSpPr>
                <a:cxnSpLocks/>
                <a:stCxn id="1518" idx="3"/>
                <a:endCxn id="1533" idx="0"/>
              </p:cNvCxnSpPr>
              <p:nvPr/>
            </p:nvCxnSpPr>
            <p:spPr>
              <a:xfrm flipH="1">
                <a:off x="3817362" y="2962986"/>
                <a:ext cx="37298" cy="915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5" name="Connecteur droit 1584">
                <a:extLst>
                  <a:ext uri="{FF2B5EF4-FFF2-40B4-BE49-F238E27FC236}">
                    <a16:creationId xmlns:a16="http://schemas.microsoft.com/office/drawing/2014/main" id="{A8586973-4D8D-275B-2D9B-4F3026AF9791}"/>
                  </a:ext>
                </a:extLst>
              </p:cNvPr>
              <p:cNvCxnSpPr>
                <a:cxnSpLocks/>
                <a:stCxn id="1518" idx="0"/>
                <a:endCxn id="1552" idx="5"/>
              </p:cNvCxnSpPr>
              <p:nvPr/>
            </p:nvCxnSpPr>
            <p:spPr>
              <a:xfrm flipH="1" flipV="1">
                <a:off x="3835653" y="2639194"/>
                <a:ext cx="77847" cy="1645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6" name="Connecteur droit 1585">
                <a:extLst>
                  <a:ext uri="{FF2B5EF4-FFF2-40B4-BE49-F238E27FC236}">
                    <a16:creationId xmlns:a16="http://schemas.microsoft.com/office/drawing/2014/main" id="{A4289BA4-C690-98C0-1928-31EC48B9FEA6}"/>
                  </a:ext>
                </a:extLst>
              </p:cNvPr>
              <p:cNvCxnSpPr>
                <a:cxnSpLocks/>
                <a:stCxn id="1532" idx="2"/>
                <a:endCxn id="1518" idx="7"/>
              </p:cNvCxnSpPr>
              <p:nvPr/>
            </p:nvCxnSpPr>
            <p:spPr>
              <a:xfrm flipH="1">
                <a:off x="3972338" y="2789427"/>
                <a:ext cx="33451" cy="415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7" name="Connecteur droit 1586">
                <a:extLst>
                  <a:ext uri="{FF2B5EF4-FFF2-40B4-BE49-F238E27FC236}">
                    <a16:creationId xmlns:a16="http://schemas.microsoft.com/office/drawing/2014/main" id="{1517F7CA-8ED2-DD65-7D83-9C4B8FF0D785}"/>
                  </a:ext>
                </a:extLst>
              </p:cNvPr>
              <p:cNvCxnSpPr>
                <a:cxnSpLocks/>
                <a:stCxn id="1529" idx="5"/>
                <a:endCxn id="1550" idx="1"/>
              </p:cNvCxnSpPr>
              <p:nvPr/>
            </p:nvCxnSpPr>
            <p:spPr>
              <a:xfrm>
                <a:off x="3251294" y="3065988"/>
                <a:ext cx="214907" cy="1147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8" name="Connecteur droit 1587">
                <a:extLst>
                  <a:ext uri="{FF2B5EF4-FFF2-40B4-BE49-F238E27FC236}">
                    <a16:creationId xmlns:a16="http://schemas.microsoft.com/office/drawing/2014/main" id="{A77FF43B-FD45-002C-D770-E977C8462CF6}"/>
                  </a:ext>
                </a:extLst>
              </p:cNvPr>
              <p:cNvCxnSpPr>
                <a:cxnSpLocks/>
                <a:stCxn id="1529" idx="1"/>
                <a:endCxn id="1551" idx="4"/>
              </p:cNvCxnSpPr>
              <p:nvPr/>
            </p:nvCxnSpPr>
            <p:spPr>
              <a:xfrm flipH="1" flipV="1">
                <a:off x="2973910" y="2502445"/>
                <a:ext cx="159705" cy="4315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9" name="Connecteur droit 1588">
                <a:extLst>
                  <a:ext uri="{FF2B5EF4-FFF2-40B4-BE49-F238E27FC236}">
                    <a16:creationId xmlns:a16="http://schemas.microsoft.com/office/drawing/2014/main" id="{E7FB2A95-A758-839E-FC20-AEFAB7183273}"/>
                  </a:ext>
                </a:extLst>
              </p:cNvPr>
              <p:cNvCxnSpPr>
                <a:cxnSpLocks/>
                <a:stCxn id="1552" idx="0"/>
                <a:endCxn id="1530" idx="4"/>
              </p:cNvCxnSpPr>
              <p:nvPr/>
            </p:nvCxnSpPr>
            <p:spPr>
              <a:xfrm flipH="1" flipV="1">
                <a:off x="3608250" y="2172616"/>
                <a:ext cx="168564" cy="3072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0" name="Connecteur droit 1589">
                <a:extLst>
                  <a:ext uri="{FF2B5EF4-FFF2-40B4-BE49-F238E27FC236}">
                    <a16:creationId xmlns:a16="http://schemas.microsoft.com/office/drawing/2014/main" id="{27944917-63F2-9B7D-F6DD-FE04B945627C}"/>
                  </a:ext>
                </a:extLst>
              </p:cNvPr>
              <p:cNvCxnSpPr>
                <a:cxnSpLocks/>
                <a:stCxn id="1544" idx="0"/>
                <a:endCxn id="1555" idx="3"/>
              </p:cNvCxnSpPr>
              <p:nvPr/>
            </p:nvCxnSpPr>
            <p:spPr>
              <a:xfrm flipV="1">
                <a:off x="4394755" y="2009637"/>
                <a:ext cx="542875" cy="5545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1" name="Connecteur droit 1590">
                <a:extLst>
                  <a:ext uri="{FF2B5EF4-FFF2-40B4-BE49-F238E27FC236}">
                    <a16:creationId xmlns:a16="http://schemas.microsoft.com/office/drawing/2014/main" id="{26C2663E-FA41-FD98-2B18-F9D85C664851}"/>
                  </a:ext>
                </a:extLst>
              </p:cNvPr>
              <p:cNvCxnSpPr>
                <a:cxnSpLocks/>
                <a:stCxn id="1547" idx="4"/>
                <a:endCxn id="1548" idx="0"/>
              </p:cNvCxnSpPr>
              <p:nvPr/>
            </p:nvCxnSpPr>
            <p:spPr>
              <a:xfrm flipH="1">
                <a:off x="5433901" y="2315824"/>
                <a:ext cx="164354" cy="3802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2" name="Connecteur droit 1591">
                <a:extLst>
                  <a:ext uri="{FF2B5EF4-FFF2-40B4-BE49-F238E27FC236}">
                    <a16:creationId xmlns:a16="http://schemas.microsoft.com/office/drawing/2014/main" id="{E00BF997-F30B-A57D-8763-086201DC9FFE}"/>
                  </a:ext>
                </a:extLst>
              </p:cNvPr>
              <p:cNvCxnSpPr>
                <a:cxnSpLocks/>
                <a:stCxn id="1535" idx="7"/>
                <a:endCxn id="1548" idx="3"/>
              </p:cNvCxnSpPr>
              <p:nvPr/>
            </p:nvCxnSpPr>
            <p:spPr>
              <a:xfrm flipV="1">
                <a:off x="4974605" y="2855408"/>
                <a:ext cx="400458" cy="3114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3" name="Connecteur droit 1592">
                <a:extLst>
                  <a:ext uri="{FF2B5EF4-FFF2-40B4-BE49-F238E27FC236}">
                    <a16:creationId xmlns:a16="http://schemas.microsoft.com/office/drawing/2014/main" id="{5B6BCED6-4F23-5D8A-2DA5-73635E8A5331}"/>
                  </a:ext>
                </a:extLst>
              </p:cNvPr>
              <p:cNvCxnSpPr>
                <a:cxnSpLocks/>
                <a:stCxn id="1554" idx="3"/>
                <a:endCxn id="1553" idx="7"/>
              </p:cNvCxnSpPr>
              <p:nvPr/>
            </p:nvCxnSpPr>
            <p:spPr>
              <a:xfrm flipH="1">
                <a:off x="3069211" y="3924817"/>
                <a:ext cx="268468" cy="5254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4" name="Connecteur droit 1593">
                <a:extLst>
                  <a:ext uri="{FF2B5EF4-FFF2-40B4-BE49-F238E27FC236}">
                    <a16:creationId xmlns:a16="http://schemas.microsoft.com/office/drawing/2014/main" id="{FC531830-E81E-3408-378E-90BF3E8F70CF}"/>
                  </a:ext>
                </a:extLst>
              </p:cNvPr>
              <p:cNvCxnSpPr>
                <a:cxnSpLocks/>
                <a:stCxn id="1525" idx="4"/>
                <a:endCxn id="1526" idx="1"/>
              </p:cNvCxnSpPr>
              <p:nvPr/>
            </p:nvCxnSpPr>
            <p:spPr>
              <a:xfrm>
                <a:off x="4404791" y="4559716"/>
                <a:ext cx="14937" cy="1432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5" name="Connecteur droit 1594">
                <a:extLst>
                  <a:ext uri="{FF2B5EF4-FFF2-40B4-BE49-F238E27FC236}">
                    <a16:creationId xmlns:a16="http://schemas.microsoft.com/office/drawing/2014/main" id="{AEEFF4E5-7EE7-BF78-DEFF-34BFC181C9B7}"/>
                  </a:ext>
                </a:extLst>
              </p:cNvPr>
              <p:cNvCxnSpPr>
                <a:cxnSpLocks/>
                <a:stCxn id="1533" idx="2"/>
                <a:endCxn id="1550" idx="7"/>
              </p:cNvCxnSpPr>
              <p:nvPr/>
            </p:nvCxnSpPr>
            <p:spPr>
              <a:xfrm flipH="1">
                <a:off x="3583878" y="3147857"/>
                <a:ext cx="150273" cy="328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6" name="Connecteur droit 1595">
                <a:extLst>
                  <a:ext uri="{FF2B5EF4-FFF2-40B4-BE49-F238E27FC236}">
                    <a16:creationId xmlns:a16="http://schemas.microsoft.com/office/drawing/2014/main" id="{8F3233C1-B517-992C-161E-37524AB53CFA}"/>
                  </a:ext>
                </a:extLst>
              </p:cNvPr>
              <p:cNvCxnSpPr>
                <a:cxnSpLocks/>
                <a:stCxn id="1520" idx="0"/>
                <a:endCxn id="1555" idx="4"/>
              </p:cNvCxnSpPr>
              <p:nvPr/>
            </p:nvCxnSpPr>
            <p:spPr>
              <a:xfrm flipV="1">
                <a:off x="4725784" y="2036967"/>
                <a:ext cx="270685" cy="6831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7" name="Rectangle: Rounded Corners 80">
                <a:extLst>
                  <a:ext uri="{FF2B5EF4-FFF2-40B4-BE49-F238E27FC236}">
                    <a16:creationId xmlns:a16="http://schemas.microsoft.com/office/drawing/2014/main" id="{D7F3C984-38F6-697B-F480-2828F93E2F74}"/>
                  </a:ext>
                </a:extLst>
              </p:cNvPr>
              <p:cNvSpPr/>
              <p:nvPr/>
            </p:nvSpPr>
            <p:spPr>
              <a:xfrm>
                <a:off x="2853165" y="4631322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98" name="Rectangle: Rounded Corners 80">
                <a:extLst>
                  <a:ext uri="{FF2B5EF4-FFF2-40B4-BE49-F238E27FC236}">
                    <a16:creationId xmlns:a16="http://schemas.microsoft.com/office/drawing/2014/main" id="{2A6E7D8F-634E-08EA-81B2-17B28085C50D}"/>
                  </a:ext>
                </a:extLst>
              </p:cNvPr>
              <p:cNvSpPr/>
              <p:nvPr/>
            </p:nvSpPr>
            <p:spPr>
              <a:xfrm>
                <a:off x="3269774" y="3989081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599" name="Rectangle: Rounded Corners 80">
                <a:extLst>
                  <a:ext uri="{FF2B5EF4-FFF2-40B4-BE49-F238E27FC236}">
                    <a16:creationId xmlns:a16="http://schemas.microsoft.com/office/drawing/2014/main" id="{C9E8BAEE-C64D-AE53-EC84-BEEC67359897}"/>
                  </a:ext>
                </a:extLst>
              </p:cNvPr>
              <p:cNvSpPr/>
              <p:nvPr/>
            </p:nvSpPr>
            <p:spPr>
              <a:xfrm>
                <a:off x="3006868" y="3121459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728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00" name="Rectangle: Rounded Corners 80">
                <a:extLst>
                  <a:ext uri="{FF2B5EF4-FFF2-40B4-BE49-F238E27FC236}">
                    <a16:creationId xmlns:a16="http://schemas.microsoft.com/office/drawing/2014/main" id="{A688CDDB-1F2B-EB98-EA73-365262675F34}"/>
                  </a:ext>
                </a:extLst>
              </p:cNvPr>
              <p:cNvSpPr/>
              <p:nvPr/>
            </p:nvSpPr>
            <p:spPr>
              <a:xfrm>
                <a:off x="2809302" y="2524771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728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01" name="Rectangle: Rounded Corners 80">
                <a:extLst>
                  <a:ext uri="{FF2B5EF4-FFF2-40B4-BE49-F238E27FC236}">
                    <a16:creationId xmlns:a16="http://schemas.microsoft.com/office/drawing/2014/main" id="{E567016A-5BED-3573-B348-078B230F23E5}"/>
                  </a:ext>
                </a:extLst>
              </p:cNvPr>
              <p:cNvSpPr/>
              <p:nvPr/>
            </p:nvSpPr>
            <p:spPr>
              <a:xfrm>
                <a:off x="3358747" y="3348805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32FC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02" name="Rectangle: Rounded Corners 80">
                <a:extLst>
                  <a:ext uri="{FF2B5EF4-FFF2-40B4-BE49-F238E27FC236}">
                    <a16:creationId xmlns:a16="http://schemas.microsoft.com/office/drawing/2014/main" id="{CA947712-6DF3-2C46-1B87-DD48592F594D}"/>
                  </a:ext>
                </a:extLst>
              </p:cNvPr>
              <p:cNvSpPr/>
              <p:nvPr/>
            </p:nvSpPr>
            <p:spPr>
              <a:xfrm>
                <a:off x="3411009" y="2191051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8BBD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03" name="Rectangle: Rounded Corners 80">
                <a:extLst>
                  <a:ext uri="{FF2B5EF4-FFF2-40B4-BE49-F238E27FC236}">
                    <a16:creationId xmlns:a16="http://schemas.microsoft.com/office/drawing/2014/main" id="{14812AC5-1B15-FC53-27F7-43E8284A4AB8}"/>
                  </a:ext>
                </a:extLst>
              </p:cNvPr>
              <p:cNvSpPr/>
              <p:nvPr/>
            </p:nvSpPr>
            <p:spPr>
              <a:xfrm>
                <a:off x="3589893" y="2693046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8BBD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04" name="Rectangle: Rounded Corners 80">
                <a:extLst>
                  <a:ext uri="{FF2B5EF4-FFF2-40B4-BE49-F238E27FC236}">
                    <a16:creationId xmlns:a16="http://schemas.microsoft.com/office/drawing/2014/main" id="{2699BF89-47E4-B4AD-B92C-B3EA2D28DE64}"/>
                  </a:ext>
                </a:extLst>
              </p:cNvPr>
              <p:cNvSpPr/>
              <p:nvPr/>
            </p:nvSpPr>
            <p:spPr>
              <a:xfrm>
                <a:off x="4875895" y="2054327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05" name="Rectangle: Rounded Corners 80">
                <a:extLst>
                  <a:ext uri="{FF2B5EF4-FFF2-40B4-BE49-F238E27FC236}">
                    <a16:creationId xmlns:a16="http://schemas.microsoft.com/office/drawing/2014/main" id="{92C4C70D-0DAC-5033-04C7-222F747B8F4C}"/>
                  </a:ext>
                </a:extLst>
              </p:cNvPr>
              <p:cNvSpPr/>
              <p:nvPr/>
            </p:nvSpPr>
            <p:spPr>
              <a:xfrm>
                <a:off x="5482446" y="2359745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06" name="Rectangle: Rounded Corners 80">
                <a:extLst>
                  <a:ext uri="{FF2B5EF4-FFF2-40B4-BE49-F238E27FC236}">
                    <a16:creationId xmlns:a16="http://schemas.microsoft.com/office/drawing/2014/main" id="{9A547EDC-9E23-6F10-5529-1B54A5AC3A45}"/>
                  </a:ext>
                </a:extLst>
              </p:cNvPr>
              <p:cNvSpPr/>
              <p:nvPr/>
            </p:nvSpPr>
            <p:spPr>
              <a:xfrm>
                <a:off x="5541241" y="2714602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07" name="Rectangle: Rounded Corners 80">
                <a:extLst>
                  <a:ext uri="{FF2B5EF4-FFF2-40B4-BE49-F238E27FC236}">
                    <a16:creationId xmlns:a16="http://schemas.microsoft.com/office/drawing/2014/main" id="{E44B66F2-7441-DEEB-B3ED-035B70DEF32E}"/>
                  </a:ext>
                </a:extLst>
              </p:cNvPr>
              <p:cNvSpPr/>
              <p:nvPr/>
            </p:nvSpPr>
            <p:spPr>
              <a:xfrm>
                <a:off x="5492847" y="3005749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08" name="Rectangle: Rounded Corners 80">
                <a:extLst>
                  <a:ext uri="{FF2B5EF4-FFF2-40B4-BE49-F238E27FC236}">
                    <a16:creationId xmlns:a16="http://schemas.microsoft.com/office/drawing/2014/main" id="{2C254B75-34C7-5BE8-B690-B1B3D06265D7}"/>
                  </a:ext>
                </a:extLst>
              </p:cNvPr>
              <p:cNvSpPr/>
              <p:nvPr/>
            </p:nvSpPr>
            <p:spPr>
              <a:xfrm>
                <a:off x="5200939" y="3312308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09" name="Rectangle: Rounded Corners 80">
                <a:extLst>
                  <a:ext uri="{FF2B5EF4-FFF2-40B4-BE49-F238E27FC236}">
                    <a16:creationId xmlns:a16="http://schemas.microsoft.com/office/drawing/2014/main" id="{7A8B9421-27AB-569B-4C7D-37BE652E52F4}"/>
                  </a:ext>
                </a:extLst>
              </p:cNvPr>
              <p:cNvSpPr/>
              <p:nvPr/>
            </p:nvSpPr>
            <p:spPr>
              <a:xfrm>
                <a:off x="5234303" y="3503200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10" name="Rectangle: Rounded Corners 80">
                <a:extLst>
                  <a:ext uri="{FF2B5EF4-FFF2-40B4-BE49-F238E27FC236}">
                    <a16:creationId xmlns:a16="http://schemas.microsoft.com/office/drawing/2014/main" id="{BA0EFE0A-0E5E-B974-3A76-66AE7836AC0C}"/>
                  </a:ext>
                </a:extLst>
              </p:cNvPr>
              <p:cNvSpPr/>
              <p:nvPr/>
            </p:nvSpPr>
            <p:spPr>
              <a:xfrm>
                <a:off x="5233763" y="3746150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11" name="Rectangle: Rounded Corners 80">
                <a:extLst>
                  <a:ext uri="{FF2B5EF4-FFF2-40B4-BE49-F238E27FC236}">
                    <a16:creationId xmlns:a16="http://schemas.microsoft.com/office/drawing/2014/main" id="{355BEC1B-D4AC-DABE-7C67-3A488AFB9859}"/>
                  </a:ext>
                </a:extLst>
              </p:cNvPr>
              <p:cNvSpPr/>
              <p:nvPr/>
            </p:nvSpPr>
            <p:spPr>
              <a:xfrm>
                <a:off x="5513647" y="3970645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EBF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12" name="Rectangle: Rounded Corners 80">
                <a:extLst>
                  <a:ext uri="{FF2B5EF4-FFF2-40B4-BE49-F238E27FC236}">
                    <a16:creationId xmlns:a16="http://schemas.microsoft.com/office/drawing/2014/main" id="{FC4D64F3-78F5-DCC1-FDBC-0C53648DB0C4}"/>
                  </a:ext>
                </a:extLst>
              </p:cNvPr>
              <p:cNvSpPr/>
              <p:nvPr/>
            </p:nvSpPr>
            <p:spPr>
              <a:xfrm>
                <a:off x="3943767" y="3330608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13" name="Rectangle: Rounded Corners 80">
                <a:extLst>
                  <a:ext uri="{FF2B5EF4-FFF2-40B4-BE49-F238E27FC236}">
                    <a16:creationId xmlns:a16="http://schemas.microsoft.com/office/drawing/2014/main" id="{4EA96D15-C701-6523-2180-4F00A0E0BA10}"/>
                  </a:ext>
                </a:extLst>
              </p:cNvPr>
              <p:cNvSpPr/>
              <p:nvPr/>
            </p:nvSpPr>
            <p:spPr>
              <a:xfrm>
                <a:off x="3890020" y="3567750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14" name="Rectangle: Rounded Corners 80">
                <a:extLst>
                  <a:ext uri="{FF2B5EF4-FFF2-40B4-BE49-F238E27FC236}">
                    <a16:creationId xmlns:a16="http://schemas.microsoft.com/office/drawing/2014/main" id="{BB5137DB-A353-7FED-9B43-0681ECE0F919}"/>
                  </a:ext>
                </a:extLst>
              </p:cNvPr>
              <p:cNvSpPr/>
              <p:nvPr/>
            </p:nvSpPr>
            <p:spPr>
              <a:xfrm>
                <a:off x="3935787" y="3853166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FDF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15" name="Rectangle: Rounded Corners 80">
                <a:extLst>
                  <a:ext uri="{FF2B5EF4-FFF2-40B4-BE49-F238E27FC236}">
                    <a16:creationId xmlns:a16="http://schemas.microsoft.com/office/drawing/2014/main" id="{7C27297B-EAE2-970E-5A6D-7B0342F1EB2D}"/>
                  </a:ext>
                </a:extLst>
              </p:cNvPr>
              <p:cNvSpPr/>
              <p:nvPr/>
            </p:nvSpPr>
            <p:spPr>
              <a:xfrm>
                <a:off x="3684791" y="4311087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EBF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16" name="Rectangle: Rounded Corners 80">
                <a:extLst>
                  <a:ext uri="{FF2B5EF4-FFF2-40B4-BE49-F238E27FC236}">
                    <a16:creationId xmlns:a16="http://schemas.microsoft.com/office/drawing/2014/main" id="{C79DBA74-DDF3-F18D-177A-EF642E2A31AD}"/>
                  </a:ext>
                </a:extLst>
              </p:cNvPr>
              <p:cNvSpPr/>
              <p:nvPr/>
            </p:nvSpPr>
            <p:spPr>
              <a:xfrm>
                <a:off x="3958201" y="4473352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EBF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17" name="Rectangle: Rounded Corners 80">
                <a:extLst>
                  <a:ext uri="{FF2B5EF4-FFF2-40B4-BE49-F238E27FC236}">
                    <a16:creationId xmlns:a16="http://schemas.microsoft.com/office/drawing/2014/main" id="{840C549C-13CF-CC78-65D2-C332F5737A0C}"/>
                  </a:ext>
                </a:extLst>
              </p:cNvPr>
              <p:cNvSpPr/>
              <p:nvPr/>
            </p:nvSpPr>
            <p:spPr>
              <a:xfrm>
                <a:off x="4447106" y="3179678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18" name="Rectangle: Rounded Corners 80">
                <a:extLst>
                  <a:ext uri="{FF2B5EF4-FFF2-40B4-BE49-F238E27FC236}">
                    <a16:creationId xmlns:a16="http://schemas.microsoft.com/office/drawing/2014/main" id="{67BB97D5-5558-32DE-F4FF-2EBD97042C4E}"/>
                  </a:ext>
                </a:extLst>
              </p:cNvPr>
              <p:cNvSpPr/>
              <p:nvPr/>
            </p:nvSpPr>
            <p:spPr>
              <a:xfrm>
                <a:off x="4267299" y="3981716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FDF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19" name="Rectangle: Rounded Corners 80">
                <a:extLst>
                  <a:ext uri="{FF2B5EF4-FFF2-40B4-BE49-F238E27FC236}">
                    <a16:creationId xmlns:a16="http://schemas.microsoft.com/office/drawing/2014/main" id="{5641F2CE-55C5-786A-B405-DCC8EB6B7233}"/>
                  </a:ext>
                </a:extLst>
              </p:cNvPr>
              <p:cNvSpPr/>
              <p:nvPr/>
            </p:nvSpPr>
            <p:spPr>
              <a:xfrm>
                <a:off x="4161818" y="3027337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63F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20" name="Rectangle: Rounded Corners 80">
                <a:extLst>
                  <a:ext uri="{FF2B5EF4-FFF2-40B4-BE49-F238E27FC236}">
                    <a16:creationId xmlns:a16="http://schemas.microsoft.com/office/drawing/2014/main" id="{717E073B-3DAC-76F0-7FC4-8B2EB251BC69}"/>
                  </a:ext>
                </a:extLst>
              </p:cNvPr>
              <p:cNvSpPr/>
              <p:nvPr/>
            </p:nvSpPr>
            <p:spPr>
              <a:xfrm>
                <a:off x="3952154" y="2537237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8BBD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21" name="Rectangle: Rounded Corners 80">
                <a:extLst>
                  <a:ext uri="{FF2B5EF4-FFF2-40B4-BE49-F238E27FC236}">
                    <a16:creationId xmlns:a16="http://schemas.microsoft.com/office/drawing/2014/main" id="{FB3D53A7-BD59-12E0-22F6-ACB96D3D4FDE}"/>
                  </a:ext>
                </a:extLst>
              </p:cNvPr>
              <p:cNvSpPr/>
              <p:nvPr/>
            </p:nvSpPr>
            <p:spPr>
              <a:xfrm>
                <a:off x="4685301" y="3911188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EBF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22" name="Rectangle: Rounded Corners 80">
                <a:extLst>
                  <a:ext uri="{FF2B5EF4-FFF2-40B4-BE49-F238E27FC236}">
                    <a16:creationId xmlns:a16="http://schemas.microsoft.com/office/drawing/2014/main" id="{6A45783B-75E5-C621-0879-66E869DA5919}"/>
                  </a:ext>
                </a:extLst>
              </p:cNvPr>
              <p:cNvSpPr/>
              <p:nvPr/>
            </p:nvSpPr>
            <p:spPr>
              <a:xfrm>
                <a:off x="4671412" y="3380655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23" name="Rectangle: Rounded Corners 80">
                <a:extLst>
                  <a:ext uri="{FF2B5EF4-FFF2-40B4-BE49-F238E27FC236}">
                    <a16:creationId xmlns:a16="http://schemas.microsoft.com/office/drawing/2014/main" id="{C64D0197-67E5-52E7-88B4-256BD21DED46}"/>
                  </a:ext>
                </a:extLst>
              </p:cNvPr>
              <p:cNvSpPr/>
              <p:nvPr/>
            </p:nvSpPr>
            <p:spPr>
              <a:xfrm>
                <a:off x="4728377" y="3627660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24" name="Rectangle: Rounded Corners 80">
                <a:extLst>
                  <a:ext uri="{FF2B5EF4-FFF2-40B4-BE49-F238E27FC236}">
                    <a16:creationId xmlns:a16="http://schemas.microsoft.com/office/drawing/2014/main" id="{403F2664-3F69-2D20-061C-B3CF5229525C}"/>
                  </a:ext>
                </a:extLst>
              </p:cNvPr>
              <p:cNvSpPr/>
              <p:nvPr/>
            </p:nvSpPr>
            <p:spPr>
              <a:xfrm>
                <a:off x="5147208" y="4169122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FC8F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25" name="Rectangle: Rounded Corners 80">
                <a:extLst>
                  <a:ext uri="{FF2B5EF4-FFF2-40B4-BE49-F238E27FC236}">
                    <a16:creationId xmlns:a16="http://schemas.microsoft.com/office/drawing/2014/main" id="{FC43ED7C-2850-7894-11AE-547D4ED8690C}"/>
                  </a:ext>
                </a:extLst>
              </p:cNvPr>
              <p:cNvSpPr/>
              <p:nvPr/>
            </p:nvSpPr>
            <p:spPr>
              <a:xfrm>
                <a:off x="5157296" y="4362584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FB90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26" name="Rectangle: Rounded Corners 80">
                <a:extLst>
                  <a:ext uri="{FF2B5EF4-FFF2-40B4-BE49-F238E27FC236}">
                    <a16:creationId xmlns:a16="http://schemas.microsoft.com/office/drawing/2014/main" id="{9B49385A-800E-2B4E-F09F-4BCF9AE1DF15}"/>
                  </a:ext>
                </a:extLst>
              </p:cNvPr>
              <p:cNvSpPr/>
              <p:nvPr/>
            </p:nvSpPr>
            <p:spPr>
              <a:xfrm>
                <a:off x="4959636" y="4554322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FB90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27" name="Rectangle: Rounded Corners 80">
                <a:extLst>
                  <a:ext uri="{FF2B5EF4-FFF2-40B4-BE49-F238E27FC236}">
                    <a16:creationId xmlns:a16="http://schemas.microsoft.com/office/drawing/2014/main" id="{41319939-2F7E-E832-97D2-D7054DE0E308}"/>
                  </a:ext>
                </a:extLst>
              </p:cNvPr>
              <p:cNvSpPr/>
              <p:nvPr/>
            </p:nvSpPr>
            <p:spPr>
              <a:xfrm>
                <a:off x="4316881" y="4903230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FC8F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28" name="Rectangle: Rounded Corners 80">
                <a:extLst>
                  <a:ext uri="{FF2B5EF4-FFF2-40B4-BE49-F238E27FC236}">
                    <a16:creationId xmlns:a16="http://schemas.microsoft.com/office/drawing/2014/main" id="{87AD2A5B-2D7E-EC0E-AB5D-5CFA3EB9E9A0}"/>
                  </a:ext>
                </a:extLst>
              </p:cNvPr>
              <p:cNvSpPr/>
              <p:nvPr/>
            </p:nvSpPr>
            <p:spPr>
              <a:xfrm>
                <a:off x="4597332" y="4647322"/>
                <a:ext cx="280451" cy="149750"/>
              </a:xfrm>
              <a:prstGeom prst="roundRect">
                <a:avLst>
                  <a:gd name="adj" fmla="val 7941"/>
                </a:avLst>
              </a:prstGeom>
              <a:solidFill>
                <a:srgbClr val="FC8F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29" name="Rectangle: Rounded Corners 80">
                <a:extLst>
                  <a:ext uri="{FF2B5EF4-FFF2-40B4-BE49-F238E27FC236}">
                    <a16:creationId xmlns:a16="http://schemas.microsoft.com/office/drawing/2014/main" id="{D2093447-08E1-2472-3968-B8AA963E5EC7}"/>
                  </a:ext>
                </a:extLst>
              </p:cNvPr>
              <p:cNvSpPr/>
              <p:nvPr/>
            </p:nvSpPr>
            <p:spPr>
              <a:xfrm>
                <a:off x="3571958" y="2191051"/>
                <a:ext cx="127018" cy="149750"/>
              </a:xfrm>
              <a:prstGeom prst="roundRect">
                <a:avLst>
                  <a:gd name="adj" fmla="val 7941"/>
                </a:avLst>
              </a:prstGeom>
              <a:solidFill>
                <a:srgbClr val="728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30" name="Rectangle: Rounded Corners 80">
                <a:extLst>
                  <a:ext uri="{FF2B5EF4-FFF2-40B4-BE49-F238E27FC236}">
                    <a16:creationId xmlns:a16="http://schemas.microsoft.com/office/drawing/2014/main" id="{FE9A5EEC-E23B-3DCF-31DB-9A89485E96B4}"/>
                  </a:ext>
                </a:extLst>
              </p:cNvPr>
              <p:cNvSpPr/>
              <p:nvPr/>
            </p:nvSpPr>
            <p:spPr>
              <a:xfrm>
                <a:off x="3166628" y="3126228"/>
                <a:ext cx="127018" cy="149750"/>
              </a:xfrm>
              <a:prstGeom prst="roundRect">
                <a:avLst>
                  <a:gd name="adj" fmla="val 7941"/>
                </a:avLst>
              </a:prstGeom>
              <a:solidFill>
                <a:srgbClr val="63F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31" name="Rectangle: Rounded Corners 80">
                <a:extLst>
                  <a:ext uri="{FF2B5EF4-FFF2-40B4-BE49-F238E27FC236}">
                    <a16:creationId xmlns:a16="http://schemas.microsoft.com/office/drawing/2014/main" id="{E7A598E6-4BEF-B210-D416-EDC5A5236A70}"/>
                  </a:ext>
                </a:extLst>
              </p:cNvPr>
              <p:cNvSpPr/>
              <p:nvPr/>
            </p:nvSpPr>
            <p:spPr>
              <a:xfrm>
                <a:off x="3930797" y="3330608"/>
                <a:ext cx="127018" cy="149750"/>
              </a:xfrm>
              <a:prstGeom prst="roundRect">
                <a:avLst>
                  <a:gd name="adj" fmla="val 7941"/>
                </a:avLst>
              </a:prstGeom>
              <a:solidFill>
                <a:srgbClr val="63F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32" name="Rectangle: Rounded Corners 80">
                <a:extLst>
                  <a:ext uri="{FF2B5EF4-FFF2-40B4-BE49-F238E27FC236}">
                    <a16:creationId xmlns:a16="http://schemas.microsoft.com/office/drawing/2014/main" id="{332F52AC-A7A4-F90E-B702-2388D1FE3742}"/>
                  </a:ext>
                </a:extLst>
              </p:cNvPr>
              <p:cNvSpPr/>
              <p:nvPr/>
            </p:nvSpPr>
            <p:spPr>
              <a:xfrm>
                <a:off x="3742724" y="2694661"/>
                <a:ext cx="127019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33" name="Rectangle: Rounded Corners 80">
                <a:extLst>
                  <a:ext uri="{FF2B5EF4-FFF2-40B4-BE49-F238E27FC236}">
                    <a16:creationId xmlns:a16="http://schemas.microsoft.com/office/drawing/2014/main" id="{546C0E43-7442-ACAE-983D-94ACABD26B72}"/>
                  </a:ext>
                </a:extLst>
              </p:cNvPr>
              <p:cNvSpPr/>
              <p:nvPr/>
            </p:nvSpPr>
            <p:spPr>
              <a:xfrm>
                <a:off x="3515634" y="3347914"/>
                <a:ext cx="127019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34" name="Rectangle: Rounded Corners 80">
                <a:extLst>
                  <a:ext uri="{FF2B5EF4-FFF2-40B4-BE49-F238E27FC236}">
                    <a16:creationId xmlns:a16="http://schemas.microsoft.com/office/drawing/2014/main" id="{BD54677C-97F6-FC98-3B58-CE75365B7C1D}"/>
                  </a:ext>
                </a:extLst>
              </p:cNvPr>
              <p:cNvSpPr/>
              <p:nvPr/>
            </p:nvSpPr>
            <p:spPr>
              <a:xfrm>
                <a:off x="3884698" y="3568220"/>
                <a:ext cx="127788" cy="149750"/>
              </a:xfrm>
              <a:prstGeom prst="roundRect">
                <a:avLst>
                  <a:gd name="adj" fmla="val 7941"/>
                </a:avLst>
              </a:prstGeom>
              <a:solidFill>
                <a:srgbClr val="EBF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35" name="Rectangle: Rounded Corners 80">
                <a:extLst>
                  <a:ext uri="{FF2B5EF4-FFF2-40B4-BE49-F238E27FC236}">
                    <a16:creationId xmlns:a16="http://schemas.microsoft.com/office/drawing/2014/main" id="{A5824782-AD5B-67C8-AA0E-5FF1359693BF}"/>
                  </a:ext>
                </a:extLst>
              </p:cNvPr>
              <p:cNvSpPr/>
              <p:nvPr/>
            </p:nvSpPr>
            <p:spPr>
              <a:xfrm>
                <a:off x="4593771" y="4648855"/>
                <a:ext cx="127788" cy="149750"/>
              </a:xfrm>
              <a:prstGeom prst="roundRect">
                <a:avLst>
                  <a:gd name="adj" fmla="val 7941"/>
                </a:avLst>
              </a:prstGeom>
              <a:solidFill>
                <a:srgbClr val="EBF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36" name="Rectangle: Rounded Corners 80">
                <a:extLst>
                  <a:ext uri="{FF2B5EF4-FFF2-40B4-BE49-F238E27FC236}">
                    <a16:creationId xmlns:a16="http://schemas.microsoft.com/office/drawing/2014/main" id="{5C9A508D-133A-C341-2675-168F3DA0B811}"/>
                  </a:ext>
                </a:extLst>
              </p:cNvPr>
              <p:cNvSpPr/>
              <p:nvPr/>
            </p:nvSpPr>
            <p:spPr>
              <a:xfrm>
                <a:off x="4305975" y="4903229"/>
                <a:ext cx="127788" cy="149750"/>
              </a:xfrm>
              <a:prstGeom prst="roundRect">
                <a:avLst>
                  <a:gd name="adj" fmla="val 7941"/>
                </a:avLst>
              </a:prstGeom>
              <a:solidFill>
                <a:srgbClr val="EBF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37" name="Rectangle: Rounded Corners 80">
                <a:extLst>
                  <a:ext uri="{FF2B5EF4-FFF2-40B4-BE49-F238E27FC236}">
                    <a16:creationId xmlns:a16="http://schemas.microsoft.com/office/drawing/2014/main" id="{96CCB56C-06C8-D649-B400-33CA30D245D8}"/>
                  </a:ext>
                </a:extLst>
              </p:cNvPr>
              <p:cNvSpPr/>
              <p:nvPr/>
            </p:nvSpPr>
            <p:spPr>
              <a:xfrm>
                <a:off x="5151532" y="4171331"/>
                <a:ext cx="127788" cy="149750"/>
              </a:xfrm>
              <a:prstGeom prst="roundRect">
                <a:avLst>
                  <a:gd name="adj" fmla="val 7941"/>
                </a:avLst>
              </a:prstGeom>
              <a:solidFill>
                <a:srgbClr val="EBF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38" name="Rectangle: Rounded Corners 80">
                <a:extLst>
                  <a:ext uri="{FF2B5EF4-FFF2-40B4-BE49-F238E27FC236}">
                    <a16:creationId xmlns:a16="http://schemas.microsoft.com/office/drawing/2014/main" id="{FE9084FA-38E9-3D65-A26B-10A7AD294C30}"/>
                  </a:ext>
                </a:extLst>
              </p:cNvPr>
              <p:cNvSpPr/>
              <p:nvPr/>
            </p:nvSpPr>
            <p:spPr>
              <a:xfrm>
                <a:off x="4452701" y="3166292"/>
                <a:ext cx="127018" cy="149750"/>
              </a:xfrm>
              <a:prstGeom prst="roundRect">
                <a:avLst>
                  <a:gd name="adj" fmla="val 7941"/>
                </a:avLst>
              </a:prstGeom>
              <a:solidFill>
                <a:srgbClr val="63F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39" name="Rectangle: Rounded Corners 80">
                <a:extLst>
                  <a:ext uri="{FF2B5EF4-FFF2-40B4-BE49-F238E27FC236}">
                    <a16:creationId xmlns:a16="http://schemas.microsoft.com/office/drawing/2014/main" id="{0571E4C5-31BE-CF14-933B-A9D3A1EA3FB3}"/>
                  </a:ext>
                </a:extLst>
              </p:cNvPr>
              <p:cNvSpPr/>
              <p:nvPr/>
            </p:nvSpPr>
            <p:spPr>
              <a:xfrm>
                <a:off x="4423940" y="3981716"/>
                <a:ext cx="127019" cy="149750"/>
              </a:xfrm>
              <a:prstGeom prst="roundRect">
                <a:avLst>
                  <a:gd name="adj" fmla="val 7941"/>
                </a:avLst>
              </a:prstGeom>
              <a:solidFill>
                <a:srgbClr val="FC8F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40" name="Rectangle: Rounded Corners 80">
                <a:extLst>
                  <a:ext uri="{FF2B5EF4-FFF2-40B4-BE49-F238E27FC236}">
                    <a16:creationId xmlns:a16="http://schemas.microsoft.com/office/drawing/2014/main" id="{48082161-565C-8988-C000-B4D5B1CBF7A1}"/>
                  </a:ext>
                </a:extLst>
              </p:cNvPr>
              <p:cNvSpPr/>
              <p:nvPr/>
            </p:nvSpPr>
            <p:spPr>
              <a:xfrm>
                <a:off x="4686821" y="3915959"/>
                <a:ext cx="127019" cy="149750"/>
              </a:xfrm>
              <a:prstGeom prst="roundRect">
                <a:avLst>
                  <a:gd name="adj" fmla="val 7941"/>
                </a:avLst>
              </a:prstGeom>
              <a:solidFill>
                <a:srgbClr val="FC8F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41" name="Rectangle: Rounded Corners 80">
                <a:extLst>
                  <a:ext uri="{FF2B5EF4-FFF2-40B4-BE49-F238E27FC236}">
                    <a16:creationId xmlns:a16="http://schemas.microsoft.com/office/drawing/2014/main" id="{4EA04B7A-4803-914F-27A3-155199514654}"/>
                  </a:ext>
                </a:extLst>
              </p:cNvPr>
              <p:cNvSpPr/>
              <p:nvPr/>
            </p:nvSpPr>
            <p:spPr>
              <a:xfrm>
                <a:off x="5654351" y="3957450"/>
                <a:ext cx="127019" cy="149750"/>
              </a:xfrm>
              <a:prstGeom prst="roundRect">
                <a:avLst>
                  <a:gd name="adj" fmla="val 7941"/>
                </a:avLst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1642" name="Rectangle 14">
                <a:extLst>
                  <a:ext uri="{FF2B5EF4-FFF2-40B4-BE49-F238E27FC236}">
                    <a16:creationId xmlns:a16="http://schemas.microsoft.com/office/drawing/2014/main" id="{FE093D7F-7F9A-79AD-7B7D-C6EC096C8E0D}"/>
                  </a:ext>
                </a:extLst>
              </p:cNvPr>
              <p:cNvSpPr/>
              <p:nvPr/>
            </p:nvSpPr>
            <p:spPr>
              <a:xfrm>
                <a:off x="983069" y="1075802"/>
                <a:ext cx="2149037" cy="5166400"/>
              </a:xfrm>
              <a:custGeom>
                <a:avLst/>
                <a:gdLst>
                  <a:gd name="connsiteX0" fmla="*/ 0 w 3291376"/>
                  <a:gd name="connsiteY0" fmla="*/ 0 h 5166400"/>
                  <a:gd name="connsiteX1" fmla="*/ 3291376 w 3291376"/>
                  <a:gd name="connsiteY1" fmla="*/ 0 h 5166400"/>
                  <a:gd name="connsiteX2" fmla="*/ 3291376 w 3291376"/>
                  <a:gd name="connsiteY2" fmla="*/ 5166400 h 5166400"/>
                  <a:gd name="connsiteX3" fmla="*/ 0 w 3291376"/>
                  <a:gd name="connsiteY3" fmla="*/ 5166400 h 5166400"/>
                  <a:gd name="connsiteX4" fmla="*/ 0 w 3291376"/>
                  <a:gd name="connsiteY4" fmla="*/ 0 h 5166400"/>
                  <a:gd name="connsiteX0" fmla="*/ 0 w 3291376"/>
                  <a:gd name="connsiteY0" fmla="*/ 0 h 5166400"/>
                  <a:gd name="connsiteX1" fmla="*/ 3291376 w 3291376"/>
                  <a:gd name="connsiteY1" fmla="*/ 0 h 5166400"/>
                  <a:gd name="connsiteX2" fmla="*/ 2838988 w 3291376"/>
                  <a:gd name="connsiteY2" fmla="*/ 4588884 h 5166400"/>
                  <a:gd name="connsiteX3" fmla="*/ 0 w 3291376"/>
                  <a:gd name="connsiteY3" fmla="*/ 5166400 h 5166400"/>
                  <a:gd name="connsiteX4" fmla="*/ 0 w 3291376"/>
                  <a:gd name="connsiteY4" fmla="*/ 0 h 5166400"/>
                  <a:gd name="connsiteX0" fmla="*/ 0 w 2838988"/>
                  <a:gd name="connsiteY0" fmla="*/ 0 h 5166400"/>
                  <a:gd name="connsiteX1" fmla="*/ 2829363 w 2838988"/>
                  <a:gd name="connsiteY1" fmla="*/ 789271 h 5166400"/>
                  <a:gd name="connsiteX2" fmla="*/ 2838988 w 2838988"/>
                  <a:gd name="connsiteY2" fmla="*/ 4588884 h 5166400"/>
                  <a:gd name="connsiteX3" fmla="*/ 0 w 2838988"/>
                  <a:gd name="connsiteY3" fmla="*/ 5166400 h 5166400"/>
                  <a:gd name="connsiteX4" fmla="*/ 0 w 2838988"/>
                  <a:gd name="connsiteY4" fmla="*/ 0 h 5166400"/>
                  <a:gd name="connsiteX0" fmla="*/ 0 w 2829391"/>
                  <a:gd name="connsiteY0" fmla="*/ 0 h 5166400"/>
                  <a:gd name="connsiteX1" fmla="*/ 2829363 w 2829391"/>
                  <a:gd name="connsiteY1" fmla="*/ 789271 h 5166400"/>
                  <a:gd name="connsiteX2" fmla="*/ 2569480 w 2829391"/>
                  <a:gd name="connsiteY2" fmla="*/ 4203873 h 5166400"/>
                  <a:gd name="connsiteX3" fmla="*/ 0 w 2829391"/>
                  <a:gd name="connsiteY3" fmla="*/ 5166400 h 5166400"/>
                  <a:gd name="connsiteX4" fmla="*/ 0 w 2829391"/>
                  <a:gd name="connsiteY4" fmla="*/ 0 h 5166400"/>
                  <a:gd name="connsiteX0" fmla="*/ 0 w 2569480"/>
                  <a:gd name="connsiteY0" fmla="*/ 0 h 5166400"/>
                  <a:gd name="connsiteX1" fmla="*/ 2511729 w 2569480"/>
                  <a:gd name="connsiteY1" fmla="*/ 1097279 h 5166400"/>
                  <a:gd name="connsiteX2" fmla="*/ 2569480 w 2569480"/>
                  <a:gd name="connsiteY2" fmla="*/ 4203873 h 5166400"/>
                  <a:gd name="connsiteX3" fmla="*/ 0 w 2569480"/>
                  <a:gd name="connsiteY3" fmla="*/ 5166400 h 5166400"/>
                  <a:gd name="connsiteX4" fmla="*/ 0 w 2569480"/>
                  <a:gd name="connsiteY4" fmla="*/ 0 h 516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480" h="5166400">
                    <a:moveTo>
                      <a:pt x="0" y="0"/>
                    </a:moveTo>
                    <a:lnTo>
                      <a:pt x="2511729" y="1097279"/>
                    </a:lnTo>
                    <a:cubicBezTo>
                      <a:pt x="2514937" y="2363817"/>
                      <a:pt x="2566272" y="2937335"/>
                      <a:pt x="2569480" y="4203873"/>
                    </a:cubicBezTo>
                    <a:lnTo>
                      <a:pt x="0" y="5166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3" name="Rectangle 14">
                <a:extLst>
                  <a:ext uri="{FF2B5EF4-FFF2-40B4-BE49-F238E27FC236}">
                    <a16:creationId xmlns:a16="http://schemas.microsoft.com/office/drawing/2014/main" id="{692730CD-DEE9-D2B3-EDC3-19DF768BFA64}"/>
                  </a:ext>
                </a:extLst>
              </p:cNvPr>
              <p:cNvSpPr/>
              <p:nvPr/>
            </p:nvSpPr>
            <p:spPr>
              <a:xfrm>
                <a:off x="3347789" y="984550"/>
                <a:ext cx="2149037" cy="5166400"/>
              </a:xfrm>
              <a:custGeom>
                <a:avLst/>
                <a:gdLst>
                  <a:gd name="connsiteX0" fmla="*/ 0 w 3291376"/>
                  <a:gd name="connsiteY0" fmla="*/ 0 h 5166400"/>
                  <a:gd name="connsiteX1" fmla="*/ 3291376 w 3291376"/>
                  <a:gd name="connsiteY1" fmla="*/ 0 h 5166400"/>
                  <a:gd name="connsiteX2" fmla="*/ 3291376 w 3291376"/>
                  <a:gd name="connsiteY2" fmla="*/ 5166400 h 5166400"/>
                  <a:gd name="connsiteX3" fmla="*/ 0 w 3291376"/>
                  <a:gd name="connsiteY3" fmla="*/ 5166400 h 5166400"/>
                  <a:gd name="connsiteX4" fmla="*/ 0 w 3291376"/>
                  <a:gd name="connsiteY4" fmla="*/ 0 h 5166400"/>
                  <a:gd name="connsiteX0" fmla="*/ 0 w 3291376"/>
                  <a:gd name="connsiteY0" fmla="*/ 0 h 5166400"/>
                  <a:gd name="connsiteX1" fmla="*/ 3291376 w 3291376"/>
                  <a:gd name="connsiteY1" fmla="*/ 0 h 5166400"/>
                  <a:gd name="connsiteX2" fmla="*/ 2838988 w 3291376"/>
                  <a:gd name="connsiteY2" fmla="*/ 4588884 h 5166400"/>
                  <a:gd name="connsiteX3" fmla="*/ 0 w 3291376"/>
                  <a:gd name="connsiteY3" fmla="*/ 5166400 h 5166400"/>
                  <a:gd name="connsiteX4" fmla="*/ 0 w 3291376"/>
                  <a:gd name="connsiteY4" fmla="*/ 0 h 5166400"/>
                  <a:gd name="connsiteX0" fmla="*/ 0 w 2838988"/>
                  <a:gd name="connsiteY0" fmla="*/ 0 h 5166400"/>
                  <a:gd name="connsiteX1" fmla="*/ 2829363 w 2838988"/>
                  <a:gd name="connsiteY1" fmla="*/ 789271 h 5166400"/>
                  <a:gd name="connsiteX2" fmla="*/ 2838988 w 2838988"/>
                  <a:gd name="connsiteY2" fmla="*/ 4588884 h 5166400"/>
                  <a:gd name="connsiteX3" fmla="*/ 0 w 2838988"/>
                  <a:gd name="connsiteY3" fmla="*/ 5166400 h 5166400"/>
                  <a:gd name="connsiteX4" fmla="*/ 0 w 2838988"/>
                  <a:gd name="connsiteY4" fmla="*/ 0 h 5166400"/>
                  <a:gd name="connsiteX0" fmla="*/ 0 w 2829391"/>
                  <a:gd name="connsiteY0" fmla="*/ 0 h 5166400"/>
                  <a:gd name="connsiteX1" fmla="*/ 2829363 w 2829391"/>
                  <a:gd name="connsiteY1" fmla="*/ 789271 h 5166400"/>
                  <a:gd name="connsiteX2" fmla="*/ 2569480 w 2829391"/>
                  <a:gd name="connsiteY2" fmla="*/ 4203873 h 5166400"/>
                  <a:gd name="connsiteX3" fmla="*/ 0 w 2829391"/>
                  <a:gd name="connsiteY3" fmla="*/ 5166400 h 5166400"/>
                  <a:gd name="connsiteX4" fmla="*/ 0 w 2829391"/>
                  <a:gd name="connsiteY4" fmla="*/ 0 h 5166400"/>
                  <a:gd name="connsiteX0" fmla="*/ 0 w 2569480"/>
                  <a:gd name="connsiteY0" fmla="*/ 0 h 5166400"/>
                  <a:gd name="connsiteX1" fmla="*/ 2511729 w 2569480"/>
                  <a:gd name="connsiteY1" fmla="*/ 1097279 h 5166400"/>
                  <a:gd name="connsiteX2" fmla="*/ 2569480 w 2569480"/>
                  <a:gd name="connsiteY2" fmla="*/ 4203873 h 5166400"/>
                  <a:gd name="connsiteX3" fmla="*/ 0 w 2569480"/>
                  <a:gd name="connsiteY3" fmla="*/ 5166400 h 5166400"/>
                  <a:gd name="connsiteX4" fmla="*/ 0 w 2569480"/>
                  <a:gd name="connsiteY4" fmla="*/ 0 h 516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480" h="5166400">
                    <a:moveTo>
                      <a:pt x="0" y="0"/>
                    </a:moveTo>
                    <a:lnTo>
                      <a:pt x="2511729" y="1097279"/>
                    </a:lnTo>
                    <a:cubicBezTo>
                      <a:pt x="2514937" y="2363817"/>
                      <a:pt x="2566272" y="2937335"/>
                      <a:pt x="2569480" y="4203873"/>
                    </a:cubicBezTo>
                    <a:lnTo>
                      <a:pt x="0" y="5166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4" name="Ellipse 1643">
                <a:extLst>
                  <a:ext uri="{FF2B5EF4-FFF2-40B4-BE49-F238E27FC236}">
                    <a16:creationId xmlns:a16="http://schemas.microsoft.com/office/drawing/2014/main" id="{7BD90E42-1104-9C3B-1CFC-A272A0467637}"/>
                  </a:ext>
                </a:extLst>
              </p:cNvPr>
              <p:cNvSpPr/>
              <p:nvPr/>
            </p:nvSpPr>
            <p:spPr>
              <a:xfrm>
                <a:off x="5596988" y="3461808"/>
                <a:ext cx="174792" cy="207835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5" name="Ellipse 1644">
                <a:extLst>
                  <a:ext uri="{FF2B5EF4-FFF2-40B4-BE49-F238E27FC236}">
                    <a16:creationId xmlns:a16="http://schemas.microsoft.com/office/drawing/2014/main" id="{BFD75C6E-10BB-5584-6438-E3D82F174FDD}"/>
                  </a:ext>
                </a:extLst>
              </p:cNvPr>
              <p:cNvSpPr/>
              <p:nvPr/>
            </p:nvSpPr>
            <p:spPr>
              <a:xfrm>
                <a:off x="5964436" y="3451359"/>
                <a:ext cx="174792" cy="207835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6" name="Ellipse 1645">
                <a:extLst>
                  <a:ext uri="{FF2B5EF4-FFF2-40B4-BE49-F238E27FC236}">
                    <a16:creationId xmlns:a16="http://schemas.microsoft.com/office/drawing/2014/main" id="{ED43B1DC-AD24-99F1-EB34-F6CCAD26B0D1}"/>
                  </a:ext>
                </a:extLst>
              </p:cNvPr>
              <p:cNvSpPr/>
              <p:nvPr/>
            </p:nvSpPr>
            <p:spPr>
              <a:xfrm>
                <a:off x="6460559" y="3445115"/>
                <a:ext cx="174792" cy="207835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47" name="Groupe 1646">
                <a:extLst>
                  <a:ext uri="{FF2B5EF4-FFF2-40B4-BE49-F238E27FC236}">
                    <a16:creationId xmlns:a16="http://schemas.microsoft.com/office/drawing/2014/main" id="{50E4BFFB-3737-928E-469F-16901C0D1E00}"/>
                  </a:ext>
                </a:extLst>
              </p:cNvPr>
              <p:cNvGrpSpPr/>
              <p:nvPr/>
            </p:nvGrpSpPr>
            <p:grpSpPr>
              <a:xfrm>
                <a:off x="6363000" y="1793179"/>
                <a:ext cx="2390672" cy="3472243"/>
                <a:chOff x="5106824" y="1347799"/>
                <a:chExt cx="4138455" cy="4346950"/>
              </a:xfrm>
            </p:grpSpPr>
            <p:sp>
              <p:nvSpPr>
                <p:cNvPr id="1648" name="Ellipse 1647">
                  <a:extLst>
                    <a:ext uri="{FF2B5EF4-FFF2-40B4-BE49-F238E27FC236}">
                      <a16:creationId xmlns:a16="http://schemas.microsoft.com/office/drawing/2014/main" id="{99EE4312-677D-0D4F-4C83-2235D6BD66D7}"/>
                    </a:ext>
                  </a:extLst>
                </p:cNvPr>
                <p:cNvSpPr/>
                <p:nvPr/>
              </p:nvSpPr>
              <p:spPr>
                <a:xfrm>
                  <a:off x="6509467" y="2641784"/>
                  <a:ext cx="228632" cy="253302"/>
                </a:xfrm>
                <a:prstGeom prst="ellipse">
                  <a:avLst/>
                </a:prstGeom>
                <a:solidFill>
                  <a:srgbClr val="2184E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9" name="Ellipse 1648">
                  <a:extLst>
                    <a:ext uri="{FF2B5EF4-FFF2-40B4-BE49-F238E27FC236}">
                      <a16:creationId xmlns:a16="http://schemas.microsoft.com/office/drawing/2014/main" id="{C4DAFF94-532E-DAF1-FB14-7720B9606E79}"/>
                    </a:ext>
                  </a:extLst>
                </p:cNvPr>
                <p:cNvSpPr/>
                <p:nvPr/>
              </p:nvSpPr>
              <p:spPr>
                <a:xfrm>
                  <a:off x="6995520" y="2654938"/>
                  <a:ext cx="228632" cy="253302"/>
                </a:xfrm>
                <a:prstGeom prst="ellipse">
                  <a:avLst/>
                </a:prstGeom>
                <a:solidFill>
                  <a:srgbClr val="03CAA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0" name="Ellipse 1649">
                  <a:extLst>
                    <a:ext uri="{FF2B5EF4-FFF2-40B4-BE49-F238E27FC236}">
                      <a16:creationId xmlns:a16="http://schemas.microsoft.com/office/drawing/2014/main" id="{92690A51-FAD7-4485-E199-35A7E768BB27}"/>
                    </a:ext>
                  </a:extLst>
                </p:cNvPr>
                <p:cNvSpPr/>
                <p:nvPr/>
              </p:nvSpPr>
              <p:spPr>
                <a:xfrm>
                  <a:off x="7625393" y="2528288"/>
                  <a:ext cx="228632" cy="253302"/>
                </a:xfrm>
                <a:prstGeom prst="ellipse">
                  <a:avLst/>
                </a:prstGeom>
                <a:solidFill>
                  <a:srgbClr val="04FF6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1" name="Ellipse 1650">
                  <a:extLst>
                    <a:ext uri="{FF2B5EF4-FFF2-40B4-BE49-F238E27FC236}">
                      <a16:creationId xmlns:a16="http://schemas.microsoft.com/office/drawing/2014/main" id="{EC43C891-35DB-A05D-B35F-4544748125D0}"/>
                    </a:ext>
                  </a:extLst>
                </p:cNvPr>
                <p:cNvSpPr/>
                <p:nvPr/>
              </p:nvSpPr>
              <p:spPr>
                <a:xfrm>
                  <a:off x="6371564" y="3291190"/>
                  <a:ext cx="228632" cy="253302"/>
                </a:xfrm>
                <a:prstGeom prst="ellipse">
                  <a:avLst/>
                </a:prstGeom>
                <a:solidFill>
                  <a:srgbClr val="04FF6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2" name="Ellipse 1651">
                  <a:extLst>
                    <a:ext uri="{FF2B5EF4-FFF2-40B4-BE49-F238E27FC236}">
                      <a16:creationId xmlns:a16="http://schemas.microsoft.com/office/drawing/2014/main" id="{6A81D599-4DFA-EBBF-07E5-A1AC367EF43E}"/>
                    </a:ext>
                  </a:extLst>
                </p:cNvPr>
                <p:cNvSpPr/>
                <p:nvPr/>
              </p:nvSpPr>
              <p:spPr>
                <a:xfrm>
                  <a:off x="8115023" y="3329291"/>
                  <a:ext cx="228632" cy="253302"/>
                </a:xfrm>
                <a:prstGeom prst="ellipse">
                  <a:avLst/>
                </a:prstGeom>
                <a:solidFill>
                  <a:srgbClr val="38FC0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3" name="Ellipse 1652">
                  <a:extLst>
                    <a:ext uri="{FF2B5EF4-FFF2-40B4-BE49-F238E27FC236}">
                      <a16:creationId xmlns:a16="http://schemas.microsoft.com/office/drawing/2014/main" id="{D22F8174-5809-C259-E2C0-CC0145E3FF36}"/>
                    </a:ext>
                  </a:extLst>
                </p:cNvPr>
                <p:cNvSpPr/>
                <p:nvPr/>
              </p:nvSpPr>
              <p:spPr>
                <a:xfrm>
                  <a:off x="6371563" y="4074019"/>
                  <a:ext cx="228632" cy="253302"/>
                </a:xfrm>
                <a:prstGeom prst="ellipse">
                  <a:avLst/>
                </a:prstGeom>
                <a:solidFill>
                  <a:srgbClr val="F2E70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4" name="Ellipse 1653">
                  <a:extLst>
                    <a:ext uri="{FF2B5EF4-FFF2-40B4-BE49-F238E27FC236}">
                      <a16:creationId xmlns:a16="http://schemas.microsoft.com/office/drawing/2014/main" id="{5A9084D3-5A6C-1018-1493-EEA4F7EBF0D7}"/>
                    </a:ext>
                  </a:extLst>
                </p:cNvPr>
                <p:cNvSpPr/>
                <p:nvPr/>
              </p:nvSpPr>
              <p:spPr>
                <a:xfrm>
                  <a:off x="6766888" y="4568903"/>
                  <a:ext cx="228632" cy="253302"/>
                </a:xfrm>
                <a:prstGeom prst="ellipse">
                  <a:avLst/>
                </a:prstGeom>
                <a:solidFill>
                  <a:srgbClr val="D2FC0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5" name="Ellipse 1654">
                  <a:extLst>
                    <a:ext uri="{FF2B5EF4-FFF2-40B4-BE49-F238E27FC236}">
                      <a16:creationId xmlns:a16="http://schemas.microsoft.com/office/drawing/2014/main" id="{D2AE90A8-7156-4E13-2C81-AD611A117070}"/>
                    </a:ext>
                  </a:extLst>
                </p:cNvPr>
                <p:cNvSpPr/>
                <p:nvPr/>
              </p:nvSpPr>
              <p:spPr>
                <a:xfrm>
                  <a:off x="7184409" y="4771938"/>
                  <a:ext cx="228632" cy="253302"/>
                </a:xfrm>
                <a:prstGeom prst="ellipse">
                  <a:avLst/>
                </a:prstGeom>
                <a:solidFill>
                  <a:srgbClr val="F3F00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6" name="Ellipse 1655">
                  <a:extLst>
                    <a:ext uri="{FF2B5EF4-FFF2-40B4-BE49-F238E27FC236}">
                      <a16:creationId xmlns:a16="http://schemas.microsoft.com/office/drawing/2014/main" id="{5DB1A736-F6AE-4FDA-0835-FF4ADAE8D09C}"/>
                    </a:ext>
                  </a:extLst>
                </p:cNvPr>
                <p:cNvSpPr/>
                <p:nvPr/>
              </p:nvSpPr>
              <p:spPr>
                <a:xfrm>
                  <a:off x="7285763" y="5182529"/>
                  <a:ext cx="228632" cy="253302"/>
                </a:xfrm>
                <a:prstGeom prst="ellipse">
                  <a:avLst/>
                </a:prstGeom>
                <a:solidFill>
                  <a:srgbClr val="D9600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7" name="Ellipse 1656">
                  <a:extLst>
                    <a:ext uri="{FF2B5EF4-FFF2-40B4-BE49-F238E27FC236}">
                      <a16:creationId xmlns:a16="http://schemas.microsoft.com/office/drawing/2014/main" id="{EC27D148-DCFF-B9B4-24AE-A82A0E46EEAE}"/>
                    </a:ext>
                  </a:extLst>
                </p:cNvPr>
                <p:cNvSpPr/>
                <p:nvPr/>
              </p:nvSpPr>
              <p:spPr>
                <a:xfrm>
                  <a:off x="8060977" y="4648968"/>
                  <a:ext cx="228632" cy="253302"/>
                </a:xfrm>
                <a:prstGeom prst="ellipse">
                  <a:avLst/>
                </a:prstGeom>
                <a:solidFill>
                  <a:srgbClr val="F04A0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8" name="Ellipse 1657">
                  <a:extLst>
                    <a:ext uri="{FF2B5EF4-FFF2-40B4-BE49-F238E27FC236}">
                      <a16:creationId xmlns:a16="http://schemas.microsoft.com/office/drawing/2014/main" id="{51BCED63-6CE5-5064-25EC-3020FB3DCE97}"/>
                    </a:ext>
                  </a:extLst>
                </p:cNvPr>
                <p:cNvSpPr/>
                <p:nvPr/>
              </p:nvSpPr>
              <p:spPr>
                <a:xfrm>
                  <a:off x="8187737" y="3943350"/>
                  <a:ext cx="228632" cy="253302"/>
                </a:xfrm>
                <a:prstGeom prst="ellipse">
                  <a:avLst/>
                </a:prstGeom>
                <a:solidFill>
                  <a:srgbClr val="D2FC0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9" name="Ellipse 1658">
                  <a:extLst>
                    <a:ext uri="{FF2B5EF4-FFF2-40B4-BE49-F238E27FC236}">
                      <a16:creationId xmlns:a16="http://schemas.microsoft.com/office/drawing/2014/main" id="{0AF571B7-23FC-BB2B-11F1-C820C2AF8E7A}"/>
                    </a:ext>
                  </a:extLst>
                </p:cNvPr>
                <p:cNvSpPr/>
                <p:nvPr/>
              </p:nvSpPr>
              <p:spPr>
                <a:xfrm>
                  <a:off x="5518887" y="2781590"/>
                  <a:ext cx="228632" cy="253302"/>
                </a:xfrm>
                <a:prstGeom prst="ellipse">
                  <a:avLst/>
                </a:prstGeom>
                <a:solidFill>
                  <a:srgbClr val="0228D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0" name="Ellipse 1659">
                  <a:extLst>
                    <a:ext uri="{FF2B5EF4-FFF2-40B4-BE49-F238E27FC236}">
                      <a16:creationId xmlns:a16="http://schemas.microsoft.com/office/drawing/2014/main" id="{A9CE5308-3FE6-19FC-E0B9-A78232F17E15}"/>
                    </a:ext>
                  </a:extLst>
                </p:cNvPr>
                <p:cNvSpPr/>
                <p:nvPr/>
              </p:nvSpPr>
              <p:spPr>
                <a:xfrm>
                  <a:off x="6090112" y="1531917"/>
                  <a:ext cx="228632" cy="253302"/>
                </a:xfrm>
                <a:prstGeom prst="ellipse">
                  <a:avLst/>
                </a:prstGeom>
                <a:solidFill>
                  <a:srgbClr val="2184E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1" name="Ellipse 1660">
                  <a:extLst>
                    <a:ext uri="{FF2B5EF4-FFF2-40B4-BE49-F238E27FC236}">
                      <a16:creationId xmlns:a16="http://schemas.microsoft.com/office/drawing/2014/main" id="{006FE6B1-3820-EE92-28DC-55859E61BD25}"/>
                    </a:ext>
                  </a:extLst>
                </p:cNvPr>
                <p:cNvSpPr/>
                <p:nvPr/>
              </p:nvSpPr>
              <p:spPr>
                <a:xfrm>
                  <a:off x="6689982" y="2863088"/>
                  <a:ext cx="228632" cy="253302"/>
                </a:xfrm>
                <a:prstGeom prst="ellipse">
                  <a:avLst/>
                </a:prstGeom>
                <a:solidFill>
                  <a:srgbClr val="03CAA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2" name="Ellipse 1661">
                  <a:extLst>
                    <a:ext uri="{FF2B5EF4-FFF2-40B4-BE49-F238E27FC236}">
                      <a16:creationId xmlns:a16="http://schemas.microsoft.com/office/drawing/2014/main" id="{D9352506-7BEB-CA2F-A880-E1F31E0DF2D4}"/>
                    </a:ext>
                  </a:extLst>
                </p:cNvPr>
                <p:cNvSpPr/>
                <p:nvPr/>
              </p:nvSpPr>
              <p:spPr>
                <a:xfrm>
                  <a:off x="6750571" y="2495767"/>
                  <a:ext cx="228632" cy="253302"/>
                </a:xfrm>
                <a:prstGeom prst="ellipse">
                  <a:avLst/>
                </a:prstGeom>
                <a:solidFill>
                  <a:srgbClr val="2184E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3" name="Ellipse 1662">
                  <a:extLst>
                    <a:ext uri="{FF2B5EF4-FFF2-40B4-BE49-F238E27FC236}">
                      <a16:creationId xmlns:a16="http://schemas.microsoft.com/office/drawing/2014/main" id="{2D16A51E-486B-C070-100C-FCE14D4CC460}"/>
                    </a:ext>
                  </a:extLst>
                </p:cNvPr>
                <p:cNvSpPr/>
                <p:nvPr/>
              </p:nvSpPr>
              <p:spPr>
                <a:xfrm>
                  <a:off x="6377392" y="2982267"/>
                  <a:ext cx="228632" cy="253302"/>
                </a:xfrm>
                <a:prstGeom prst="ellipse">
                  <a:avLst/>
                </a:prstGeom>
                <a:solidFill>
                  <a:srgbClr val="04FF6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4" name="Ellipse 1663">
                  <a:extLst>
                    <a:ext uri="{FF2B5EF4-FFF2-40B4-BE49-F238E27FC236}">
                      <a16:creationId xmlns:a16="http://schemas.microsoft.com/office/drawing/2014/main" id="{6978DAC5-44CE-2009-CDCD-9E101D2E8F75}"/>
                    </a:ext>
                  </a:extLst>
                </p:cNvPr>
                <p:cNvSpPr/>
                <p:nvPr/>
              </p:nvSpPr>
              <p:spPr>
                <a:xfrm>
                  <a:off x="7927978" y="2781590"/>
                  <a:ext cx="228632" cy="253302"/>
                </a:xfrm>
                <a:prstGeom prst="ellipse">
                  <a:avLst/>
                </a:prstGeom>
                <a:solidFill>
                  <a:srgbClr val="04FF6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5" name="Ellipse 1664">
                  <a:extLst>
                    <a:ext uri="{FF2B5EF4-FFF2-40B4-BE49-F238E27FC236}">
                      <a16:creationId xmlns:a16="http://schemas.microsoft.com/office/drawing/2014/main" id="{B4B334A3-771A-3AF4-6DC5-CF7B3C3EAF43}"/>
                    </a:ext>
                  </a:extLst>
                </p:cNvPr>
                <p:cNvSpPr/>
                <p:nvPr/>
              </p:nvSpPr>
              <p:spPr>
                <a:xfrm>
                  <a:off x="7886391" y="3097567"/>
                  <a:ext cx="228632" cy="253302"/>
                </a:xfrm>
                <a:prstGeom prst="ellipse">
                  <a:avLst/>
                </a:prstGeom>
                <a:solidFill>
                  <a:srgbClr val="38FC0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6" name="Ellipse 1665">
                  <a:extLst>
                    <a:ext uri="{FF2B5EF4-FFF2-40B4-BE49-F238E27FC236}">
                      <a16:creationId xmlns:a16="http://schemas.microsoft.com/office/drawing/2014/main" id="{01CFE1F6-1F30-C08D-B37C-5E8243782036}"/>
                    </a:ext>
                  </a:extLst>
                </p:cNvPr>
                <p:cNvSpPr/>
                <p:nvPr/>
              </p:nvSpPr>
              <p:spPr>
                <a:xfrm>
                  <a:off x="7619589" y="2855616"/>
                  <a:ext cx="228632" cy="253302"/>
                </a:xfrm>
                <a:prstGeom prst="ellipse">
                  <a:avLst/>
                </a:prstGeom>
                <a:solidFill>
                  <a:srgbClr val="38FC0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7" name="Ellipse 1666">
                  <a:extLst>
                    <a:ext uri="{FF2B5EF4-FFF2-40B4-BE49-F238E27FC236}">
                      <a16:creationId xmlns:a16="http://schemas.microsoft.com/office/drawing/2014/main" id="{6CE2CF07-24AA-4810-946F-D2ACCBFC6E2B}"/>
                    </a:ext>
                  </a:extLst>
                </p:cNvPr>
                <p:cNvSpPr/>
                <p:nvPr/>
              </p:nvSpPr>
              <p:spPr>
                <a:xfrm>
                  <a:off x="6318743" y="3682604"/>
                  <a:ext cx="228632" cy="253302"/>
                </a:xfrm>
                <a:prstGeom prst="ellipse">
                  <a:avLst/>
                </a:prstGeom>
                <a:solidFill>
                  <a:srgbClr val="38FC0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8" name="Ellipse 1667">
                  <a:extLst>
                    <a:ext uri="{FF2B5EF4-FFF2-40B4-BE49-F238E27FC236}">
                      <a16:creationId xmlns:a16="http://schemas.microsoft.com/office/drawing/2014/main" id="{AC7A618E-21A0-647C-741D-62DBE8245F8B}"/>
                    </a:ext>
                  </a:extLst>
                </p:cNvPr>
                <p:cNvSpPr/>
                <p:nvPr/>
              </p:nvSpPr>
              <p:spPr>
                <a:xfrm>
                  <a:off x="6511290" y="4388108"/>
                  <a:ext cx="228632" cy="253302"/>
                </a:xfrm>
                <a:prstGeom prst="ellipse">
                  <a:avLst/>
                </a:prstGeom>
                <a:solidFill>
                  <a:srgbClr val="D2FC0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9" name="Ellipse 1668">
                  <a:extLst>
                    <a:ext uri="{FF2B5EF4-FFF2-40B4-BE49-F238E27FC236}">
                      <a16:creationId xmlns:a16="http://schemas.microsoft.com/office/drawing/2014/main" id="{35464F33-5604-09EC-2661-E1C230C1871F}"/>
                    </a:ext>
                  </a:extLst>
                </p:cNvPr>
                <p:cNvSpPr/>
                <p:nvPr/>
              </p:nvSpPr>
              <p:spPr>
                <a:xfrm>
                  <a:off x="7062173" y="4511079"/>
                  <a:ext cx="228632" cy="253302"/>
                </a:xfrm>
                <a:prstGeom prst="ellipse">
                  <a:avLst/>
                </a:prstGeom>
                <a:solidFill>
                  <a:srgbClr val="F3F00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0" name="Ellipse 1669">
                  <a:extLst>
                    <a:ext uri="{FF2B5EF4-FFF2-40B4-BE49-F238E27FC236}">
                      <a16:creationId xmlns:a16="http://schemas.microsoft.com/office/drawing/2014/main" id="{09A74867-96C8-5041-6CA2-6324EB406EDB}"/>
                    </a:ext>
                  </a:extLst>
                </p:cNvPr>
                <p:cNvSpPr/>
                <p:nvPr/>
              </p:nvSpPr>
              <p:spPr>
                <a:xfrm>
                  <a:off x="7640897" y="4822204"/>
                  <a:ext cx="228632" cy="253302"/>
                </a:xfrm>
                <a:prstGeom prst="ellipse">
                  <a:avLst/>
                </a:prstGeom>
                <a:solidFill>
                  <a:srgbClr val="D9600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1" name="Ellipse 1670">
                  <a:extLst>
                    <a:ext uri="{FF2B5EF4-FFF2-40B4-BE49-F238E27FC236}">
                      <a16:creationId xmlns:a16="http://schemas.microsoft.com/office/drawing/2014/main" id="{7B26F41E-97FC-6847-2BBE-99D18316F774}"/>
                    </a:ext>
                  </a:extLst>
                </p:cNvPr>
                <p:cNvSpPr/>
                <p:nvPr/>
              </p:nvSpPr>
              <p:spPr>
                <a:xfrm>
                  <a:off x="8065808" y="4365916"/>
                  <a:ext cx="228632" cy="253302"/>
                </a:xfrm>
                <a:prstGeom prst="ellipse">
                  <a:avLst/>
                </a:prstGeom>
                <a:solidFill>
                  <a:srgbClr val="D9600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2" name="Ellipse 1671">
                  <a:extLst>
                    <a:ext uri="{FF2B5EF4-FFF2-40B4-BE49-F238E27FC236}">
                      <a16:creationId xmlns:a16="http://schemas.microsoft.com/office/drawing/2014/main" id="{4B974F93-1A49-4741-AE41-9C01812CE96A}"/>
                    </a:ext>
                  </a:extLst>
                </p:cNvPr>
                <p:cNvSpPr/>
                <p:nvPr/>
              </p:nvSpPr>
              <p:spPr>
                <a:xfrm rot="21106369">
                  <a:off x="8148326" y="3596120"/>
                  <a:ext cx="228632" cy="253302"/>
                </a:xfrm>
                <a:prstGeom prst="ellipse">
                  <a:avLst/>
                </a:prstGeom>
                <a:solidFill>
                  <a:srgbClr val="38FC0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3" name="Ellipse 1672">
                  <a:extLst>
                    <a:ext uri="{FF2B5EF4-FFF2-40B4-BE49-F238E27FC236}">
                      <a16:creationId xmlns:a16="http://schemas.microsoft.com/office/drawing/2014/main" id="{3B6F8F7A-2770-439E-67E3-E95A5C0266C9}"/>
                    </a:ext>
                  </a:extLst>
                </p:cNvPr>
                <p:cNvSpPr/>
                <p:nvPr/>
              </p:nvSpPr>
              <p:spPr>
                <a:xfrm>
                  <a:off x="7396761" y="2631171"/>
                  <a:ext cx="228632" cy="253302"/>
                </a:xfrm>
                <a:prstGeom prst="ellipse">
                  <a:avLst/>
                </a:prstGeom>
                <a:solidFill>
                  <a:srgbClr val="04FF6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4" name="Ellipse 1673">
                  <a:extLst>
                    <a:ext uri="{FF2B5EF4-FFF2-40B4-BE49-F238E27FC236}">
                      <a16:creationId xmlns:a16="http://schemas.microsoft.com/office/drawing/2014/main" id="{7459056A-57FA-257F-48C9-FFB14251B33F}"/>
                    </a:ext>
                  </a:extLst>
                </p:cNvPr>
                <p:cNvSpPr/>
                <p:nvPr/>
              </p:nvSpPr>
              <p:spPr>
                <a:xfrm>
                  <a:off x="7170621" y="2316740"/>
                  <a:ext cx="228632" cy="253302"/>
                </a:xfrm>
                <a:prstGeom prst="ellipse">
                  <a:avLst/>
                </a:prstGeom>
                <a:solidFill>
                  <a:srgbClr val="2184E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5" name="Ellipse 1674">
                  <a:extLst>
                    <a:ext uri="{FF2B5EF4-FFF2-40B4-BE49-F238E27FC236}">
                      <a16:creationId xmlns:a16="http://schemas.microsoft.com/office/drawing/2014/main" id="{2C3D5E7E-3C35-D5DE-7832-D474A21C819C}"/>
                    </a:ext>
                  </a:extLst>
                </p:cNvPr>
                <p:cNvSpPr/>
                <p:nvPr/>
              </p:nvSpPr>
              <p:spPr>
                <a:xfrm>
                  <a:off x="7216246" y="2524509"/>
                  <a:ext cx="228632" cy="253302"/>
                </a:xfrm>
                <a:prstGeom prst="ellipse">
                  <a:avLst/>
                </a:prstGeom>
                <a:solidFill>
                  <a:srgbClr val="03CAA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6" name="Ellipse 1675">
                  <a:extLst>
                    <a:ext uri="{FF2B5EF4-FFF2-40B4-BE49-F238E27FC236}">
                      <a16:creationId xmlns:a16="http://schemas.microsoft.com/office/drawing/2014/main" id="{C4F05876-F216-46CB-0BD9-998061EFB88A}"/>
                    </a:ext>
                  </a:extLst>
                </p:cNvPr>
                <p:cNvSpPr/>
                <p:nvPr/>
              </p:nvSpPr>
              <p:spPr>
                <a:xfrm>
                  <a:off x="7856916" y="4706792"/>
                  <a:ext cx="228632" cy="253302"/>
                </a:xfrm>
                <a:prstGeom prst="ellipse">
                  <a:avLst/>
                </a:prstGeom>
                <a:solidFill>
                  <a:srgbClr val="F04A0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7" name="Ellipse 1676">
                  <a:extLst>
                    <a:ext uri="{FF2B5EF4-FFF2-40B4-BE49-F238E27FC236}">
                      <a16:creationId xmlns:a16="http://schemas.microsoft.com/office/drawing/2014/main" id="{AC91F5A4-1AFC-2E4E-E6C0-0CDC94DAB6BD}"/>
                    </a:ext>
                  </a:extLst>
                </p:cNvPr>
                <p:cNvSpPr/>
                <p:nvPr/>
              </p:nvSpPr>
              <p:spPr>
                <a:xfrm>
                  <a:off x="8824004" y="1726293"/>
                  <a:ext cx="228632" cy="253302"/>
                </a:xfrm>
                <a:prstGeom prst="ellipse">
                  <a:avLst/>
                </a:prstGeom>
                <a:solidFill>
                  <a:srgbClr val="04FF6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8" name="Ellipse 1677">
                  <a:extLst>
                    <a:ext uri="{FF2B5EF4-FFF2-40B4-BE49-F238E27FC236}">
                      <a16:creationId xmlns:a16="http://schemas.microsoft.com/office/drawing/2014/main" id="{BE3F6823-7DE8-B47B-7B60-4C1FA50C3FFB}"/>
                    </a:ext>
                  </a:extLst>
                </p:cNvPr>
                <p:cNvSpPr/>
                <p:nvPr/>
              </p:nvSpPr>
              <p:spPr>
                <a:xfrm>
                  <a:off x="8598212" y="2495767"/>
                  <a:ext cx="228632" cy="253302"/>
                </a:xfrm>
                <a:prstGeom prst="ellipse">
                  <a:avLst/>
                </a:prstGeom>
                <a:solidFill>
                  <a:srgbClr val="04FF6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9" name="Ellipse 1678">
                  <a:extLst>
                    <a:ext uri="{FF2B5EF4-FFF2-40B4-BE49-F238E27FC236}">
                      <a16:creationId xmlns:a16="http://schemas.microsoft.com/office/drawing/2014/main" id="{B6CE2A9F-FC14-A8D3-D458-8CDCFEF68AD3}"/>
                    </a:ext>
                  </a:extLst>
                </p:cNvPr>
                <p:cNvSpPr/>
                <p:nvPr/>
              </p:nvSpPr>
              <p:spPr>
                <a:xfrm>
                  <a:off x="7412653" y="4637729"/>
                  <a:ext cx="228632" cy="253302"/>
                </a:xfrm>
                <a:prstGeom prst="ellipse">
                  <a:avLst/>
                </a:prstGeom>
                <a:solidFill>
                  <a:srgbClr val="D9600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" name="Ellipse 1679">
                  <a:extLst>
                    <a:ext uri="{FF2B5EF4-FFF2-40B4-BE49-F238E27FC236}">
                      <a16:creationId xmlns:a16="http://schemas.microsoft.com/office/drawing/2014/main" id="{56F25FA9-EFE4-A26A-8B35-74BAF2EA9452}"/>
                    </a:ext>
                  </a:extLst>
                </p:cNvPr>
                <p:cNvSpPr/>
                <p:nvPr/>
              </p:nvSpPr>
              <p:spPr>
                <a:xfrm>
                  <a:off x="5975795" y="3116389"/>
                  <a:ext cx="228632" cy="253302"/>
                </a:xfrm>
                <a:prstGeom prst="ellipse">
                  <a:avLst/>
                </a:prstGeom>
                <a:solidFill>
                  <a:srgbClr val="03CAA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1" name="Ellipse 1680">
                  <a:extLst>
                    <a:ext uri="{FF2B5EF4-FFF2-40B4-BE49-F238E27FC236}">
                      <a16:creationId xmlns:a16="http://schemas.microsoft.com/office/drawing/2014/main" id="{6204CDF6-6A7E-E95C-EE4C-D426F102D086}"/>
                    </a:ext>
                  </a:extLst>
                </p:cNvPr>
                <p:cNvSpPr/>
                <p:nvPr/>
              </p:nvSpPr>
              <p:spPr>
                <a:xfrm>
                  <a:off x="5218648" y="1979595"/>
                  <a:ext cx="228632" cy="253302"/>
                </a:xfrm>
                <a:prstGeom prst="ellipse">
                  <a:avLst/>
                </a:prstGeom>
                <a:solidFill>
                  <a:srgbClr val="0228D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2" name="Ellipse 1681">
                  <a:extLst>
                    <a:ext uri="{FF2B5EF4-FFF2-40B4-BE49-F238E27FC236}">
                      <a16:creationId xmlns:a16="http://schemas.microsoft.com/office/drawing/2014/main" id="{7C0C0EB9-9CA5-B9D0-0992-A3FF6B3DF4EF}"/>
                    </a:ext>
                  </a:extLst>
                </p:cNvPr>
                <p:cNvSpPr/>
                <p:nvPr/>
              </p:nvSpPr>
              <p:spPr>
                <a:xfrm>
                  <a:off x="6321687" y="2202301"/>
                  <a:ext cx="228632" cy="253302"/>
                </a:xfrm>
                <a:prstGeom prst="ellipse">
                  <a:avLst/>
                </a:prstGeom>
                <a:solidFill>
                  <a:srgbClr val="2184E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3" name="Ellipse 1682">
                  <a:extLst>
                    <a:ext uri="{FF2B5EF4-FFF2-40B4-BE49-F238E27FC236}">
                      <a16:creationId xmlns:a16="http://schemas.microsoft.com/office/drawing/2014/main" id="{FE9F4864-765F-9D5C-1426-1BFE59A13D11}"/>
                    </a:ext>
                  </a:extLst>
                </p:cNvPr>
                <p:cNvSpPr/>
                <p:nvPr/>
              </p:nvSpPr>
              <p:spPr>
                <a:xfrm>
                  <a:off x="5268740" y="4839616"/>
                  <a:ext cx="228632" cy="253302"/>
                </a:xfrm>
                <a:prstGeom prst="ellipse">
                  <a:avLst/>
                </a:prstGeom>
                <a:solidFill>
                  <a:srgbClr val="38FC0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4" name="Ellipse 1683">
                  <a:extLst>
                    <a:ext uri="{FF2B5EF4-FFF2-40B4-BE49-F238E27FC236}">
                      <a16:creationId xmlns:a16="http://schemas.microsoft.com/office/drawing/2014/main" id="{B3CA8586-FDB3-26CB-5576-EF7B5D42A840}"/>
                    </a:ext>
                  </a:extLst>
                </p:cNvPr>
                <p:cNvSpPr/>
                <p:nvPr/>
              </p:nvSpPr>
              <p:spPr>
                <a:xfrm>
                  <a:off x="5799233" y="3947282"/>
                  <a:ext cx="228632" cy="253302"/>
                </a:xfrm>
                <a:prstGeom prst="ellipse">
                  <a:avLst/>
                </a:prstGeom>
                <a:solidFill>
                  <a:srgbClr val="04FF6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5" name="Ellipse 1684">
                  <a:extLst>
                    <a:ext uri="{FF2B5EF4-FFF2-40B4-BE49-F238E27FC236}">
                      <a16:creationId xmlns:a16="http://schemas.microsoft.com/office/drawing/2014/main" id="{982EEB43-E24A-AC08-DBA1-EF2F03253E9B}"/>
                    </a:ext>
                  </a:extLst>
                </p:cNvPr>
                <p:cNvSpPr/>
                <p:nvPr/>
              </p:nvSpPr>
              <p:spPr>
                <a:xfrm>
                  <a:off x="7997263" y="1347799"/>
                  <a:ext cx="228632" cy="253302"/>
                </a:xfrm>
                <a:prstGeom prst="ellipse">
                  <a:avLst/>
                </a:prstGeom>
                <a:solidFill>
                  <a:srgbClr val="04FF6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6" name="Ellipse 1685">
                  <a:extLst>
                    <a:ext uri="{FF2B5EF4-FFF2-40B4-BE49-F238E27FC236}">
                      <a16:creationId xmlns:a16="http://schemas.microsoft.com/office/drawing/2014/main" id="{A15FAE48-F1F5-1E72-E60C-8280FE385822}"/>
                    </a:ext>
                  </a:extLst>
                </p:cNvPr>
                <p:cNvSpPr/>
                <p:nvPr/>
              </p:nvSpPr>
              <p:spPr>
                <a:xfrm>
                  <a:off x="8465609" y="2868625"/>
                  <a:ext cx="228632" cy="253302"/>
                </a:xfrm>
                <a:prstGeom prst="ellipse">
                  <a:avLst/>
                </a:prstGeom>
                <a:solidFill>
                  <a:srgbClr val="04FF6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" name="Ellipse 1686">
                  <a:extLst>
                    <a:ext uri="{FF2B5EF4-FFF2-40B4-BE49-F238E27FC236}">
                      <a16:creationId xmlns:a16="http://schemas.microsoft.com/office/drawing/2014/main" id="{42687B42-EE25-39A3-C08C-2AAA537ABB9A}"/>
                    </a:ext>
                  </a:extLst>
                </p:cNvPr>
                <p:cNvSpPr/>
                <p:nvPr/>
              </p:nvSpPr>
              <p:spPr>
                <a:xfrm>
                  <a:off x="8531435" y="4200670"/>
                  <a:ext cx="228632" cy="253302"/>
                </a:xfrm>
                <a:prstGeom prst="ellipse">
                  <a:avLst/>
                </a:prstGeom>
                <a:solidFill>
                  <a:srgbClr val="D2FC0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8" name="Connecteur droit 1687">
                  <a:extLst>
                    <a:ext uri="{FF2B5EF4-FFF2-40B4-BE49-F238E27FC236}">
                      <a16:creationId xmlns:a16="http://schemas.microsoft.com/office/drawing/2014/main" id="{167A1EED-EC2A-BAA9-30C6-42CFFEACC63C}"/>
                    </a:ext>
                  </a:extLst>
                </p:cNvPr>
                <p:cNvCxnSpPr>
                  <a:cxnSpLocks/>
                  <a:stCxn id="1651" idx="0"/>
                  <a:endCxn id="1663" idx="4"/>
                </p:cNvCxnSpPr>
                <p:nvPr/>
              </p:nvCxnSpPr>
              <p:spPr>
                <a:xfrm flipV="1">
                  <a:off x="6485880" y="3235568"/>
                  <a:ext cx="5828" cy="556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9" name="Connecteur droit 1688">
                  <a:extLst>
                    <a:ext uri="{FF2B5EF4-FFF2-40B4-BE49-F238E27FC236}">
                      <a16:creationId xmlns:a16="http://schemas.microsoft.com/office/drawing/2014/main" id="{22E23C54-F876-23D4-B940-6E519023EF1C}"/>
                    </a:ext>
                  </a:extLst>
                </p:cNvPr>
                <p:cNvCxnSpPr>
                  <a:cxnSpLocks/>
                  <a:stCxn id="1651" idx="2"/>
                  <a:endCxn id="1680" idx="5"/>
                </p:cNvCxnSpPr>
                <p:nvPr/>
              </p:nvCxnSpPr>
              <p:spPr>
                <a:xfrm flipH="1" flipV="1">
                  <a:off x="6170945" y="3332595"/>
                  <a:ext cx="200619" cy="852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0" name="Connecteur droit 1689">
                  <a:extLst>
                    <a:ext uri="{FF2B5EF4-FFF2-40B4-BE49-F238E27FC236}">
                      <a16:creationId xmlns:a16="http://schemas.microsoft.com/office/drawing/2014/main" id="{2533B5EA-235B-C9DE-8BA5-1B37D4D22055}"/>
                    </a:ext>
                  </a:extLst>
                </p:cNvPr>
                <p:cNvCxnSpPr>
                  <a:cxnSpLocks/>
                  <a:stCxn id="1667" idx="0"/>
                  <a:endCxn id="1651" idx="4"/>
                </p:cNvCxnSpPr>
                <p:nvPr/>
              </p:nvCxnSpPr>
              <p:spPr>
                <a:xfrm flipV="1">
                  <a:off x="6433059" y="3544492"/>
                  <a:ext cx="52820" cy="1381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1" name="Connecteur droit 1690">
                  <a:extLst>
                    <a:ext uri="{FF2B5EF4-FFF2-40B4-BE49-F238E27FC236}">
                      <a16:creationId xmlns:a16="http://schemas.microsoft.com/office/drawing/2014/main" id="{9CA1E0E6-DD43-5AD9-158A-8912A9F4DC65}"/>
                    </a:ext>
                  </a:extLst>
                </p:cNvPr>
                <p:cNvCxnSpPr>
                  <a:cxnSpLocks/>
                  <a:stCxn id="1667" idx="4"/>
                  <a:endCxn id="1653" idx="0"/>
                </p:cNvCxnSpPr>
                <p:nvPr/>
              </p:nvCxnSpPr>
              <p:spPr>
                <a:xfrm>
                  <a:off x="6433059" y="3935906"/>
                  <a:ext cx="52820" cy="1381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2" name="Connecteur droit 1691">
                  <a:extLst>
                    <a:ext uri="{FF2B5EF4-FFF2-40B4-BE49-F238E27FC236}">
                      <a16:creationId xmlns:a16="http://schemas.microsoft.com/office/drawing/2014/main" id="{D3E0B0B2-9078-200F-61FE-CCBB104A8C25}"/>
                    </a:ext>
                  </a:extLst>
                </p:cNvPr>
                <p:cNvCxnSpPr>
                  <a:cxnSpLocks/>
                  <a:stCxn id="1668" idx="1"/>
                  <a:endCxn id="1653" idx="4"/>
                </p:cNvCxnSpPr>
                <p:nvPr/>
              </p:nvCxnSpPr>
              <p:spPr>
                <a:xfrm flipH="1" flipV="1">
                  <a:off x="6485879" y="4327321"/>
                  <a:ext cx="58893" cy="978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3" name="Connecteur droit 1692">
                  <a:extLst>
                    <a:ext uri="{FF2B5EF4-FFF2-40B4-BE49-F238E27FC236}">
                      <a16:creationId xmlns:a16="http://schemas.microsoft.com/office/drawing/2014/main" id="{F38E4BA7-D2D8-7CF7-AAF6-A6E0FD29EE07}"/>
                    </a:ext>
                  </a:extLst>
                </p:cNvPr>
                <p:cNvCxnSpPr>
                  <a:cxnSpLocks/>
                  <a:stCxn id="1668" idx="5"/>
                  <a:endCxn id="1654" idx="1"/>
                </p:cNvCxnSpPr>
                <p:nvPr/>
              </p:nvCxnSpPr>
              <p:spPr>
                <a:xfrm>
                  <a:off x="6706440" y="4604315"/>
                  <a:ext cx="93931" cy="168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4" name="Connecteur droit 1693">
                  <a:extLst>
                    <a:ext uri="{FF2B5EF4-FFF2-40B4-BE49-F238E27FC236}">
                      <a16:creationId xmlns:a16="http://schemas.microsoft.com/office/drawing/2014/main" id="{52F53E64-6A9B-8252-D6A9-AE840461B27B}"/>
                    </a:ext>
                  </a:extLst>
                </p:cNvPr>
                <p:cNvCxnSpPr>
                  <a:cxnSpLocks/>
                  <a:stCxn id="1654" idx="6"/>
                  <a:endCxn id="1669" idx="2"/>
                </p:cNvCxnSpPr>
                <p:nvPr/>
              </p:nvCxnSpPr>
              <p:spPr>
                <a:xfrm flipV="1">
                  <a:off x="6995520" y="4637729"/>
                  <a:ext cx="66653" cy="578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5" name="Connecteur droit 1694">
                  <a:extLst>
                    <a:ext uri="{FF2B5EF4-FFF2-40B4-BE49-F238E27FC236}">
                      <a16:creationId xmlns:a16="http://schemas.microsoft.com/office/drawing/2014/main" id="{74945DAA-B7DF-49DA-75C0-CF1522C32B8E}"/>
                    </a:ext>
                  </a:extLst>
                </p:cNvPr>
                <p:cNvCxnSpPr>
                  <a:cxnSpLocks/>
                  <a:stCxn id="1667" idx="3"/>
                  <a:endCxn id="1684" idx="6"/>
                </p:cNvCxnSpPr>
                <p:nvPr/>
              </p:nvCxnSpPr>
              <p:spPr>
                <a:xfrm flipH="1">
                  <a:off x="6027864" y="3898811"/>
                  <a:ext cx="324361" cy="1751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6" name="Connecteur droit 1695">
                  <a:extLst>
                    <a:ext uri="{FF2B5EF4-FFF2-40B4-BE49-F238E27FC236}">
                      <a16:creationId xmlns:a16="http://schemas.microsoft.com/office/drawing/2014/main" id="{3865535B-42ED-18A7-2B90-725A0A721B56}"/>
                    </a:ext>
                  </a:extLst>
                </p:cNvPr>
                <p:cNvCxnSpPr>
                  <a:cxnSpLocks/>
                  <a:stCxn id="1655" idx="0"/>
                  <a:endCxn id="1669" idx="5"/>
                </p:cNvCxnSpPr>
                <p:nvPr/>
              </p:nvCxnSpPr>
              <p:spPr>
                <a:xfrm flipH="1" flipV="1">
                  <a:off x="7257322" y="4727285"/>
                  <a:ext cx="41402" cy="446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7" name="Connecteur droit 1696">
                  <a:extLst>
                    <a:ext uri="{FF2B5EF4-FFF2-40B4-BE49-F238E27FC236}">
                      <a16:creationId xmlns:a16="http://schemas.microsoft.com/office/drawing/2014/main" id="{DC5D632D-1659-3ED3-46A6-E6ADE78D8C86}"/>
                    </a:ext>
                  </a:extLst>
                </p:cNvPr>
                <p:cNvCxnSpPr>
                  <a:cxnSpLocks/>
                  <a:stCxn id="1655" idx="6"/>
                  <a:endCxn id="1679" idx="3"/>
                </p:cNvCxnSpPr>
                <p:nvPr/>
              </p:nvCxnSpPr>
              <p:spPr>
                <a:xfrm flipV="1">
                  <a:off x="7413040" y="4853935"/>
                  <a:ext cx="33094" cy="446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8" name="Connecteur droit 1697">
                  <a:extLst>
                    <a:ext uri="{FF2B5EF4-FFF2-40B4-BE49-F238E27FC236}">
                      <a16:creationId xmlns:a16="http://schemas.microsoft.com/office/drawing/2014/main" id="{25164661-BFC0-DF23-F7C2-8C1CA2BFFE43}"/>
                    </a:ext>
                  </a:extLst>
                </p:cNvPr>
                <p:cNvCxnSpPr>
                  <a:cxnSpLocks/>
                  <a:stCxn id="1670" idx="1"/>
                  <a:endCxn id="1679" idx="5"/>
                </p:cNvCxnSpPr>
                <p:nvPr/>
              </p:nvCxnSpPr>
              <p:spPr>
                <a:xfrm flipH="1" flipV="1">
                  <a:off x="7607802" y="4853935"/>
                  <a:ext cx="66577" cy="53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9" name="Connecteur droit 1698">
                  <a:extLst>
                    <a:ext uri="{FF2B5EF4-FFF2-40B4-BE49-F238E27FC236}">
                      <a16:creationId xmlns:a16="http://schemas.microsoft.com/office/drawing/2014/main" id="{71384611-FDFE-A735-AA62-5B5248605F29}"/>
                    </a:ext>
                  </a:extLst>
                </p:cNvPr>
                <p:cNvCxnSpPr>
                  <a:cxnSpLocks/>
                  <a:stCxn id="1676" idx="2"/>
                  <a:endCxn id="1670" idx="6"/>
                </p:cNvCxnSpPr>
                <p:nvPr/>
              </p:nvCxnSpPr>
              <p:spPr>
                <a:xfrm>
                  <a:off x="7856916" y="4833442"/>
                  <a:ext cx="12612" cy="1154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0" name="Connecteur droit 1699">
                  <a:extLst>
                    <a:ext uri="{FF2B5EF4-FFF2-40B4-BE49-F238E27FC236}">
                      <a16:creationId xmlns:a16="http://schemas.microsoft.com/office/drawing/2014/main" id="{12D91E3D-EEB8-A33B-919C-20DBF807229B}"/>
                    </a:ext>
                  </a:extLst>
                </p:cNvPr>
                <p:cNvCxnSpPr>
                  <a:cxnSpLocks/>
                  <a:stCxn id="1657" idx="0"/>
                  <a:endCxn id="1671" idx="4"/>
                </p:cNvCxnSpPr>
                <p:nvPr/>
              </p:nvCxnSpPr>
              <p:spPr>
                <a:xfrm flipV="1">
                  <a:off x="8175293" y="4619217"/>
                  <a:ext cx="4832" cy="297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1" name="Connecteur droit 1700">
                  <a:extLst>
                    <a:ext uri="{FF2B5EF4-FFF2-40B4-BE49-F238E27FC236}">
                      <a16:creationId xmlns:a16="http://schemas.microsoft.com/office/drawing/2014/main" id="{31A98E99-2A26-60F6-9638-47D838AA60B1}"/>
                    </a:ext>
                  </a:extLst>
                </p:cNvPr>
                <p:cNvCxnSpPr>
                  <a:cxnSpLocks/>
                  <a:stCxn id="1658" idx="4"/>
                  <a:endCxn id="1671" idx="0"/>
                </p:cNvCxnSpPr>
                <p:nvPr/>
              </p:nvCxnSpPr>
              <p:spPr>
                <a:xfrm flipH="1">
                  <a:off x="8180124" y="4196651"/>
                  <a:ext cx="121928" cy="1692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2" name="Connecteur droit 1701">
                  <a:extLst>
                    <a:ext uri="{FF2B5EF4-FFF2-40B4-BE49-F238E27FC236}">
                      <a16:creationId xmlns:a16="http://schemas.microsoft.com/office/drawing/2014/main" id="{B9FFD981-A165-E444-2E6F-CD6FDA667890}"/>
                    </a:ext>
                  </a:extLst>
                </p:cNvPr>
                <p:cNvCxnSpPr>
                  <a:cxnSpLocks/>
                  <a:stCxn id="1658" idx="5"/>
                  <a:endCxn id="1687" idx="1"/>
                </p:cNvCxnSpPr>
                <p:nvPr/>
              </p:nvCxnSpPr>
              <p:spPr>
                <a:xfrm>
                  <a:off x="8382886" y="4159556"/>
                  <a:ext cx="182031" cy="7821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3" name="Connecteur droit 1702">
                  <a:extLst>
                    <a:ext uri="{FF2B5EF4-FFF2-40B4-BE49-F238E27FC236}">
                      <a16:creationId xmlns:a16="http://schemas.microsoft.com/office/drawing/2014/main" id="{E4D808CE-2614-866B-434B-4E33BDA29BF1}"/>
                    </a:ext>
                  </a:extLst>
                </p:cNvPr>
                <p:cNvCxnSpPr>
                  <a:cxnSpLocks/>
                  <a:stCxn id="1658" idx="0"/>
                  <a:endCxn id="1672" idx="4"/>
                </p:cNvCxnSpPr>
                <p:nvPr/>
              </p:nvCxnSpPr>
              <p:spPr>
                <a:xfrm flipH="1" flipV="1">
                  <a:off x="8278514" y="3848118"/>
                  <a:ext cx="23539" cy="952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4" name="Connecteur droit 1703">
                  <a:extLst>
                    <a:ext uri="{FF2B5EF4-FFF2-40B4-BE49-F238E27FC236}">
                      <a16:creationId xmlns:a16="http://schemas.microsoft.com/office/drawing/2014/main" id="{4120E9BF-DB61-A851-2D7E-2DEF3F25F0E8}"/>
                    </a:ext>
                  </a:extLst>
                </p:cNvPr>
                <p:cNvCxnSpPr>
                  <a:cxnSpLocks/>
                  <a:stCxn id="1652" idx="1"/>
                  <a:endCxn id="1665" idx="5"/>
                </p:cNvCxnSpPr>
                <p:nvPr/>
              </p:nvCxnSpPr>
              <p:spPr>
                <a:xfrm flipH="1" flipV="1">
                  <a:off x="8081541" y="3313773"/>
                  <a:ext cx="66964" cy="526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5" name="Connecteur droit 1704">
                  <a:extLst>
                    <a:ext uri="{FF2B5EF4-FFF2-40B4-BE49-F238E27FC236}">
                      <a16:creationId xmlns:a16="http://schemas.microsoft.com/office/drawing/2014/main" id="{AB859FD2-2111-4E50-F600-48A673E4C569}"/>
                    </a:ext>
                  </a:extLst>
                </p:cNvPr>
                <p:cNvCxnSpPr>
                  <a:cxnSpLocks/>
                  <a:stCxn id="1686" idx="3"/>
                  <a:endCxn id="1652" idx="7"/>
                </p:cNvCxnSpPr>
                <p:nvPr/>
              </p:nvCxnSpPr>
              <p:spPr>
                <a:xfrm flipH="1">
                  <a:off x="8310173" y="3084832"/>
                  <a:ext cx="188919" cy="2815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6" name="Connecteur droit 1705">
                  <a:extLst>
                    <a:ext uri="{FF2B5EF4-FFF2-40B4-BE49-F238E27FC236}">
                      <a16:creationId xmlns:a16="http://schemas.microsoft.com/office/drawing/2014/main" id="{59A02725-0CC6-6804-2628-1063DE4D644D}"/>
                    </a:ext>
                  </a:extLst>
                </p:cNvPr>
                <p:cNvCxnSpPr>
                  <a:cxnSpLocks/>
                  <a:stCxn id="1686" idx="7"/>
                  <a:endCxn id="1678" idx="4"/>
                </p:cNvCxnSpPr>
                <p:nvPr/>
              </p:nvCxnSpPr>
              <p:spPr>
                <a:xfrm flipV="1">
                  <a:off x="8660759" y="2749069"/>
                  <a:ext cx="51770" cy="1566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7" name="Connecteur droit 1706">
                  <a:extLst>
                    <a:ext uri="{FF2B5EF4-FFF2-40B4-BE49-F238E27FC236}">
                      <a16:creationId xmlns:a16="http://schemas.microsoft.com/office/drawing/2014/main" id="{287546B4-123B-75EF-2CB9-1BD92A81D6A1}"/>
                    </a:ext>
                  </a:extLst>
                </p:cNvPr>
                <p:cNvCxnSpPr>
                  <a:cxnSpLocks/>
                  <a:stCxn id="1664" idx="4"/>
                  <a:endCxn id="1665" idx="0"/>
                </p:cNvCxnSpPr>
                <p:nvPr/>
              </p:nvCxnSpPr>
              <p:spPr>
                <a:xfrm flipH="1">
                  <a:off x="8000708" y="3034891"/>
                  <a:ext cx="41586" cy="626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8" name="Connecteur droit 1707">
                  <a:extLst>
                    <a:ext uri="{FF2B5EF4-FFF2-40B4-BE49-F238E27FC236}">
                      <a16:creationId xmlns:a16="http://schemas.microsoft.com/office/drawing/2014/main" id="{9C0D0036-BD2D-07F8-3086-ECCEB11A3153}"/>
                    </a:ext>
                  </a:extLst>
                </p:cNvPr>
                <p:cNvCxnSpPr>
                  <a:cxnSpLocks/>
                  <a:stCxn id="1666" idx="5"/>
                  <a:endCxn id="1665" idx="1"/>
                </p:cNvCxnSpPr>
                <p:nvPr/>
              </p:nvCxnSpPr>
              <p:spPr>
                <a:xfrm>
                  <a:off x="7814738" y="3071822"/>
                  <a:ext cx="105135" cy="6284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9" name="Connecteur droit 1708">
                  <a:extLst>
                    <a:ext uri="{FF2B5EF4-FFF2-40B4-BE49-F238E27FC236}">
                      <a16:creationId xmlns:a16="http://schemas.microsoft.com/office/drawing/2014/main" id="{E258122D-C613-76F4-911F-47DAAC11E069}"/>
                    </a:ext>
                  </a:extLst>
                </p:cNvPr>
                <p:cNvCxnSpPr>
                  <a:cxnSpLocks/>
                  <a:stCxn id="1666" idx="1"/>
                  <a:endCxn id="1673" idx="5"/>
                </p:cNvCxnSpPr>
                <p:nvPr/>
              </p:nvCxnSpPr>
              <p:spPr>
                <a:xfrm flipH="1" flipV="1">
                  <a:off x="7591911" y="2847376"/>
                  <a:ext cx="61160" cy="453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0" name="Connecteur droit 1709">
                  <a:extLst>
                    <a:ext uri="{FF2B5EF4-FFF2-40B4-BE49-F238E27FC236}">
                      <a16:creationId xmlns:a16="http://schemas.microsoft.com/office/drawing/2014/main" id="{7E85BBBF-3B87-DEF2-A60E-DD906FF48251}"/>
                    </a:ext>
                  </a:extLst>
                </p:cNvPr>
                <p:cNvCxnSpPr>
                  <a:cxnSpLocks/>
                  <a:stCxn id="1666" idx="0"/>
                  <a:endCxn id="1650" idx="4"/>
                </p:cNvCxnSpPr>
                <p:nvPr/>
              </p:nvCxnSpPr>
              <p:spPr>
                <a:xfrm flipV="1">
                  <a:off x="7733905" y="2781590"/>
                  <a:ext cx="5805" cy="740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1" name="Connecteur droit 1710">
                  <a:extLst>
                    <a:ext uri="{FF2B5EF4-FFF2-40B4-BE49-F238E27FC236}">
                      <a16:creationId xmlns:a16="http://schemas.microsoft.com/office/drawing/2014/main" id="{60B30DF9-CB81-1D9E-368F-E878221F1D28}"/>
                    </a:ext>
                  </a:extLst>
                </p:cNvPr>
                <p:cNvCxnSpPr>
                  <a:cxnSpLocks/>
                  <a:stCxn id="1675" idx="2"/>
                  <a:endCxn id="1649" idx="7"/>
                </p:cNvCxnSpPr>
                <p:nvPr/>
              </p:nvCxnSpPr>
              <p:spPr>
                <a:xfrm flipH="1">
                  <a:off x="7190670" y="2651160"/>
                  <a:ext cx="25577" cy="408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2" name="Connecteur droit 1711">
                  <a:extLst>
                    <a:ext uri="{FF2B5EF4-FFF2-40B4-BE49-F238E27FC236}">
                      <a16:creationId xmlns:a16="http://schemas.microsoft.com/office/drawing/2014/main" id="{E0F51E62-B3E4-2F68-3762-BA47F0934AA9}"/>
                    </a:ext>
                  </a:extLst>
                </p:cNvPr>
                <p:cNvCxnSpPr>
                  <a:cxnSpLocks/>
                  <a:stCxn id="1649" idx="3"/>
                  <a:endCxn id="1661" idx="7"/>
                </p:cNvCxnSpPr>
                <p:nvPr/>
              </p:nvCxnSpPr>
              <p:spPr>
                <a:xfrm flipH="1">
                  <a:off x="6885132" y="2871145"/>
                  <a:ext cx="143871" cy="290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3" name="Connecteur droit 1712">
                  <a:extLst>
                    <a:ext uri="{FF2B5EF4-FFF2-40B4-BE49-F238E27FC236}">
                      <a16:creationId xmlns:a16="http://schemas.microsoft.com/office/drawing/2014/main" id="{7D231047-E1E6-ECEA-FC79-62759FC1D838}"/>
                    </a:ext>
                  </a:extLst>
                </p:cNvPr>
                <p:cNvCxnSpPr>
                  <a:cxnSpLocks/>
                  <a:stCxn id="1661" idx="2"/>
                  <a:endCxn id="1663" idx="7"/>
                </p:cNvCxnSpPr>
                <p:nvPr/>
              </p:nvCxnSpPr>
              <p:spPr>
                <a:xfrm flipH="1">
                  <a:off x="6572542" y="2989738"/>
                  <a:ext cx="117441" cy="29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4" name="Connecteur droit 1713">
                  <a:extLst>
                    <a:ext uri="{FF2B5EF4-FFF2-40B4-BE49-F238E27FC236}">
                      <a16:creationId xmlns:a16="http://schemas.microsoft.com/office/drawing/2014/main" id="{56A320AA-0033-5F4F-F9A0-2A3B51991112}"/>
                    </a:ext>
                  </a:extLst>
                </p:cNvPr>
                <p:cNvCxnSpPr>
                  <a:cxnSpLocks/>
                  <a:stCxn id="1648" idx="3"/>
                  <a:endCxn id="1663" idx="0"/>
                </p:cNvCxnSpPr>
                <p:nvPr/>
              </p:nvCxnSpPr>
              <p:spPr>
                <a:xfrm flipH="1">
                  <a:off x="6491708" y="2857991"/>
                  <a:ext cx="51241" cy="1242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5" name="Connecteur droit 1714">
                  <a:extLst>
                    <a:ext uri="{FF2B5EF4-FFF2-40B4-BE49-F238E27FC236}">
                      <a16:creationId xmlns:a16="http://schemas.microsoft.com/office/drawing/2014/main" id="{9E058B83-B5B9-A9D2-3F4F-4E35FA53BD35}"/>
                    </a:ext>
                  </a:extLst>
                </p:cNvPr>
                <p:cNvCxnSpPr>
                  <a:cxnSpLocks/>
                  <a:stCxn id="1648" idx="0"/>
                  <a:endCxn id="1682" idx="5"/>
                </p:cNvCxnSpPr>
                <p:nvPr/>
              </p:nvCxnSpPr>
              <p:spPr>
                <a:xfrm flipH="1" flipV="1">
                  <a:off x="6516836" y="2418506"/>
                  <a:ext cx="106947" cy="2232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6" name="Connecteur droit 1715">
                  <a:extLst>
                    <a:ext uri="{FF2B5EF4-FFF2-40B4-BE49-F238E27FC236}">
                      <a16:creationId xmlns:a16="http://schemas.microsoft.com/office/drawing/2014/main" id="{3AC93E05-30B7-4908-4B22-BCDDDFBE7780}"/>
                    </a:ext>
                  </a:extLst>
                </p:cNvPr>
                <p:cNvCxnSpPr>
                  <a:cxnSpLocks/>
                  <a:stCxn id="1662" idx="2"/>
                  <a:endCxn id="1648" idx="7"/>
                </p:cNvCxnSpPr>
                <p:nvPr/>
              </p:nvCxnSpPr>
              <p:spPr>
                <a:xfrm flipH="1">
                  <a:off x="6704616" y="2622418"/>
                  <a:ext cx="45955" cy="564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7" name="Connecteur droit 1716">
                  <a:extLst>
                    <a:ext uri="{FF2B5EF4-FFF2-40B4-BE49-F238E27FC236}">
                      <a16:creationId xmlns:a16="http://schemas.microsoft.com/office/drawing/2014/main" id="{80C98550-90D1-05ED-6376-5A905EEE087B}"/>
                    </a:ext>
                  </a:extLst>
                </p:cNvPr>
                <p:cNvCxnSpPr>
                  <a:cxnSpLocks/>
                  <a:stCxn id="1659" idx="5"/>
                  <a:endCxn id="1680" idx="1"/>
                </p:cNvCxnSpPr>
                <p:nvPr/>
              </p:nvCxnSpPr>
              <p:spPr>
                <a:xfrm>
                  <a:off x="5714037" y="2997795"/>
                  <a:ext cx="295241" cy="1556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8" name="Connecteur droit 1717">
                  <a:extLst>
                    <a:ext uri="{FF2B5EF4-FFF2-40B4-BE49-F238E27FC236}">
                      <a16:creationId xmlns:a16="http://schemas.microsoft.com/office/drawing/2014/main" id="{1680ECD8-FB72-E929-57A4-51F6B6F7C14D}"/>
                    </a:ext>
                  </a:extLst>
                </p:cNvPr>
                <p:cNvCxnSpPr>
                  <a:cxnSpLocks/>
                  <a:stCxn id="1659" idx="1"/>
                  <a:endCxn id="1681" idx="4"/>
                </p:cNvCxnSpPr>
                <p:nvPr/>
              </p:nvCxnSpPr>
              <p:spPr>
                <a:xfrm flipH="1" flipV="1">
                  <a:off x="5332964" y="2232896"/>
                  <a:ext cx="219405" cy="5857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9" name="Connecteur droit 1718">
                  <a:extLst>
                    <a:ext uri="{FF2B5EF4-FFF2-40B4-BE49-F238E27FC236}">
                      <a16:creationId xmlns:a16="http://schemas.microsoft.com/office/drawing/2014/main" id="{F4CA49A4-93F9-0292-35FA-BA9D71A76D26}"/>
                    </a:ext>
                  </a:extLst>
                </p:cNvPr>
                <p:cNvCxnSpPr>
                  <a:cxnSpLocks/>
                  <a:stCxn id="1682" idx="0"/>
                  <a:endCxn id="1660" idx="4"/>
                </p:cNvCxnSpPr>
                <p:nvPr/>
              </p:nvCxnSpPr>
              <p:spPr>
                <a:xfrm flipH="1" flipV="1">
                  <a:off x="6204428" y="1785218"/>
                  <a:ext cx="231575" cy="4170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0" name="Connecteur droit 1719">
                  <a:extLst>
                    <a:ext uri="{FF2B5EF4-FFF2-40B4-BE49-F238E27FC236}">
                      <a16:creationId xmlns:a16="http://schemas.microsoft.com/office/drawing/2014/main" id="{4B4AB338-0717-1C8C-8128-4D4C6337FEF3}"/>
                    </a:ext>
                  </a:extLst>
                </p:cNvPr>
                <p:cNvCxnSpPr>
                  <a:cxnSpLocks/>
                  <a:stCxn id="1674" idx="0"/>
                  <a:endCxn id="1685" idx="3"/>
                </p:cNvCxnSpPr>
                <p:nvPr/>
              </p:nvCxnSpPr>
              <p:spPr>
                <a:xfrm flipV="1">
                  <a:off x="7284937" y="1564005"/>
                  <a:ext cx="745808" cy="7527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1" name="Connecteur droit 1720">
                  <a:extLst>
                    <a:ext uri="{FF2B5EF4-FFF2-40B4-BE49-F238E27FC236}">
                      <a16:creationId xmlns:a16="http://schemas.microsoft.com/office/drawing/2014/main" id="{453BC63F-8DBB-3B9B-D9D2-D3191536D030}"/>
                    </a:ext>
                  </a:extLst>
                </p:cNvPr>
                <p:cNvCxnSpPr>
                  <a:cxnSpLocks/>
                  <a:stCxn id="1677" idx="4"/>
                  <a:endCxn id="1678" idx="0"/>
                </p:cNvCxnSpPr>
                <p:nvPr/>
              </p:nvCxnSpPr>
              <p:spPr>
                <a:xfrm flipH="1">
                  <a:off x="8712528" y="1979595"/>
                  <a:ext cx="225792" cy="51617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2" name="Connecteur droit 1721">
                  <a:extLst>
                    <a:ext uri="{FF2B5EF4-FFF2-40B4-BE49-F238E27FC236}">
                      <a16:creationId xmlns:a16="http://schemas.microsoft.com/office/drawing/2014/main" id="{EBC617A9-7DFF-2696-D832-BF6CD46A79CB}"/>
                    </a:ext>
                  </a:extLst>
                </p:cNvPr>
                <p:cNvCxnSpPr>
                  <a:cxnSpLocks/>
                  <a:stCxn id="1665" idx="7"/>
                  <a:endCxn id="1678" idx="3"/>
                </p:cNvCxnSpPr>
                <p:nvPr/>
              </p:nvCxnSpPr>
              <p:spPr>
                <a:xfrm flipV="1">
                  <a:off x="8081541" y="2711974"/>
                  <a:ext cx="550154" cy="4226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3" name="Connecteur droit 1722">
                  <a:extLst>
                    <a:ext uri="{FF2B5EF4-FFF2-40B4-BE49-F238E27FC236}">
                      <a16:creationId xmlns:a16="http://schemas.microsoft.com/office/drawing/2014/main" id="{BB7BEA3C-C4CB-E6BC-AD29-0B93C672AF03}"/>
                    </a:ext>
                  </a:extLst>
                </p:cNvPr>
                <p:cNvCxnSpPr>
                  <a:cxnSpLocks/>
                  <a:stCxn id="1684" idx="3"/>
                  <a:endCxn id="1683" idx="7"/>
                </p:cNvCxnSpPr>
                <p:nvPr/>
              </p:nvCxnSpPr>
              <p:spPr>
                <a:xfrm flipH="1">
                  <a:off x="5463890" y="4163488"/>
                  <a:ext cx="368825" cy="7132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4" name="Connecteur droit 1723">
                  <a:extLst>
                    <a:ext uri="{FF2B5EF4-FFF2-40B4-BE49-F238E27FC236}">
                      <a16:creationId xmlns:a16="http://schemas.microsoft.com/office/drawing/2014/main" id="{8E94A34E-0F60-7276-4A1B-C4AE6F49EF7F}"/>
                    </a:ext>
                  </a:extLst>
                </p:cNvPr>
                <p:cNvCxnSpPr>
                  <a:cxnSpLocks/>
                  <a:stCxn id="1655" idx="4"/>
                  <a:endCxn id="1656" idx="1"/>
                </p:cNvCxnSpPr>
                <p:nvPr/>
              </p:nvCxnSpPr>
              <p:spPr>
                <a:xfrm>
                  <a:off x="7298725" y="5025239"/>
                  <a:ext cx="20521" cy="1943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5" name="Connecteur droit 1724">
                  <a:extLst>
                    <a:ext uri="{FF2B5EF4-FFF2-40B4-BE49-F238E27FC236}">
                      <a16:creationId xmlns:a16="http://schemas.microsoft.com/office/drawing/2014/main" id="{BC8FF983-D015-937D-09F1-14554E9554E9}"/>
                    </a:ext>
                  </a:extLst>
                </p:cNvPr>
                <p:cNvCxnSpPr>
                  <a:cxnSpLocks/>
                  <a:stCxn id="1663" idx="2"/>
                  <a:endCxn id="1680" idx="7"/>
                </p:cNvCxnSpPr>
                <p:nvPr/>
              </p:nvCxnSpPr>
              <p:spPr>
                <a:xfrm flipH="1">
                  <a:off x="6170945" y="3108917"/>
                  <a:ext cx="206447" cy="445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6" name="Connecteur droit 1725">
                  <a:extLst>
                    <a:ext uri="{FF2B5EF4-FFF2-40B4-BE49-F238E27FC236}">
                      <a16:creationId xmlns:a16="http://schemas.microsoft.com/office/drawing/2014/main" id="{EBFEA216-50C6-72AB-6037-344A7AD8C03B}"/>
                    </a:ext>
                  </a:extLst>
                </p:cNvPr>
                <p:cNvCxnSpPr>
                  <a:cxnSpLocks/>
                  <a:stCxn id="1650" idx="0"/>
                  <a:endCxn id="1685" idx="4"/>
                </p:cNvCxnSpPr>
                <p:nvPr/>
              </p:nvCxnSpPr>
              <p:spPr>
                <a:xfrm flipV="1">
                  <a:off x="7739709" y="1601101"/>
                  <a:ext cx="371870" cy="9271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7" name="Rectangle: Rounded Corners 80">
                  <a:extLst>
                    <a:ext uri="{FF2B5EF4-FFF2-40B4-BE49-F238E27FC236}">
                      <a16:creationId xmlns:a16="http://schemas.microsoft.com/office/drawing/2014/main" id="{3912510F-D5F9-D064-9C88-2E7B93A5C7CE}"/>
                    </a:ext>
                  </a:extLst>
                </p:cNvPr>
                <p:cNvSpPr/>
                <p:nvPr/>
              </p:nvSpPr>
              <p:spPr>
                <a:xfrm>
                  <a:off x="5167083" y="5122431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28" name="Rectangle: Rounded Corners 80">
                  <a:extLst>
                    <a:ext uri="{FF2B5EF4-FFF2-40B4-BE49-F238E27FC236}">
                      <a16:creationId xmlns:a16="http://schemas.microsoft.com/office/drawing/2014/main" id="{DC8719BF-5DE4-3467-22E2-1DB58CB2B556}"/>
                    </a:ext>
                  </a:extLst>
                </p:cNvPr>
                <p:cNvSpPr/>
                <p:nvPr/>
              </p:nvSpPr>
              <p:spPr>
                <a:xfrm>
                  <a:off x="5739426" y="4250714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29" name="Rectangle: Rounded Corners 80">
                  <a:extLst>
                    <a:ext uri="{FF2B5EF4-FFF2-40B4-BE49-F238E27FC236}">
                      <a16:creationId xmlns:a16="http://schemas.microsoft.com/office/drawing/2014/main" id="{20220FB8-6CB4-8AD3-3E5F-8161B4DF9721}"/>
                    </a:ext>
                  </a:extLst>
                </p:cNvPr>
                <p:cNvSpPr/>
                <p:nvPr/>
              </p:nvSpPr>
              <p:spPr>
                <a:xfrm>
                  <a:off x="5378242" y="3073086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728D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30" name="Rectangle: Rounded Corners 80">
                  <a:extLst>
                    <a:ext uri="{FF2B5EF4-FFF2-40B4-BE49-F238E27FC236}">
                      <a16:creationId xmlns:a16="http://schemas.microsoft.com/office/drawing/2014/main" id="{68BDBD71-7ED1-B781-C4A1-05E1B7E7E5CA}"/>
                    </a:ext>
                  </a:extLst>
                </p:cNvPr>
                <p:cNvSpPr/>
                <p:nvPr/>
              </p:nvSpPr>
              <p:spPr>
                <a:xfrm>
                  <a:off x="5106824" y="2263199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728D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31" name="Rectangle: Rounded Corners 80">
                  <a:extLst>
                    <a:ext uri="{FF2B5EF4-FFF2-40B4-BE49-F238E27FC236}">
                      <a16:creationId xmlns:a16="http://schemas.microsoft.com/office/drawing/2014/main" id="{DB96B6C0-1520-BE03-56E2-B2571A8B4AA9}"/>
                    </a:ext>
                  </a:extLst>
                </p:cNvPr>
                <p:cNvSpPr/>
                <p:nvPr/>
              </p:nvSpPr>
              <p:spPr>
                <a:xfrm>
                  <a:off x="5861657" y="3381665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32FC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32" name="Rectangle: Rounded Corners 80">
                  <a:extLst>
                    <a:ext uri="{FF2B5EF4-FFF2-40B4-BE49-F238E27FC236}">
                      <a16:creationId xmlns:a16="http://schemas.microsoft.com/office/drawing/2014/main" id="{ECBA3CEA-B9B9-1EC3-1860-9333EECD341B}"/>
                    </a:ext>
                  </a:extLst>
                </p:cNvPr>
                <p:cNvSpPr/>
                <p:nvPr/>
              </p:nvSpPr>
              <p:spPr>
                <a:xfrm>
                  <a:off x="5933456" y="1810240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8BBD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33" name="Rectangle: Rounded Corners 80">
                  <a:extLst>
                    <a:ext uri="{FF2B5EF4-FFF2-40B4-BE49-F238E27FC236}">
                      <a16:creationId xmlns:a16="http://schemas.microsoft.com/office/drawing/2014/main" id="{233C251B-C041-04D9-97F7-CD288E67D56E}"/>
                    </a:ext>
                  </a:extLst>
                </p:cNvPr>
                <p:cNvSpPr/>
                <p:nvPr/>
              </p:nvSpPr>
              <p:spPr>
                <a:xfrm>
                  <a:off x="6179208" y="2491599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8BBD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34" name="Rectangle: Rounded Corners 80">
                  <a:extLst>
                    <a:ext uri="{FF2B5EF4-FFF2-40B4-BE49-F238E27FC236}">
                      <a16:creationId xmlns:a16="http://schemas.microsoft.com/office/drawing/2014/main" id="{F838B9FE-81C9-8C55-E90F-78AFF47FB18B}"/>
                    </a:ext>
                  </a:extLst>
                </p:cNvPr>
                <p:cNvSpPr/>
                <p:nvPr/>
              </p:nvSpPr>
              <p:spPr>
                <a:xfrm>
                  <a:off x="7945933" y="1624664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35" name="Rectangle: Rounded Corners 80">
                  <a:extLst>
                    <a:ext uri="{FF2B5EF4-FFF2-40B4-BE49-F238E27FC236}">
                      <a16:creationId xmlns:a16="http://schemas.microsoft.com/office/drawing/2014/main" id="{2EAF04F9-A783-F3FE-CB17-07EFEC029D3E}"/>
                    </a:ext>
                  </a:extLst>
                </p:cNvPr>
                <p:cNvSpPr/>
                <p:nvPr/>
              </p:nvSpPr>
              <p:spPr>
                <a:xfrm>
                  <a:off x="8779219" y="2039209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36" name="Rectangle: Rounded Corners 80">
                  <a:extLst>
                    <a:ext uri="{FF2B5EF4-FFF2-40B4-BE49-F238E27FC236}">
                      <a16:creationId xmlns:a16="http://schemas.microsoft.com/office/drawing/2014/main" id="{CC2A61F3-4422-A7E2-929A-FB705FD3A5FA}"/>
                    </a:ext>
                  </a:extLst>
                </p:cNvPr>
                <p:cNvSpPr/>
                <p:nvPr/>
              </p:nvSpPr>
              <p:spPr>
                <a:xfrm>
                  <a:off x="8859992" y="2520858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37" name="Rectangle: Rounded Corners 80">
                  <a:extLst>
                    <a:ext uri="{FF2B5EF4-FFF2-40B4-BE49-F238E27FC236}">
                      <a16:creationId xmlns:a16="http://schemas.microsoft.com/office/drawing/2014/main" id="{EB2B6D0A-4778-C657-E676-2204C4D88988}"/>
                    </a:ext>
                  </a:extLst>
                </p:cNvPr>
                <p:cNvSpPr/>
                <p:nvPr/>
              </p:nvSpPr>
              <p:spPr>
                <a:xfrm>
                  <a:off x="8793508" y="2916033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38" name="Rectangle: Rounded Corners 80">
                  <a:extLst>
                    <a:ext uri="{FF2B5EF4-FFF2-40B4-BE49-F238E27FC236}">
                      <a16:creationId xmlns:a16="http://schemas.microsoft.com/office/drawing/2014/main" id="{9A7BA96A-5294-D922-E949-68056F7149DA}"/>
                    </a:ext>
                  </a:extLst>
                </p:cNvPr>
                <p:cNvSpPr/>
                <p:nvPr/>
              </p:nvSpPr>
              <p:spPr>
                <a:xfrm>
                  <a:off x="8392482" y="3332127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39" name="Rectangle: Rounded Corners 80">
                  <a:extLst>
                    <a:ext uri="{FF2B5EF4-FFF2-40B4-BE49-F238E27FC236}">
                      <a16:creationId xmlns:a16="http://schemas.microsoft.com/office/drawing/2014/main" id="{1ED21DEC-C7ED-6850-DCC5-085D5DA49309}"/>
                    </a:ext>
                  </a:extLst>
                </p:cNvPr>
                <p:cNvSpPr/>
                <p:nvPr/>
              </p:nvSpPr>
              <p:spPr>
                <a:xfrm>
                  <a:off x="8438317" y="3591226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40" name="Rectangle: Rounded Corners 80">
                  <a:extLst>
                    <a:ext uri="{FF2B5EF4-FFF2-40B4-BE49-F238E27FC236}">
                      <a16:creationId xmlns:a16="http://schemas.microsoft.com/office/drawing/2014/main" id="{58E8FA99-E6DB-AB0B-1BEF-4F62230A63F1}"/>
                    </a:ext>
                  </a:extLst>
                </p:cNvPr>
                <p:cNvSpPr/>
                <p:nvPr/>
              </p:nvSpPr>
              <p:spPr>
                <a:xfrm>
                  <a:off x="8437576" y="3920983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41" name="Rectangle: Rounded Corners 80">
                  <a:extLst>
                    <a:ext uri="{FF2B5EF4-FFF2-40B4-BE49-F238E27FC236}">
                      <a16:creationId xmlns:a16="http://schemas.microsoft.com/office/drawing/2014/main" id="{76745C60-DB0D-ECFE-17D4-DB75F075BA91}"/>
                    </a:ext>
                  </a:extLst>
                </p:cNvPr>
                <p:cNvSpPr/>
                <p:nvPr/>
              </p:nvSpPr>
              <p:spPr>
                <a:xfrm>
                  <a:off x="8822083" y="4225691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EBF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42" name="Rectangle: Rounded Corners 80">
                  <a:extLst>
                    <a:ext uri="{FF2B5EF4-FFF2-40B4-BE49-F238E27FC236}">
                      <a16:creationId xmlns:a16="http://schemas.microsoft.com/office/drawing/2014/main" id="{36D9D0F0-7B62-0E5F-2056-1DF6C6856077}"/>
                    </a:ext>
                  </a:extLst>
                </p:cNvPr>
                <p:cNvSpPr/>
                <p:nvPr/>
              </p:nvSpPr>
              <p:spPr>
                <a:xfrm>
                  <a:off x="6665364" y="3356966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43" name="Rectangle: Rounded Corners 80">
                  <a:extLst>
                    <a:ext uri="{FF2B5EF4-FFF2-40B4-BE49-F238E27FC236}">
                      <a16:creationId xmlns:a16="http://schemas.microsoft.com/office/drawing/2014/main" id="{5BD6BAEC-C35C-96E7-18A0-5622AC3B6102}"/>
                    </a:ext>
                  </a:extLst>
                </p:cNvPr>
                <p:cNvSpPr/>
                <p:nvPr/>
              </p:nvSpPr>
              <p:spPr>
                <a:xfrm>
                  <a:off x="6591527" y="3678839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44" name="Rectangle: Rounded Corners 80">
                  <a:extLst>
                    <a:ext uri="{FF2B5EF4-FFF2-40B4-BE49-F238E27FC236}">
                      <a16:creationId xmlns:a16="http://schemas.microsoft.com/office/drawing/2014/main" id="{888C5D00-69E5-41B5-C0CB-DA5B2CA46C28}"/>
                    </a:ext>
                  </a:extLst>
                </p:cNvPr>
                <p:cNvSpPr/>
                <p:nvPr/>
              </p:nvSpPr>
              <p:spPr>
                <a:xfrm>
                  <a:off x="6654402" y="4066236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FDF7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45" name="Rectangle: Rounded Corners 80">
                  <a:extLst>
                    <a:ext uri="{FF2B5EF4-FFF2-40B4-BE49-F238E27FC236}">
                      <a16:creationId xmlns:a16="http://schemas.microsoft.com/office/drawing/2014/main" id="{C281A84D-C504-1941-79D5-7F41980DEE07}"/>
                    </a:ext>
                  </a:extLst>
                </p:cNvPr>
                <p:cNvSpPr/>
                <p:nvPr/>
              </p:nvSpPr>
              <p:spPr>
                <a:xfrm>
                  <a:off x="6309581" y="4687774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EBF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46" name="Rectangle: Rounded Corners 80">
                  <a:extLst>
                    <a:ext uri="{FF2B5EF4-FFF2-40B4-BE49-F238E27FC236}">
                      <a16:creationId xmlns:a16="http://schemas.microsoft.com/office/drawing/2014/main" id="{5149A6E4-F15C-F1FE-1800-A4E0789271EA}"/>
                    </a:ext>
                  </a:extLst>
                </p:cNvPr>
                <p:cNvSpPr/>
                <p:nvPr/>
              </p:nvSpPr>
              <p:spPr>
                <a:xfrm>
                  <a:off x="6685194" y="4908017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EBF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47" name="Rectangle: Rounded Corners 80">
                  <a:extLst>
                    <a:ext uri="{FF2B5EF4-FFF2-40B4-BE49-F238E27FC236}">
                      <a16:creationId xmlns:a16="http://schemas.microsoft.com/office/drawing/2014/main" id="{7FBC1324-AD6B-408F-AD64-74CC137431E7}"/>
                    </a:ext>
                  </a:extLst>
                </p:cNvPr>
                <p:cNvSpPr/>
                <p:nvPr/>
              </p:nvSpPr>
              <p:spPr>
                <a:xfrm>
                  <a:off x="7356858" y="3152108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48" name="Rectangle: Rounded Corners 80">
                  <a:extLst>
                    <a:ext uri="{FF2B5EF4-FFF2-40B4-BE49-F238E27FC236}">
                      <a16:creationId xmlns:a16="http://schemas.microsoft.com/office/drawing/2014/main" id="{9E33696B-50B0-1FE0-A5D2-2EB41F902789}"/>
                    </a:ext>
                  </a:extLst>
                </p:cNvPr>
                <p:cNvSpPr/>
                <p:nvPr/>
              </p:nvSpPr>
              <p:spPr>
                <a:xfrm>
                  <a:off x="7109836" y="4240717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FDF7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49" name="Rectangle: Rounded Corners 80">
                  <a:extLst>
                    <a:ext uri="{FF2B5EF4-FFF2-40B4-BE49-F238E27FC236}">
                      <a16:creationId xmlns:a16="http://schemas.microsoft.com/office/drawing/2014/main" id="{432B0075-9C2D-CE68-1341-ACC045C921C2}"/>
                    </a:ext>
                  </a:extLst>
                </p:cNvPr>
                <p:cNvSpPr/>
                <p:nvPr/>
              </p:nvSpPr>
              <p:spPr>
                <a:xfrm>
                  <a:off x="6964926" y="2945335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63FD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50" name="Rectangle: Rounded Corners 80">
                  <a:extLst>
                    <a:ext uri="{FF2B5EF4-FFF2-40B4-BE49-F238E27FC236}">
                      <a16:creationId xmlns:a16="http://schemas.microsoft.com/office/drawing/2014/main" id="{38C9DA7C-7EC6-5215-9564-509553991B22}"/>
                    </a:ext>
                  </a:extLst>
                </p:cNvPr>
                <p:cNvSpPr/>
                <p:nvPr/>
              </p:nvSpPr>
              <p:spPr>
                <a:xfrm>
                  <a:off x="6676887" y="2280120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8BBD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51" name="Rectangle: Rounded Corners 80">
                  <a:extLst>
                    <a:ext uri="{FF2B5EF4-FFF2-40B4-BE49-F238E27FC236}">
                      <a16:creationId xmlns:a16="http://schemas.microsoft.com/office/drawing/2014/main" id="{0192F686-3B95-9CE6-E78B-DB281FDF3903}"/>
                    </a:ext>
                  </a:extLst>
                </p:cNvPr>
                <p:cNvSpPr/>
                <p:nvPr/>
              </p:nvSpPr>
              <p:spPr>
                <a:xfrm>
                  <a:off x="7684093" y="4144990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EBF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52" name="Rectangle: Rounded Corners 80">
                  <a:extLst>
                    <a:ext uri="{FF2B5EF4-FFF2-40B4-BE49-F238E27FC236}">
                      <a16:creationId xmlns:a16="http://schemas.microsoft.com/office/drawing/2014/main" id="{C1EEA89C-1359-AF47-611F-63258828EF68}"/>
                    </a:ext>
                  </a:extLst>
                </p:cNvPr>
                <p:cNvSpPr/>
                <p:nvPr/>
              </p:nvSpPr>
              <p:spPr>
                <a:xfrm>
                  <a:off x="7665011" y="3424895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53" name="Rectangle: Rounded Corners 80">
                  <a:extLst>
                    <a:ext uri="{FF2B5EF4-FFF2-40B4-BE49-F238E27FC236}">
                      <a16:creationId xmlns:a16="http://schemas.microsoft.com/office/drawing/2014/main" id="{D550ACC0-2175-1D95-B7A5-E3DF25CBC112}"/>
                    </a:ext>
                  </a:extLst>
                </p:cNvPr>
                <p:cNvSpPr/>
                <p:nvPr/>
              </p:nvSpPr>
              <p:spPr>
                <a:xfrm>
                  <a:off x="7743271" y="3760155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54" name="Rectangle: Rounded Corners 80">
                  <a:extLst>
                    <a:ext uri="{FF2B5EF4-FFF2-40B4-BE49-F238E27FC236}">
                      <a16:creationId xmlns:a16="http://schemas.microsoft.com/office/drawing/2014/main" id="{60BBBB8E-0566-0033-DD8A-83B5B4934ED4}"/>
                    </a:ext>
                  </a:extLst>
                </p:cNvPr>
                <p:cNvSpPr/>
                <p:nvPr/>
              </p:nvSpPr>
              <p:spPr>
                <a:xfrm>
                  <a:off x="8318666" y="4495085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FC8F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55" name="Rectangle: Rounded Corners 80">
                  <a:extLst>
                    <a:ext uri="{FF2B5EF4-FFF2-40B4-BE49-F238E27FC236}">
                      <a16:creationId xmlns:a16="http://schemas.microsoft.com/office/drawing/2014/main" id="{00C6745B-B52B-3FF1-4679-269BA75F8148}"/>
                    </a:ext>
                  </a:extLst>
                </p:cNvPr>
                <p:cNvSpPr/>
                <p:nvPr/>
              </p:nvSpPr>
              <p:spPr>
                <a:xfrm>
                  <a:off x="8332525" y="4757671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FB90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56" name="Rectangle: Rounded Corners 80">
                  <a:extLst>
                    <a:ext uri="{FF2B5EF4-FFF2-40B4-BE49-F238E27FC236}">
                      <a16:creationId xmlns:a16="http://schemas.microsoft.com/office/drawing/2014/main" id="{CC312AFF-1F6E-23A7-8E04-B427E53BEFD2}"/>
                    </a:ext>
                  </a:extLst>
                </p:cNvPr>
                <p:cNvSpPr/>
                <p:nvPr/>
              </p:nvSpPr>
              <p:spPr>
                <a:xfrm>
                  <a:off x="8060977" y="5017918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FB90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57" name="Rectangle: Rounded Corners 80">
                  <a:extLst>
                    <a:ext uri="{FF2B5EF4-FFF2-40B4-BE49-F238E27FC236}">
                      <a16:creationId xmlns:a16="http://schemas.microsoft.com/office/drawing/2014/main" id="{71DCCE91-959E-B5F0-CC4C-B7667E8140F1}"/>
                    </a:ext>
                  </a:extLst>
                </p:cNvPr>
                <p:cNvSpPr/>
                <p:nvPr/>
              </p:nvSpPr>
              <p:spPr>
                <a:xfrm>
                  <a:off x="7177953" y="5491492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FC8F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58" name="Rectangle: Rounded Corners 80">
                  <a:extLst>
                    <a:ext uri="{FF2B5EF4-FFF2-40B4-BE49-F238E27FC236}">
                      <a16:creationId xmlns:a16="http://schemas.microsoft.com/office/drawing/2014/main" id="{E30BE795-2449-09DC-466F-B2F720D48E41}"/>
                    </a:ext>
                  </a:extLst>
                </p:cNvPr>
                <p:cNvSpPr/>
                <p:nvPr/>
              </p:nvSpPr>
              <p:spPr>
                <a:xfrm>
                  <a:off x="7563239" y="5144147"/>
                  <a:ext cx="38528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FC8F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59" name="Rectangle: Rounded Corners 80">
                  <a:extLst>
                    <a:ext uri="{FF2B5EF4-FFF2-40B4-BE49-F238E27FC236}">
                      <a16:creationId xmlns:a16="http://schemas.microsoft.com/office/drawing/2014/main" id="{D520AD51-B4CF-9222-39D2-8CFC7C8EAF15}"/>
                    </a:ext>
                  </a:extLst>
                </p:cNvPr>
                <p:cNvSpPr/>
                <p:nvPr/>
              </p:nvSpPr>
              <p:spPr>
                <a:xfrm>
                  <a:off x="6154569" y="1810239"/>
                  <a:ext cx="174499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728D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60" name="Rectangle: Rounded Corners 80">
                  <a:extLst>
                    <a:ext uri="{FF2B5EF4-FFF2-40B4-BE49-F238E27FC236}">
                      <a16:creationId xmlns:a16="http://schemas.microsoft.com/office/drawing/2014/main" id="{CEE2E0A6-A39B-3199-F55E-2AE9C3BBEC29}"/>
                    </a:ext>
                  </a:extLst>
                </p:cNvPr>
                <p:cNvSpPr/>
                <p:nvPr/>
              </p:nvSpPr>
              <p:spPr>
                <a:xfrm>
                  <a:off x="5597723" y="3079560"/>
                  <a:ext cx="174499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63FD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61" name="Rectangle: Rounded Corners 80">
                  <a:extLst>
                    <a:ext uri="{FF2B5EF4-FFF2-40B4-BE49-F238E27FC236}">
                      <a16:creationId xmlns:a16="http://schemas.microsoft.com/office/drawing/2014/main" id="{53CFAF79-1BEC-69BB-FA2B-6C8371BDAB47}"/>
                    </a:ext>
                  </a:extLst>
                </p:cNvPr>
                <p:cNvSpPr/>
                <p:nvPr/>
              </p:nvSpPr>
              <p:spPr>
                <a:xfrm>
                  <a:off x="6647547" y="3356965"/>
                  <a:ext cx="174499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63FD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62" name="Rectangle: Rounded Corners 80">
                  <a:extLst>
                    <a:ext uri="{FF2B5EF4-FFF2-40B4-BE49-F238E27FC236}">
                      <a16:creationId xmlns:a16="http://schemas.microsoft.com/office/drawing/2014/main" id="{B1C1AA17-3215-08E3-D7D1-217E028A32DA}"/>
                    </a:ext>
                  </a:extLst>
                </p:cNvPr>
                <p:cNvSpPr/>
                <p:nvPr/>
              </p:nvSpPr>
              <p:spPr>
                <a:xfrm>
                  <a:off x="6389170" y="2493791"/>
                  <a:ext cx="174500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63" name="Rectangle: Rounded Corners 80">
                  <a:extLst>
                    <a:ext uri="{FF2B5EF4-FFF2-40B4-BE49-F238E27FC236}">
                      <a16:creationId xmlns:a16="http://schemas.microsoft.com/office/drawing/2014/main" id="{978F1219-B580-F58C-2D62-88F08374CD6A}"/>
                    </a:ext>
                  </a:extLst>
                </p:cNvPr>
                <p:cNvSpPr/>
                <p:nvPr/>
              </p:nvSpPr>
              <p:spPr>
                <a:xfrm>
                  <a:off x="6077191" y="3380455"/>
                  <a:ext cx="174500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64" name="Rectangle: Rounded Corners 80">
                  <a:extLst>
                    <a:ext uri="{FF2B5EF4-FFF2-40B4-BE49-F238E27FC236}">
                      <a16:creationId xmlns:a16="http://schemas.microsoft.com/office/drawing/2014/main" id="{D09DF157-3E77-3B5F-E0E5-042EE731E521}"/>
                    </a:ext>
                  </a:extLst>
                </p:cNvPr>
                <p:cNvSpPr/>
                <p:nvPr/>
              </p:nvSpPr>
              <p:spPr>
                <a:xfrm>
                  <a:off x="6584215" y="3679478"/>
                  <a:ext cx="17555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EBF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65" name="Rectangle: Rounded Corners 80">
                  <a:extLst>
                    <a:ext uri="{FF2B5EF4-FFF2-40B4-BE49-F238E27FC236}">
                      <a16:creationId xmlns:a16="http://schemas.microsoft.com/office/drawing/2014/main" id="{FC2948DD-2E66-F724-D0EA-E198A2390D4E}"/>
                    </a:ext>
                  </a:extLst>
                </p:cNvPr>
                <p:cNvSpPr/>
                <p:nvPr/>
              </p:nvSpPr>
              <p:spPr>
                <a:xfrm>
                  <a:off x="7558348" y="5146228"/>
                  <a:ext cx="17555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EBF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66" name="Rectangle: Rounded Corners 80">
                  <a:extLst>
                    <a:ext uri="{FF2B5EF4-FFF2-40B4-BE49-F238E27FC236}">
                      <a16:creationId xmlns:a16="http://schemas.microsoft.com/office/drawing/2014/main" id="{EEC245B9-9D5C-5DF1-2D5C-EC64DF224FD5}"/>
                    </a:ext>
                  </a:extLst>
                </p:cNvPr>
                <p:cNvSpPr/>
                <p:nvPr/>
              </p:nvSpPr>
              <p:spPr>
                <a:xfrm>
                  <a:off x="7162970" y="5491491"/>
                  <a:ext cx="17555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EBF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67" name="Rectangle: Rounded Corners 80">
                  <a:extLst>
                    <a:ext uri="{FF2B5EF4-FFF2-40B4-BE49-F238E27FC236}">
                      <a16:creationId xmlns:a16="http://schemas.microsoft.com/office/drawing/2014/main" id="{7D2233E2-B686-B28E-F733-3D1FA3787810}"/>
                    </a:ext>
                  </a:extLst>
                </p:cNvPr>
                <p:cNvSpPr/>
                <p:nvPr/>
              </p:nvSpPr>
              <p:spPr>
                <a:xfrm>
                  <a:off x="8324606" y="4498083"/>
                  <a:ext cx="175557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EBF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68" name="Rectangle: Rounded Corners 80">
                  <a:extLst>
                    <a:ext uri="{FF2B5EF4-FFF2-40B4-BE49-F238E27FC236}">
                      <a16:creationId xmlns:a16="http://schemas.microsoft.com/office/drawing/2014/main" id="{F4B6E7FA-E80B-31DF-FDCA-0C3E3A6F4F66}"/>
                    </a:ext>
                  </a:extLst>
                </p:cNvPr>
                <p:cNvSpPr/>
                <p:nvPr/>
              </p:nvSpPr>
              <p:spPr>
                <a:xfrm>
                  <a:off x="7364544" y="3133939"/>
                  <a:ext cx="174499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63FD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69" name="Rectangle: Rounded Corners 80">
                  <a:extLst>
                    <a:ext uri="{FF2B5EF4-FFF2-40B4-BE49-F238E27FC236}">
                      <a16:creationId xmlns:a16="http://schemas.microsoft.com/office/drawing/2014/main" id="{54F468A0-0D89-DCEA-2BB5-98498A2A3ABD}"/>
                    </a:ext>
                  </a:extLst>
                </p:cNvPr>
                <p:cNvSpPr/>
                <p:nvPr/>
              </p:nvSpPr>
              <p:spPr>
                <a:xfrm>
                  <a:off x="7325032" y="4240717"/>
                  <a:ext cx="174500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FC8F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70" name="Rectangle: Rounded Corners 80">
                  <a:extLst>
                    <a:ext uri="{FF2B5EF4-FFF2-40B4-BE49-F238E27FC236}">
                      <a16:creationId xmlns:a16="http://schemas.microsoft.com/office/drawing/2014/main" id="{F91B3FF5-3A3E-264D-0D18-933E9395F797}"/>
                    </a:ext>
                  </a:extLst>
                </p:cNvPr>
                <p:cNvSpPr/>
                <p:nvPr/>
              </p:nvSpPr>
              <p:spPr>
                <a:xfrm>
                  <a:off x="7686180" y="4151465"/>
                  <a:ext cx="174500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FC8F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  <p:sp>
              <p:nvSpPr>
                <p:cNvPr id="1771" name="Rectangle: Rounded Corners 80">
                  <a:extLst>
                    <a:ext uri="{FF2B5EF4-FFF2-40B4-BE49-F238E27FC236}">
                      <a16:creationId xmlns:a16="http://schemas.microsoft.com/office/drawing/2014/main" id="{E12A6C32-4BF8-C6EF-412A-C25B0D7324C3}"/>
                    </a:ext>
                  </a:extLst>
                </p:cNvPr>
                <p:cNvSpPr/>
                <p:nvPr/>
              </p:nvSpPr>
              <p:spPr>
                <a:xfrm>
                  <a:off x="9015384" y="4207781"/>
                  <a:ext cx="174500" cy="203257"/>
                </a:xfrm>
                <a:prstGeom prst="roundRect">
                  <a:avLst>
                    <a:gd name="adj" fmla="val 7941"/>
                  </a:avLst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fr-F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" panose="020B0504020202020204" pitchFamily="34" charset="0"/>
                  </a:endParaRPr>
                </a:p>
              </p:txBody>
            </p:sp>
          </p:grpSp>
          <p:sp>
            <p:nvSpPr>
              <p:cNvPr id="1772" name="Rectangle 14">
                <a:extLst>
                  <a:ext uri="{FF2B5EF4-FFF2-40B4-BE49-F238E27FC236}">
                    <a16:creationId xmlns:a16="http://schemas.microsoft.com/office/drawing/2014/main" id="{42B4FE22-5008-F204-AA04-51716941FEFD}"/>
                  </a:ext>
                </a:extLst>
              </p:cNvPr>
              <p:cNvSpPr/>
              <p:nvPr/>
            </p:nvSpPr>
            <p:spPr>
              <a:xfrm>
                <a:off x="6441240" y="1129511"/>
                <a:ext cx="2149037" cy="4841691"/>
              </a:xfrm>
              <a:custGeom>
                <a:avLst/>
                <a:gdLst>
                  <a:gd name="connsiteX0" fmla="*/ 0 w 3291376"/>
                  <a:gd name="connsiteY0" fmla="*/ 0 h 5166400"/>
                  <a:gd name="connsiteX1" fmla="*/ 3291376 w 3291376"/>
                  <a:gd name="connsiteY1" fmla="*/ 0 h 5166400"/>
                  <a:gd name="connsiteX2" fmla="*/ 3291376 w 3291376"/>
                  <a:gd name="connsiteY2" fmla="*/ 5166400 h 5166400"/>
                  <a:gd name="connsiteX3" fmla="*/ 0 w 3291376"/>
                  <a:gd name="connsiteY3" fmla="*/ 5166400 h 5166400"/>
                  <a:gd name="connsiteX4" fmla="*/ 0 w 3291376"/>
                  <a:gd name="connsiteY4" fmla="*/ 0 h 5166400"/>
                  <a:gd name="connsiteX0" fmla="*/ 0 w 3291376"/>
                  <a:gd name="connsiteY0" fmla="*/ 0 h 5166400"/>
                  <a:gd name="connsiteX1" fmla="*/ 3291376 w 3291376"/>
                  <a:gd name="connsiteY1" fmla="*/ 0 h 5166400"/>
                  <a:gd name="connsiteX2" fmla="*/ 2838988 w 3291376"/>
                  <a:gd name="connsiteY2" fmla="*/ 4588884 h 5166400"/>
                  <a:gd name="connsiteX3" fmla="*/ 0 w 3291376"/>
                  <a:gd name="connsiteY3" fmla="*/ 5166400 h 5166400"/>
                  <a:gd name="connsiteX4" fmla="*/ 0 w 3291376"/>
                  <a:gd name="connsiteY4" fmla="*/ 0 h 5166400"/>
                  <a:gd name="connsiteX0" fmla="*/ 0 w 2838988"/>
                  <a:gd name="connsiteY0" fmla="*/ 0 h 5166400"/>
                  <a:gd name="connsiteX1" fmla="*/ 2829363 w 2838988"/>
                  <a:gd name="connsiteY1" fmla="*/ 789271 h 5166400"/>
                  <a:gd name="connsiteX2" fmla="*/ 2838988 w 2838988"/>
                  <a:gd name="connsiteY2" fmla="*/ 4588884 h 5166400"/>
                  <a:gd name="connsiteX3" fmla="*/ 0 w 2838988"/>
                  <a:gd name="connsiteY3" fmla="*/ 5166400 h 5166400"/>
                  <a:gd name="connsiteX4" fmla="*/ 0 w 2838988"/>
                  <a:gd name="connsiteY4" fmla="*/ 0 h 5166400"/>
                  <a:gd name="connsiteX0" fmla="*/ 0 w 2829391"/>
                  <a:gd name="connsiteY0" fmla="*/ 0 h 5166400"/>
                  <a:gd name="connsiteX1" fmla="*/ 2829363 w 2829391"/>
                  <a:gd name="connsiteY1" fmla="*/ 789271 h 5166400"/>
                  <a:gd name="connsiteX2" fmla="*/ 2569480 w 2829391"/>
                  <a:gd name="connsiteY2" fmla="*/ 4203873 h 5166400"/>
                  <a:gd name="connsiteX3" fmla="*/ 0 w 2829391"/>
                  <a:gd name="connsiteY3" fmla="*/ 5166400 h 5166400"/>
                  <a:gd name="connsiteX4" fmla="*/ 0 w 2829391"/>
                  <a:gd name="connsiteY4" fmla="*/ 0 h 5166400"/>
                  <a:gd name="connsiteX0" fmla="*/ 0 w 2569480"/>
                  <a:gd name="connsiteY0" fmla="*/ 0 h 5166400"/>
                  <a:gd name="connsiteX1" fmla="*/ 2511729 w 2569480"/>
                  <a:gd name="connsiteY1" fmla="*/ 1097279 h 5166400"/>
                  <a:gd name="connsiteX2" fmla="*/ 2569480 w 2569480"/>
                  <a:gd name="connsiteY2" fmla="*/ 4203873 h 5166400"/>
                  <a:gd name="connsiteX3" fmla="*/ 0 w 2569480"/>
                  <a:gd name="connsiteY3" fmla="*/ 5166400 h 5166400"/>
                  <a:gd name="connsiteX4" fmla="*/ 0 w 2569480"/>
                  <a:gd name="connsiteY4" fmla="*/ 0 h 516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480" h="5166400">
                    <a:moveTo>
                      <a:pt x="0" y="0"/>
                    </a:moveTo>
                    <a:lnTo>
                      <a:pt x="2511729" y="1097279"/>
                    </a:lnTo>
                    <a:cubicBezTo>
                      <a:pt x="2514937" y="2363817"/>
                      <a:pt x="2566272" y="2937335"/>
                      <a:pt x="2569480" y="4203873"/>
                    </a:cubicBezTo>
                    <a:lnTo>
                      <a:pt x="0" y="5166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3" name="Flèche : droite 1772">
                <a:extLst>
                  <a:ext uri="{FF2B5EF4-FFF2-40B4-BE49-F238E27FC236}">
                    <a16:creationId xmlns:a16="http://schemas.microsoft.com/office/drawing/2014/main" id="{A8130A59-AF81-527F-35E2-639CFA00F50F}"/>
                  </a:ext>
                </a:extLst>
              </p:cNvPr>
              <p:cNvSpPr/>
              <p:nvPr/>
            </p:nvSpPr>
            <p:spPr>
              <a:xfrm>
                <a:off x="8415824" y="3383969"/>
                <a:ext cx="818677" cy="48413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4" name="Accolade fermante 1773">
                <a:extLst>
                  <a:ext uri="{FF2B5EF4-FFF2-40B4-BE49-F238E27FC236}">
                    <a16:creationId xmlns:a16="http://schemas.microsoft.com/office/drawing/2014/main" id="{0412CC6B-8FF6-3A1A-914C-5CE0D9C83B3D}"/>
                  </a:ext>
                </a:extLst>
              </p:cNvPr>
              <p:cNvSpPr/>
              <p:nvPr/>
            </p:nvSpPr>
            <p:spPr>
              <a:xfrm rot="5400000">
                <a:off x="4268293" y="1623282"/>
                <a:ext cx="774665" cy="8402878"/>
              </a:xfrm>
              <a:prstGeom prst="rightBrace">
                <a:avLst>
                  <a:gd name="adj1" fmla="val 8333"/>
                  <a:gd name="adj2" fmla="val 48998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76" name="TextBox 94">
              <a:extLst>
                <a:ext uri="{FF2B5EF4-FFF2-40B4-BE49-F238E27FC236}">
                  <a16:creationId xmlns:a16="http://schemas.microsoft.com/office/drawing/2014/main" id="{36B6DA3B-7EDC-33F4-F40F-9A98707F6717}"/>
                </a:ext>
              </a:extLst>
            </p:cNvPr>
            <p:cNvSpPr txBox="1"/>
            <p:nvPr/>
          </p:nvSpPr>
          <p:spPr>
            <a:xfrm>
              <a:off x="223208" y="5924926"/>
              <a:ext cx="2603915" cy="1200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MY" sz="2000" b="1" dirty="0">
                  <a:solidFill>
                    <a:srgbClr val="002060"/>
                  </a:solidFill>
                  <a:latin typeface="Avenir Next LT Pro" panose="020B0504020202020204" pitchFamily="34" charset="0"/>
                </a:rPr>
                <a:t># of convolutional layers</a:t>
              </a:r>
            </a:p>
          </p:txBody>
        </p:sp>
      </p:grp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8D6D64D7-2201-B81F-1B9E-E861F98BA765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E10FA99-BEE7-CCAD-FCA4-850562BEA0C9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59" name="TextBox 94">
            <a:extLst>
              <a:ext uri="{FF2B5EF4-FFF2-40B4-BE49-F238E27FC236}">
                <a16:creationId xmlns:a16="http://schemas.microsoft.com/office/drawing/2014/main" id="{1F9F6B8E-F051-FD75-418B-AE7A658769C9}"/>
              </a:ext>
            </a:extLst>
          </p:cNvPr>
          <p:cNvSpPr txBox="1"/>
          <p:nvPr/>
        </p:nvSpPr>
        <p:spPr>
          <a:xfrm>
            <a:off x="1365218" y="173410"/>
            <a:ext cx="10893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GRANT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: Machine Learning based algorithm for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1023257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4B31-08AB-DD48-0256-C7DD77535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9E7989-CDA3-B2A3-487F-4ABE6FC3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2</a:t>
            </a:fld>
            <a:endParaRPr lang="en-US"/>
          </a:p>
        </p:txBody>
      </p:sp>
      <p:pic>
        <p:nvPicPr>
          <p:cNvPr id="2" name="Image 26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7CC618C8-A022-B403-7E22-60E66B21B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" y="953589"/>
            <a:ext cx="11631168" cy="5727404"/>
          </a:xfrm>
          <a:prstGeom prst="rect">
            <a:avLst/>
          </a:prstGeom>
        </p:spPr>
      </p:pic>
      <p:sp>
        <p:nvSpPr>
          <p:cNvPr id="4" name="Freeform: Shape 6">
            <a:extLst>
              <a:ext uri="{FF2B5EF4-FFF2-40B4-BE49-F238E27FC236}">
                <a16:creationId xmlns:a16="http://schemas.microsoft.com/office/drawing/2014/main" id="{B2A554AB-EF4F-98B7-6E24-07C07CF56889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80499286-F46E-86E9-A6A0-F398DC732609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7" name="TextBox 94">
            <a:extLst>
              <a:ext uri="{FF2B5EF4-FFF2-40B4-BE49-F238E27FC236}">
                <a16:creationId xmlns:a16="http://schemas.microsoft.com/office/drawing/2014/main" id="{721CD8C3-9DBD-66E6-F00C-BFFABA3BA49F}"/>
              </a:ext>
            </a:extLst>
          </p:cNvPr>
          <p:cNvSpPr txBox="1"/>
          <p:nvPr/>
        </p:nvSpPr>
        <p:spPr>
          <a:xfrm>
            <a:off x="1298516" y="107684"/>
            <a:ext cx="7353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How does the detection work in HK</a:t>
            </a:r>
            <a:endParaRPr lang="en-MY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Heavy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36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50E621D0-C6B0-4F28-A898-4AAFE5F9FB53}"/>
              </a:ext>
            </a:extLst>
          </p:cNvPr>
          <p:cNvSpPr/>
          <p:nvPr/>
        </p:nvSpPr>
        <p:spPr>
          <a:xfrm rot="10800000">
            <a:off x="-18038412" y="-2059607"/>
            <a:ext cx="30377369" cy="1097721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55520F2A-19AB-43B1-8A40-A0F1ABD64853}"/>
              </a:ext>
            </a:extLst>
          </p:cNvPr>
          <p:cNvSpPr/>
          <p:nvPr/>
        </p:nvSpPr>
        <p:spPr>
          <a:xfrm>
            <a:off x="656044" y="916142"/>
            <a:ext cx="1417686" cy="1337201"/>
          </a:xfrm>
          <a:prstGeom prst="ellipse">
            <a:avLst/>
          </a:prstGeom>
          <a:solidFill>
            <a:srgbClr val="FFEDA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Heavy" panose="020B0503020202020204" pitchFamily="34" charset="0"/>
              </a:rPr>
              <a:t>3</a:t>
            </a:r>
          </a:p>
        </p:txBody>
      </p:sp>
      <p:sp>
        <p:nvSpPr>
          <p:cNvPr id="4" name="TextBox 94">
            <a:extLst>
              <a:ext uri="{FF2B5EF4-FFF2-40B4-BE49-F238E27FC236}">
                <a16:creationId xmlns:a16="http://schemas.microsoft.com/office/drawing/2014/main" id="{C3CEF103-4407-41EA-8ACF-C9CA8B43CF3A}"/>
              </a:ext>
            </a:extLst>
          </p:cNvPr>
          <p:cNvSpPr txBox="1"/>
          <p:nvPr/>
        </p:nvSpPr>
        <p:spPr>
          <a:xfrm>
            <a:off x="2363027" y="916142"/>
            <a:ext cx="85235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Performance comparation: GNN vs existing software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 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30D60E7-158D-8AF0-F712-426E0D7A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F9C837E-6429-13FE-F8E4-347EB652A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50101"/>
              </p:ext>
            </p:extLst>
          </p:nvPr>
        </p:nvGraphicFramePr>
        <p:xfrm>
          <a:off x="1613296" y="2573302"/>
          <a:ext cx="8871550" cy="2454600"/>
        </p:xfrm>
        <a:graphic>
          <a:graphicData uri="http://schemas.openxmlformats.org/drawingml/2006/table">
            <a:tbl>
              <a:tblPr firstRow="1" bandRow="1"/>
              <a:tblGrid>
                <a:gridCol w="5140201">
                  <a:extLst>
                    <a:ext uri="{9D8B030D-6E8A-4147-A177-3AD203B41FA5}">
                      <a16:colId xmlns:a16="http://schemas.microsoft.com/office/drawing/2014/main" val="1691880608"/>
                    </a:ext>
                  </a:extLst>
                </a:gridCol>
                <a:gridCol w="1332412">
                  <a:extLst>
                    <a:ext uri="{9D8B030D-6E8A-4147-A177-3AD203B41FA5}">
                      <a16:colId xmlns:a16="http://schemas.microsoft.com/office/drawing/2014/main" val="2411368089"/>
                    </a:ext>
                  </a:extLst>
                </a:gridCol>
                <a:gridCol w="2398937">
                  <a:extLst>
                    <a:ext uri="{9D8B030D-6E8A-4147-A177-3AD203B41FA5}">
                      <a16:colId xmlns:a16="http://schemas.microsoft.com/office/drawing/2014/main" val="1079056262"/>
                    </a:ext>
                  </a:extLst>
                </a:gridCol>
              </a:tblGrid>
              <a:tr h="444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GRANT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noProof="0" dirty="0"/>
                        <a:t>Existing software</a:t>
                      </a:r>
                      <a:endParaRPr lang="en-US" sz="3200" noProof="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52656"/>
                  </a:ext>
                </a:extLst>
              </a:tr>
              <a:tr h="509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2000" b="1" kern="1200" dirty="0">
                          <a:solidFill>
                            <a:srgbClr val="51559C"/>
                          </a:solidFill>
                          <a:latin typeface="+mn-lt"/>
                          <a:ea typeface="+mn-ea"/>
                          <a:cs typeface="+mn-cs"/>
                        </a:rPr>
                        <a:t>e/mu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altLang="en-US" sz="1600" dirty="0">
                        <a:latin typeface="Avenir Next LT Pro Demi" panose="020B070402020202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dirty="0">
                        <a:sym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55813"/>
                  </a:ext>
                </a:extLst>
              </a:tr>
              <a:tr h="455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2000" b="1" kern="1200" dirty="0">
                          <a:solidFill>
                            <a:srgbClr val="51559C"/>
                          </a:solidFill>
                          <a:latin typeface="+mn-lt"/>
                          <a:ea typeface="+mn-ea"/>
                          <a:cs typeface="+mn-cs"/>
                        </a:rPr>
                        <a:t>e/pi0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960763"/>
                  </a:ext>
                </a:extLst>
              </a:tr>
              <a:tr h="541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2000" b="1" kern="1200" dirty="0">
                          <a:solidFill>
                            <a:srgbClr val="51559C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Energy reconstruction for e &amp; mu (1D)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eaLnBrk="1"/>
                      <a:endParaRPr lang="en-US" altLang="en-US" sz="1600" b="1" dirty="0">
                        <a:solidFill>
                          <a:schemeClr val="tx1"/>
                        </a:solidFill>
                        <a:highlight>
                          <a:srgbClr val="FFC44E"/>
                        </a:highlight>
                        <a:sym typeface="Helvetica Neue"/>
                      </a:endParaRP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indent="-457200" algn="l" eaLnBrk="1">
                        <a:buFont typeface="Arial" panose="020B0604020202020204" pitchFamily="34" charset="0"/>
                        <a:buChar char="•"/>
                      </a:pPr>
                      <a:endParaRPr lang="en-US" altLang="en-US" sz="1600" b="1" dirty="0">
                        <a:sym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033988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2000" b="1" kern="1200" dirty="0">
                          <a:solidFill>
                            <a:srgbClr val="51559C"/>
                          </a:solidFill>
                          <a:latin typeface="+mn-lt"/>
                          <a:ea typeface="+mn-ea"/>
                          <a:cs typeface="+mn-cs"/>
                        </a:rPr>
                        <a:t>Vertex reconstruction for e &amp; mu (3D)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B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/>
                      <a:endParaRPr lang="en-US" altLang="en-US" sz="1600" b="1" dirty="0">
                        <a:solidFill>
                          <a:schemeClr val="tx1"/>
                        </a:solidFill>
                        <a:highlight>
                          <a:srgbClr val="FFC44E"/>
                        </a:highlight>
                        <a:sym typeface="Helvetica Neue"/>
                      </a:endParaRP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eaLnBrk="1">
                        <a:buFont typeface="Arial" panose="020B0604020202020204" pitchFamily="34" charset="0"/>
                        <a:buChar char="•"/>
                      </a:pPr>
                      <a:endParaRPr lang="en-US" altLang="en-US" sz="1600" b="1" dirty="0">
                        <a:sym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642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056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3858A-1D87-02CF-8371-28F925563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B026A790-F039-7744-BB13-20E1E1A4C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90943"/>
              </p:ext>
            </p:extLst>
          </p:nvPr>
        </p:nvGraphicFramePr>
        <p:xfrm>
          <a:off x="180978" y="881407"/>
          <a:ext cx="11851341" cy="1310640"/>
        </p:xfrm>
        <a:graphic>
          <a:graphicData uri="http://schemas.openxmlformats.org/drawingml/2006/table">
            <a:tbl>
              <a:tblPr firstRow="1" bandRow="1"/>
              <a:tblGrid>
                <a:gridCol w="2927978">
                  <a:extLst>
                    <a:ext uri="{9D8B030D-6E8A-4147-A177-3AD203B41FA5}">
                      <a16:colId xmlns:a16="http://schemas.microsoft.com/office/drawing/2014/main" val="1691880608"/>
                    </a:ext>
                  </a:extLst>
                </a:gridCol>
                <a:gridCol w="4630989">
                  <a:extLst>
                    <a:ext uri="{9D8B030D-6E8A-4147-A177-3AD203B41FA5}">
                      <a16:colId xmlns:a16="http://schemas.microsoft.com/office/drawing/2014/main" val="2411368089"/>
                    </a:ext>
                  </a:extLst>
                </a:gridCol>
                <a:gridCol w="4292374">
                  <a:extLst>
                    <a:ext uri="{9D8B030D-6E8A-4147-A177-3AD203B41FA5}">
                      <a16:colId xmlns:a16="http://schemas.microsoft.com/office/drawing/2014/main" val="1079056262"/>
                    </a:ext>
                  </a:extLst>
                </a:gridCol>
              </a:tblGrid>
              <a:tr h="420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GRANT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 err="1"/>
                        <a:t>Existing</a:t>
                      </a:r>
                      <a:r>
                        <a:rPr lang="fr-FR" sz="2400" dirty="0"/>
                        <a:t> software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52656"/>
                  </a:ext>
                </a:extLst>
              </a:tr>
              <a:tr h="785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1800" b="1" kern="1200" dirty="0">
                          <a:solidFill>
                            <a:srgbClr val="51559C"/>
                          </a:solidFill>
                          <a:latin typeface="+mn-lt"/>
                          <a:ea typeface="+mn-ea"/>
                          <a:cs typeface="+mn-cs"/>
                        </a:rPr>
                        <a:t>e/mu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9F6">
                        <a:alpha val="5529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99% </a:t>
                      </a: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efficiency 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5% muon </a:t>
                      </a:r>
                      <a:r>
                        <a:rPr lang="en-US" altLang="en-US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bg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acceptance,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u="sng" dirty="0" err="1">
                          <a:sym typeface="Helvetica Neue"/>
                        </a:rPr>
                        <a:t>Dwall</a:t>
                      </a:r>
                      <a:r>
                        <a:rPr lang="en-US" altLang="en-US" sz="1600" u="sng" dirty="0">
                          <a:sym typeface="Helvetica Neue"/>
                        </a:rPr>
                        <a:t>, </a:t>
                      </a:r>
                      <a:r>
                        <a:rPr lang="en-US" altLang="en-US" sz="1600" u="sng" dirty="0" err="1">
                          <a:sym typeface="Helvetica Neue"/>
                        </a:rPr>
                        <a:t>towall</a:t>
                      </a:r>
                      <a:r>
                        <a:rPr lang="en-US" altLang="en-US" sz="1600" u="sng" dirty="0">
                          <a:sym typeface="Helvetica Neue"/>
                        </a:rPr>
                        <a:t> analysis: </a:t>
                      </a:r>
                      <a:r>
                        <a:rPr lang="en-US" altLang="en-US" sz="1600" dirty="0">
                          <a:sym typeface="Helvetica Neue"/>
                        </a:rPr>
                        <a:t>After 2 m, efficiency above 99.4% ! </a:t>
                      </a:r>
                      <a:endParaRPr lang="en-US" altLang="en-US" sz="1600" dirty="0">
                        <a:latin typeface="Avenir Next LT Pro Demi" panose="020B070402020202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99% </a:t>
                      </a: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efficiency 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5% muon </a:t>
                      </a:r>
                      <a:r>
                        <a:rPr lang="en-US" altLang="en-US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bg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acceptance, </a:t>
                      </a:r>
                    </a:p>
                  </a:txBody>
                  <a:tcPr>
                    <a:lnL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55813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E1460E98-5783-1F2E-6BEC-6049067F5C24}"/>
              </a:ext>
            </a:extLst>
          </p:cNvPr>
          <p:cNvSpPr txBox="1"/>
          <p:nvPr/>
        </p:nvSpPr>
        <p:spPr>
          <a:xfrm>
            <a:off x="11939954" y="8176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Freeform: Shape 6">
            <a:extLst>
              <a:ext uri="{FF2B5EF4-FFF2-40B4-BE49-F238E27FC236}">
                <a16:creationId xmlns:a16="http://schemas.microsoft.com/office/drawing/2014/main" id="{02684160-B026-97DD-C1F0-67E32C2F6263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444A963A-44AB-998B-BDAE-D69472A6D21B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9" name="TextBox 94">
            <a:extLst>
              <a:ext uri="{FF2B5EF4-FFF2-40B4-BE49-F238E27FC236}">
                <a16:creationId xmlns:a16="http://schemas.microsoft.com/office/drawing/2014/main" id="{DEBE4EB6-B7E6-2DB5-B418-4DA1EC4F070D}"/>
              </a:ext>
            </a:extLst>
          </p:cNvPr>
          <p:cNvSpPr txBox="1"/>
          <p:nvPr/>
        </p:nvSpPr>
        <p:spPr>
          <a:xfrm>
            <a:off x="1298516" y="107684"/>
            <a:ext cx="10893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Performance comparation: GNN vs existing software</a:t>
            </a:r>
          </a:p>
        </p:txBody>
      </p:sp>
      <p:pic>
        <p:nvPicPr>
          <p:cNvPr id="22" name="Image 60">
            <a:extLst>
              <a:ext uri="{FF2B5EF4-FFF2-40B4-BE49-F238E27FC236}">
                <a16:creationId xmlns:a16="http://schemas.microsoft.com/office/drawing/2014/main" id="{7965C8C6-99FD-B46B-8C7E-FCE22DA60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414" y="2518011"/>
            <a:ext cx="5000689" cy="3203206"/>
          </a:xfrm>
          <a:prstGeom prst="rect">
            <a:avLst/>
          </a:prstGeom>
        </p:spPr>
      </p:pic>
      <p:cxnSp>
        <p:nvCxnSpPr>
          <p:cNvPr id="26" name="Connecteur droit avec flèche 50">
            <a:extLst>
              <a:ext uri="{FF2B5EF4-FFF2-40B4-BE49-F238E27FC236}">
                <a16:creationId xmlns:a16="http://schemas.microsoft.com/office/drawing/2014/main" id="{A3D4C702-0D47-EA20-3031-1A7ECB5F2242}"/>
              </a:ext>
            </a:extLst>
          </p:cNvPr>
          <p:cNvCxnSpPr>
            <a:cxnSpLocks/>
            <a:stCxn id="56" idx="3"/>
            <a:endCxn id="58" idx="0"/>
          </p:cNvCxnSpPr>
          <p:nvPr/>
        </p:nvCxnSpPr>
        <p:spPr>
          <a:xfrm>
            <a:off x="6344631" y="4149533"/>
            <a:ext cx="1880345" cy="1630510"/>
          </a:xfrm>
          <a:prstGeom prst="straightConnector1">
            <a:avLst/>
          </a:prstGeom>
          <a:ln w="76200">
            <a:solidFill>
              <a:srgbClr val="FFED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">
            <a:extLst>
              <a:ext uri="{FF2B5EF4-FFF2-40B4-BE49-F238E27FC236}">
                <a16:creationId xmlns:a16="http://schemas.microsoft.com/office/drawing/2014/main" id="{76402118-5913-311B-7030-5059CE0F9B02}"/>
              </a:ext>
            </a:extLst>
          </p:cNvPr>
          <p:cNvGrpSpPr/>
          <p:nvPr/>
        </p:nvGrpSpPr>
        <p:grpSpPr>
          <a:xfrm>
            <a:off x="10016262" y="3054953"/>
            <a:ext cx="1923692" cy="1995427"/>
            <a:chOff x="-3183824" y="2598737"/>
            <a:chExt cx="2782673" cy="2858565"/>
          </a:xfrm>
        </p:grpSpPr>
        <p:grpSp>
          <p:nvGrpSpPr>
            <p:cNvPr id="28" name="Groupe 3">
              <a:extLst>
                <a:ext uri="{FF2B5EF4-FFF2-40B4-BE49-F238E27FC236}">
                  <a16:creationId xmlns:a16="http://schemas.microsoft.com/office/drawing/2014/main" id="{EDF266DA-BB62-4488-FDE0-29B34D133435}"/>
                </a:ext>
              </a:extLst>
            </p:cNvPr>
            <p:cNvGrpSpPr/>
            <p:nvPr/>
          </p:nvGrpSpPr>
          <p:grpSpPr>
            <a:xfrm>
              <a:off x="-3183824" y="2598737"/>
              <a:ext cx="2782673" cy="2858565"/>
              <a:chOff x="-3183824" y="2598737"/>
              <a:chExt cx="2782673" cy="285856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26E964-94A9-0A10-F2F7-C6B6C4D4477E}"/>
                  </a:ext>
                </a:extLst>
              </p:cNvPr>
              <p:cNvSpPr/>
              <p:nvPr/>
            </p:nvSpPr>
            <p:spPr>
              <a:xfrm>
                <a:off x="-3183824" y="2598737"/>
                <a:ext cx="2782673" cy="2858565"/>
              </a:xfrm>
              <a:prstGeom prst="rect">
                <a:avLst/>
              </a:prstGeom>
              <a:solidFill>
                <a:srgbClr val="FCFFF3">
                  <a:alpha val="81961"/>
                </a:srgbClr>
              </a:solidFill>
              <a:ln w="38100">
                <a:solidFill>
                  <a:srgbClr val="003E5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27">
                <a:extLst>
                  <a:ext uri="{FF2B5EF4-FFF2-40B4-BE49-F238E27FC236}">
                    <a16:creationId xmlns:a16="http://schemas.microsoft.com/office/drawing/2014/main" id="{2764B6F5-AA71-C339-FF58-FDD9A5E24255}"/>
                  </a:ext>
                </a:extLst>
              </p:cNvPr>
              <p:cNvSpPr/>
              <p:nvPr/>
            </p:nvSpPr>
            <p:spPr>
              <a:xfrm>
                <a:off x="-2080508" y="3883135"/>
                <a:ext cx="211546" cy="223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avec flèche 28">
                <a:extLst>
                  <a:ext uri="{FF2B5EF4-FFF2-40B4-BE49-F238E27FC236}">
                    <a16:creationId xmlns:a16="http://schemas.microsoft.com/office/drawing/2014/main" id="{246D1E1F-FBBE-F873-9E18-FB73AF4DF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93847" y="4423055"/>
                <a:ext cx="1094640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29">
                <a:extLst>
                  <a:ext uri="{FF2B5EF4-FFF2-40B4-BE49-F238E27FC236}">
                    <a16:creationId xmlns:a16="http://schemas.microsoft.com/office/drawing/2014/main" id="{6B834192-5419-83BF-5009-A131E19D57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938084" y="4423055"/>
                <a:ext cx="1432273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0">
                <a:extLst>
                  <a:ext uri="{FF2B5EF4-FFF2-40B4-BE49-F238E27FC236}">
                    <a16:creationId xmlns:a16="http://schemas.microsoft.com/office/drawing/2014/main" id="{C4953AB8-D9E2-9722-22CC-4DCCD28BA80C}"/>
                  </a:ext>
                </a:extLst>
              </p:cNvPr>
              <p:cNvCxnSpPr>
                <a:cxnSpLocks/>
                <a:stCxn id="33" idx="6"/>
              </p:cNvCxnSpPr>
              <p:nvPr/>
            </p:nvCxnSpPr>
            <p:spPr>
              <a:xfrm>
                <a:off x="-1868962" y="3994680"/>
                <a:ext cx="605960" cy="1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9">
                <a:extLst>
                  <a:ext uri="{FF2B5EF4-FFF2-40B4-BE49-F238E27FC236}">
                    <a16:creationId xmlns:a16="http://schemas.microsoft.com/office/drawing/2014/main" id="{C030EF65-E221-B00F-87AB-32D284463DED}"/>
                  </a:ext>
                </a:extLst>
              </p:cNvPr>
              <p:cNvSpPr txBox="1"/>
              <p:nvPr/>
            </p:nvSpPr>
            <p:spPr>
              <a:xfrm>
                <a:off x="-1841723" y="3497757"/>
                <a:ext cx="1306783" cy="352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/>
                <a:r>
                  <a:rPr lang="en-US" altLang="en-US" sz="1000" dirty="0">
                    <a:latin typeface="Avenir Next LT Pro Demi" panose="020B0704020202020204" pitchFamily="34" charset="0"/>
                    <a:ea typeface="Helvetica Neue"/>
                    <a:cs typeface="Helvetica Neue"/>
                    <a:sym typeface="Helvetica Neue"/>
                  </a:rPr>
                  <a:t>direction</a:t>
                </a:r>
              </a:p>
            </p:txBody>
          </p:sp>
          <p:cxnSp>
            <p:nvCxnSpPr>
              <p:cNvPr id="38" name="Connecteur droit 52">
                <a:extLst>
                  <a:ext uri="{FF2B5EF4-FFF2-40B4-BE49-F238E27FC236}">
                    <a16:creationId xmlns:a16="http://schemas.microsoft.com/office/drawing/2014/main" id="{5FE89C35-E673-7CBD-110F-805D2F97CD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411" y="2935962"/>
                <a:ext cx="0" cy="2279625"/>
              </a:xfrm>
              <a:prstGeom prst="line">
                <a:avLst/>
              </a:prstGeom>
              <a:ln w="57150">
                <a:solidFill>
                  <a:srgbClr val="A1B2CE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53">
                <a:extLst>
                  <a:ext uri="{FF2B5EF4-FFF2-40B4-BE49-F238E27FC236}">
                    <a16:creationId xmlns:a16="http://schemas.microsoft.com/office/drawing/2014/main" id="{0E7E531F-38C2-13D3-D87D-CBA4A7F7C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700789" y="2875190"/>
                <a:ext cx="0" cy="2325488"/>
              </a:xfrm>
              <a:prstGeom prst="line">
                <a:avLst/>
              </a:prstGeom>
              <a:ln w="57150">
                <a:solidFill>
                  <a:srgbClr val="A1B2CE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54">
                <a:extLst>
                  <a:ext uri="{FF2B5EF4-FFF2-40B4-BE49-F238E27FC236}">
                    <a16:creationId xmlns:a16="http://schemas.microsoft.com/office/drawing/2014/main" id="{BF942231-44D3-3498-32A7-2177F49775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948359" y="5200678"/>
                <a:ext cx="2247570" cy="8678"/>
              </a:xfrm>
              <a:prstGeom prst="line">
                <a:avLst/>
              </a:prstGeom>
              <a:ln w="57150">
                <a:solidFill>
                  <a:srgbClr val="A1B2CE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55">
                <a:extLst>
                  <a:ext uri="{FF2B5EF4-FFF2-40B4-BE49-F238E27FC236}">
                    <a16:creationId xmlns:a16="http://schemas.microsoft.com/office/drawing/2014/main" id="{020F4244-2B85-CED7-3262-A9AE321ECD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923160" y="2857442"/>
                <a:ext cx="2247570" cy="8678"/>
              </a:xfrm>
              <a:prstGeom prst="line">
                <a:avLst/>
              </a:prstGeom>
              <a:ln w="57150">
                <a:solidFill>
                  <a:srgbClr val="A1B2CE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ZoneTexte 14">
              <a:extLst>
                <a:ext uri="{FF2B5EF4-FFF2-40B4-BE49-F238E27FC236}">
                  <a16:creationId xmlns:a16="http://schemas.microsoft.com/office/drawing/2014/main" id="{64C05258-7D86-9A83-16F6-A0B531F99A28}"/>
                </a:ext>
              </a:extLst>
            </p:cNvPr>
            <p:cNvSpPr txBox="1"/>
            <p:nvPr/>
          </p:nvSpPr>
          <p:spPr>
            <a:xfrm>
              <a:off x="-2284868" y="3511764"/>
              <a:ext cx="1120257" cy="374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/>
              <a:r>
                <a:rPr lang="en-US" altLang="en-US" sz="1100" dirty="0" err="1">
                  <a:latin typeface="Avenir Next LT Pro Demi" panose="020B0704020202020204" pitchFamily="34" charset="0"/>
                  <a:ea typeface="Helvetica Neue"/>
                  <a:cs typeface="Helvetica Neue"/>
                  <a:sym typeface="Helvetica Neue"/>
                </a:rPr>
                <a:t>vtx</a:t>
              </a:r>
              <a:endParaRPr lang="en-US" altLang="en-US" sz="900" dirty="0"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Extraire 15">
              <a:extLst>
                <a:ext uri="{FF2B5EF4-FFF2-40B4-BE49-F238E27FC236}">
                  <a16:creationId xmlns:a16="http://schemas.microsoft.com/office/drawing/2014/main" id="{045D7BF0-B82B-BE28-2EF0-7D8D792C9AD6}"/>
                </a:ext>
              </a:extLst>
            </p:cNvPr>
            <p:cNvSpPr/>
            <p:nvPr/>
          </p:nvSpPr>
          <p:spPr>
            <a:xfrm rot="16200000" flipH="1">
              <a:off x="-1836034" y="3736814"/>
              <a:ext cx="451492" cy="511738"/>
            </a:xfrm>
            <a:prstGeom prst="flowChartExtract">
              <a:avLst/>
            </a:prstGeom>
            <a:solidFill>
              <a:srgbClr val="FFEDA5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24">
              <a:extLst>
                <a:ext uri="{FF2B5EF4-FFF2-40B4-BE49-F238E27FC236}">
                  <a16:creationId xmlns:a16="http://schemas.microsoft.com/office/drawing/2014/main" id="{284A5047-2EB6-65AE-FF71-1CDA0279845A}"/>
                </a:ext>
              </a:extLst>
            </p:cNvPr>
            <p:cNvSpPr/>
            <p:nvPr/>
          </p:nvSpPr>
          <p:spPr>
            <a:xfrm>
              <a:off x="-1383904" y="3776282"/>
              <a:ext cx="45719" cy="451493"/>
            </a:xfrm>
            <a:prstGeom prst="ellipse">
              <a:avLst/>
            </a:prstGeom>
            <a:solidFill>
              <a:srgbClr val="FFEDA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ZoneTexte 26">
            <a:extLst>
              <a:ext uri="{FF2B5EF4-FFF2-40B4-BE49-F238E27FC236}">
                <a16:creationId xmlns:a16="http://schemas.microsoft.com/office/drawing/2014/main" id="{81985944-7B0D-42E0-1370-C6CC09EC154C}"/>
              </a:ext>
            </a:extLst>
          </p:cNvPr>
          <p:cNvSpPr txBox="1"/>
          <p:nvPr/>
        </p:nvSpPr>
        <p:spPr>
          <a:xfrm>
            <a:off x="8469470" y="4788770"/>
            <a:ext cx="1436360" cy="523220"/>
          </a:xfrm>
          <a:prstGeom prst="rect">
            <a:avLst/>
          </a:prstGeom>
          <a:solidFill>
            <a:srgbClr val="FFFFFF"/>
          </a:solidFill>
          <a:ln w="38100">
            <a:solidFill>
              <a:srgbClr val="B3ABCF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8A0FA2"/>
                </a:solidFill>
              </a:rPr>
              <a:t>-</a:t>
            </a:r>
            <a:r>
              <a:rPr lang="fr-FR" sz="1100" dirty="0"/>
              <a:t> </a:t>
            </a:r>
            <a:r>
              <a:rPr lang="fr-FR" sz="1100" dirty="0">
                <a:solidFill>
                  <a:srgbClr val="8A0FA2"/>
                </a:solidFill>
              </a:rPr>
              <a:t>: GNN</a:t>
            </a:r>
          </a:p>
          <a:p>
            <a:r>
              <a:rPr lang="fr-FR" sz="1400" b="1" dirty="0">
                <a:solidFill>
                  <a:srgbClr val="FF78C2"/>
                </a:solidFill>
              </a:rPr>
              <a:t>-</a:t>
            </a:r>
            <a:r>
              <a:rPr lang="fr-FR" sz="1100" dirty="0"/>
              <a:t> </a:t>
            </a:r>
            <a:r>
              <a:rPr lang="fr-FR" sz="1100" dirty="0">
                <a:solidFill>
                  <a:srgbClr val="FF78C2"/>
                </a:solidFill>
              </a:rPr>
              <a:t>: </a:t>
            </a:r>
            <a:r>
              <a:rPr lang="fr-FR" sz="1100" dirty="0" err="1">
                <a:solidFill>
                  <a:srgbClr val="FF78C2"/>
                </a:solidFill>
              </a:rPr>
              <a:t>Existing</a:t>
            </a:r>
            <a:r>
              <a:rPr lang="fr-FR" sz="1100" dirty="0">
                <a:solidFill>
                  <a:srgbClr val="FF78C2"/>
                </a:solidFill>
              </a:rPr>
              <a:t> software</a:t>
            </a:r>
          </a:p>
        </p:txBody>
      </p:sp>
      <p:pic>
        <p:nvPicPr>
          <p:cNvPr id="44" name="Picture 4" descr="Muon-neutrino Event In Super-k Detector Photograph by Tomasz  Barszczak/super-kamiokande Collaboration/science Photo Library - Pixels">
            <a:extLst>
              <a:ext uri="{FF2B5EF4-FFF2-40B4-BE49-F238E27FC236}">
                <a16:creationId xmlns:a16="http://schemas.microsoft.com/office/drawing/2014/main" id="{C0973DDE-35F5-4D77-E56D-5F2326546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2959" r="13982" b="13570"/>
          <a:stretch/>
        </p:blipFill>
        <p:spPr bwMode="auto">
          <a:xfrm>
            <a:off x="320086" y="2557255"/>
            <a:ext cx="1892137" cy="167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0">
            <a:extLst>
              <a:ext uri="{FF2B5EF4-FFF2-40B4-BE49-F238E27FC236}">
                <a16:creationId xmlns:a16="http://schemas.microsoft.com/office/drawing/2014/main" id="{FD5AF885-C172-1FF3-EFBC-0657A0BD87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66" t="2020" r="-19" b="12027"/>
          <a:stretch/>
        </p:blipFill>
        <p:spPr>
          <a:xfrm>
            <a:off x="2880256" y="2557255"/>
            <a:ext cx="1892137" cy="167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J’ai gardé q40, mais en fait avec un rayon tres petit, donc peu de selection">
            <a:extLst>
              <a:ext uri="{FF2B5EF4-FFF2-40B4-BE49-F238E27FC236}">
                <a16:creationId xmlns:a16="http://schemas.microsoft.com/office/drawing/2014/main" id="{28F2C6AD-7778-1171-2C25-10F1AF09569D}"/>
              </a:ext>
            </a:extLst>
          </p:cNvPr>
          <p:cNvSpPr txBox="1"/>
          <p:nvPr/>
        </p:nvSpPr>
        <p:spPr bwMode="auto">
          <a:xfrm>
            <a:off x="97038" y="4386408"/>
            <a:ext cx="2402955" cy="311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0800" tIns="50800" rIns="50800" bIns="50800" anchor="ctr">
            <a:spAutoFit/>
          </a:bodyPr>
          <a:lstStyle>
            <a:lvl1pPr defTabSz="2438400">
              <a:lnSpc>
                <a:spcPct val="80000"/>
              </a:lnSpc>
              <a:defRPr sz="4700" spc="-94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pPr algn="ctr">
              <a:defRPr/>
            </a:pPr>
            <a:r>
              <a:rPr lang="fr-FR" sz="1600" b="1" dirty="0">
                <a:solidFill>
                  <a:srgbClr val="7E6BA9"/>
                </a:solidFill>
                <a:latin typeface="Avenir Next LT Pro" panose="020B0504020202020204" pitchFamily="34" charset="0"/>
              </a:rPr>
              <a:t>Sharp ring</a:t>
            </a:r>
            <a:endParaRPr sz="1600" b="1" dirty="0">
              <a:solidFill>
                <a:srgbClr val="7E6BA9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7" name="J’ai gardé q40, mais en fait avec un rayon tres petit, donc peu de selection">
            <a:extLst>
              <a:ext uri="{FF2B5EF4-FFF2-40B4-BE49-F238E27FC236}">
                <a16:creationId xmlns:a16="http://schemas.microsoft.com/office/drawing/2014/main" id="{59836D59-597C-FDE6-642E-3DC9A304E575}"/>
              </a:ext>
            </a:extLst>
          </p:cNvPr>
          <p:cNvSpPr txBox="1"/>
          <p:nvPr/>
        </p:nvSpPr>
        <p:spPr bwMode="auto">
          <a:xfrm>
            <a:off x="2585459" y="4357468"/>
            <a:ext cx="2402955" cy="311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0800" tIns="50800" rIns="50800" bIns="50800" anchor="ctr">
            <a:spAutoFit/>
          </a:bodyPr>
          <a:lstStyle>
            <a:lvl1pPr defTabSz="2438400">
              <a:lnSpc>
                <a:spcPct val="80000"/>
              </a:lnSpc>
              <a:defRPr sz="4700" spc="-94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pPr algn="ctr">
              <a:defRPr/>
            </a:pPr>
            <a:r>
              <a:rPr lang="fr-FR" sz="1600" b="1" dirty="0" err="1">
                <a:solidFill>
                  <a:srgbClr val="7E6BA9"/>
                </a:solidFill>
                <a:latin typeface="Avenir Next LT Pro" panose="020B0504020202020204" pitchFamily="34" charset="0"/>
              </a:rPr>
              <a:t>Fuzzy</a:t>
            </a:r>
            <a:r>
              <a:rPr lang="fr-FR" sz="1600" b="1" dirty="0">
                <a:solidFill>
                  <a:srgbClr val="7E6BA9"/>
                </a:solidFill>
                <a:latin typeface="Avenir Next LT Pro" panose="020B0504020202020204" pitchFamily="34" charset="0"/>
              </a:rPr>
              <a:t> ring</a:t>
            </a:r>
            <a:endParaRPr sz="1600" b="1" dirty="0">
              <a:solidFill>
                <a:srgbClr val="7E6BA9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8" name="Image 45">
            <a:extLst>
              <a:ext uri="{FF2B5EF4-FFF2-40B4-BE49-F238E27FC236}">
                <a16:creationId xmlns:a16="http://schemas.microsoft.com/office/drawing/2014/main" id="{C70027AE-0B23-DAD9-FC80-2829AF08C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837" y="4972276"/>
            <a:ext cx="1769756" cy="1379867"/>
          </a:xfrm>
          <a:prstGeom prst="rect">
            <a:avLst/>
          </a:prstGeom>
        </p:spPr>
      </p:pic>
      <p:sp>
        <p:nvSpPr>
          <p:cNvPr id="49" name="Freeform 7">
            <a:extLst>
              <a:ext uri="{FF2B5EF4-FFF2-40B4-BE49-F238E27FC236}">
                <a16:creationId xmlns:a16="http://schemas.microsoft.com/office/drawing/2014/main" id="{16850857-E400-DEAD-9069-0F4A6011BD1C}"/>
              </a:ext>
            </a:extLst>
          </p:cNvPr>
          <p:cNvSpPr/>
          <p:nvPr/>
        </p:nvSpPr>
        <p:spPr>
          <a:xfrm>
            <a:off x="3149221" y="4654896"/>
            <a:ext cx="1243649" cy="432693"/>
          </a:xfrm>
          <a:custGeom>
            <a:avLst/>
            <a:gdLst/>
            <a:ahLst/>
            <a:cxnLst/>
            <a:rect l="l" t="t" r="r" b="b"/>
            <a:pathLst>
              <a:path w="578475" h="132928">
                <a:moveTo>
                  <a:pt x="0" y="0"/>
                </a:moveTo>
                <a:lnTo>
                  <a:pt x="578475" y="0"/>
                </a:lnTo>
                <a:lnTo>
                  <a:pt x="578475" y="132928"/>
                </a:lnTo>
                <a:lnTo>
                  <a:pt x="0" y="132928"/>
                </a:lnTo>
                <a:close/>
              </a:path>
            </a:pathLst>
          </a:custGeom>
          <a:solidFill>
            <a:srgbClr val="FFEDA5"/>
          </a:solidFill>
          <a:ln cap="sq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2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Electron</a:t>
            </a:r>
            <a:endParaRPr lang="en-US" sz="2200" dirty="0">
              <a:solidFill>
                <a:schemeClr val="bg1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id="{F3298A26-BB0D-061F-1482-A7978A8774C8}"/>
              </a:ext>
            </a:extLst>
          </p:cNvPr>
          <p:cNvSpPr/>
          <p:nvPr/>
        </p:nvSpPr>
        <p:spPr>
          <a:xfrm>
            <a:off x="745263" y="4654895"/>
            <a:ext cx="1028283" cy="432693"/>
          </a:xfrm>
          <a:custGeom>
            <a:avLst/>
            <a:gdLst/>
            <a:ahLst/>
            <a:cxnLst/>
            <a:rect l="l" t="t" r="r" b="b"/>
            <a:pathLst>
              <a:path w="578475" h="132928">
                <a:moveTo>
                  <a:pt x="0" y="0"/>
                </a:moveTo>
                <a:lnTo>
                  <a:pt x="578475" y="0"/>
                </a:lnTo>
                <a:lnTo>
                  <a:pt x="578475" y="132928"/>
                </a:lnTo>
                <a:lnTo>
                  <a:pt x="0" y="132928"/>
                </a:lnTo>
                <a:close/>
              </a:path>
            </a:pathLst>
          </a:custGeom>
          <a:solidFill>
            <a:srgbClr val="FFEDA5"/>
          </a:solidFill>
          <a:ln cap="sq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2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Muon</a:t>
            </a:r>
            <a:endParaRPr lang="en-US" sz="2200" dirty="0">
              <a:solidFill>
                <a:schemeClr val="bg1"/>
              </a:solidFill>
              <a:latin typeface="Avenir Next LT Pro Demi" panose="020B07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47">
                <a:extLst>
                  <a:ext uri="{FF2B5EF4-FFF2-40B4-BE49-F238E27FC236}">
                    <a16:creationId xmlns:a16="http://schemas.microsoft.com/office/drawing/2014/main" id="{39B52C97-1AE0-5AC3-82C4-D6E3EEA67CA6}"/>
                  </a:ext>
                </a:extLst>
              </p:cNvPr>
              <p:cNvSpPr txBox="1"/>
              <p:nvPr/>
            </p:nvSpPr>
            <p:spPr>
              <a:xfrm>
                <a:off x="882923" y="5360027"/>
                <a:ext cx="8906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1" name="ZoneTexte 47">
                <a:extLst>
                  <a:ext uri="{FF2B5EF4-FFF2-40B4-BE49-F238E27FC236}">
                    <a16:creationId xmlns:a16="http://schemas.microsoft.com/office/drawing/2014/main" id="{39B52C97-1AE0-5AC3-82C4-D6E3EEA67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23" y="5360027"/>
                <a:ext cx="890623" cy="369332"/>
              </a:xfrm>
              <a:prstGeom prst="rect">
                <a:avLst/>
              </a:prstGeom>
              <a:blipFill>
                <a:blip r:embed="rId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cteur droit avec flèche 49">
            <a:extLst>
              <a:ext uri="{FF2B5EF4-FFF2-40B4-BE49-F238E27FC236}">
                <a16:creationId xmlns:a16="http://schemas.microsoft.com/office/drawing/2014/main" id="{20085977-0C99-1B2F-B9F7-3E4B3025F16F}"/>
              </a:ext>
            </a:extLst>
          </p:cNvPr>
          <p:cNvCxnSpPr>
            <a:cxnSpLocks/>
          </p:cNvCxnSpPr>
          <p:nvPr/>
        </p:nvCxnSpPr>
        <p:spPr>
          <a:xfrm>
            <a:off x="681421" y="5809195"/>
            <a:ext cx="11976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Espace réservé du numéro de diapositive 4">
            <a:extLst>
              <a:ext uri="{FF2B5EF4-FFF2-40B4-BE49-F238E27FC236}">
                <a16:creationId xmlns:a16="http://schemas.microsoft.com/office/drawing/2014/main" id="{01B841B9-0D99-0D9E-F148-72259C0B63EC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FACAD4-2E7F-4346-A153-717839940E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6" name="Rectangle : coins arrondis 17">
            <a:extLst>
              <a:ext uri="{FF2B5EF4-FFF2-40B4-BE49-F238E27FC236}">
                <a16:creationId xmlns:a16="http://schemas.microsoft.com/office/drawing/2014/main" id="{0E04DD91-5320-5A28-DFBF-C46727E53F7D}"/>
              </a:ext>
            </a:extLst>
          </p:cNvPr>
          <p:cNvSpPr/>
          <p:nvPr/>
        </p:nvSpPr>
        <p:spPr>
          <a:xfrm>
            <a:off x="5416710" y="2650367"/>
            <a:ext cx="927921" cy="2998331"/>
          </a:xfrm>
          <a:prstGeom prst="roundRect">
            <a:avLst/>
          </a:prstGeom>
          <a:noFill/>
          <a:ln w="57150">
            <a:solidFill>
              <a:srgbClr val="FFED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ZoneTexte 14">
            <a:extLst>
              <a:ext uri="{FF2B5EF4-FFF2-40B4-BE49-F238E27FC236}">
                <a16:creationId xmlns:a16="http://schemas.microsoft.com/office/drawing/2014/main" id="{B39E5ED5-D721-6D4A-CCD2-F97745CF9462}"/>
              </a:ext>
            </a:extLst>
          </p:cNvPr>
          <p:cNvSpPr txBox="1"/>
          <p:nvPr/>
        </p:nvSpPr>
        <p:spPr>
          <a:xfrm>
            <a:off x="5497214" y="5780043"/>
            <a:ext cx="5455523" cy="646331"/>
          </a:xfrm>
          <a:prstGeom prst="rect">
            <a:avLst/>
          </a:prstGeom>
          <a:solidFill>
            <a:srgbClr val="D8D9F6"/>
          </a:solidFill>
          <a:ln w="57150">
            <a:solidFill>
              <a:srgbClr val="5155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/>
            <a:r>
              <a:rPr lang="en-US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Helvetica Neue"/>
              </a:rPr>
              <a:t>For events close to the wall : GNN &gt; existing software =&gt; potentially increase FV</a:t>
            </a:r>
            <a:endParaRPr lang="en-US" alt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" panose="020B05030202020202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06831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0406-59FC-B87A-02FA-B03C54F60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0F95F6BA-5EB6-079D-4C5D-59BDECBA9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54905"/>
              </p:ext>
            </p:extLst>
          </p:nvPr>
        </p:nvGraphicFramePr>
        <p:xfrm>
          <a:off x="180978" y="881407"/>
          <a:ext cx="11851341" cy="1310640"/>
        </p:xfrm>
        <a:graphic>
          <a:graphicData uri="http://schemas.openxmlformats.org/drawingml/2006/table">
            <a:tbl>
              <a:tblPr firstRow="1" bandRow="1"/>
              <a:tblGrid>
                <a:gridCol w="2927978">
                  <a:extLst>
                    <a:ext uri="{9D8B030D-6E8A-4147-A177-3AD203B41FA5}">
                      <a16:colId xmlns:a16="http://schemas.microsoft.com/office/drawing/2014/main" val="1691880608"/>
                    </a:ext>
                  </a:extLst>
                </a:gridCol>
                <a:gridCol w="4630989">
                  <a:extLst>
                    <a:ext uri="{9D8B030D-6E8A-4147-A177-3AD203B41FA5}">
                      <a16:colId xmlns:a16="http://schemas.microsoft.com/office/drawing/2014/main" val="2411368089"/>
                    </a:ext>
                  </a:extLst>
                </a:gridCol>
                <a:gridCol w="4292374">
                  <a:extLst>
                    <a:ext uri="{9D8B030D-6E8A-4147-A177-3AD203B41FA5}">
                      <a16:colId xmlns:a16="http://schemas.microsoft.com/office/drawing/2014/main" val="1079056262"/>
                    </a:ext>
                  </a:extLst>
                </a:gridCol>
              </a:tblGrid>
              <a:tr h="420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GRANT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 err="1"/>
                        <a:t>Existing</a:t>
                      </a:r>
                      <a:r>
                        <a:rPr lang="fr-FR" sz="2400" dirty="0"/>
                        <a:t> software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52656"/>
                  </a:ext>
                </a:extLst>
              </a:tr>
              <a:tr h="785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1800" b="1" kern="1200" dirty="0">
                          <a:solidFill>
                            <a:srgbClr val="51559C"/>
                          </a:solidFill>
                          <a:latin typeface="+mn-lt"/>
                          <a:ea typeface="+mn-ea"/>
                          <a:cs typeface="+mn-cs"/>
                        </a:rPr>
                        <a:t>e/pi0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9F6">
                        <a:alpha val="5529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1" u="sng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latin typeface="Calibri" panose="020F0502020204030204"/>
                          <a:ea typeface="+mn-ea"/>
                          <a:cs typeface="+mn-cs"/>
                        </a:rPr>
                        <a:t>99% </a:t>
                      </a:r>
                      <a:r>
                        <a:rPr lang="en-US" sz="1600" b="1" u="sng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electron efficiency </a:t>
                      </a:r>
                      <a:r>
                        <a:rPr lang="en-US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at 25% pi0 </a:t>
                      </a:r>
                      <a:r>
                        <a:rPr lang="en-US" sz="16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bg</a:t>
                      </a:r>
                      <a:r>
                        <a:rPr lang="en-US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acceptance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u="sng" dirty="0" err="1">
                          <a:sym typeface="Helvetica Neue"/>
                        </a:rPr>
                        <a:t>Dwall</a:t>
                      </a:r>
                      <a:r>
                        <a:rPr lang="en-US" altLang="en-US" sz="1600" u="sng" dirty="0">
                          <a:sym typeface="Helvetica Neue"/>
                        </a:rPr>
                        <a:t>, </a:t>
                      </a:r>
                      <a:r>
                        <a:rPr lang="en-US" altLang="en-US" sz="1600" u="sng" dirty="0" err="1">
                          <a:sym typeface="Helvetica Neue"/>
                        </a:rPr>
                        <a:t>towall</a:t>
                      </a:r>
                      <a:r>
                        <a:rPr lang="en-US" altLang="en-US" sz="1600" u="sng" dirty="0">
                          <a:sym typeface="Helvetica Neue"/>
                        </a:rPr>
                        <a:t> analysis: </a:t>
                      </a:r>
                      <a:r>
                        <a:rPr lang="en-US" altLang="en-US" sz="1600" dirty="0">
                          <a:sym typeface="Helvetica Neue"/>
                        </a:rPr>
                        <a:t>After 2 m, efficiency above 99% ! </a:t>
                      </a:r>
                      <a:endParaRPr lang="en-US" altLang="en-US" sz="1600" dirty="0">
                        <a:latin typeface="Avenir Next LT Pro Demi" panose="020B070402020202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94% </a:t>
                      </a: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efficiency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25% pi0 </a:t>
                      </a:r>
                      <a:r>
                        <a:rPr lang="en-US" altLang="en-US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bg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acceptance</a:t>
                      </a:r>
                    </a:p>
                  </a:txBody>
                  <a:tcPr>
                    <a:lnL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55813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A033E72F-B738-CF5A-D984-B3E75CA56EDE}"/>
              </a:ext>
            </a:extLst>
          </p:cNvPr>
          <p:cNvSpPr txBox="1"/>
          <p:nvPr/>
        </p:nvSpPr>
        <p:spPr>
          <a:xfrm>
            <a:off x="11939954" y="8176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Freeform: Shape 6">
            <a:extLst>
              <a:ext uri="{FF2B5EF4-FFF2-40B4-BE49-F238E27FC236}">
                <a16:creationId xmlns:a16="http://schemas.microsoft.com/office/drawing/2014/main" id="{EF880062-53B7-3777-02E2-26D43CF695A6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A56FE183-AE2B-5B29-115E-A1D4791C2DFB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9" name="TextBox 94">
            <a:extLst>
              <a:ext uri="{FF2B5EF4-FFF2-40B4-BE49-F238E27FC236}">
                <a16:creationId xmlns:a16="http://schemas.microsoft.com/office/drawing/2014/main" id="{3527CF53-0B07-FDEC-577E-671E51E3DCE8}"/>
              </a:ext>
            </a:extLst>
          </p:cNvPr>
          <p:cNvSpPr txBox="1"/>
          <p:nvPr/>
        </p:nvSpPr>
        <p:spPr>
          <a:xfrm>
            <a:off x="1298516" y="107684"/>
            <a:ext cx="10893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Performance comparation: GNN vs existing software</a:t>
            </a:r>
          </a:p>
        </p:txBody>
      </p:sp>
      <p:pic>
        <p:nvPicPr>
          <p:cNvPr id="4" name="Image 81">
            <a:extLst>
              <a:ext uri="{FF2B5EF4-FFF2-40B4-BE49-F238E27FC236}">
                <a16:creationId xmlns:a16="http://schemas.microsoft.com/office/drawing/2014/main" id="{2747FDD8-9EB3-1896-EC4D-8857D688C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365" y="2342362"/>
            <a:ext cx="5027507" cy="3198277"/>
          </a:xfrm>
          <a:prstGeom prst="rect">
            <a:avLst/>
          </a:prstGeom>
        </p:spPr>
      </p:pic>
      <p:cxnSp>
        <p:nvCxnSpPr>
          <p:cNvPr id="8" name="Connecteur droit avec flèche 27">
            <a:extLst>
              <a:ext uri="{FF2B5EF4-FFF2-40B4-BE49-F238E27FC236}">
                <a16:creationId xmlns:a16="http://schemas.microsoft.com/office/drawing/2014/main" id="{F4510389-BE21-DC6A-6D1F-0F42C76E98C5}"/>
              </a:ext>
            </a:extLst>
          </p:cNvPr>
          <p:cNvCxnSpPr>
            <a:cxnSpLocks/>
          </p:cNvCxnSpPr>
          <p:nvPr/>
        </p:nvCxnSpPr>
        <p:spPr>
          <a:xfrm>
            <a:off x="6459891" y="3525282"/>
            <a:ext cx="2127260" cy="2443595"/>
          </a:xfrm>
          <a:prstGeom prst="straightConnector1">
            <a:avLst/>
          </a:prstGeom>
          <a:ln w="76200">
            <a:solidFill>
              <a:srgbClr val="FFED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36">
            <a:extLst>
              <a:ext uri="{FF2B5EF4-FFF2-40B4-BE49-F238E27FC236}">
                <a16:creationId xmlns:a16="http://schemas.microsoft.com/office/drawing/2014/main" id="{96F9B6BE-F13A-91A3-2155-6CB272CF804C}"/>
              </a:ext>
            </a:extLst>
          </p:cNvPr>
          <p:cNvGrpSpPr/>
          <p:nvPr/>
        </p:nvGrpSpPr>
        <p:grpSpPr>
          <a:xfrm>
            <a:off x="10200993" y="2976378"/>
            <a:ext cx="1923692" cy="1995427"/>
            <a:chOff x="-3183824" y="2598737"/>
            <a:chExt cx="2782673" cy="2858565"/>
          </a:xfrm>
        </p:grpSpPr>
        <p:grpSp>
          <p:nvGrpSpPr>
            <p:cNvPr id="10" name="Groupe 39">
              <a:extLst>
                <a:ext uri="{FF2B5EF4-FFF2-40B4-BE49-F238E27FC236}">
                  <a16:creationId xmlns:a16="http://schemas.microsoft.com/office/drawing/2014/main" id="{633911BF-C5D1-BF9A-948D-A20964BF157D}"/>
                </a:ext>
              </a:extLst>
            </p:cNvPr>
            <p:cNvGrpSpPr/>
            <p:nvPr/>
          </p:nvGrpSpPr>
          <p:grpSpPr>
            <a:xfrm>
              <a:off x="-3183824" y="2598737"/>
              <a:ext cx="2782673" cy="2858565"/>
              <a:chOff x="-3183824" y="2598737"/>
              <a:chExt cx="2782673" cy="285856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B60C5E-5325-CFEA-7C15-70A5FFA4D080}"/>
                  </a:ext>
                </a:extLst>
              </p:cNvPr>
              <p:cNvSpPr/>
              <p:nvPr/>
            </p:nvSpPr>
            <p:spPr>
              <a:xfrm>
                <a:off x="-3183824" y="2598737"/>
                <a:ext cx="2782673" cy="2858565"/>
              </a:xfrm>
              <a:prstGeom prst="rect">
                <a:avLst/>
              </a:prstGeom>
              <a:solidFill>
                <a:srgbClr val="FCFFF3">
                  <a:alpha val="81961"/>
                </a:srgbClr>
              </a:solidFill>
              <a:ln w="38100">
                <a:solidFill>
                  <a:srgbClr val="003E5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53">
                <a:extLst>
                  <a:ext uri="{FF2B5EF4-FFF2-40B4-BE49-F238E27FC236}">
                    <a16:creationId xmlns:a16="http://schemas.microsoft.com/office/drawing/2014/main" id="{24A7B9FD-239E-CF04-8551-A3ECA5856784}"/>
                  </a:ext>
                </a:extLst>
              </p:cNvPr>
              <p:cNvSpPr/>
              <p:nvPr/>
            </p:nvSpPr>
            <p:spPr>
              <a:xfrm>
                <a:off x="-2080508" y="3883135"/>
                <a:ext cx="211546" cy="223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7" name="Connecteur droit avec flèche 54">
                <a:extLst>
                  <a:ext uri="{FF2B5EF4-FFF2-40B4-BE49-F238E27FC236}">
                    <a16:creationId xmlns:a16="http://schemas.microsoft.com/office/drawing/2014/main" id="{9CBCC8F4-710B-2268-0B1E-A840C1F48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93847" y="4423055"/>
                <a:ext cx="1094640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55">
                <a:extLst>
                  <a:ext uri="{FF2B5EF4-FFF2-40B4-BE49-F238E27FC236}">
                    <a16:creationId xmlns:a16="http://schemas.microsoft.com/office/drawing/2014/main" id="{1C6B81D5-09E5-EA3E-7072-4EA096B5C4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938084" y="4423055"/>
                <a:ext cx="1432273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56">
                <a:extLst>
                  <a:ext uri="{FF2B5EF4-FFF2-40B4-BE49-F238E27FC236}">
                    <a16:creationId xmlns:a16="http://schemas.microsoft.com/office/drawing/2014/main" id="{91BD0225-88AF-8A61-94CA-99E13991FC63}"/>
                  </a:ext>
                </a:extLst>
              </p:cNvPr>
              <p:cNvCxnSpPr>
                <a:cxnSpLocks/>
                <a:stCxn id="16" idx="6"/>
              </p:cNvCxnSpPr>
              <p:nvPr/>
            </p:nvCxnSpPr>
            <p:spPr>
              <a:xfrm>
                <a:off x="-1868962" y="3994680"/>
                <a:ext cx="605960" cy="1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57">
                <a:extLst>
                  <a:ext uri="{FF2B5EF4-FFF2-40B4-BE49-F238E27FC236}">
                    <a16:creationId xmlns:a16="http://schemas.microsoft.com/office/drawing/2014/main" id="{71A5DCB8-25B1-6B0F-2A68-679C2D1C826C}"/>
                  </a:ext>
                </a:extLst>
              </p:cNvPr>
              <p:cNvSpPr txBox="1"/>
              <p:nvPr/>
            </p:nvSpPr>
            <p:spPr>
              <a:xfrm>
                <a:off x="-1841723" y="3497757"/>
                <a:ext cx="1306783" cy="352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/>
                <a:r>
                  <a:rPr lang="en-US" altLang="en-US" sz="1000" dirty="0">
                    <a:latin typeface="Avenir Next LT Pro Demi" panose="020B0704020202020204" pitchFamily="34" charset="0"/>
                    <a:ea typeface="Helvetica Neue"/>
                    <a:cs typeface="Helvetica Neue"/>
                    <a:sym typeface="Helvetica Neue"/>
                  </a:rPr>
                  <a:t>direction</a:t>
                </a:r>
              </a:p>
            </p:txBody>
          </p:sp>
          <p:cxnSp>
            <p:nvCxnSpPr>
              <p:cNvPr id="22" name="Connecteur droit 58">
                <a:extLst>
                  <a:ext uri="{FF2B5EF4-FFF2-40B4-BE49-F238E27FC236}">
                    <a16:creationId xmlns:a16="http://schemas.microsoft.com/office/drawing/2014/main" id="{8AA97D9F-A526-D623-85B7-FDF641E206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411" y="2935962"/>
                <a:ext cx="0" cy="2279625"/>
              </a:xfrm>
              <a:prstGeom prst="line">
                <a:avLst/>
              </a:prstGeom>
              <a:ln w="57150">
                <a:solidFill>
                  <a:srgbClr val="A1B2CE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59">
                <a:extLst>
                  <a:ext uri="{FF2B5EF4-FFF2-40B4-BE49-F238E27FC236}">
                    <a16:creationId xmlns:a16="http://schemas.microsoft.com/office/drawing/2014/main" id="{F2505298-A221-C2CA-2275-8EE0254F63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700789" y="2875190"/>
                <a:ext cx="0" cy="2325488"/>
              </a:xfrm>
              <a:prstGeom prst="line">
                <a:avLst/>
              </a:prstGeom>
              <a:ln w="57150">
                <a:solidFill>
                  <a:srgbClr val="A1B2CE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60">
                <a:extLst>
                  <a:ext uri="{FF2B5EF4-FFF2-40B4-BE49-F238E27FC236}">
                    <a16:creationId xmlns:a16="http://schemas.microsoft.com/office/drawing/2014/main" id="{3BC6325E-CD49-B78D-EEE2-9CA54A65A1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948359" y="5200678"/>
                <a:ext cx="2247570" cy="8678"/>
              </a:xfrm>
              <a:prstGeom prst="line">
                <a:avLst/>
              </a:prstGeom>
              <a:ln w="57150">
                <a:solidFill>
                  <a:srgbClr val="A1B2CE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61">
                <a:extLst>
                  <a:ext uri="{FF2B5EF4-FFF2-40B4-BE49-F238E27FC236}">
                    <a16:creationId xmlns:a16="http://schemas.microsoft.com/office/drawing/2014/main" id="{A6160164-815D-0879-7C4F-7162233F53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923160" y="2857442"/>
                <a:ext cx="2247570" cy="8678"/>
              </a:xfrm>
              <a:prstGeom prst="line">
                <a:avLst/>
              </a:prstGeom>
              <a:ln w="57150">
                <a:solidFill>
                  <a:srgbClr val="A1B2CE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ZoneTexte 49">
              <a:extLst>
                <a:ext uri="{FF2B5EF4-FFF2-40B4-BE49-F238E27FC236}">
                  <a16:creationId xmlns:a16="http://schemas.microsoft.com/office/drawing/2014/main" id="{6DBB25C8-1D7B-6D71-5F46-E2A9711003EC}"/>
                </a:ext>
              </a:extLst>
            </p:cNvPr>
            <p:cNvSpPr txBox="1"/>
            <p:nvPr/>
          </p:nvSpPr>
          <p:spPr>
            <a:xfrm>
              <a:off x="-2284868" y="3511764"/>
              <a:ext cx="1120257" cy="374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/>
              <a:r>
                <a:rPr lang="en-US" altLang="en-US" sz="1100" dirty="0" err="1">
                  <a:latin typeface="Avenir Next LT Pro Demi" panose="020B0704020202020204" pitchFamily="34" charset="0"/>
                  <a:ea typeface="Helvetica Neue"/>
                  <a:cs typeface="Helvetica Neue"/>
                  <a:sym typeface="Helvetica Neue"/>
                </a:rPr>
                <a:t>vtx</a:t>
              </a:r>
              <a:endParaRPr lang="en-US" altLang="en-US" sz="900" dirty="0"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Extraire 50">
              <a:extLst>
                <a:ext uri="{FF2B5EF4-FFF2-40B4-BE49-F238E27FC236}">
                  <a16:creationId xmlns:a16="http://schemas.microsoft.com/office/drawing/2014/main" id="{F0CEE731-7F4E-3FAD-264E-1BC9BE51E4A9}"/>
                </a:ext>
              </a:extLst>
            </p:cNvPr>
            <p:cNvSpPr/>
            <p:nvPr/>
          </p:nvSpPr>
          <p:spPr>
            <a:xfrm rot="16200000" flipH="1">
              <a:off x="-1836034" y="3736814"/>
              <a:ext cx="451492" cy="511738"/>
            </a:xfrm>
            <a:prstGeom prst="flowChartExtract">
              <a:avLst/>
            </a:prstGeom>
            <a:solidFill>
              <a:srgbClr val="FFEDA5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51">
              <a:extLst>
                <a:ext uri="{FF2B5EF4-FFF2-40B4-BE49-F238E27FC236}">
                  <a16:creationId xmlns:a16="http://schemas.microsoft.com/office/drawing/2014/main" id="{D8FCB22D-5428-6A2F-4708-0BE7AD4F4570}"/>
                </a:ext>
              </a:extLst>
            </p:cNvPr>
            <p:cNvSpPr/>
            <p:nvPr/>
          </p:nvSpPr>
          <p:spPr>
            <a:xfrm>
              <a:off x="-1383904" y="3776282"/>
              <a:ext cx="45719" cy="451493"/>
            </a:xfrm>
            <a:prstGeom prst="ellipse">
              <a:avLst/>
            </a:prstGeom>
            <a:solidFill>
              <a:srgbClr val="FFEDA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ZoneTexte 3">
            <a:extLst>
              <a:ext uri="{FF2B5EF4-FFF2-40B4-BE49-F238E27FC236}">
                <a16:creationId xmlns:a16="http://schemas.microsoft.com/office/drawing/2014/main" id="{B2373BB8-DD83-DDA2-71AB-295E9E92E9E5}"/>
              </a:ext>
            </a:extLst>
          </p:cNvPr>
          <p:cNvSpPr txBox="1"/>
          <p:nvPr/>
        </p:nvSpPr>
        <p:spPr>
          <a:xfrm>
            <a:off x="8433225" y="4640055"/>
            <a:ext cx="1421551" cy="523220"/>
          </a:xfrm>
          <a:prstGeom prst="rect">
            <a:avLst/>
          </a:prstGeom>
          <a:solidFill>
            <a:srgbClr val="FFFFFF"/>
          </a:solidFill>
          <a:ln w="38100">
            <a:solidFill>
              <a:srgbClr val="B3ABCF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8A0FA2"/>
                </a:solidFill>
              </a:rPr>
              <a:t>-</a:t>
            </a:r>
            <a:r>
              <a:rPr lang="fr-FR" sz="1100" dirty="0"/>
              <a:t> </a:t>
            </a:r>
            <a:r>
              <a:rPr lang="fr-FR" sz="1100" dirty="0">
                <a:solidFill>
                  <a:srgbClr val="8A0FA2"/>
                </a:solidFill>
              </a:rPr>
              <a:t>: GNN</a:t>
            </a:r>
          </a:p>
          <a:p>
            <a:r>
              <a:rPr lang="fr-FR" sz="1400" b="1" dirty="0">
                <a:solidFill>
                  <a:srgbClr val="FF78C2"/>
                </a:solidFill>
              </a:rPr>
              <a:t>-</a:t>
            </a:r>
            <a:r>
              <a:rPr lang="fr-FR" sz="1100" dirty="0"/>
              <a:t> </a:t>
            </a:r>
            <a:r>
              <a:rPr lang="fr-FR" sz="1100" dirty="0">
                <a:solidFill>
                  <a:srgbClr val="FF78C2"/>
                </a:solidFill>
              </a:rPr>
              <a:t>: </a:t>
            </a:r>
            <a:r>
              <a:rPr lang="fr-FR" sz="1100" dirty="0" err="1">
                <a:solidFill>
                  <a:srgbClr val="FF78C2"/>
                </a:solidFill>
              </a:rPr>
              <a:t>Existing</a:t>
            </a:r>
            <a:r>
              <a:rPr lang="fr-FR" sz="1100" dirty="0">
                <a:solidFill>
                  <a:srgbClr val="FF78C2"/>
                </a:solidFill>
              </a:rPr>
              <a:t> software</a:t>
            </a:r>
          </a:p>
        </p:txBody>
      </p:sp>
      <p:pic>
        <p:nvPicPr>
          <p:cNvPr id="29" name="Image 40">
            <a:extLst>
              <a:ext uri="{FF2B5EF4-FFF2-40B4-BE49-F238E27FC236}">
                <a16:creationId xmlns:a16="http://schemas.microsoft.com/office/drawing/2014/main" id="{BE1498A0-A53C-A6EA-7264-F6EC21245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6" t="2020" r="-19" b="12027"/>
          <a:stretch/>
        </p:blipFill>
        <p:spPr>
          <a:xfrm>
            <a:off x="3057574" y="2572293"/>
            <a:ext cx="1619125" cy="143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J’ai gardé q40, mais en fait avec un rayon tres petit, donc peu de selection">
            <a:extLst>
              <a:ext uri="{FF2B5EF4-FFF2-40B4-BE49-F238E27FC236}">
                <a16:creationId xmlns:a16="http://schemas.microsoft.com/office/drawing/2014/main" id="{CDAC1F5B-0562-7FF3-88DE-0505A00BC962}"/>
              </a:ext>
            </a:extLst>
          </p:cNvPr>
          <p:cNvSpPr txBox="1"/>
          <p:nvPr/>
        </p:nvSpPr>
        <p:spPr bwMode="auto">
          <a:xfrm>
            <a:off x="554986" y="4135882"/>
            <a:ext cx="2402955" cy="311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0800" tIns="50800" rIns="50800" bIns="50800" anchor="ctr">
            <a:spAutoFit/>
          </a:bodyPr>
          <a:lstStyle>
            <a:lvl1pPr defTabSz="2438400">
              <a:lnSpc>
                <a:spcPct val="80000"/>
              </a:lnSpc>
              <a:defRPr sz="4700" spc="-94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pPr algn="ctr">
              <a:defRPr/>
            </a:pPr>
            <a:r>
              <a:rPr lang="fr-FR" sz="1600" b="1" dirty="0" err="1">
                <a:solidFill>
                  <a:srgbClr val="7E6BA9"/>
                </a:solidFill>
                <a:latin typeface="Avenir Next LT Pro" panose="020B0504020202020204" pitchFamily="34" charset="0"/>
              </a:rPr>
              <a:t>Fuzzy</a:t>
            </a:r>
            <a:r>
              <a:rPr lang="fr-FR" sz="1600" b="1" dirty="0">
                <a:solidFill>
                  <a:srgbClr val="7E6BA9"/>
                </a:solidFill>
                <a:latin typeface="Avenir Next LT Pro" panose="020B0504020202020204" pitchFamily="34" charset="0"/>
              </a:rPr>
              <a:t> ring</a:t>
            </a:r>
            <a:endParaRPr sz="1600" b="1" dirty="0">
              <a:solidFill>
                <a:srgbClr val="7E6BA9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J’ai gardé q40, mais en fait avec un rayon tres petit, donc peu de selection">
            <a:extLst>
              <a:ext uri="{FF2B5EF4-FFF2-40B4-BE49-F238E27FC236}">
                <a16:creationId xmlns:a16="http://schemas.microsoft.com/office/drawing/2014/main" id="{E0B94671-A4E0-EC61-E45F-DF7FB815F958}"/>
              </a:ext>
            </a:extLst>
          </p:cNvPr>
          <p:cNvSpPr txBox="1"/>
          <p:nvPr/>
        </p:nvSpPr>
        <p:spPr bwMode="auto">
          <a:xfrm>
            <a:off x="2651282" y="4115789"/>
            <a:ext cx="2402955" cy="311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0800" tIns="50800" rIns="50800" bIns="50800" anchor="ctr">
            <a:spAutoFit/>
          </a:bodyPr>
          <a:lstStyle>
            <a:lvl1pPr defTabSz="2438400">
              <a:lnSpc>
                <a:spcPct val="80000"/>
              </a:lnSpc>
              <a:defRPr sz="4700" spc="-94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pPr algn="ctr">
              <a:defRPr/>
            </a:pPr>
            <a:r>
              <a:rPr lang="fr-FR" sz="1600" b="1" dirty="0" err="1">
                <a:solidFill>
                  <a:srgbClr val="7E6BA9"/>
                </a:solidFill>
                <a:latin typeface="Avenir Next LT Pro" panose="020B0504020202020204" pitchFamily="34" charset="0"/>
              </a:rPr>
              <a:t>Fuzzy</a:t>
            </a:r>
            <a:r>
              <a:rPr lang="fr-FR" sz="1600" b="1" dirty="0">
                <a:solidFill>
                  <a:srgbClr val="7E6BA9"/>
                </a:solidFill>
                <a:latin typeface="Avenir Next LT Pro" panose="020B0504020202020204" pitchFamily="34" charset="0"/>
              </a:rPr>
              <a:t> ring</a:t>
            </a:r>
            <a:endParaRPr sz="1600" b="1" dirty="0">
              <a:solidFill>
                <a:srgbClr val="7E6BA9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2" name="Image 4">
            <a:extLst>
              <a:ext uri="{FF2B5EF4-FFF2-40B4-BE49-F238E27FC236}">
                <a16:creationId xmlns:a16="http://schemas.microsoft.com/office/drawing/2014/main" id="{791963D9-3D2A-F750-0FA5-F7464BE3E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47" y="2450124"/>
            <a:ext cx="2268834" cy="1553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 45">
            <a:extLst>
              <a:ext uri="{FF2B5EF4-FFF2-40B4-BE49-F238E27FC236}">
                <a16:creationId xmlns:a16="http://schemas.microsoft.com/office/drawing/2014/main" id="{EC3783F5-89C1-9C7B-E08B-DDC47DB0C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280" y="4828872"/>
            <a:ext cx="2039804" cy="1590422"/>
          </a:xfrm>
          <a:prstGeom prst="rect">
            <a:avLst/>
          </a:prstGeom>
        </p:spPr>
      </p:pic>
      <p:pic>
        <p:nvPicPr>
          <p:cNvPr id="34" name="Image 8">
            <a:extLst>
              <a:ext uri="{FF2B5EF4-FFF2-40B4-BE49-F238E27FC236}">
                <a16:creationId xmlns:a16="http://schemas.microsoft.com/office/drawing/2014/main" id="{64259543-0BD7-A6E6-1009-4A33193D3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78" y="5163275"/>
            <a:ext cx="2475774" cy="858458"/>
          </a:xfrm>
          <a:prstGeom prst="rect">
            <a:avLst/>
          </a:prstGeom>
        </p:spPr>
      </p:pic>
      <p:pic>
        <p:nvPicPr>
          <p:cNvPr id="35" name="Image 3" descr="Une image contenant capture d’écran, Police, ligne&#10;&#10;Description générée automatiquement">
            <a:extLst>
              <a:ext uri="{FF2B5EF4-FFF2-40B4-BE49-F238E27FC236}">
                <a16:creationId xmlns:a16="http://schemas.microsoft.com/office/drawing/2014/main" id="{3D11D8A0-B74D-984A-9387-161C6D5DAB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82420" y="3139242"/>
            <a:ext cx="2443594" cy="5795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6" name="Freeform 7">
            <a:extLst>
              <a:ext uri="{FF2B5EF4-FFF2-40B4-BE49-F238E27FC236}">
                <a16:creationId xmlns:a16="http://schemas.microsoft.com/office/drawing/2014/main" id="{54BFF5A8-721F-7EAD-BE2A-261C97DCE1FD}"/>
              </a:ext>
            </a:extLst>
          </p:cNvPr>
          <p:cNvSpPr/>
          <p:nvPr/>
        </p:nvSpPr>
        <p:spPr>
          <a:xfrm>
            <a:off x="3112286" y="4417067"/>
            <a:ext cx="1359784" cy="432693"/>
          </a:xfrm>
          <a:custGeom>
            <a:avLst/>
            <a:gdLst/>
            <a:ahLst/>
            <a:cxnLst/>
            <a:rect l="l" t="t" r="r" b="b"/>
            <a:pathLst>
              <a:path w="578475" h="132928">
                <a:moveTo>
                  <a:pt x="0" y="0"/>
                </a:moveTo>
                <a:lnTo>
                  <a:pt x="578475" y="0"/>
                </a:lnTo>
                <a:lnTo>
                  <a:pt x="578475" y="132928"/>
                </a:lnTo>
                <a:lnTo>
                  <a:pt x="0" y="132928"/>
                </a:lnTo>
                <a:close/>
              </a:path>
            </a:pathLst>
          </a:custGeom>
          <a:solidFill>
            <a:srgbClr val="FFEDA5"/>
          </a:solidFill>
          <a:ln cap="sq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Electron</a:t>
            </a:r>
            <a:endParaRPr lang="en-US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</a:endParaRPr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41323F89-8FF5-28EB-6AD2-5875504A6512}"/>
              </a:ext>
            </a:extLst>
          </p:cNvPr>
          <p:cNvSpPr/>
          <p:nvPr/>
        </p:nvSpPr>
        <p:spPr>
          <a:xfrm>
            <a:off x="1361052" y="4539112"/>
            <a:ext cx="599972" cy="432693"/>
          </a:xfrm>
          <a:custGeom>
            <a:avLst/>
            <a:gdLst/>
            <a:ahLst/>
            <a:cxnLst/>
            <a:rect l="l" t="t" r="r" b="b"/>
            <a:pathLst>
              <a:path w="578475" h="132928">
                <a:moveTo>
                  <a:pt x="0" y="0"/>
                </a:moveTo>
                <a:lnTo>
                  <a:pt x="578475" y="0"/>
                </a:lnTo>
                <a:lnTo>
                  <a:pt x="578475" y="132928"/>
                </a:lnTo>
                <a:lnTo>
                  <a:pt x="0" y="132928"/>
                </a:lnTo>
                <a:close/>
              </a:path>
            </a:pathLst>
          </a:custGeom>
          <a:solidFill>
            <a:srgbClr val="FFEDA5"/>
          </a:solidFill>
          <a:ln cap="sq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Pi0</a:t>
            </a:r>
            <a:endParaRPr lang="en-US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</a:endParaRPr>
          </a:p>
        </p:txBody>
      </p:sp>
      <p:sp>
        <p:nvSpPr>
          <p:cNvPr id="38" name="Espace réservé du numéro de diapositive 4">
            <a:extLst>
              <a:ext uri="{FF2B5EF4-FFF2-40B4-BE49-F238E27FC236}">
                <a16:creationId xmlns:a16="http://schemas.microsoft.com/office/drawing/2014/main" id="{A59E7967-B054-A195-648F-65C35A24131F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FACAD4-2E7F-4346-A153-717839940E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9" name="ZoneTexte 24">
            <a:extLst>
              <a:ext uri="{FF2B5EF4-FFF2-40B4-BE49-F238E27FC236}">
                <a16:creationId xmlns:a16="http://schemas.microsoft.com/office/drawing/2014/main" id="{AB824ED8-9A5D-F4D1-1D9B-A052074B976C}"/>
              </a:ext>
            </a:extLst>
          </p:cNvPr>
          <p:cNvSpPr txBox="1"/>
          <p:nvPr/>
        </p:nvSpPr>
        <p:spPr>
          <a:xfrm>
            <a:off x="5661492" y="5968877"/>
            <a:ext cx="5160959" cy="646331"/>
          </a:xfrm>
          <a:prstGeom prst="rect">
            <a:avLst/>
          </a:prstGeom>
          <a:solidFill>
            <a:srgbClr val="D8D9F6"/>
          </a:solidFill>
          <a:ln w="38100">
            <a:solidFill>
              <a:srgbClr val="51559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/>
            <a:r>
              <a:rPr lang="en-US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Helvetica Neue"/>
              </a:rPr>
              <a:t>For events close to the wall : GNN &gt; Existing software =&gt; potentially increase FV</a:t>
            </a:r>
            <a:endParaRPr lang="en-US" alt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" panose="020B05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Rectangle : coins arrondis 17">
            <a:extLst>
              <a:ext uri="{FF2B5EF4-FFF2-40B4-BE49-F238E27FC236}">
                <a16:creationId xmlns:a16="http://schemas.microsoft.com/office/drawing/2014/main" id="{29682CE8-FECA-F20D-75D6-7C3D44C40137}"/>
              </a:ext>
            </a:extLst>
          </p:cNvPr>
          <p:cNvSpPr/>
          <p:nvPr/>
        </p:nvSpPr>
        <p:spPr>
          <a:xfrm>
            <a:off x="5544458" y="2559352"/>
            <a:ext cx="927921" cy="2793194"/>
          </a:xfrm>
          <a:prstGeom prst="roundRect">
            <a:avLst/>
          </a:prstGeom>
          <a:noFill/>
          <a:ln w="57150">
            <a:solidFill>
              <a:srgbClr val="FFED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41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7DFEE-195E-8D83-5854-61D1B4C50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8">
            <a:extLst>
              <a:ext uri="{FF2B5EF4-FFF2-40B4-BE49-F238E27FC236}">
                <a16:creationId xmlns:a16="http://schemas.microsoft.com/office/drawing/2014/main" id="{47E7A0AF-44B1-6F68-0CF3-D2B44FC5E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15" y="2245395"/>
            <a:ext cx="7538852" cy="3353281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D81F042-0DB7-A2C7-2D59-FC410FA4C990}"/>
              </a:ext>
            </a:extLst>
          </p:cNvPr>
          <p:cNvGraphicFramePr>
            <a:graphicFrameLocks noGrp="1"/>
          </p:cNvGraphicFramePr>
          <p:nvPr/>
        </p:nvGraphicFramePr>
        <p:xfrm>
          <a:off x="180978" y="881407"/>
          <a:ext cx="11851341" cy="1310640"/>
        </p:xfrm>
        <a:graphic>
          <a:graphicData uri="http://schemas.openxmlformats.org/drawingml/2006/table">
            <a:tbl>
              <a:tblPr firstRow="1" bandRow="1"/>
              <a:tblGrid>
                <a:gridCol w="2927978">
                  <a:extLst>
                    <a:ext uri="{9D8B030D-6E8A-4147-A177-3AD203B41FA5}">
                      <a16:colId xmlns:a16="http://schemas.microsoft.com/office/drawing/2014/main" val="1691880608"/>
                    </a:ext>
                  </a:extLst>
                </a:gridCol>
                <a:gridCol w="4630989">
                  <a:extLst>
                    <a:ext uri="{9D8B030D-6E8A-4147-A177-3AD203B41FA5}">
                      <a16:colId xmlns:a16="http://schemas.microsoft.com/office/drawing/2014/main" val="2411368089"/>
                    </a:ext>
                  </a:extLst>
                </a:gridCol>
                <a:gridCol w="4292374">
                  <a:extLst>
                    <a:ext uri="{9D8B030D-6E8A-4147-A177-3AD203B41FA5}">
                      <a16:colId xmlns:a16="http://schemas.microsoft.com/office/drawing/2014/main" val="1079056262"/>
                    </a:ext>
                  </a:extLst>
                </a:gridCol>
              </a:tblGrid>
              <a:tr h="420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GRANT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 err="1"/>
                        <a:t>Existing</a:t>
                      </a:r>
                      <a:r>
                        <a:rPr lang="fr-FR" sz="2400" dirty="0"/>
                        <a:t> software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52656"/>
                  </a:ext>
                </a:extLst>
              </a:tr>
              <a:tr h="785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1800" b="1" kern="1200" dirty="0">
                          <a:solidFill>
                            <a:srgbClr val="51559C"/>
                          </a:solidFill>
                          <a:latin typeface="+mn-lt"/>
                          <a:ea typeface="+mn-ea"/>
                          <a:cs typeface="+mn-cs"/>
                        </a:rPr>
                        <a:t>e/pi0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9F6">
                        <a:alpha val="5529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1" u="sng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latin typeface="Calibri" panose="020F0502020204030204"/>
                          <a:ea typeface="+mn-ea"/>
                          <a:cs typeface="+mn-cs"/>
                        </a:rPr>
                        <a:t>99% </a:t>
                      </a:r>
                      <a:r>
                        <a:rPr lang="en-US" sz="1600" b="1" u="sng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electron efficiency </a:t>
                      </a:r>
                      <a:r>
                        <a:rPr lang="en-US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at 25% pi0 </a:t>
                      </a:r>
                      <a:r>
                        <a:rPr lang="en-US" sz="16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bg</a:t>
                      </a:r>
                      <a:r>
                        <a:rPr lang="en-US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acceptance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u="sng" dirty="0" err="1">
                          <a:sym typeface="Helvetica Neue"/>
                        </a:rPr>
                        <a:t>Dwall</a:t>
                      </a:r>
                      <a:r>
                        <a:rPr lang="en-US" altLang="en-US" sz="1600" u="sng" dirty="0">
                          <a:sym typeface="Helvetica Neue"/>
                        </a:rPr>
                        <a:t>, </a:t>
                      </a:r>
                      <a:r>
                        <a:rPr lang="en-US" altLang="en-US" sz="1600" u="sng" dirty="0" err="1">
                          <a:sym typeface="Helvetica Neue"/>
                        </a:rPr>
                        <a:t>towall</a:t>
                      </a:r>
                      <a:r>
                        <a:rPr lang="en-US" altLang="en-US" sz="1600" u="sng" dirty="0">
                          <a:sym typeface="Helvetica Neue"/>
                        </a:rPr>
                        <a:t> analysis: </a:t>
                      </a:r>
                      <a:r>
                        <a:rPr lang="en-US" altLang="en-US" sz="1600" dirty="0">
                          <a:sym typeface="Helvetica Neue"/>
                        </a:rPr>
                        <a:t>After 2 m, efficiency above 99% ! </a:t>
                      </a:r>
                      <a:endParaRPr lang="en-US" altLang="en-US" sz="1600" dirty="0">
                        <a:latin typeface="Avenir Next LT Pro Demi" panose="020B070402020202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94% </a:t>
                      </a: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efficiency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25% pi0 </a:t>
                      </a:r>
                      <a:r>
                        <a:rPr lang="en-US" altLang="en-US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bg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acceptance</a:t>
                      </a:r>
                    </a:p>
                  </a:txBody>
                  <a:tcPr>
                    <a:lnL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55813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704E4374-16A3-D1EA-9DDB-B06513D964D2}"/>
              </a:ext>
            </a:extLst>
          </p:cNvPr>
          <p:cNvSpPr txBox="1"/>
          <p:nvPr/>
        </p:nvSpPr>
        <p:spPr>
          <a:xfrm>
            <a:off x="11939954" y="8176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Freeform: Shape 6">
            <a:extLst>
              <a:ext uri="{FF2B5EF4-FFF2-40B4-BE49-F238E27FC236}">
                <a16:creationId xmlns:a16="http://schemas.microsoft.com/office/drawing/2014/main" id="{012FB952-631B-9B1C-ECBC-28EC66C1A60C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7C8617E8-D995-DB00-B02D-16637465DAC6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9" name="TextBox 94">
            <a:extLst>
              <a:ext uri="{FF2B5EF4-FFF2-40B4-BE49-F238E27FC236}">
                <a16:creationId xmlns:a16="http://schemas.microsoft.com/office/drawing/2014/main" id="{1544DA7F-E2FF-77FB-812C-BB40D9BF1D5C}"/>
              </a:ext>
            </a:extLst>
          </p:cNvPr>
          <p:cNvSpPr txBox="1"/>
          <p:nvPr/>
        </p:nvSpPr>
        <p:spPr>
          <a:xfrm>
            <a:off x="1298516" y="107684"/>
            <a:ext cx="10893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Performance comparation: GNN vs existing software</a:t>
            </a:r>
          </a:p>
        </p:txBody>
      </p:sp>
      <p:pic>
        <p:nvPicPr>
          <p:cNvPr id="29" name="Image 40">
            <a:extLst>
              <a:ext uri="{FF2B5EF4-FFF2-40B4-BE49-F238E27FC236}">
                <a16:creationId xmlns:a16="http://schemas.microsoft.com/office/drawing/2014/main" id="{198448BF-0C4B-8E52-C136-9F0E4EDA4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6" t="2020" r="-19" b="12027"/>
          <a:stretch/>
        </p:blipFill>
        <p:spPr>
          <a:xfrm>
            <a:off x="3057574" y="2572293"/>
            <a:ext cx="1619125" cy="143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J’ai gardé q40, mais en fait avec un rayon tres petit, donc peu de selection">
            <a:extLst>
              <a:ext uri="{FF2B5EF4-FFF2-40B4-BE49-F238E27FC236}">
                <a16:creationId xmlns:a16="http://schemas.microsoft.com/office/drawing/2014/main" id="{691438B3-7EF8-7B17-C033-1338C3D089E1}"/>
              </a:ext>
            </a:extLst>
          </p:cNvPr>
          <p:cNvSpPr txBox="1"/>
          <p:nvPr/>
        </p:nvSpPr>
        <p:spPr bwMode="auto">
          <a:xfrm>
            <a:off x="554986" y="4135882"/>
            <a:ext cx="2402955" cy="311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0800" tIns="50800" rIns="50800" bIns="50800" anchor="ctr">
            <a:spAutoFit/>
          </a:bodyPr>
          <a:lstStyle>
            <a:lvl1pPr defTabSz="2438400">
              <a:lnSpc>
                <a:spcPct val="80000"/>
              </a:lnSpc>
              <a:defRPr sz="4700" spc="-94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pPr algn="ctr">
              <a:defRPr/>
            </a:pPr>
            <a:r>
              <a:rPr lang="fr-FR" sz="1600" b="1" dirty="0" err="1">
                <a:solidFill>
                  <a:srgbClr val="7E6BA9"/>
                </a:solidFill>
                <a:latin typeface="Avenir Next LT Pro" panose="020B0504020202020204" pitchFamily="34" charset="0"/>
              </a:rPr>
              <a:t>Fuzzy</a:t>
            </a:r>
            <a:r>
              <a:rPr lang="fr-FR" sz="1600" b="1" dirty="0">
                <a:solidFill>
                  <a:srgbClr val="7E6BA9"/>
                </a:solidFill>
                <a:latin typeface="Avenir Next LT Pro" panose="020B0504020202020204" pitchFamily="34" charset="0"/>
              </a:rPr>
              <a:t> ring</a:t>
            </a:r>
            <a:endParaRPr sz="1600" b="1" dirty="0">
              <a:solidFill>
                <a:srgbClr val="7E6BA9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J’ai gardé q40, mais en fait avec un rayon tres petit, donc peu de selection">
            <a:extLst>
              <a:ext uri="{FF2B5EF4-FFF2-40B4-BE49-F238E27FC236}">
                <a16:creationId xmlns:a16="http://schemas.microsoft.com/office/drawing/2014/main" id="{E8295460-3C3F-6A45-F211-E635BC869379}"/>
              </a:ext>
            </a:extLst>
          </p:cNvPr>
          <p:cNvSpPr txBox="1"/>
          <p:nvPr/>
        </p:nvSpPr>
        <p:spPr bwMode="auto">
          <a:xfrm>
            <a:off x="2651282" y="4115789"/>
            <a:ext cx="2402955" cy="311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0800" tIns="50800" rIns="50800" bIns="50800" anchor="ctr">
            <a:spAutoFit/>
          </a:bodyPr>
          <a:lstStyle>
            <a:lvl1pPr defTabSz="2438400">
              <a:lnSpc>
                <a:spcPct val="80000"/>
              </a:lnSpc>
              <a:defRPr sz="4700" spc="-94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pPr algn="ctr">
              <a:defRPr/>
            </a:pPr>
            <a:r>
              <a:rPr lang="fr-FR" sz="1600" b="1" dirty="0" err="1">
                <a:solidFill>
                  <a:srgbClr val="7E6BA9"/>
                </a:solidFill>
                <a:latin typeface="Avenir Next LT Pro" panose="020B0504020202020204" pitchFamily="34" charset="0"/>
              </a:rPr>
              <a:t>Fuzzy</a:t>
            </a:r>
            <a:r>
              <a:rPr lang="fr-FR" sz="1600" b="1" dirty="0">
                <a:solidFill>
                  <a:srgbClr val="7E6BA9"/>
                </a:solidFill>
                <a:latin typeface="Avenir Next LT Pro" panose="020B0504020202020204" pitchFamily="34" charset="0"/>
              </a:rPr>
              <a:t> ring</a:t>
            </a:r>
            <a:endParaRPr sz="1600" b="1" dirty="0">
              <a:solidFill>
                <a:srgbClr val="7E6BA9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2" name="Image 4">
            <a:extLst>
              <a:ext uri="{FF2B5EF4-FFF2-40B4-BE49-F238E27FC236}">
                <a16:creationId xmlns:a16="http://schemas.microsoft.com/office/drawing/2014/main" id="{6C3D3F3F-0EBA-EF4C-2BD9-8A6C49A32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47" y="2450124"/>
            <a:ext cx="2268834" cy="1553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 45">
            <a:extLst>
              <a:ext uri="{FF2B5EF4-FFF2-40B4-BE49-F238E27FC236}">
                <a16:creationId xmlns:a16="http://schemas.microsoft.com/office/drawing/2014/main" id="{04A4216D-CB17-087E-51C7-97497E817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280" y="4828872"/>
            <a:ext cx="2039804" cy="1590422"/>
          </a:xfrm>
          <a:prstGeom prst="rect">
            <a:avLst/>
          </a:prstGeom>
        </p:spPr>
      </p:pic>
      <p:pic>
        <p:nvPicPr>
          <p:cNvPr id="34" name="Image 8">
            <a:extLst>
              <a:ext uri="{FF2B5EF4-FFF2-40B4-BE49-F238E27FC236}">
                <a16:creationId xmlns:a16="http://schemas.microsoft.com/office/drawing/2014/main" id="{C6A871FB-8E53-40A7-6D01-8C03A805A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78" y="5163275"/>
            <a:ext cx="2475774" cy="858458"/>
          </a:xfrm>
          <a:prstGeom prst="rect">
            <a:avLst/>
          </a:prstGeom>
        </p:spPr>
      </p:pic>
      <p:pic>
        <p:nvPicPr>
          <p:cNvPr id="35" name="Image 3" descr="Une image contenant capture d’écran, Police, ligne&#10;&#10;Description générée automatiquement">
            <a:extLst>
              <a:ext uri="{FF2B5EF4-FFF2-40B4-BE49-F238E27FC236}">
                <a16:creationId xmlns:a16="http://schemas.microsoft.com/office/drawing/2014/main" id="{DC45B360-68E0-3ADB-212E-E8FB70D7D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82420" y="3139242"/>
            <a:ext cx="2443594" cy="5795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6" name="Freeform 7">
            <a:extLst>
              <a:ext uri="{FF2B5EF4-FFF2-40B4-BE49-F238E27FC236}">
                <a16:creationId xmlns:a16="http://schemas.microsoft.com/office/drawing/2014/main" id="{770D0E05-39C4-8220-00CE-8EE147C2DAD5}"/>
              </a:ext>
            </a:extLst>
          </p:cNvPr>
          <p:cNvSpPr/>
          <p:nvPr/>
        </p:nvSpPr>
        <p:spPr>
          <a:xfrm>
            <a:off x="3112286" y="4417067"/>
            <a:ext cx="1359784" cy="432693"/>
          </a:xfrm>
          <a:custGeom>
            <a:avLst/>
            <a:gdLst/>
            <a:ahLst/>
            <a:cxnLst/>
            <a:rect l="l" t="t" r="r" b="b"/>
            <a:pathLst>
              <a:path w="578475" h="132928">
                <a:moveTo>
                  <a:pt x="0" y="0"/>
                </a:moveTo>
                <a:lnTo>
                  <a:pt x="578475" y="0"/>
                </a:lnTo>
                <a:lnTo>
                  <a:pt x="578475" y="132928"/>
                </a:lnTo>
                <a:lnTo>
                  <a:pt x="0" y="132928"/>
                </a:lnTo>
                <a:close/>
              </a:path>
            </a:pathLst>
          </a:custGeom>
          <a:solidFill>
            <a:srgbClr val="FFEDA5"/>
          </a:solidFill>
          <a:ln cap="sq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Electron</a:t>
            </a:r>
            <a:endParaRPr lang="en-US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</a:endParaRPr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4081E996-F5C6-7BDE-C157-C0AB294773A8}"/>
              </a:ext>
            </a:extLst>
          </p:cNvPr>
          <p:cNvSpPr/>
          <p:nvPr/>
        </p:nvSpPr>
        <p:spPr>
          <a:xfrm>
            <a:off x="1361052" y="4539112"/>
            <a:ext cx="599972" cy="432693"/>
          </a:xfrm>
          <a:custGeom>
            <a:avLst/>
            <a:gdLst/>
            <a:ahLst/>
            <a:cxnLst/>
            <a:rect l="l" t="t" r="r" b="b"/>
            <a:pathLst>
              <a:path w="578475" h="132928">
                <a:moveTo>
                  <a:pt x="0" y="0"/>
                </a:moveTo>
                <a:lnTo>
                  <a:pt x="578475" y="0"/>
                </a:lnTo>
                <a:lnTo>
                  <a:pt x="578475" y="132928"/>
                </a:lnTo>
                <a:lnTo>
                  <a:pt x="0" y="132928"/>
                </a:lnTo>
                <a:close/>
              </a:path>
            </a:pathLst>
          </a:custGeom>
          <a:solidFill>
            <a:srgbClr val="FFEDA5"/>
          </a:solidFill>
          <a:ln cap="sq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Pi0</a:t>
            </a:r>
            <a:endParaRPr lang="en-US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</a:endParaRPr>
          </a:p>
        </p:txBody>
      </p:sp>
      <p:sp>
        <p:nvSpPr>
          <p:cNvPr id="38" name="ZoneTexte 24">
            <a:extLst>
              <a:ext uri="{FF2B5EF4-FFF2-40B4-BE49-F238E27FC236}">
                <a16:creationId xmlns:a16="http://schemas.microsoft.com/office/drawing/2014/main" id="{FBBD7866-B6A7-AD1B-3014-DA444D4E2D68}"/>
              </a:ext>
            </a:extLst>
          </p:cNvPr>
          <p:cNvSpPr txBox="1"/>
          <p:nvPr/>
        </p:nvSpPr>
        <p:spPr>
          <a:xfrm>
            <a:off x="5805927" y="5772963"/>
            <a:ext cx="5179828" cy="646331"/>
          </a:xfrm>
          <a:prstGeom prst="rect">
            <a:avLst/>
          </a:prstGeom>
          <a:solidFill>
            <a:srgbClr val="D8D9F6"/>
          </a:solidFill>
          <a:ln w="38100">
            <a:solidFill>
              <a:srgbClr val="51559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/>
            <a:r>
              <a:rPr lang="en-US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Helvetica Neue"/>
              </a:rPr>
              <a:t>Decrease pi0 background acceptance =&gt; reduce systematic errors!</a:t>
            </a:r>
            <a:endParaRPr lang="en-US" alt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" panose="020B05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Espace réservé du numéro de diapositive 4">
            <a:extLst>
              <a:ext uri="{FF2B5EF4-FFF2-40B4-BE49-F238E27FC236}">
                <a16:creationId xmlns:a16="http://schemas.microsoft.com/office/drawing/2014/main" id="{127247E7-81BB-EFB8-5792-E5DBB846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FACAD4-2E7F-4346-A153-717839940E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97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7608A-7238-34F7-3A5C-E59AB44FA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4593B41C-6898-C176-DFE6-E954FFCA8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96485"/>
              </p:ext>
            </p:extLst>
          </p:nvPr>
        </p:nvGraphicFramePr>
        <p:xfrm>
          <a:off x="180978" y="881407"/>
          <a:ext cx="11851341" cy="1584960"/>
        </p:xfrm>
        <a:graphic>
          <a:graphicData uri="http://schemas.openxmlformats.org/drawingml/2006/table">
            <a:tbl>
              <a:tblPr firstRow="1" bandRow="1"/>
              <a:tblGrid>
                <a:gridCol w="2927978">
                  <a:extLst>
                    <a:ext uri="{9D8B030D-6E8A-4147-A177-3AD203B41FA5}">
                      <a16:colId xmlns:a16="http://schemas.microsoft.com/office/drawing/2014/main" val="1691880608"/>
                    </a:ext>
                  </a:extLst>
                </a:gridCol>
                <a:gridCol w="4630989">
                  <a:extLst>
                    <a:ext uri="{9D8B030D-6E8A-4147-A177-3AD203B41FA5}">
                      <a16:colId xmlns:a16="http://schemas.microsoft.com/office/drawing/2014/main" val="2411368089"/>
                    </a:ext>
                  </a:extLst>
                </a:gridCol>
                <a:gridCol w="4292374">
                  <a:extLst>
                    <a:ext uri="{9D8B030D-6E8A-4147-A177-3AD203B41FA5}">
                      <a16:colId xmlns:a16="http://schemas.microsoft.com/office/drawing/2014/main" val="1079056262"/>
                    </a:ext>
                  </a:extLst>
                </a:gridCol>
              </a:tblGrid>
              <a:tr h="420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GNN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 err="1"/>
                        <a:t>Existing</a:t>
                      </a:r>
                      <a:r>
                        <a:rPr lang="fr-FR" sz="2400" dirty="0"/>
                        <a:t> software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52656"/>
                  </a:ext>
                </a:extLst>
              </a:tr>
              <a:tr h="785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1800" b="1" kern="1200" dirty="0">
                          <a:solidFill>
                            <a:srgbClr val="51559C"/>
                          </a:solidFill>
                          <a:latin typeface="+mn-lt"/>
                          <a:ea typeface="+mn-ea"/>
                          <a:cs typeface="+mn-cs"/>
                        </a:rPr>
                        <a:t>Energy reconstruction for e &amp; mu (1D)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9F6">
                        <a:alpha val="5529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eaLnBrk="1"/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: </a:t>
                      </a:r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5.5</a:t>
                      </a:r>
                      <a:r>
                        <a:rPr lang="en-US" altLang="en-US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%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resolution </a:t>
                      </a:r>
                      <a:r>
                        <a:rPr lang="en-US" altLang="en-US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500 MeV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, energy bias at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44E"/>
                          </a:highlight>
                          <a:sym typeface="Helvetica Neue"/>
                        </a:rPr>
                        <a:t>~1.5%</a:t>
                      </a:r>
                    </a:p>
                    <a:p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Muon :</a:t>
                      </a:r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</a:t>
                      </a:r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2.5</a:t>
                      </a:r>
                      <a:r>
                        <a:rPr lang="en-US" altLang="en-US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%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resolution </a:t>
                      </a:r>
                      <a:r>
                        <a:rPr lang="en-US" altLang="en-US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500 MeV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, energy bias at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44E"/>
                          </a:highlight>
                          <a:sym typeface="Helvetica Neue"/>
                        </a:rPr>
                        <a:t>~0.5%</a:t>
                      </a: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eaLnBrk="1">
                        <a:buFont typeface="Arial" panose="020B0604020202020204" pitchFamily="34" charset="0"/>
                        <a:buNone/>
                      </a:pP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:</a:t>
                      </a:r>
                      <a:r>
                        <a:rPr lang="en-US" altLang="en-US" sz="1800" b="1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 7%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resolution </a:t>
                      </a:r>
                      <a:r>
                        <a:rPr lang="en-US" altLang="en-US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500 MeV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, energy bias at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44E"/>
                          </a:highlight>
                          <a:sym typeface="Helvetica Neue"/>
                        </a:rPr>
                        <a:t>~0%</a:t>
                      </a:r>
                      <a:endParaRPr lang="en-US" altLang="en-US" sz="1600" b="0" dirty="0">
                        <a:solidFill>
                          <a:schemeClr val="bg2">
                            <a:lumMod val="25000"/>
                          </a:schemeClr>
                        </a:solidFill>
                        <a:sym typeface="Helvetica Neue"/>
                      </a:endParaRPr>
                    </a:p>
                    <a:p>
                      <a:pPr marL="0" indent="0" algn="l" eaLnBrk="1">
                        <a:buFont typeface="Arial" panose="020B0604020202020204" pitchFamily="34" charset="0"/>
                        <a:buNone/>
                      </a:pP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Muon : </a:t>
                      </a:r>
                      <a:r>
                        <a:rPr lang="en-US" altLang="en-US" sz="1800" b="1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6%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resolution </a:t>
                      </a:r>
                      <a:r>
                        <a:rPr lang="en-US" altLang="en-US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500 MeV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, energy bias at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44E"/>
                          </a:highlight>
                          <a:sym typeface="Helvetica Neue"/>
                        </a:rPr>
                        <a:t>~0%</a:t>
                      </a:r>
                      <a:endParaRPr lang="en-US" altLang="en-US" sz="1600" b="0" dirty="0">
                        <a:solidFill>
                          <a:schemeClr val="bg2">
                            <a:lumMod val="25000"/>
                          </a:schemeClr>
                        </a:solidFill>
                        <a:sym typeface="Helvetica Neue"/>
                      </a:endParaRPr>
                    </a:p>
                  </a:txBody>
                  <a:tcPr>
                    <a:lnL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55813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94C6D3D9-0816-B5E9-7A2F-5A9F0936E773}"/>
              </a:ext>
            </a:extLst>
          </p:cNvPr>
          <p:cNvSpPr txBox="1"/>
          <p:nvPr/>
        </p:nvSpPr>
        <p:spPr>
          <a:xfrm>
            <a:off x="11939954" y="8176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Freeform: Shape 6">
            <a:extLst>
              <a:ext uri="{FF2B5EF4-FFF2-40B4-BE49-F238E27FC236}">
                <a16:creationId xmlns:a16="http://schemas.microsoft.com/office/drawing/2014/main" id="{6BD079C7-BABC-0287-D14A-0D006CC7168C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FDB2C991-95B7-6DDD-5321-F5C91BAB7930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9" name="TextBox 94">
            <a:extLst>
              <a:ext uri="{FF2B5EF4-FFF2-40B4-BE49-F238E27FC236}">
                <a16:creationId xmlns:a16="http://schemas.microsoft.com/office/drawing/2014/main" id="{49F869FF-2460-B53C-B389-A5338037284E}"/>
              </a:ext>
            </a:extLst>
          </p:cNvPr>
          <p:cNvSpPr txBox="1"/>
          <p:nvPr/>
        </p:nvSpPr>
        <p:spPr>
          <a:xfrm>
            <a:off x="1298516" y="107684"/>
            <a:ext cx="10893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Performance comparation: GNN vs existing software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5C2404-7FCB-F76F-7EA7-94399094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AD4-2E7F-4346-A153-717839940E06}" type="slidenum">
              <a:rPr lang="en-US" smtClean="0"/>
              <a:t>24</a:t>
            </a:fld>
            <a:endParaRPr lang="en-US"/>
          </a:p>
        </p:txBody>
      </p:sp>
      <p:sp>
        <p:nvSpPr>
          <p:cNvPr id="7" name="ZoneTexte 34">
            <a:extLst>
              <a:ext uri="{FF2B5EF4-FFF2-40B4-BE49-F238E27FC236}">
                <a16:creationId xmlns:a16="http://schemas.microsoft.com/office/drawing/2014/main" id="{005652A3-DF8E-A7C1-A19B-6F74B6F4753C}"/>
              </a:ext>
            </a:extLst>
          </p:cNvPr>
          <p:cNvSpPr txBox="1"/>
          <p:nvPr/>
        </p:nvSpPr>
        <p:spPr>
          <a:xfrm>
            <a:off x="9281977" y="5692685"/>
            <a:ext cx="2130534" cy="646331"/>
          </a:xfrm>
          <a:prstGeom prst="rect">
            <a:avLst/>
          </a:prstGeom>
          <a:solidFill>
            <a:srgbClr val="FFEDA5"/>
          </a:solidFill>
          <a:ln>
            <a:solidFill>
              <a:srgbClr val="FFED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/>
            <a:r>
              <a:rPr lang="en-US" altLang="en-US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GNN : 5.5% at 500 MeV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,  </a:t>
            </a:r>
            <a:endParaRPr lang="en-US" alt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ZoneTexte 48">
            <a:extLst>
              <a:ext uri="{FF2B5EF4-FFF2-40B4-BE49-F238E27FC236}">
                <a16:creationId xmlns:a16="http://schemas.microsoft.com/office/drawing/2014/main" id="{B001D75B-B3A5-DA1D-595E-6C51C6E96311}"/>
              </a:ext>
            </a:extLst>
          </p:cNvPr>
          <p:cNvSpPr txBox="1"/>
          <p:nvPr/>
        </p:nvSpPr>
        <p:spPr>
          <a:xfrm>
            <a:off x="3766881" y="6293961"/>
            <a:ext cx="4892519" cy="369332"/>
          </a:xfrm>
          <a:prstGeom prst="rect">
            <a:avLst/>
          </a:prstGeom>
          <a:solidFill>
            <a:srgbClr val="D8D9F6"/>
          </a:solidFill>
          <a:ln w="38100">
            <a:solidFill>
              <a:srgbClr val="51559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/>
            <a:r>
              <a:rPr lang="en-US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Helvetica Neue"/>
              </a:rPr>
              <a:t>Existing software : 0%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Helvetica Neue"/>
              </a:rPr>
              <a:t>biais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Helvetica Neue"/>
              </a:rPr>
              <a:t> !</a:t>
            </a:r>
            <a:endParaRPr lang="en-US" alt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" panose="020B05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ZoneTexte 15">
            <a:extLst>
              <a:ext uri="{FF2B5EF4-FFF2-40B4-BE49-F238E27FC236}">
                <a16:creationId xmlns:a16="http://schemas.microsoft.com/office/drawing/2014/main" id="{8356B56D-97A1-8A05-6980-1296DCE5AC11}"/>
              </a:ext>
            </a:extLst>
          </p:cNvPr>
          <p:cNvSpPr txBox="1"/>
          <p:nvPr/>
        </p:nvSpPr>
        <p:spPr>
          <a:xfrm>
            <a:off x="221487" y="6323979"/>
            <a:ext cx="213053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/>
            <a:r>
              <a:rPr lang="en-US" altLang="en-US" sz="1200" b="1" dirty="0">
                <a:solidFill>
                  <a:schemeClr val="bg1"/>
                </a:solidFill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0.06 s per event (GNN)</a:t>
            </a:r>
          </a:p>
          <a:p>
            <a:pPr algn="ctr" eaLnBrk="1"/>
            <a:r>
              <a:rPr lang="en-US" altLang="en-US" sz="1200" b="1" dirty="0">
                <a:solidFill>
                  <a:schemeClr val="bg1"/>
                </a:solidFill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1min30 (Existing software)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9DDAAA-8AB2-2C7B-6E92-58EE71BB843D}"/>
              </a:ext>
            </a:extLst>
          </p:cNvPr>
          <p:cNvGrpSpPr/>
          <p:nvPr/>
        </p:nvGrpSpPr>
        <p:grpSpPr>
          <a:xfrm>
            <a:off x="857306" y="2466367"/>
            <a:ext cx="4892519" cy="3214409"/>
            <a:chOff x="190908" y="2484582"/>
            <a:chExt cx="4892519" cy="3214409"/>
          </a:xfrm>
        </p:grpSpPr>
        <p:pic>
          <p:nvPicPr>
            <p:cNvPr id="11" name="Image 40">
              <a:extLst>
                <a:ext uri="{FF2B5EF4-FFF2-40B4-BE49-F238E27FC236}">
                  <a16:creationId xmlns:a16="http://schemas.microsoft.com/office/drawing/2014/main" id="{BCB0D304-658E-AAEC-BA51-58CD7FEE2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08" y="2484582"/>
              <a:ext cx="4892519" cy="3214409"/>
            </a:xfrm>
            <a:prstGeom prst="rect">
              <a:avLst/>
            </a:prstGeom>
          </p:spPr>
        </p:pic>
        <p:sp>
          <p:nvSpPr>
            <p:cNvPr id="13" name="Multiplication 43">
              <a:extLst>
                <a:ext uri="{FF2B5EF4-FFF2-40B4-BE49-F238E27FC236}">
                  <a16:creationId xmlns:a16="http://schemas.microsoft.com/office/drawing/2014/main" id="{7950BB0C-FE2A-0AB2-41DB-F54D3C1A768B}"/>
                </a:ext>
              </a:extLst>
            </p:cNvPr>
            <p:cNvSpPr/>
            <p:nvPr/>
          </p:nvSpPr>
          <p:spPr>
            <a:xfrm>
              <a:off x="2351177" y="2950674"/>
              <a:ext cx="366534" cy="367900"/>
            </a:xfrm>
            <a:prstGeom prst="mathMultiply">
              <a:avLst/>
            </a:prstGeom>
            <a:solidFill>
              <a:srgbClr val="B3ABCF"/>
            </a:solidFill>
            <a:ln>
              <a:solidFill>
                <a:srgbClr val="5155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extBox 94">
              <a:extLst>
                <a:ext uri="{FF2B5EF4-FFF2-40B4-BE49-F238E27FC236}">
                  <a16:creationId xmlns:a16="http://schemas.microsoft.com/office/drawing/2014/main" id="{DEDA0A69-4381-929D-996C-E022728C327B}"/>
                </a:ext>
              </a:extLst>
            </p:cNvPr>
            <p:cNvSpPr txBox="1"/>
            <p:nvPr/>
          </p:nvSpPr>
          <p:spPr>
            <a:xfrm>
              <a:off x="1548989" y="3277154"/>
              <a:ext cx="198423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MY" sz="2000" b="1" dirty="0">
                  <a:ln>
                    <a:solidFill>
                      <a:srgbClr val="51559C"/>
                    </a:solidFill>
                  </a:ln>
                  <a:solidFill>
                    <a:srgbClr val="B3ABCF"/>
                  </a:solidFill>
                  <a:latin typeface="Avenir Next LT Pro" panose="020B0504020202020204" pitchFamily="34" charset="0"/>
                </a:rPr>
                <a:t>Existing software : 5%</a:t>
              </a:r>
              <a:endParaRPr lang="en-MY" sz="2400" b="1" dirty="0">
                <a:ln>
                  <a:solidFill>
                    <a:srgbClr val="51559C"/>
                  </a:solidFill>
                </a:ln>
                <a:solidFill>
                  <a:srgbClr val="B3ABCF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1" name="ZoneTexte 25">
              <a:extLst>
                <a:ext uri="{FF2B5EF4-FFF2-40B4-BE49-F238E27FC236}">
                  <a16:creationId xmlns:a16="http://schemas.microsoft.com/office/drawing/2014/main" id="{7E2C3460-CC5D-0324-A757-58E1B9D28D3C}"/>
                </a:ext>
              </a:extLst>
            </p:cNvPr>
            <p:cNvSpPr txBox="1"/>
            <p:nvPr/>
          </p:nvSpPr>
          <p:spPr>
            <a:xfrm>
              <a:off x="4015714" y="2687110"/>
              <a:ext cx="964945" cy="369332"/>
            </a:xfrm>
            <a:prstGeom prst="rect">
              <a:avLst/>
            </a:prstGeom>
            <a:solidFill>
              <a:srgbClr val="EEEEEE"/>
            </a:solidFill>
            <a:ln w="38100">
              <a:solidFill>
                <a:srgbClr val="B3ABC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7676FF"/>
                  </a:solidFill>
                </a:rPr>
                <a:t>-</a:t>
              </a:r>
              <a:r>
                <a:rPr lang="fr-FR" sz="1400" b="1" dirty="0">
                  <a:solidFill>
                    <a:srgbClr val="7676FF"/>
                  </a:solidFill>
                </a:rPr>
                <a:t> : GNN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E8BF49-0E93-9A93-11E3-387D32A2AEDE}"/>
              </a:ext>
            </a:extLst>
          </p:cNvPr>
          <p:cNvGrpSpPr/>
          <p:nvPr/>
        </p:nvGrpSpPr>
        <p:grpSpPr>
          <a:xfrm>
            <a:off x="6441641" y="2553475"/>
            <a:ext cx="4814556" cy="3121877"/>
            <a:chOff x="7066418" y="2493274"/>
            <a:chExt cx="4814556" cy="3121877"/>
          </a:xfrm>
        </p:grpSpPr>
        <p:pic>
          <p:nvPicPr>
            <p:cNvPr id="6" name="Image 27" descr="Une image contenant texte, capture d’écran, diagramme, Tracé&#10;&#10;Description générée automatiquement">
              <a:extLst>
                <a:ext uri="{FF2B5EF4-FFF2-40B4-BE49-F238E27FC236}">
                  <a16:creationId xmlns:a16="http://schemas.microsoft.com/office/drawing/2014/main" id="{41A4A4A6-B506-C6C2-CFC7-DBF4AFDDF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418" y="2493274"/>
              <a:ext cx="4814556" cy="3121877"/>
            </a:xfrm>
            <a:prstGeom prst="rect">
              <a:avLst/>
            </a:prstGeom>
          </p:spPr>
        </p:pic>
        <p:sp>
          <p:nvSpPr>
            <p:cNvPr id="9" name="Multiplication 23">
              <a:extLst>
                <a:ext uri="{FF2B5EF4-FFF2-40B4-BE49-F238E27FC236}">
                  <a16:creationId xmlns:a16="http://schemas.microsoft.com/office/drawing/2014/main" id="{E40CE5B2-1436-0705-243D-CC58772E64C4}"/>
                </a:ext>
              </a:extLst>
            </p:cNvPr>
            <p:cNvSpPr/>
            <p:nvPr/>
          </p:nvSpPr>
          <p:spPr>
            <a:xfrm>
              <a:off x="9455672" y="3245050"/>
              <a:ext cx="366534" cy="367900"/>
            </a:xfrm>
            <a:prstGeom prst="mathMultiply">
              <a:avLst/>
            </a:prstGeom>
            <a:solidFill>
              <a:srgbClr val="B3ABCF"/>
            </a:solidFill>
            <a:ln>
              <a:solidFill>
                <a:srgbClr val="5155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extBox 94">
              <a:extLst>
                <a:ext uri="{FF2B5EF4-FFF2-40B4-BE49-F238E27FC236}">
                  <a16:creationId xmlns:a16="http://schemas.microsoft.com/office/drawing/2014/main" id="{67D254CB-4F5A-8F89-7FA1-7A2AAAD5A2B8}"/>
                </a:ext>
              </a:extLst>
            </p:cNvPr>
            <p:cNvSpPr txBox="1"/>
            <p:nvPr/>
          </p:nvSpPr>
          <p:spPr>
            <a:xfrm>
              <a:off x="8532851" y="2569268"/>
              <a:ext cx="229649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MY" sz="2000" b="1" dirty="0">
                  <a:ln>
                    <a:solidFill>
                      <a:srgbClr val="51559C"/>
                    </a:solidFill>
                  </a:ln>
                  <a:solidFill>
                    <a:srgbClr val="B3ABCF"/>
                  </a:solidFill>
                  <a:latin typeface="Avenir Next LT Pro" panose="020B0504020202020204" pitchFamily="34" charset="0"/>
                </a:rPr>
                <a:t>Existing software : 7%</a:t>
              </a:r>
              <a:endParaRPr lang="en-MY" sz="2400" b="1" dirty="0">
                <a:ln>
                  <a:solidFill>
                    <a:srgbClr val="51559C"/>
                  </a:solidFill>
                </a:ln>
                <a:solidFill>
                  <a:srgbClr val="B3ABCF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2" name="ZoneTexte 28">
              <a:extLst>
                <a:ext uri="{FF2B5EF4-FFF2-40B4-BE49-F238E27FC236}">
                  <a16:creationId xmlns:a16="http://schemas.microsoft.com/office/drawing/2014/main" id="{5D291BDA-002B-5B0E-A33A-41184E91D43D}"/>
                </a:ext>
              </a:extLst>
            </p:cNvPr>
            <p:cNvSpPr txBox="1"/>
            <p:nvPr/>
          </p:nvSpPr>
          <p:spPr>
            <a:xfrm>
              <a:off x="10893763" y="2692167"/>
              <a:ext cx="964945" cy="369332"/>
            </a:xfrm>
            <a:prstGeom prst="rect">
              <a:avLst/>
            </a:prstGeom>
            <a:solidFill>
              <a:srgbClr val="EEEEEE"/>
            </a:solidFill>
            <a:ln w="38100">
              <a:solidFill>
                <a:srgbClr val="B3ABC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77676"/>
                  </a:solidFill>
                </a:rPr>
                <a:t>-</a:t>
              </a:r>
              <a:r>
                <a:rPr lang="fr-FR" sz="1400" b="1" dirty="0">
                  <a:solidFill>
                    <a:srgbClr val="F77676"/>
                  </a:solidFill>
                </a:rPr>
                <a:t> : GNN</a:t>
              </a:r>
            </a:p>
          </p:txBody>
        </p:sp>
      </p:grpSp>
      <p:sp>
        <p:nvSpPr>
          <p:cNvPr id="17" name="ZoneTexte 47">
            <a:extLst>
              <a:ext uri="{FF2B5EF4-FFF2-40B4-BE49-F238E27FC236}">
                <a16:creationId xmlns:a16="http://schemas.microsoft.com/office/drawing/2014/main" id="{7BACE2A8-B484-969B-DC85-58C56D3C7329}"/>
              </a:ext>
            </a:extLst>
          </p:cNvPr>
          <p:cNvSpPr txBox="1"/>
          <p:nvPr/>
        </p:nvSpPr>
        <p:spPr>
          <a:xfrm>
            <a:off x="3764976" y="5567254"/>
            <a:ext cx="4894425" cy="646331"/>
          </a:xfrm>
          <a:prstGeom prst="rect">
            <a:avLst/>
          </a:prstGeom>
          <a:solidFill>
            <a:srgbClr val="FEFFEC"/>
          </a:solidFill>
          <a:ln w="38100">
            <a:solidFill>
              <a:srgbClr val="FFED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/>
            <a:r>
              <a:rPr lang="en-US" altLang="en-US" sz="1800" b="1" dirty="0">
                <a:solidFill>
                  <a:srgbClr val="FFEDA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Helvetica Neue"/>
              </a:rPr>
              <a:t>BUT : the GNN </a:t>
            </a:r>
            <a:r>
              <a:rPr lang="en-US" altLang="en-US" b="1" dirty="0">
                <a:solidFill>
                  <a:srgbClr val="FFEDA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Helvetica Neue"/>
              </a:rPr>
              <a:t>has a </a:t>
            </a:r>
            <a:r>
              <a:rPr lang="en-US" altLang="en-US" b="1" dirty="0" err="1">
                <a:solidFill>
                  <a:srgbClr val="FFEDA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Helvetica Neue"/>
              </a:rPr>
              <a:t>b</a:t>
            </a:r>
            <a:r>
              <a:rPr lang="en-US" altLang="en-US" sz="1800" b="1" dirty="0" err="1">
                <a:solidFill>
                  <a:srgbClr val="FFEDA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Helvetica Neue"/>
              </a:rPr>
              <a:t>iais</a:t>
            </a:r>
            <a:r>
              <a:rPr lang="en-US" altLang="en-US" sz="1800" b="1" dirty="0">
                <a:solidFill>
                  <a:srgbClr val="FFEDA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altLang="en-US" sz="1800" b="1" dirty="0">
                <a:solidFill>
                  <a:srgbClr val="FFEDA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Wingdings" pitchFamily="2" charset="2"/>
              </a:rPr>
              <a:t></a:t>
            </a:r>
          </a:p>
          <a:p>
            <a:pPr algn="ctr" eaLnBrk="1"/>
            <a:r>
              <a:rPr lang="en-US" altLang="en-US" sz="1800" b="1" dirty="0">
                <a:solidFill>
                  <a:srgbClr val="FFEDA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Wingdings" pitchFamily="2" charset="2"/>
              </a:rPr>
              <a:t> (1.5% electron, 0.5% muon at 500 MeV)</a:t>
            </a:r>
            <a:r>
              <a:rPr lang="en-US" altLang="en-US" sz="1800" b="1" dirty="0">
                <a:solidFill>
                  <a:srgbClr val="FFEDA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2" name="ZoneTexte 41">
            <a:extLst>
              <a:ext uri="{FF2B5EF4-FFF2-40B4-BE49-F238E27FC236}">
                <a16:creationId xmlns:a16="http://schemas.microsoft.com/office/drawing/2014/main" id="{7717714E-781C-2DD4-3B06-EC513EBD1726}"/>
              </a:ext>
            </a:extLst>
          </p:cNvPr>
          <p:cNvSpPr txBox="1"/>
          <p:nvPr/>
        </p:nvSpPr>
        <p:spPr>
          <a:xfrm>
            <a:off x="293773" y="5638304"/>
            <a:ext cx="2130534" cy="646331"/>
          </a:xfrm>
          <a:prstGeom prst="rect">
            <a:avLst/>
          </a:prstGeom>
          <a:solidFill>
            <a:srgbClr val="FFEDA5"/>
          </a:solidFill>
          <a:ln>
            <a:solidFill>
              <a:srgbClr val="FFED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/>
            <a:r>
              <a:rPr lang="en-US" altLang="en-US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GNN : 2.5% at 500 MeV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,  </a:t>
            </a:r>
            <a:endParaRPr lang="en-US" alt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4034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8AE1B-0F5B-A0C7-3C74-588725312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634AE414-2654-CB02-2730-09CA3020B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39341"/>
              </p:ext>
            </p:extLst>
          </p:nvPr>
        </p:nvGraphicFramePr>
        <p:xfrm>
          <a:off x="180978" y="881407"/>
          <a:ext cx="11851341" cy="1242330"/>
        </p:xfrm>
        <a:graphic>
          <a:graphicData uri="http://schemas.openxmlformats.org/drawingml/2006/table">
            <a:tbl>
              <a:tblPr firstRow="1" bandRow="1"/>
              <a:tblGrid>
                <a:gridCol w="2927978">
                  <a:extLst>
                    <a:ext uri="{9D8B030D-6E8A-4147-A177-3AD203B41FA5}">
                      <a16:colId xmlns:a16="http://schemas.microsoft.com/office/drawing/2014/main" val="1691880608"/>
                    </a:ext>
                  </a:extLst>
                </a:gridCol>
                <a:gridCol w="4630989">
                  <a:extLst>
                    <a:ext uri="{9D8B030D-6E8A-4147-A177-3AD203B41FA5}">
                      <a16:colId xmlns:a16="http://schemas.microsoft.com/office/drawing/2014/main" val="2411368089"/>
                    </a:ext>
                  </a:extLst>
                </a:gridCol>
                <a:gridCol w="4292374">
                  <a:extLst>
                    <a:ext uri="{9D8B030D-6E8A-4147-A177-3AD203B41FA5}">
                      <a16:colId xmlns:a16="http://schemas.microsoft.com/office/drawing/2014/main" val="1079056262"/>
                    </a:ext>
                  </a:extLst>
                </a:gridCol>
              </a:tblGrid>
              <a:tr h="420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GNN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 err="1"/>
                        <a:t>Existing</a:t>
                      </a:r>
                      <a:r>
                        <a:rPr lang="fr-FR" sz="2400" dirty="0"/>
                        <a:t> software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52656"/>
                  </a:ext>
                </a:extLst>
              </a:tr>
              <a:tr h="785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1800" b="1" kern="1200" dirty="0">
                          <a:solidFill>
                            <a:srgbClr val="51559C"/>
                          </a:solidFill>
                          <a:latin typeface="+mn-lt"/>
                          <a:ea typeface="+mn-ea"/>
                          <a:cs typeface="+mn-cs"/>
                        </a:rPr>
                        <a:t>Vertex reconstruction for e &amp; mu (3D)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9F6">
                        <a:alpha val="5529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eaLnBrk="1"/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</a:t>
                      </a: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44E"/>
                          </a:highlight>
                          <a:sym typeface="Helvetica Neue"/>
                        </a:rPr>
                        <a:t>: 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libri" panose="020F0502020204030204"/>
                          <a:ea typeface="+mn-ea"/>
                          <a:cs typeface="+mn-cs"/>
                          <a:sym typeface="Helvetica Neue"/>
                        </a:rPr>
                        <a:t>203 cm</a:t>
                      </a:r>
                    </a:p>
                    <a:p>
                      <a:pPr algn="l" eaLnBrk="1"/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Muon:</a:t>
                      </a:r>
                      <a:r>
                        <a:rPr lang="en-US" altLang="en-US" sz="1600" b="1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 </a:t>
                      </a:r>
                      <a:r>
                        <a:rPr lang="en-US" altLang="en-US" sz="1600" b="0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None</a:t>
                      </a:r>
                      <a:endParaRPr lang="en-US" altLang="en-US" sz="1600" b="0" dirty="0">
                        <a:solidFill>
                          <a:schemeClr val="bg2">
                            <a:lumMod val="25000"/>
                          </a:schemeClr>
                        </a:solidFill>
                        <a:highlight>
                          <a:srgbClr val="FFC44E"/>
                        </a:highlight>
                        <a:sym typeface="Helvetica Neue"/>
                      </a:endParaRP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eaLnBrk="1">
                        <a:buFont typeface="Arial" panose="020B0604020202020204" pitchFamily="34" charset="0"/>
                        <a:buNone/>
                      </a:pP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: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libri" panose="020F0502020204030204"/>
                          <a:ea typeface="+mn-ea"/>
                          <a:cs typeface="+mn-cs"/>
                        </a:rPr>
                        <a:t>22 cm </a:t>
                      </a:r>
                      <a:endParaRPr lang="en-US" altLang="en-US" sz="1800" kern="1200" dirty="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libri" panose="020F0502020204030204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0" indent="0" algn="l" eaLnBrk="1">
                        <a:buFont typeface="Arial" panose="020B0604020202020204" pitchFamily="34" charset="0"/>
                        <a:buNone/>
                      </a:pP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Muon : </a:t>
                      </a:r>
                      <a:r>
                        <a:rPr lang="fr-FR" sz="1800" dirty="0">
                          <a:highlight>
                            <a:srgbClr val="FFC000"/>
                          </a:highlight>
                        </a:rPr>
                        <a:t>28 cm</a:t>
                      </a:r>
                      <a:endParaRPr lang="fr-FR" sz="1600" dirty="0"/>
                    </a:p>
                  </a:txBody>
                  <a:tcPr>
                    <a:lnL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55813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F0C0D251-8853-446D-2FB7-DA41F68270B2}"/>
              </a:ext>
            </a:extLst>
          </p:cNvPr>
          <p:cNvSpPr txBox="1"/>
          <p:nvPr/>
        </p:nvSpPr>
        <p:spPr>
          <a:xfrm>
            <a:off x="11939954" y="8176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Freeform: Shape 6">
            <a:extLst>
              <a:ext uri="{FF2B5EF4-FFF2-40B4-BE49-F238E27FC236}">
                <a16:creationId xmlns:a16="http://schemas.microsoft.com/office/drawing/2014/main" id="{793D0E4D-0A12-E912-C27C-3151D944D04A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8743F0A6-9E28-8A0E-9C4D-40FF54701311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9" name="TextBox 94">
            <a:extLst>
              <a:ext uri="{FF2B5EF4-FFF2-40B4-BE49-F238E27FC236}">
                <a16:creationId xmlns:a16="http://schemas.microsoft.com/office/drawing/2014/main" id="{6CD06F40-6523-75DD-9999-D38170289D30}"/>
              </a:ext>
            </a:extLst>
          </p:cNvPr>
          <p:cNvSpPr txBox="1"/>
          <p:nvPr/>
        </p:nvSpPr>
        <p:spPr>
          <a:xfrm>
            <a:off x="1298516" y="107684"/>
            <a:ext cx="10893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Performance comparation: GRANT vs existing software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08AB45-F9C9-D699-E279-92852156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AD4-2E7F-4346-A153-717839940E06}" type="slidenum">
              <a:rPr lang="en-US" smtClean="0"/>
              <a:t>25</a:t>
            </a:fld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43C5203E-2EA9-9CE4-4D2B-0599C453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385" y="2274204"/>
            <a:ext cx="6622312" cy="4258319"/>
          </a:xfrm>
          <a:prstGeom prst="rect">
            <a:avLst/>
          </a:prstGeom>
        </p:spPr>
      </p:pic>
      <p:sp>
        <p:nvSpPr>
          <p:cNvPr id="6" name="ZoneTexte 18">
            <a:extLst>
              <a:ext uri="{FF2B5EF4-FFF2-40B4-BE49-F238E27FC236}">
                <a16:creationId xmlns:a16="http://schemas.microsoft.com/office/drawing/2014/main" id="{8480A5BF-A1E4-106C-9BD2-C0288931AD11}"/>
              </a:ext>
            </a:extLst>
          </p:cNvPr>
          <p:cNvSpPr txBox="1"/>
          <p:nvPr/>
        </p:nvSpPr>
        <p:spPr>
          <a:xfrm>
            <a:off x="8293769" y="2820507"/>
            <a:ext cx="2012868" cy="646331"/>
          </a:xfrm>
          <a:prstGeom prst="rect">
            <a:avLst/>
          </a:prstGeom>
          <a:solidFill>
            <a:srgbClr val="FFEDA5"/>
          </a:solidFill>
          <a:ln>
            <a:solidFill>
              <a:srgbClr val="FFED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/>
            <a:r>
              <a:rPr lang="en-US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GNN : 203 cm resolution</a:t>
            </a:r>
            <a:endParaRPr lang="en-US" alt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" name="Connecteur droit avec flèche 19">
            <a:extLst>
              <a:ext uri="{FF2B5EF4-FFF2-40B4-BE49-F238E27FC236}">
                <a16:creationId xmlns:a16="http://schemas.microsoft.com/office/drawing/2014/main" id="{741E7A38-3A20-5830-BF72-8F2BB197BBEC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095469" y="3090320"/>
            <a:ext cx="3198300" cy="53353"/>
          </a:xfrm>
          <a:prstGeom prst="straightConnector1">
            <a:avLst/>
          </a:prstGeom>
          <a:ln w="76200">
            <a:solidFill>
              <a:srgbClr val="FFEDA5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4">
            <a:extLst>
              <a:ext uri="{FF2B5EF4-FFF2-40B4-BE49-F238E27FC236}">
                <a16:creationId xmlns:a16="http://schemas.microsoft.com/office/drawing/2014/main" id="{427DFA37-12F3-9323-3B69-0DCE278D8D87}"/>
              </a:ext>
            </a:extLst>
          </p:cNvPr>
          <p:cNvSpPr txBox="1"/>
          <p:nvPr/>
        </p:nvSpPr>
        <p:spPr>
          <a:xfrm>
            <a:off x="8444078" y="3466838"/>
            <a:ext cx="2409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000" b="1" dirty="0">
                <a:ln>
                  <a:solidFill>
                    <a:srgbClr val="51559C"/>
                  </a:solidFill>
                </a:ln>
                <a:solidFill>
                  <a:srgbClr val="B3ABCF"/>
                </a:solidFill>
                <a:latin typeface="Avenir Next LT Pro" panose="020B0504020202020204" pitchFamily="34" charset="0"/>
              </a:rPr>
              <a:t>(Existing software : 22 cm)</a:t>
            </a:r>
            <a:endParaRPr lang="en-MY" sz="2400" b="1" dirty="0">
              <a:ln>
                <a:solidFill>
                  <a:srgbClr val="51559C"/>
                </a:solidFill>
              </a:ln>
              <a:solidFill>
                <a:srgbClr val="B3ABC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ZoneTexte 2">
            <a:extLst>
              <a:ext uri="{FF2B5EF4-FFF2-40B4-BE49-F238E27FC236}">
                <a16:creationId xmlns:a16="http://schemas.microsoft.com/office/drawing/2014/main" id="{34A7EEDA-8A40-CAC8-BADD-CC403DD20A39}"/>
              </a:ext>
            </a:extLst>
          </p:cNvPr>
          <p:cNvSpPr txBox="1"/>
          <p:nvPr/>
        </p:nvSpPr>
        <p:spPr>
          <a:xfrm>
            <a:off x="221486" y="6323979"/>
            <a:ext cx="2146959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/>
            <a:r>
              <a:rPr lang="en-US" altLang="en-US" sz="1200" b="1" dirty="0">
                <a:solidFill>
                  <a:schemeClr val="bg1"/>
                </a:solidFill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0.07 s per event (GNN)</a:t>
            </a:r>
          </a:p>
          <a:p>
            <a:pPr algn="ctr" eaLnBrk="1"/>
            <a:r>
              <a:rPr lang="en-US" altLang="en-US" sz="1200" b="1" dirty="0">
                <a:solidFill>
                  <a:schemeClr val="bg1"/>
                </a:solidFill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1min30 (Existing software)</a:t>
            </a:r>
          </a:p>
        </p:txBody>
      </p:sp>
    </p:spTree>
    <p:extLst>
      <p:ext uri="{BB962C8B-B14F-4D97-AF65-F5344CB8AC3E}">
        <p14:creationId xmlns:p14="http://schemas.microsoft.com/office/powerpoint/2010/main" val="2475749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6AC94-53D9-3178-2538-5038EE926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14">
            <a:extLst>
              <a:ext uri="{FF2B5EF4-FFF2-40B4-BE49-F238E27FC236}">
                <a16:creationId xmlns:a16="http://schemas.microsoft.com/office/drawing/2014/main" id="{6808E285-0EF1-B5F2-948D-AFC953323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26213"/>
              </p:ext>
            </p:extLst>
          </p:nvPr>
        </p:nvGraphicFramePr>
        <p:xfrm>
          <a:off x="180978" y="881407"/>
          <a:ext cx="11851341" cy="3912310"/>
        </p:xfrm>
        <a:graphic>
          <a:graphicData uri="http://schemas.openxmlformats.org/drawingml/2006/table">
            <a:tbl>
              <a:tblPr firstRow="1" bandRow="1"/>
              <a:tblGrid>
                <a:gridCol w="2927978">
                  <a:extLst>
                    <a:ext uri="{9D8B030D-6E8A-4147-A177-3AD203B41FA5}">
                      <a16:colId xmlns:a16="http://schemas.microsoft.com/office/drawing/2014/main" val="1691880608"/>
                    </a:ext>
                  </a:extLst>
                </a:gridCol>
                <a:gridCol w="4630989">
                  <a:extLst>
                    <a:ext uri="{9D8B030D-6E8A-4147-A177-3AD203B41FA5}">
                      <a16:colId xmlns:a16="http://schemas.microsoft.com/office/drawing/2014/main" val="2411368089"/>
                    </a:ext>
                  </a:extLst>
                </a:gridCol>
                <a:gridCol w="4292374">
                  <a:extLst>
                    <a:ext uri="{9D8B030D-6E8A-4147-A177-3AD203B41FA5}">
                      <a16:colId xmlns:a16="http://schemas.microsoft.com/office/drawing/2014/main" val="1079056262"/>
                    </a:ext>
                  </a:extLst>
                </a:gridCol>
              </a:tblGrid>
              <a:tr h="420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/>
                        <a:t>GNN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2400" dirty="0" err="1"/>
                        <a:t>FitQun</a:t>
                      </a:r>
                      <a:endParaRPr lang="en-US" sz="3200" dirty="0"/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52656"/>
                  </a:ext>
                </a:extLst>
              </a:tr>
              <a:tr h="785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1800" b="1" kern="1200" dirty="0">
                          <a:solidFill>
                            <a:srgbClr val="51559C"/>
                          </a:solidFill>
                          <a:latin typeface="+mn-lt"/>
                          <a:ea typeface="+mn-ea"/>
                          <a:cs typeface="+mn-cs"/>
                        </a:rPr>
                        <a:t>e/mu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9F6">
                        <a:alpha val="5529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99% </a:t>
                      </a: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efficiency 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5% muon </a:t>
                      </a:r>
                      <a:r>
                        <a:rPr lang="en-US" altLang="en-US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bg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acceptance, </a:t>
                      </a: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99% </a:t>
                      </a: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efficiency 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5% muon </a:t>
                      </a:r>
                      <a:r>
                        <a:rPr lang="en-US" altLang="en-US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bg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acceptance, </a:t>
                      </a:r>
                    </a:p>
                  </a:txBody>
                  <a:tcPr>
                    <a:lnL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55813"/>
                  </a:ext>
                </a:extLst>
              </a:tr>
              <a:tr h="785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1800" b="1" kern="1200" dirty="0">
                          <a:solidFill>
                            <a:srgbClr val="51559C"/>
                          </a:solidFill>
                          <a:latin typeface="+mn-lt"/>
                          <a:ea typeface="+mn-ea"/>
                          <a:cs typeface="+mn-cs"/>
                        </a:rPr>
                        <a:t>e/pi0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9F6">
                        <a:alpha val="5529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1" u="sng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latin typeface="Calibri" panose="020F0502020204030204"/>
                          <a:ea typeface="+mn-ea"/>
                          <a:cs typeface="+mn-cs"/>
                        </a:rPr>
                        <a:t>99% </a:t>
                      </a:r>
                      <a:r>
                        <a:rPr lang="en-US" sz="1600" b="1" u="sng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electron efficiency </a:t>
                      </a:r>
                      <a:r>
                        <a:rPr lang="en-US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at 25% pi0 </a:t>
                      </a:r>
                      <a:r>
                        <a:rPr lang="en-US" sz="16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bg</a:t>
                      </a:r>
                      <a:r>
                        <a:rPr lang="en-US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acceptance</a:t>
                      </a:r>
                      <a:endParaRPr 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94% </a:t>
                      </a: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efficiency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25% pi0 </a:t>
                      </a:r>
                      <a:r>
                        <a:rPr lang="en-US" altLang="en-US" sz="16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bg</a:t>
                      </a:r>
                      <a:r>
                        <a:rPr lang="en-US" alt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acceptance</a:t>
                      </a:r>
                    </a:p>
                  </a:txBody>
                  <a:tcPr>
                    <a:lnL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960763"/>
                  </a:ext>
                </a:extLst>
              </a:tr>
              <a:tr h="1037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1800" b="1" kern="1200" dirty="0">
                          <a:solidFill>
                            <a:srgbClr val="51559C"/>
                          </a:solidFill>
                          <a:latin typeface="+mn-lt"/>
                          <a:ea typeface="+mn-ea"/>
                          <a:cs typeface="+mn-cs"/>
                        </a:rPr>
                        <a:t>Energy reconstruction for e &amp; mu (1D)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9F6">
                        <a:alpha val="5529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eaLnBrk="1"/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: </a:t>
                      </a:r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5.5</a:t>
                      </a:r>
                      <a:r>
                        <a:rPr lang="en-US" altLang="en-US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%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resolution </a:t>
                      </a:r>
                      <a:r>
                        <a:rPr lang="en-US" altLang="en-US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500 MeV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, energy bias at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44E"/>
                          </a:highlight>
                          <a:sym typeface="Helvetica Neue"/>
                        </a:rPr>
                        <a:t>~1.5%</a:t>
                      </a:r>
                    </a:p>
                    <a:p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Muon :</a:t>
                      </a:r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</a:t>
                      </a:r>
                      <a:r>
                        <a:rPr lang="en-US" altLang="en-US" sz="1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2.5</a:t>
                      </a:r>
                      <a:r>
                        <a:rPr lang="en-US" altLang="en-US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%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resolution </a:t>
                      </a:r>
                      <a:r>
                        <a:rPr lang="en-US" altLang="en-US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500 MeV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, energy bias at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44E"/>
                          </a:highlight>
                          <a:sym typeface="Helvetica Neue"/>
                        </a:rPr>
                        <a:t>~0.5%</a:t>
                      </a: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eaLnBrk="1">
                        <a:buFont typeface="Arial" panose="020B0604020202020204" pitchFamily="34" charset="0"/>
                        <a:buNone/>
                      </a:pP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:</a:t>
                      </a:r>
                      <a:r>
                        <a:rPr lang="en-US" altLang="en-US" sz="1800" b="1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 7%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resolution </a:t>
                      </a:r>
                      <a:r>
                        <a:rPr lang="en-US" altLang="en-US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500 MeV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, energy bias at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44E"/>
                          </a:highlight>
                          <a:sym typeface="Helvetica Neue"/>
                        </a:rPr>
                        <a:t>~0%</a:t>
                      </a:r>
                      <a:endParaRPr lang="en-US" altLang="en-US" sz="1600" b="0" dirty="0">
                        <a:solidFill>
                          <a:schemeClr val="bg2">
                            <a:lumMod val="25000"/>
                          </a:schemeClr>
                        </a:solidFill>
                        <a:sym typeface="Helvetica Neue"/>
                      </a:endParaRPr>
                    </a:p>
                    <a:p>
                      <a:pPr marL="0" indent="0" algn="l" eaLnBrk="1">
                        <a:buFont typeface="Arial" panose="020B0604020202020204" pitchFamily="34" charset="0"/>
                        <a:buNone/>
                      </a:pP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Muon : </a:t>
                      </a:r>
                      <a:r>
                        <a:rPr lang="en-US" altLang="en-US" sz="1800" b="1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000"/>
                          </a:highlight>
                          <a:sym typeface="Helvetica Neue"/>
                        </a:rPr>
                        <a:t>6%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resolution </a:t>
                      </a:r>
                      <a:r>
                        <a:rPr lang="en-US" altLang="en-US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at 500 MeV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, energy bias at </a:t>
                      </a:r>
                      <a:r>
                        <a:rPr lang="en-US" altLang="en-US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44E"/>
                          </a:highlight>
                          <a:sym typeface="Helvetica Neue"/>
                        </a:rPr>
                        <a:t>~0%</a:t>
                      </a:r>
                      <a:endParaRPr lang="en-US" altLang="en-US" sz="1600" b="0" dirty="0">
                        <a:solidFill>
                          <a:schemeClr val="bg2">
                            <a:lumMod val="25000"/>
                          </a:schemeClr>
                        </a:solidFill>
                        <a:sym typeface="Helvetica Neue"/>
                      </a:endParaRPr>
                    </a:p>
                  </a:txBody>
                  <a:tcPr>
                    <a:lnL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27131"/>
                  </a:ext>
                </a:extLst>
              </a:tr>
              <a:tr h="757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1800" b="1" kern="1200" dirty="0">
                          <a:solidFill>
                            <a:srgbClr val="51559C"/>
                          </a:solidFill>
                          <a:latin typeface="+mn-lt"/>
                          <a:ea typeface="+mn-ea"/>
                          <a:cs typeface="+mn-cs"/>
                        </a:rPr>
                        <a:t>Vertex reconstruction for e &amp; mu (3D)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9F6">
                        <a:alpha val="5529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eaLnBrk="1"/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</a:t>
                      </a: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C44E"/>
                          </a:highlight>
                          <a:sym typeface="Helvetica Neue"/>
                        </a:rPr>
                        <a:t>: 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libri" panose="020F0502020204030204"/>
                          <a:ea typeface="+mn-ea"/>
                          <a:cs typeface="+mn-cs"/>
                          <a:sym typeface="Helvetica Neue"/>
                        </a:rPr>
                        <a:t>203 cm</a:t>
                      </a:r>
                    </a:p>
                    <a:p>
                      <a:pPr algn="l" eaLnBrk="1"/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Muon:</a:t>
                      </a:r>
                      <a:r>
                        <a:rPr lang="en-US" altLang="en-US" sz="1600" b="1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  </a:t>
                      </a:r>
                      <a:r>
                        <a:rPr lang="en-US" altLang="en-US" sz="1600" b="0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None</a:t>
                      </a:r>
                      <a:endParaRPr lang="en-US" altLang="en-US" sz="1600" b="0" dirty="0">
                        <a:solidFill>
                          <a:schemeClr val="bg2">
                            <a:lumMod val="25000"/>
                          </a:schemeClr>
                        </a:solidFill>
                        <a:highlight>
                          <a:srgbClr val="FFC44E"/>
                        </a:highlight>
                        <a:sym typeface="Helvetica Neue"/>
                      </a:endParaRPr>
                    </a:p>
                  </a:txBody>
                  <a:tcPr>
                    <a:lnL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eaLnBrk="1">
                        <a:buFont typeface="Arial" panose="020B0604020202020204" pitchFamily="34" charset="0"/>
                        <a:buNone/>
                      </a:pP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Electron :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libri" panose="020F0502020204030204"/>
                          <a:ea typeface="+mn-ea"/>
                          <a:cs typeface="+mn-cs"/>
                        </a:rPr>
                        <a:t>22 cm </a:t>
                      </a:r>
                      <a:endParaRPr lang="en-US" altLang="en-US" sz="1800" kern="1200" dirty="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libri" panose="020F0502020204030204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0" indent="0" algn="l" eaLnBrk="1">
                        <a:buFont typeface="Arial" panose="020B0604020202020204" pitchFamily="34" charset="0"/>
                        <a:buNone/>
                      </a:pPr>
                      <a:r>
                        <a:rPr lang="en-US" altLang="en-US" sz="16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sym typeface="Helvetica Neue"/>
                        </a:rPr>
                        <a:t>Muon : </a:t>
                      </a:r>
                      <a:r>
                        <a:rPr lang="fr-FR" sz="1800" dirty="0">
                          <a:highlight>
                            <a:srgbClr val="FFC000"/>
                          </a:highlight>
                        </a:rPr>
                        <a:t>28 cm</a:t>
                      </a:r>
                      <a:endParaRPr lang="fr-FR" sz="1600" dirty="0"/>
                    </a:p>
                  </a:txBody>
                  <a:tcPr>
                    <a:lnL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6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033988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B34EB692-445B-5EE8-395B-3C0517615318}"/>
              </a:ext>
            </a:extLst>
          </p:cNvPr>
          <p:cNvSpPr txBox="1"/>
          <p:nvPr/>
        </p:nvSpPr>
        <p:spPr>
          <a:xfrm>
            <a:off x="11939954" y="8176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Freeform: Shape 6">
            <a:extLst>
              <a:ext uri="{FF2B5EF4-FFF2-40B4-BE49-F238E27FC236}">
                <a16:creationId xmlns:a16="http://schemas.microsoft.com/office/drawing/2014/main" id="{D5D82F7A-2FD5-C4FE-4A0A-F2D84C4D39ED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28BEB6C4-EBCB-ECA3-5901-8838C6DE5EDE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9" name="TextBox 94">
            <a:extLst>
              <a:ext uri="{FF2B5EF4-FFF2-40B4-BE49-F238E27FC236}">
                <a16:creationId xmlns:a16="http://schemas.microsoft.com/office/drawing/2014/main" id="{530C1051-CB98-151C-BD4E-B47BAC774530}"/>
              </a:ext>
            </a:extLst>
          </p:cNvPr>
          <p:cNvSpPr txBox="1"/>
          <p:nvPr/>
        </p:nvSpPr>
        <p:spPr>
          <a:xfrm>
            <a:off x="1298516" y="107684"/>
            <a:ext cx="10893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Performance comparation: GRANT vs existing software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AF3559-712F-3CEA-AD4C-92A0E50B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CAD4-2E7F-4346-A153-717839940E06}" type="slidenum">
              <a:rPr lang="en-US" smtClean="0"/>
              <a:t>26</a:t>
            </a:fld>
            <a:endParaRPr lang="en-US"/>
          </a:p>
        </p:txBody>
      </p:sp>
      <p:sp>
        <p:nvSpPr>
          <p:cNvPr id="7" name="ZoneTexte 2">
            <a:extLst>
              <a:ext uri="{FF2B5EF4-FFF2-40B4-BE49-F238E27FC236}">
                <a16:creationId xmlns:a16="http://schemas.microsoft.com/office/drawing/2014/main" id="{034F0509-DA2A-4232-E6CB-02E078BEDCB9}"/>
              </a:ext>
            </a:extLst>
          </p:cNvPr>
          <p:cNvSpPr txBox="1"/>
          <p:nvPr/>
        </p:nvSpPr>
        <p:spPr>
          <a:xfrm>
            <a:off x="4567210" y="5251868"/>
            <a:ext cx="305758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/>
            <a:r>
              <a:rPr lang="en-US" altLang="en-US" b="1" dirty="0">
                <a:solidFill>
                  <a:schemeClr val="bg1"/>
                </a:solidFill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0.1 s per event (GNN)</a:t>
            </a:r>
          </a:p>
          <a:p>
            <a:pPr algn="ctr" eaLnBrk="1"/>
            <a:r>
              <a:rPr lang="en-US" altLang="en-US" b="1" dirty="0">
                <a:solidFill>
                  <a:schemeClr val="bg1"/>
                </a:solidFill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1min30 (Existing software)</a:t>
            </a:r>
          </a:p>
        </p:txBody>
      </p:sp>
    </p:spTree>
    <p:extLst>
      <p:ext uri="{BB962C8B-B14F-4D97-AF65-F5344CB8AC3E}">
        <p14:creationId xmlns:p14="http://schemas.microsoft.com/office/powerpoint/2010/main" val="3400686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10238-E8A9-8DB5-E4A8-FB0BCD5F9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3">
            <a:extLst>
              <a:ext uri="{FF2B5EF4-FFF2-40B4-BE49-F238E27FC236}">
                <a16:creationId xmlns:a16="http://schemas.microsoft.com/office/drawing/2014/main" id="{58DCAC0A-401B-0F67-81BF-C74C413A09D6}"/>
              </a:ext>
            </a:extLst>
          </p:cNvPr>
          <p:cNvSpPr/>
          <p:nvPr/>
        </p:nvSpPr>
        <p:spPr>
          <a:xfrm>
            <a:off x="-1443790" y="-3575824"/>
            <a:ext cx="15079579" cy="14647622"/>
          </a:xfrm>
          <a:prstGeom prst="ellipse">
            <a:avLst/>
          </a:pr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102">
            <a:extLst>
              <a:ext uri="{FF2B5EF4-FFF2-40B4-BE49-F238E27FC236}">
                <a16:creationId xmlns:a16="http://schemas.microsoft.com/office/drawing/2014/main" id="{6B6FFE62-0F42-87F4-7A76-F8F47F9359EC}"/>
              </a:ext>
            </a:extLst>
          </p:cNvPr>
          <p:cNvSpPr txBox="1"/>
          <p:nvPr/>
        </p:nvSpPr>
        <p:spPr>
          <a:xfrm>
            <a:off x="6096000" y="0"/>
            <a:ext cx="6176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Conclusion.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3" name="TextBox 94">
            <a:extLst>
              <a:ext uri="{FF2B5EF4-FFF2-40B4-BE49-F238E27FC236}">
                <a16:creationId xmlns:a16="http://schemas.microsoft.com/office/drawing/2014/main" id="{28D8730E-EE3A-851A-BCE8-498F2738ABE9}"/>
              </a:ext>
            </a:extLst>
          </p:cNvPr>
          <p:cNvSpPr txBox="1"/>
          <p:nvPr/>
        </p:nvSpPr>
        <p:spPr>
          <a:xfrm>
            <a:off x="527852" y="1762828"/>
            <a:ext cx="111362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Hyper-</a:t>
            </a:r>
            <a:r>
              <a:rPr lang="en-US" sz="2800" b="1" dirty="0" err="1">
                <a:solidFill>
                  <a:prstClr val="white"/>
                </a:solidFill>
                <a:latin typeface="Avenir Next LT Pro" panose="020B0504020202020204" pitchFamily="34" charset="0"/>
              </a:rPr>
              <a:t>Kamiokande</a:t>
            </a: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 is the next-generation neutrino detector, designed with </a:t>
            </a:r>
            <a:r>
              <a:rPr lang="en-US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unparalleled precision</a:t>
            </a: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To fully exploit its potential, we need to </a:t>
            </a:r>
            <a:r>
              <a:rPr lang="en-US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push our reconstruction techniques</a:t>
            </a: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 to the next level.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That’s why we’re relying on </a:t>
            </a:r>
            <a:r>
              <a:rPr lang="en-US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machine learning, </a:t>
            </a: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which is proving to be a powerful tool for enhancing precision and unlocking HK’s </a:t>
            </a:r>
            <a:r>
              <a:rPr lang="en-US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full potential for groundbreaking discoveries in neutrino physics</a:t>
            </a: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275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B327E-051E-0C64-F22A-B8E8A9D04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3">
            <a:extLst>
              <a:ext uri="{FF2B5EF4-FFF2-40B4-BE49-F238E27FC236}">
                <a16:creationId xmlns:a16="http://schemas.microsoft.com/office/drawing/2014/main" id="{4F3F1059-DF64-9E1B-8B9C-661408B8EEB2}"/>
              </a:ext>
            </a:extLst>
          </p:cNvPr>
          <p:cNvSpPr/>
          <p:nvPr/>
        </p:nvSpPr>
        <p:spPr>
          <a:xfrm>
            <a:off x="-1443790" y="-3575824"/>
            <a:ext cx="15079579" cy="14647622"/>
          </a:xfrm>
          <a:prstGeom prst="ellipse">
            <a:avLst/>
          </a:pr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102">
            <a:extLst>
              <a:ext uri="{FF2B5EF4-FFF2-40B4-BE49-F238E27FC236}">
                <a16:creationId xmlns:a16="http://schemas.microsoft.com/office/drawing/2014/main" id="{9EE05B4C-EE4F-650C-3E8E-4C821A09A7C3}"/>
              </a:ext>
            </a:extLst>
          </p:cNvPr>
          <p:cNvSpPr txBox="1"/>
          <p:nvPr/>
        </p:nvSpPr>
        <p:spPr>
          <a:xfrm>
            <a:off x="6096000" y="0"/>
            <a:ext cx="6176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Conclusion.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3" name="TextBox 94">
            <a:extLst>
              <a:ext uri="{FF2B5EF4-FFF2-40B4-BE49-F238E27FC236}">
                <a16:creationId xmlns:a16="http://schemas.microsoft.com/office/drawing/2014/main" id="{A042A4CD-E311-E590-8D75-C157C2FDF101}"/>
              </a:ext>
            </a:extLst>
          </p:cNvPr>
          <p:cNvSpPr txBox="1"/>
          <p:nvPr/>
        </p:nvSpPr>
        <p:spPr>
          <a:xfrm>
            <a:off x="527852" y="1762828"/>
            <a:ext cx="111362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Hyper-</a:t>
            </a:r>
            <a:r>
              <a:rPr lang="en-US" sz="2800" b="1" dirty="0" err="1">
                <a:solidFill>
                  <a:prstClr val="white"/>
                </a:solidFill>
                <a:latin typeface="Avenir Next LT Pro" panose="020B0504020202020204" pitchFamily="34" charset="0"/>
              </a:rPr>
              <a:t>Kamiokande</a:t>
            </a: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 is the next-generation neutrino detector, designed with </a:t>
            </a:r>
            <a:r>
              <a:rPr lang="en-US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unparalleled precision</a:t>
            </a: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To fully exploit its potential, we need to </a:t>
            </a:r>
            <a:r>
              <a:rPr lang="en-US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push our reconstruction techniques</a:t>
            </a: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 to the next level.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That’s why we’re relying on </a:t>
            </a:r>
            <a:r>
              <a:rPr lang="en-US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machine learning, </a:t>
            </a: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which is proving to be a powerful tool for enhancing precision and unlocking HK’s </a:t>
            </a:r>
            <a:r>
              <a:rPr lang="en-US" sz="28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full potential for groundbreaking discoveries in neutrino physics</a:t>
            </a:r>
            <a:r>
              <a:rPr lang="en-US" sz="2800" dirty="0">
                <a:solidFill>
                  <a:prstClr val="white"/>
                </a:solidFill>
                <a:latin typeface="Avenir Next LT Pro" panose="020B05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82A42-172B-493B-FEC0-267C3A1ACDB0}"/>
              </a:ext>
            </a:extLst>
          </p:cNvPr>
          <p:cNvSpPr/>
          <p:nvPr/>
        </p:nvSpPr>
        <p:spPr>
          <a:xfrm>
            <a:off x="-1023487" y="-1175657"/>
            <a:ext cx="14269223" cy="920176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80">
            <a:extLst>
              <a:ext uri="{FF2B5EF4-FFF2-40B4-BE49-F238E27FC236}">
                <a16:creationId xmlns:a16="http://schemas.microsoft.com/office/drawing/2014/main" id="{2064F14B-A150-C7F6-1963-CD97563959A2}"/>
              </a:ext>
            </a:extLst>
          </p:cNvPr>
          <p:cNvSpPr/>
          <p:nvPr/>
        </p:nvSpPr>
        <p:spPr>
          <a:xfrm>
            <a:off x="3770678" y="3007284"/>
            <a:ext cx="4650641" cy="1481405"/>
          </a:xfrm>
          <a:prstGeom prst="roundRect">
            <a:avLst>
              <a:gd name="adj" fmla="val 7941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venir Next LT Pro Demi" panose="020B0704020202020204" pitchFamily="34" charset="0"/>
              </a:rPr>
              <a:t>Thank you for your attention !! </a:t>
            </a:r>
            <a:r>
              <a:rPr lang="en-US" sz="4000" b="1" dirty="0">
                <a:solidFill>
                  <a:srgbClr val="FFC000"/>
                </a:solidFill>
                <a:latin typeface="Avenir Next LT Pro Demi" panose="020B0704020202020204" pitchFamily="34" charset="0"/>
                <a:sym typeface="Wingdings" pitchFamily="2" charset="2"/>
              </a:rPr>
              <a:t></a:t>
            </a:r>
            <a:endParaRPr lang="en-US" sz="4000" b="1" dirty="0">
              <a:solidFill>
                <a:srgbClr val="FFC000"/>
              </a:solidFill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85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ED98F-E893-6F45-008D-C7076524E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80A736E-BFFE-EF89-49F2-ED564022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3</a:t>
            </a:fld>
            <a:endParaRPr lang="en-US"/>
          </a:p>
        </p:txBody>
      </p:sp>
      <p:pic>
        <p:nvPicPr>
          <p:cNvPr id="2" name="Image 26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4F861E1D-29CE-CDA9-B6EC-92DBE5CE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" y="953589"/>
            <a:ext cx="11631168" cy="5727404"/>
          </a:xfrm>
          <a:prstGeom prst="rect">
            <a:avLst/>
          </a:prstGeom>
        </p:spPr>
      </p:pic>
      <p:sp>
        <p:nvSpPr>
          <p:cNvPr id="4" name="Freeform: Shape 6">
            <a:extLst>
              <a:ext uri="{FF2B5EF4-FFF2-40B4-BE49-F238E27FC236}">
                <a16:creationId xmlns:a16="http://schemas.microsoft.com/office/drawing/2014/main" id="{C7390686-AFC2-4F05-DFF2-9320D5AFA70A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E1D96405-156A-C562-1AE0-8D0A65B5A1C4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7" name="TextBox 94">
            <a:extLst>
              <a:ext uri="{FF2B5EF4-FFF2-40B4-BE49-F238E27FC236}">
                <a16:creationId xmlns:a16="http://schemas.microsoft.com/office/drawing/2014/main" id="{A94BA928-CD1F-820B-D65A-85738C6417A4}"/>
              </a:ext>
            </a:extLst>
          </p:cNvPr>
          <p:cNvSpPr txBox="1"/>
          <p:nvPr/>
        </p:nvSpPr>
        <p:spPr>
          <a:xfrm>
            <a:off x="1298516" y="107684"/>
            <a:ext cx="7353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How does the detection work in HK</a:t>
            </a:r>
            <a:endParaRPr lang="en-MY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Heavy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D7FE7-A319-4167-9CA5-F4B47C9AF674}"/>
              </a:ext>
            </a:extLst>
          </p:cNvPr>
          <p:cNvSpPr/>
          <p:nvPr/>
        </p:nvSpPr>
        <p:spPr>
          <a:xfrm>
            <a:off x="-511743" y="697121"/>
            <a:ext cx="13215486" cy="7363326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2">
            <a:extLst>
              <a:ext uri="{FF2B5EF4-FFF2-40B4-BE49-F238E27FC236}">
                <a16:creationId xmlns:a16="http://schemas.microsoft.com/office/drawing/2014/main" id="{4FD72164-F24E-E888-9D0E-42880BEBCCD2}"/>
              </a:ext>
            </a:extLst>
          </p:cNvPr>
          <p:cNvGrpSpPr/>
          <p:nvPr/>
        </p:nvGrpSpPr>
        <p:grpSpPr>
          <a:xfrm>
            <a:off x="3457641" y="2693140"/>
            <a:ext cx="5070230" cy="3755678"/>
            <a:chOff x="4334120" y="2948221"/>
            <a:chExt cx="5305273" cy="3446735"/>
          </a:xfrm>
        </p:grpSpPr>
        <p:sp>
          <p:nvSpPr>
            <p:cNvPr id="9" name="Rectangle: Rounded Corners 51">
              <a:extLst>
                <a:ext uri="{FF2B5EF4-FFF2-40B4-BE49-F238E27FC236}">
                  <a16:creationId xmlns:a16="http://schemas.microsoft.com/office/drawing/2014/main" id="{25B6CD3D-558B-4C04-07D9-D0C5862E1ADB}"/>
                </a:ext>
              </a:extLst>
            </p:cNvPr>
            <p:cNvSpPr/>
            <p:nvPr/>
          </p:nvSpPr>
          <p:spPr>
            <a:xfrm>
              <a:off x="4531178" y="3061255"/>
              <a:ext cx="5108215" cy="3333701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0" name="Rectangle: Rounded Corners 80">
              <a:extLst>
                <a:ext uri="{FF2B5EF4-FFF2-40B4-BE49-F238E27FC236}">
                  <a16:creationId xmlns:a16="http://schemas.microsoft.com/office/drawing/2014/main" id="{FC496A1A-8753-72E1-D3BC-B8FA436BB6A7}"/>
                </a:ext>
              </a:extLst>
            </p:cNvPr>
            <p:cNvSpPr/>
            <p:nvPr/>
          </p:nvSpPr>
          <p:spPr>
            <a:xfrm>
              <a:off x="4334120" y="2948221"/>
              <a:ext cx="5108219" cy="3333701"/>
            </a:xfrm>
            <a:prstGeom prst="roundRect">
              <a:avLst>
                <a:gd name="adj" fmla="val 7941"/>
              </a:avLst>
            </a:prstGeom>
            <a:solidFill>
              <a:srgbClr val="FFE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sp>
        <p:nvSpPr>
          <p:cNvPr id="11" name="TextBox 94">
            <a:extLst>
              <a:ext uri="{FF2B5EF4-FFF2-40B4-BE49-F238E27FC236}">
                <a16:creationId xmlns:a16="http://schemas.microsoft.com/office/drawing/2014/main" id="{BFD6B9A9-13B6-1ADF-9033-EBE2BD0BD47B}"/>
              </a:ext>
            </a:extLst>
          </p:cNvPr>
          <p:cNvSpPr txBox="1"/>
          <p:nvPr/>
        </p:nvSpPr>
        <p:spPr>
          <a:xfrm>
            <a:off x="2767652" y="982364"/>
            <a:ext cx="54727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MY" sz="5400" b="1" dirty="0">
                <a:solidFill>
                  <a:srgbClr val="5981B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Parameters to reconstruct</a:t>
            </a:r>
            <a:endParaRPr lang="en-MY" sz="6600" b="1" dirty="0">
              <a:solidFill>
                <a:srgbClr val="5981B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" panose="020B0504020202020204" pitchFamily="34" charset="0"/>
            </a:endParaRPr>
          </a:p>
        </p:txBody>
      </p:sp>
      <p:grpSp>
        <p:nvGrpSpPr>
          <p:cNvPr id="12" name="Group 52">
            <a:extLst>
              <a:ext uri="{FF2B5EF4-FFF2-40B4-BE49-F238E27FC236}">
                <a16:creationId xmlns:a16="http://schemas.microsoft.com/office/drawing/2014/main" id="{CCAB191B-EEDC-9185-A981-A251DC402A09}"/>
              </a:ext>
            </a:extLst>
          </p:cNvPr>
          <p:cNvGrpSpPr/>
          <p:nvPr/>
        </p:nvGrpSpPr>
        <p:grpSpPr>
          <a:xfrm>
            <a:off x="3457641" y="2693140"/>
            <a:ext cx="5070230" cy="3755678"/>
            <a:chOff x="4334120" y="2948221"/>
            <a:chExt cx="5305273" cy="3446735"/>
          </a:xfrm>
        </p:grpSpPr>
        <p:sp>
          <p:nvSpPr>
            <p:cNvPr id="13" name="Rectangle: Rounded Corners 51">
              <a:extLst>
                <a:ext uri="{FF2B5EF4-FFF2-40B4-BE49-F238E27FC236}">
                  <a16:creationId xmlns:a16="http://schemas.microsoft.com/office/drawing/2014/main" id="{402F6B95-CEE9-C1C2-0F0E-C527615E9640}"/>
                </a:ext>
              </a:extLst>
            </p:cNvPr>
            <p:cNvSpPr/>
            <p:nvPr/>
          </p:nvSpPr>
          <p:spPr>
            <a:xfrm>
              <a:off x="4531178" y="3061255"/>
              <a:ext cx="5108215" cy="3333701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4" name="Rectangle: Rounded Corners 80">
              <a:extLst>
                <a:ext uri="{FF2B5EF4-FFF2-40B4-BE49-F238E27FC236}">
                  <a16:creationId xmlns:a16="http://schemas.microsoft.com/office/drawing/2014/main" id="{DA1F9FA9-9AC0-35F2-DCB6-3ACB04F3302E}"/>
                </a:ext>
              </a:extLst>
            </p:cNvPr>
            <p:cNvSpPr/>
            <p:nvPr/>
          </p:nvSpPr>
          <p:spPr>
            <a:xfrm>
              <a:off x="4334120" y="2948221"/>
              <a:ext cx="5108219" cy="3333701"/>
            </a:xfrm>
            <a:prstGeom prst="roundRect">
              <a:avLst>
                <a:gd name="adj" fmla="val 7941"/>
              </a:avLst>
            </a:prstGeom>
            <a:solidFill>
              <a:srgbClr val="FFE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sp>
        <p:nvSpPr>
          <p:cNvPr id="15" name="ZoneTexte 57">
            <a:extLst>
              <a:ext uri="{FF2B5EF4-FFF2-40B4-BE49-F238E27FC236}">
                <a16:creationId xmlns:a16="http://schemas.microsoft.com/office/drawing/2014/main" id="{9E52B191-640B-43E3-A742-B7F915AD0AED}"/>
              </a:ext>
            </a:extLst>
          </p:cNvPr>
          <p:cNvSpPr txBox="1"/>
          <p:nvPr/>
        </p:nvSpPr>
        <p:spPr>
          <a:xfrm>
            <a:off x="4338986" y="3770641"/>
            <a:ext cx="29225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E5C"/>
                </a:solidFill>
                <a:latin typeface="Avenir Next" panose="020B0503020202020204" pitchFamily="34" charset="0"/>
              </a:rPr>
              <a:t>Direction</a:t>
            </a:r>
          </a:p>
        </p:txBody>
      </p:sp>
      <p:sp>
        <p:nvSpPr>
          <p:cNvPr id="16" name="ZoneTexte 58">
            <a:extLst>
              <a:ext uri="{FF2B5EF4-FFF2-40B4-BE49-F238E27FC236}">
                <a16:creationId xmlns:a16="http://schemas.microsoft.com/office/drawing/2014/main" id="{D6C25F14-0C85-1FBB-1371-0F1FDC23F180}"/>
              </a:ext>
            </a:extLst>
          </p:cNvPr>
          <p:cNvSpPr txBox="1"/>
          <p:nvPr/>
        </p:nvSpPr>
        <p:spPr>
          <a:xfrm>
            <a:off x="4382650" y="4484758"/>
            <a:ext cx="42352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E5C"/>
                </a:solidFill>
                <a:latin typeface="Avenir Next" panose="020B0503020202020204" pitchFamily="34" charset="0"/>
              </a:rPr>
              <a:t>Energy</a:t>
            </a:r>
          </a:p>
        </p:txBody>
      </p:sp>
      <p:sp>
        <p:nvSpPr>
          <p:cNvPr id="17" name="ZoneTexte 59">
            <a:extLst>
              <a:ext uri="{FF2B5EF4-FFF2-40B4-BE49-F238E27FC236}">
                <a16:creationId xmlns:a16="http://schemas.microsoft.com/office/drawing/2014/main" id="{FD7B2144-63DD-BDF9-E4CE-4418201418CE}"/>
              </a:ext>
            </a:extLst>
          </p:cNvPr>
          <p:cNvSpPr txBox="1"/>
          <p:nvPr/>
        </p:nvSpPr>
        <p:spPr>
          <a:xfrm>
            <a:off x="4338986" y="3047789"/>
            <a:ext cx="39299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E5C"/>
                </a:solidFill>
                <a:latin typeface="Avenir Next" panose="020B0503020202020204" pitchFamily="34" charset="0"/>
              </a:rPr>
              <a:t>Flavor</a:t>
            </a:r>
          </a:p>
        </p:txBody>
      </p:sp>
      <p:sp>
        <p:nvSpPr>
          <p:cNvPr id="18" name="ZoneTexte 60">
            <a:extLst>
              <a:ext uri="{FF2B5EF4-FFF2-40B4-BE49-F238E27FC236}">
                <a16:creationId xmlns:a16="http://schemas.microsoft.com/office/drawing/2014/main" id="{86F59A77-9057-4DA7-54C3-53261BFA6E66}"/>
              </a:ext>
            </a:extLst>
          </p:cNvPr>
          <p:cNvSpPr txBox="1"/>
          <p:nvPr/>
        </p:nvSpPr>
        <p:spPr>
          <a:xfrm>
            <a:off x="4382650" y="5240390"/>
            <a:ext cx="3012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E5C"/>
                </a:solidFill>
                <a:latin typeface="Avenir Next" panose="020B0503020202020204" pitchFamily="34" charset="0"/>
              </a:rPr>
              <a:t>Vertex</a:t>
            </a:r>
          </a:p>
        </p:txBody>
      </p:sp>
    </p:spTree>
    <p:extLst>
      <p:ext uri="{BB962C8B-B14F-4D97-AF65-F5344CB8AC3E}">
        <p14:creationId xmlns:p14="http://schemas.microsoft.com/office/powerpoint/2010/main" val="3148465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09DC4-77FA-9BAC-91E8-B820FBB56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15F92A7-52DE-0FD5-AEA6-CA4108CB95AB}"/>
              </a:ext>
            </a:extLst>
          </p:cNvPr>
          <p:cNvSpPr/>
          <p:nvPr/>
        </p:nvSpPr>
        <p:spPr>
          <a:xfrm>
            <a:off x="270232" y="1075969"/>
            <a:ext cx="8381397" cy="5605023"/>
          </a:xfrm>
          <a:prstGeom prst="roundRect">
            <a:avLst/>
          </a:prstGeom>
          <a:solidFill>
            <a:srgbClr val="EBF4FF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4190BC5-9120-0197-B914-4ED2D9CE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4</a:t>
            </a:fld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8043708-EE85-2716-42C2-3D1874D07521}"/>
              </a:ext>
            </a:extLst>
          </p:cNvPr>
          <p:cNvSpPr/>
          <p:nvPr/>
        </p:nvSpPr>
        <p:spPr>
          <a:xfrm>
            <a:off x="270232" y="1216902"/>
            <a:ext cx="2768803" cy="432693"/>
          </a:xfrm>
          <a:custGeom>
            <a:avLst/>
            <a:gdLst/>
            <a:ahLst/>
            <a:cxnLst/>
            <a:rect l="l" t="t" r="r" b="b"/>
            <a:pathLst>
              <a:path w="578475" h="132928">
                <a:moveTo>
                  <a:pt x="0" y="0"/>
                </a:moveTo>
                <a:lnTo>
                  <a:pt x="578475" y="0"/>
                </a:lnTo>
                <a:lnTo>
                  <a:pt x="578475" y="132928"/>
                </a:lnTo>
                <a:lnTo>
                  <a:pt x="0" y="132928"/>
                </a:lnTo>
                <a:close/>
              </a:path>
            </a:pathLst>
          </a:custGeom>
          <a:solidFill>
            <a:srgbClr val="FFEDA5"/>
          </a:solidFill>
          <a:ln cap="sq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Neutrino oscillation</a:t>
            </a:r>
            <a:endParaRPr lang="en-US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396AC7-C68C-4071-CC46-B6EAFC429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3" t="15286" r="8939" b="68946"/>
          <a:stretch/>
        </p:blipFill>
        <p:spPr>
          <a:xfrm>
            <a:off x="339728" y="1825882"/>
            <a:ext cx="4287752" cy="7129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FB4066A-0B8B-EA23-0E5A-C86EA4BA9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8" t="30004" r="14155" b="51828"/>
          <a:stretch/>
        </p:blipFill>
        <p:spPr>
          <a:xfrm>
            <a:off x="4627480" y="1752423"/>
            <a:ext cx="3983120" cy="8215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417F03B-DFDF-532B-476B-A764654AF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441"/>
                    </a14:imgEffect>
                    <a14:imgEffect>
                      <a14:saturation sat="138000"/>
                    </a14:imgEffect>
                  </a14:imgLayer>
                </a14:imgProps>
              </a:ext>
            </a:extLst>
          </a:blip>
          <a:srcRect l="69732" t="8660" b="85236"/>
          <a:stretch/>
        </p:blipFill>
        <p:spPr>
          <a:xfrm>
            <a:off x="1884343" y="1685181"/>
            <a:ext cx="1666904" cy="276011"/>
          </a:xfrm>
          <a:prstGeom prst="rect">
            <a:avLst/>
          </a:prstGeom>
        </p:spPr>
      </p:pic>
      <p:grpSp>
        <p:nvGrpSpPr>
          <p:cNvPr id="23" name="Group 52">
            <a:extLst>
              <a:ext uri="{FF2B5EF4-FFF2-40B4-BE49-F238E27FC236}">
                <a16:creationId xmlns:a16="http://schemas.microsoft.com/office/drawing/2014/main" id="{DBF7CCC2-BA36-B6E1-2702-104703CBB6B2}"/>
              </a:ext>
            </a:extLst>
          </p:cNvPr>
          <p:cNvGrpSpPr/>
          <p:nvPr/>
        </p:nvGrpSpPr>
        <p:grpSpPr>
          <a:xfrm>
            <a:off x="9101138" y="3121118"/>
            <a:ext cx="2697924" cy="2279557"/>
            <a:chOff x="4334120" y="2948221"/>
            <a:chExt cx="5305273" cy="3446735"/>
          </a:xfrm>
        </p:grpSpPr>
        <p:sp>
          <p:nvSpPr>
            <p:cNvPr id="24" name="Rectangle: Rounded Corners 51">
              <a:extLst>
                <a:ext uri="{FF2B5EF4-FFF2-40B4-BE49-F238E27FC236}">
                  <a16:creationId xmlns:a16="http://schemas.microsoft.com/office/drawing/2014/main" id="{1E5480D8-E2F8-32CC-6525-E44F03CD11F9}"/>
                </a:ext>
              </a:extLst>
            </p:cNvPr>
            <p:cNvSpPr/>
            <p:nvPr/>
          </p:nvSpPr>
          <p:spPr>
            <a:xfrm>
              <a:off x="4531178" y="3061255"/>
              <a:ext cx="5108215" cy="3333701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5" name="Rectangle: Rounded Corners 80">
              <a:extLst>
                <a:ext uri="{FF2B5EF4-FFF2-40B4-BE49-F238E27FC236}">
                  <a16:creationId xmlns:a16="http://schemas.microsoft.com/office/drawing/2014/main" id="{D935A2B9-0440-B76C-7D33-1E8CB46D085C}"/>
                </a:ext>
              </a:extLst>
            </p:cNvPr>
            <p:cNvSpPr/>
            <p:nvPr/>
          </p:nvSpPr>
          <p:spPr>
            <a:xfrm>
              <a:off x="4334120" y="2948221"/>
              <a:ext cx="5108219" cy="3333701"/>
            </a:xfrm>
            <a:prstGeom prst="roundRect">
              <a:avLst>
                <a:gd name="adj" fmla="val 7941"/>
              </a:avLst>
            </a:prstGeom>
            <a:solidFill>
              <a:srgbClr val="FFE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7567EF5F-C57B-1E4B-E1E6-C41A7FFA2AC9}"/>
              </a:ext>
            </a:extLst>
          </p:cNvPr>
          <p:cNvSpPr txBox="1"/>
          <p:nvPr/>
        </p:nvSpPr>
        <p:spPr>
          <a:xfrm>
            <a:off x="9465672" y="3834533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Direction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733E6BD-BFB8-DA88-0312-D2B78293D540}"/>
              </a:ext>
            </a:extLst>
          </p:cNvPr>
          <p:cNvSpPr txBox="1"/>
          <p:nvPr/>
        </p:nvSpPr>
        <p:spPr>
          <a:xfrm>
            <a:off x="9465672" y="4229100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Energy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F8CBE61-5AD4-8148-2634-EDDC5CBFC01C}"/>
              </a:ext>
            </a:extLst>
          </p:cNvPr>
          <p:cNvSpPr txBox="1"/>
          <p:nvPr/>
        </p:nvSpPr>
        <p:spPr>
          <a:xfrm>
            <a:off x="9465672" y="3429911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Flavor (PID)</a:t>
            </a:r>
          </a:p>
        </p:txBody>
      </p:sp>
      <p:sp>
        <p:nvSpPr>
          <p:cNvPr id="33" name="TextBox 94">
            <a:extLst>
              <a:ext uri="{FF2B5EF4-FFF2-40B4-BE49-F238E27FC236}">
                <a16:creationId xmlns:a16="http://schemas.microsoft.com/office/drawing/2014/main" id="{8E892174-8355-4A95-F827-7B93B2CE560C}"/>
              </a:ext>
            </a:extLst>
          </p:cNvPr>
          <p:cNvSpPr txBox="1"/>
          <p:nvPr/>
        </p:nvSpPr>
        <p:spPr>
          <a:xfrm>
            <a:off x="8506099" y="2104672"/>
            <a:ext cx="33028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MY" sz="3200" b="1" dirty="0">
                <a:solidFill>
                  <a:srgbClr val="FFEDA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Parameters to reconstruct</a:t>
            </a:r>
            <a:endParaRPr lang="en-MY" sz="4000" b="1" dirty="0">
              <a:solidFill>
                <a:srgbClr val="FFEDA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9035C8-020E-B5B5-D9F8-A3114756709A}"/>
              </a:ext>
            </a:extLst>
          </p:cNvPr>
          <p:cNvSpPr txBox="1"/>
          <p:nvPr/>
        </p:nvSpPr>
        <p:spPr>
          <a:xfrm>
            <a:off x="8705494" y="1204244"/>
            <a:ext cx="1869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1B2CE"/>
                </a:solidFill>
                <a:latin typeface="Avenir Next" panose="020B0503020202020204" pitchFamily="34" charset="0"/>
              </a:rPr>
              <a:t>Two flavor approximation in vacuum </a:t>
            </a:r>
          </a:p>
        </p:txBody>
      </p:sp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C3A3C34F-22D9-9339-CCBF-92B5601299D5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669C6834-9585-7E1C-4BBB-FD9F4014D1B2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0" name="TextBox 94">
            <a:extLst>
              <a:ext uri="{FF2B5EF4-FFF2-40B4-BE49-F238E27FC236}">
                <a16:creationId xmlns:a16="http://schemas.microsoft.com/office/drawing/2014/main" id="{48063A88-1AD5-A3AB-7AA9-03A1587A57D2}"/>
              </a:ext>
            </a:extLst>
          </p:cNvPr>
          <p:cNvSpPr txBox="1"/>
          <p:nvPr/>
        </p:nvSpPr>
        <p:spPr>
          <a:xfrm>
            <a:off x="1298516" y="107684"/>
            <a:ext cx="7353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How does the detection work in HK</a:t>
            </a:r>
            <a:endParaRPr lang="en-MY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Heavy" panose="020B0503020202020204" pitchFamily="34" charset="0"/>
            </a:endParaRPr>
          </a:p>
        </p:txBody>
      </p:sp>
      <p:sp>
        <p:nvSpPr>
          <p:cNvPr id="22" name="TextBox 94">
            <a:extLst>
              <a:ext uri="{FF2B5EF4-FFF2-40B4-BE49-F238E27FC236}">
                <a16:creationId xmlns:a16="http://schemas.microsoft.com/office/drawing/2014/main" id="{A89FA25B-F810-EB80-1814-062102C5F27F}"/>
              </a:ext>
            </a:extLst>
          </p:cNvPr>
          <p:cNvSpPr txBox="1"/>
          <p:nvPr/>
        </p:nvSpPr>
        <p:spPr>
          <a:xfrm>
            <a:off x="6833704" y="719743"/>
            <a:ext cx="4520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000" b="1" dirty="0">
                <a:solidFill>
                  <a:srgbClr val="51559C"/>
                </a:solidFill>
                <a:latin typeface="Avenir Next LT Pro" panose="020B0504020202020204" pitchFamily="34" charset="0"/>
              </a:rPr>
              <a:t>b) Event reconstruction key points </a:t>
            </a:r>
            <a:endParaRPr lang="en-MY" sz="2400" b="1" dirty="0">
              <a:solidFill>
                <a:srgbClr val="51559C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TextBox 94">
            <a:extLst>
              <a:ext uri="{FF2B5EF4-FFF2-40B4-BE49-F238E27FC236}">
                <a16:creationId xmlns:a16="http://schemas.microsoft.com/office/drawing/2014/main" id="{119D9D74-393B-4583-94AA-A1B48E00038D}"/>
              </a:ext>
            </a:extLst>
          </p:cNvPr>
          <p:cNvSpPr txBox="1"/>
          <p:nvPr/>
        </p:nvSpPr>
        <p:spPr>
          <a:xfrm>
            <a:off x="1418522" y="719743"/>
            <a:ext cx="393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000" b="1" dirty="0">
                <a:solidFill>
                  <a:srgbClr val="51559C"/>
                </a:solidFill>
                <a:latin typeface="Avenir Next LT Pro" panose="020B0504020202020204" pitchFamily="34" charset="0"/>
              </a:rPr>
              <a:t>a) Principle of event detection</a:t>
            </a:r>
            <a:endParaRPr lang="en-MY" sz="2400" b="1" dirty="0">
              <a:solidFill>
                <a:srgbClr val="51559C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D3A1A29C-BEEC-B18D-3BC6-2AB4E17C06BD}"/>
              </a:ext>
            </a:extLst>
          </p:cNvPr>
          <p:cNvSpPr/>
          <p:nvPr/>
        </p:nvSpPr>
        <p:spPr>
          <a:xfrm>
            <a:off x="6833703" y="705045"/>
            <a:ext cx="4338602" cy="443952"/>
          </a:xfrm>
          <a:prstGeom prst="roundRect">
            <a:avLst/>
          </a:prstGeom>
          <a:solidFill>
            <a:srgbClr val="C3BAE1">
              <a:alpha val="49804"/>
            </a:srgbClr>
          </a:solidFill>
          <a:ln w="38100">
            <a:solidFill>
              <a:srgbClr val="7E6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5981B7"/>
                </a:solidFill>
              </a:ln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C53731-2E23-FEFF-9041-9DA91355B073}"/>
              </a:ext>
            </a:extLst>
          </p:cNvPr>
          <p:cNvSpPr/>
          <p:nvPr/>
        </p:nvSpPr>
        <p:spPr>
          <a:xfrm>
            <a:off x="217853" y="1758784"/>
            <a:ext cx="1399480" cy="821532"/>
          </a:xfrm>
          <a:prstGeom prst="rect">
            <a:avLst/>
          </a:prstGeom>
          <a:solidFill>
            <a:schemeClr val="accent2">
              <a:lumMod val="40000"/>
              <a:lumOff val="60000"/>
              <a:alpha val="462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" name="Connecteur droit avec flèche 12">
            <a:extLst>
              <a:ext uri="{FF2B5EF4-FFF2-40B4-BE49-F238E27FC236}">
                <a16:creationId xmlns:a16="http://schemas.microsoft.com/office/drawing/2014/main" id="{816B6232-DE31-F0A8-2619-DC84AB920B62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617333" y="2420471"/>
            <a:ext cx="7848339" cy="1194106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31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2F40D3-0FA8-F486-C5F3-99FBBD0E0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0CEBC35D-A03E-49FF-AE0D-35011A9B28C6}"/>
              </a:ext>
            </a:extLst>
          </p:cNvPr>
          <p:cNvSpPr/>
          <p:nvPr/>
        </p:nvSpPr>
        <p:spPr>
          <a:xfrm>
            <a:off x="270232" y="1075969"/>
            <a:ext cx="8381397" cy="5605023"/>
          </a:xfrm>
          <a:prstGeom prst="roundRect">
            <a:avLst/>
          </a:prstGeom>
          <a:solidFill>
            <a:srgbClr val="EBF4FF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B7CB8C-8B9B-FCE6-0B0A-66AD8B2A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5</a:t>
            </a:fld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FEB403-AD9E-2AA6-FC37-FE514867C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3" t="15286" r="8939" b="68946"/>
          <a:stretch/>
        </p:blipFill>
        <p:spPr>
          <a:xfrm>
            <a:off x="339728" y="1825882"/>
            <a:ext cx="4287752" cy="7129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776A7E-AA8F-1D1F-0FB2-FCC5F76F0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8" t="30004" r="14155" b="51828"/>
          <a:stretch/>
        </p:blipFill>
        <p:spPr>
          <a:xfrm>
            <a:off x="4627480" y="1752423"/>
            <a:ext cx="3983120" cy="8215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81A6131-D22F-97FD-0223-4597B3491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441"/>
                    </a14:imgEffect>
                    <a14:imgEffect>
                      <a14:saturation sat="138000"/>
                    </a14:imgEffect>
                  </a14:imgLayer>
                </a14:imgProps>
              </a:ext>
            </a:extLst>
          </a:blip>
          <a:srcRect l="69732" t="8660" b="85236"/>
          <a:stretch/>
        </p:blipFill>
        <p:spPr>
          <a:xfrm>
            <a:off x="1884343" y="1685181"/>
            <a:ext cx="1666904" cy="2760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222ADF-927A-1B23-BCF8-233DEDE24257}"/>
              </a:ext>
            </a:extLst>
          </p:cNvPr>
          <p:cNvSpPr/>
          <p:nvPr/>
        </p:nvSpPr>
        <p:spPr>
          <a:xfrm>
            <a:off x="7120443" y="2208195"/>
            <a:ext cx="835936" cy="365760"/>
          </a:xfrm>
          <a:prstGeom prst="rect">
            <a:avLst/>
          </a:prstGeom>
          <a:solidFill>
            <a:schemeClr val="accent5">
              <a:lumMod val="40000"/>
              <a:lumOff val="60000"/>
              <a:alpha val="462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52">
            <a:extLst>
              <a:ext uri="{FF2B5EF4-FFF2-40B4-BE49-F238E27FC236}">
                <a16:creationId xmlns:a16="http://schemas.microsoft.com/office/drawing/2014/main" id="{F7B4696A-EF10-002C-5FB4-1B4DCA5EB199}"/>
              </a:ext>
            </a:extLst>
          </p:cNvPr>
          <p:cNvGrpSpPr/>
          <p:nvPr/>
        </p:nvGrpSpPr>
        <p:grpSpPr>
          <a:xfrm>
            <a:off x="9101138" y="3121118"/>
            <a:ext cx="2697924" cy="2279557"/>
            <a:chOff x="4334120" y="2948221"/>
            <a:chExt cx="5305273" cy="3446735"/>
          </a:xfrm>
        </p:grpSpPr>
        <p:sp>
          <p:nvSpPr>
            <p:cNvPr id="24" name="Rectangle: Rounded Corners 51">
              <a:extLst>
                <a:ext uri="{FF2B5EF4-FFF2-40B4-BE49-F238E27FC236}">
                  <a16:creationId xmlns:a16="http://schemas.microsoft.com/office/drawing/2014/main" id="{89071B4C-5B75-7150-41A1-0A350FF91EBE}"/>
                </a:ext>
              </a:extLst>
            </p:cNvPr>
            <p:cNvSpPr/>
            <p:nvPr/>
          </p:nvSpPr>
          <p:spPr>
            <a:xfrm>
              <a:off x="4531178" y="3061255"/>
              <a:ext cx="5108215" cy="3333701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5" name="Rectangle: Rounded Corners 80">
              <a:extLst>
                <a:ext uri="{FF2B5EF4-FFF2-40B4-BE49-F238E27FC236}">
                  <a16:creationId xmlns:a16="http://schemas.microsoft.com/office/drawing/2014/main" id="{7E376F43-F8E5-9C75-DE13-260F18E0A951}"/>
                </a:ext>
              </a:extLst>
            </p:cNvPr>
            <p:cNvSpPr/>
            <p:nvPr/>
          </p:nvSpPr>
          <p:spPr>
            <a:xfrm>
              <a:off x="4334120" y="2948221"/>
              <a:ext cx="5108219" cy="3333701"/>
            </a:xfrm>
            <a:prstGeom prst="roundRect">
              <a:avLst>
                <a:gd name="adj" fmla="val 7941"/>
              </a:avLst>
            </a:prstGeom>
            <a:solidFill>
              <a:srgbClr val="FFE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1C506EB0-7685-3AEA-F046-779A4E9DE494}"/>
              </a:ext>
            </a:extLst>
          </p:cNvPr>
          <p:cNvSpPr txBox="1"/>
          <p:nvPr/>
        </p:nvSpPr>
        <p:spPr>
          <a:xfrm>
            <a:off x="9465672" y="3834533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Direction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D7C93C1-8CF6-AC15-6AF1-91BA19C77ACF}"/>
              </a:ext>
            </a:extLst>
          </p:cNvPr>
          <p:cNvSpPr txBox="1"/>
          <p:nvPr/>
        </p:nvSpPr>
        <p:spPr>
          <a:xfrm>
            <a:off x="9465672" y="4229100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Energy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A076DB8-F98B-6A73-D054-0044D6791AC9}"/>
              </a:ext>
            </a:extLst>
          </p:cNvPr>
          <p:cNvSpPr txBox="1"/>
          <p:nvPr/>
        </p:nvSpPr>
        <p:spPr>
          <a:xfrm>
            <a:off x="9465672" y="3429911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Flavor (PID)</a:t>
            </a:r>
          </a:p>
        </p:txBody>
      </p:sp>
      <p:sp>
        <p:nvSpPr>
          <p:cNvPr id="33" name="TextBox 94">
            <a:extLst>
              <a:ext uri="{FF2B5EF4-FFF2-40B4-BE49-F238E27FC236}">
                <a16:creationId xmlns:a16="http://schemas.microsoft.com/office/drawing/2014/main" id="{9DD93CE4-E60C-CD75-EBC2-8A572B6E26C6}"/>
              </a:ext>
            </a:extLst>
          </p:cNvPr>
          <p:cNvSpPr txBox="1"/>
          <p:nvPr/>
        </p:nvSpPr>
        <p:spPr>
          <a:xfrm>
            <a:off x="8506099" y="2104672"/>
            <a:ext cx="33028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MY" sz="3200" b="1" dirty="0">
                <a:solidFill>
                  <a:srgbClr val="FFEDA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Parameters to reconstruct</a:t>
            </a:r>
            <a:endParaRPr lang="en-MY" sz="4000" b="1" dirty="0">
              <a:solidFill>
                <a:srgbClr val="FFEDA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9C23FD-9230-66AF-0546-7C8DF95DEB68}"/>
              </a:ext>
            </a:extLst>
          </p:cNvPr>
          <p:cNvSpPr txBox="1"/>
          <p:nvPr/>
        </p:nvSpPr>
        <p:spPr>
          <a:xfrm>
            <a:off x="8705494" y="1204244"/>
            <a:ext cx="1869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1B2CE"/>
                </a:solidFill>
                <a:latin typeface="Avenir Next" panose="020B0503020202020204" pitchFamily="34" charset="0"/>
              </a:rPr>
              <a:t>Two flavor approximation in vacuum </a:t>
            </a:r>
          </a:p>
        </p:txBody>
      </p:sp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EF94B66E-8914-0E91-D9FC-6AD0C7059564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19F4774F-253F-E58C-52FD-41BE6657A738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0" name="TextBox 94">
            <a:extLst>
              <a:ext uri="{FF2B5EF4-FFF2-40B4-BE49-F238E27FC236}">
                <a16:creationId xmlns:a16="http://schemas.microsoft.com/office/drawing/2014/main" id="{AD676096-D1CE-E587-24A6-7B4F6943A6F8}"/>
              </a:ext>
            </a:extLst>
          </p:cNvPr>
          <p:cNvSpPr txBox="1"/>
          <p:nvPr/>
        </p:nvSpPr>
        <p:spPr>
          <a:xfrm>
            <a:off x="1298516" y="107684"/>
            <a:ext cx="7353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How does the detection work in HK</a:t>
            </a:r>
            <a:endParaRPr lang="en-MY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Heavy" panose="020B0503020202020204" pitchFamily="34" charset="0"/>
            </a:endParaRPr>
          </a:p>
        </p:txBody>
      </p:sp>
      <p:sp>
        <p:nvSpPr>
          <p:cNvPr id="22" name="TextBox 94">
            <a:extLst>
              <a:ext uri="{FF2B5EF4-FFF2-40B4-BE49-F238E27FC236}">
                <a16:creationId xmlns:a16="http://schemas.microsoft.com/office/drawing/2014/main" id="{EC3CC8DE-59BA-0F59-85B7-4CD7F05A4EEE}"/>
              </a:ext>
            </a:extLst>
          </p:cNvPr>
          <p:cNvSpPr txBox="1"/>
          <p:nvPr/>
        </p:nvSpPr>
        <p:spPr>
          <a:xfrm>
            <a:off x="6833704" y="719743"/>
            <a:ext cx="4520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000" b="1" dirty="0">
                <a:solidFill>
                  <a:srgbClr val="51559C"/>
                </a:solidFill>
                <a:latin typeface="Avenir Next LT Pro" panose="020B0504020202020204" pitchFamily="34" charset="0"/>
              </a:rPr>
              <a:t>b) Event reconstruction key points </a:t>
            </a:r>
            <a:endParaRPr lang="en-MY" sz="2400" b="1" dirty="0">
              <a:solidFill>
                <a:srgbClr val="51559C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TextBox 94">
            <a:extLst>
              <a:ext uri="{FF2B5EF4-FFF2-40B4-BE49-F238E27FC236}">
                <a16:creationId xmlns:a16="http://schemas.microsoft.com/office/drawing/2014/main" id="{E0098A89-8DA0-BDD8-42C9-AB781B590F30}"/>
              </a:ext>
            </a:extLst>
          </p:cNvPr>
          <p:cNvSpPr txBox="1"/>
          <p:nvPr/>
        </p:nvSpPr>
        <p:spPr>
          <a:xfrm>
            <a:off x="1418522" y="719743"/>
            <a:ext cx="393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000" b="1" dirty="0">
                <a:solidFill>
                  <a:srgbClr val="51559C"/>
                </a:solidFill>
                <a:latin typeface="Avenir Next LT Pro" panose="020B0504020202020204" pitchFamily="34" charset="0"/>
              </a:rPr>
              <a:t>a) Principle of event detection</a:t>
            </a:r>
            <a:endParaRPr lang="en-MY" sz="2400" b="1" dirty="0">
              <a:solidFill>
                <a:srgbClr val="51559C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39E30893-F14A-22B1-06B3-E17D8FB3BFDB}"/>
              </a:ext>
            </a:extLst>
          </p:cNvPr>
          <p:cNvSpPr/>
          <p:nvPr/>
        </p:nvSpPr>
        <p:spPr>
          <a:xfrm>
            <a:off x="6833703" y="705045"/>
            <a:ext cx="4338602" cy="443952"/>
          </a:xfrm>
          <a:prstGeom prst="roundRect">
            <a:avLst/>
          </a:prstGeom>
          <a:solidFill>
            <a:srgbClr val="C3BAE1">
              <a:alpha val="49804"/>
            </a:srgbClr>
          </a:solidFill>
          <a:ln w="38100">
            <a:solidFill>
              <a:srgbClr val="7E6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5981B7"/>
                </a:solidFill>
              </a:ln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FD577F-10E6-3878-35ED-49FC684BE20D}"/>
              </a:ext>
            </a:extLst>
          </p:cNvPr>
          <p:cNvSpPr/>
          <p:nvPr/>
        </p:nvSpPr>
        <p:spPr>
          <a:xfrm>
            <a:off x="217853" y="1758784"/>
            <a:ext cx="1399480" cy="821532"/>
          </a:xfrm>
          <a:prstGeom prst="rect">
            <a:avLst/>
          </a:prstGeom>
          <a:solidFill>
            <a:schemeClr val="accent2">
              <a:lumMod val="40000"/>
              <a:lumOff val="60000"/>
              <a:alpha val="462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661B9E5-9AF8-BCE4-72BA-E06AC813052C}"/>
              </a:ext>
            </a:extLst>
          </p:cNvPr>
          <p:cNvCxnSpPr>
            <a:cxnSpLocks/>
            <a:stCxn id="16" idx="2"/>
            <a:endCxn id="28" idx="1"/>
          </p:cNvCxnSpPr>
          <p:nvPr/>
        </p:nvCxnSpPr>
        <p:spPr>
          <a:xfrm>
            <a:off x="7538411" y="2573955"/>
            <a:ext cx="1927261" cy="1839811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30">
            <a:extLst>
              <a:ext uri="{FF2B5EF4-FFF2-40B4-BE49-F238E27FC236}">
                <a16:creationId xmlns:a16="http://schemas.microsoft.com/office/drawing/2014/main" id="{BE9CCEF1-2DE2-3BA6-FDA5-1E22D51961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15385" r="12500" b="5308"/>
          <a:stretch/>
        </p:blipFill>
        <p:spPr>
          <a:xfrm>
            <a:off x="2199299" y="2538864"/>
            <a:ext cx="5102887" cy="3925771"/>
          </a:xfrm>
          <a:prstGeom prst="rect">
            <a:avLst/>
          </a:prstGeom>
        </p:spPr>
      </p:pic>
      <p:sp>
        <p:nvSpPr>
          <p:cNvPr id="8" name="TextBox 94">
            <a:extLst>
              <a:ext uri="{FF2B5EF4-FFF2-40B4-BE49-F238E27FC236}">
                <a16:creationId xmlns:a16="http://schemas.microsoft.com/office/drawing/2014/main" id="{D8E20266-236C-32AE-C077-9892B6CA6A24}"/>
              </a:ext>
            </a:extLst>
          </p:cNvPr>
          <p:cNvSpPr txBox="1"/>
          <p:nvPr/>
        </p:nvSpPr>
        <p:spPr>
          <a:xfrm>
            <a:off x="1624463" y="5436646"/>
            <a:ext cx="37498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600" b="1" dirty="0">
                <a:solidFill>
                  <a:srgbClr val="4D51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 neutrino</a:t>
            </a:r>
            <a:endParaRPr lang="en-MY" b="1" dirty="0">
              <a:solidFill>
                <a:srgbClr val="4D51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94">
            <a:extLst>
              <a:ext uri="{FF2B5EF4-FFF2-40B4-BE49-F238E27FC236}">
                <a16:creationId xmlns:a16="http://schemas.microsoft.com/office/drawing/2014/main" id="{5E48ABD4-940B-5720-1A4C-EDE4087CF7E6}"/>
              </a:ext>
            </a:extLst>
          </p:cNvPr>
          <p:cNvSpPr txBox="1"/>
          <p:nvPr/>
        </p:nvSpPr>
        <p:spPr>
          <a:xfrm>
            <a:off x="4325744" y="5544825"/>
            <a:ext cx="60347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MY" sz="1600" b="1" dirty="0">
                <a:solidFill>
                  <a:srgbClr val="4D51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HK</a:t>
            </a:r>
            <a:endParaRPr lang="en-MY" b="1" dirty="0">
              <a:solidFill>
                <a:srgbClr val="4D51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4131F024-1A4F-E454-2D02-65A22C1D9CFD}"/>
              </a:ext>
            </a:extLst>
          </p:cNvPr>
          <p:cNvSpPr/>
          <p:nvPr/>
        </p:nvSpPr>
        <p:spPr>
          <a:xfrm>
            <a:off x="270232" y="1216902"/>
            <a:ext cx="2768803" cy="432693"/>
          </a:xfrm>
          <a:custGeom>
            <a:avLst/>
            <a:gdLst/>
            <a:ahLst/>
            <a:cxnLst/>
            <a:rect l="l" t="t" r="r" b="b"/>
            <a:pathLst>
              <a:path w="578475" h="132928">
                <a:moveTo>
                  <a:pt x="0" y="0"/>
                </a:moveTo>
                <a:lnTo>
                  <a:pt x="578475" y="0"/>
                </a:lnTo>
                <a:lnTo>
                  <a:pt x="578475" y="132928"/>
                </a:lnTo>
                <a:lnTo>
                  <a:pt x="0" y="132928"/>
                </a:lnTo>
                <a:close/>
              </a:path>
            </a:pathLst>
          </a:custGeom>
          <a:solidFill>
            <a:srgbClr val="FFEDA5"/>
          </a:solidFill>
          <a:ln cap="sq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Neutrino oscillation</a:t>
            </a:r>
            <a:endParaRPr lang="en-US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32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90E2D-CCC2-44E1-9356-EC6069D00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3D8D197-3118-AFC0-693C-7E99E786C621}"/>
              </a:ext>
            </a:extLst>
          </p:cNvPr>
          <p:cNvSpPr/>
          <p:nvPr/>
        </p:nvSpPr>
        <p:spPr>
          <a:xfrm>
            <a:off x="270232" y="1075969"/>
            <a:ext cx="8381397" cy="5605023"/>
          </a:xfrm>
          <a:prstGeom prst="roundRect">
            <a:avLst/>
          </a:prstGeom>
          <a:solidFill>
            <a:srgbClr val="EBF4FF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6C86AE-C332-A68E-269C-7DD4401C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6</a:t>
            </a:fld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421A1D-5140-4D5F-75B6-5700ABD2FB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3" t="15286" r="8939" b="68946"/>
          <a:stretch/>
        </p:blipFill>
        <p:spPr>
          <a:xfrm>
            <a:off x="339728" y="1825882"/>
            <a:ext cx="4287752" cy="7129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C22BF24-3413-3E44-1E13-B6CAC6386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8" t="30004" r="14155" b="51828"/>
          <a:stretch/>
        </p:blipFill>
        <p:spPr>
          <a:xfrm>
            <a:off x="4627480" y="1752423"/>
            <a:ext cx="3983120" cy="8215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71AE2F3-3132-65BC-894C-F4E2591396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441"/>
                    </a14:imgEffect>
                    <a14:imgEffect>
                      <a14:saturation sat="138000"/>
                    </a14:imgEffect>
                  </a14:imgLayer>
                </a14:imgProps>
              </a:ext>
            </a:extLst>
          </a:blip>
          <a:srcRect l="69732" t="8660" b="85236"/>
          <a:stretch/>
        </p:blipFill>
        <p:spPr>
          <a:xfrm>
            <a:off x="1884343" y="1685181"/>
            <a:ext cx="1666904" cy="2760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BFD416-FD21-D14B-567F-0D107386175C}"/>
              </a:ext>
            </a:extLst>
          </p:cNvPr>
          <p:cNvSpPr/>
          <p:nvPr/>
        </p:nvSpPr>
        <p:spPr>
          <a:xfrm>
            <a:off x="7701250" y="1797429"/>
            <a:ext cx="673331" cy="365760"/>
          </a:xfrm>
          <a:prstGeom prst="rect">
            <a:avLst/>
          </a:prstGeom>
          <a:solidFill>
            <a:srgbClr val="A1B2CE">
              <a:alpha val="462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52">
            <a:extLst>
              <a:ext uri="{FF2B5EF4-FFF2-40B4-BE49-F238E27FC236}">
                <a16:creationId xmlns:a16="http://schemas.microsoft.com/office/drawing/2014/main" id="{B85190D2-C68C-12BE-6798-16629BA81B3D}"/>
              </a:ext>
            </a:extLst>
          </p:cNvPr>
          <p:cNvGrpSpPr/>
          <p:nvPr/>
        </p:nvGrpSpPr>
        <p:grpSpPr>
          <a:xfrm>
            <a:off x="9101138" y="3121118"/>
            <a:ext cx="2697924" cy="2279557"/>
            <a:chOff x="4334120" y="2948221"/>
            <a:chExt cx="5305273" cy="3446735"/>
          </a:xfrm>
        </p:grpSpPr>
        <p:sp>
          <p:nvSpPr>
            <p:cNvPr id="24" name="Rectangle: Rounded Corners 51">
              <a:extLst>
                <a:ext uri="{FF2B5EF4-FFF2-40B4-BE49-F238E27FC236}">
                  <a16:creationId xmlns:a16="http://schemas.microsoft.com/office/drawing/2014/main" id="{B1390E97-1D2E-AC78-124E-ACE63E47F13D}"/>
                </a:ext>
              </a:extLst>
            </p:cNvPr>
            <p:cNvSpPr/>
            <p:nvPr/>
          </p:nvSpPr>
          <p:spPr>
            <a:xfrm>
              <a:off x="4531178" y="3061255"/>
              <a:ext cx="5108215" cy="3333701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5" name="Rectangle: Rounded Corners 80">
              <a:extLst>
                <a:ext uri="{FF2B5EF4-FFF2-40B4-BE49-F238E27FC236}">
                  <a16:creationId xmlns:a16="http://schemas.microsoft.com/office/drawing/2014/main" id="{7CF36638-AC9F-F0A3-4EB9-843A258A6ACD}"/>
                </a:ext>
              </a:extLst>
            </p:cNvPr>
            <p:cNvSpPr/>
            <p:nvPr/>
          </p:nvSpPr>
          <p:spPr>
            <a:xfrm>
              <a:off x="4334120" y="2948221"/>
              <a:ext cx="5108219" cy="3333701"/>
            </a:xfrm>
            <a:prstGeom prst="roundRect">
              <a:avLst>
                <a:gd name="adj" fmla="val 7941"/>
              </a:avLst>
            </a:prstGeom>
            <a:solidFill>
              <a:srgbClr val="FFE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975CAB34-DBD5-C40E-E1F4-76D9D51ECF16}"/>
              </a:ext>
            </a:extLst>
          </p:cNvPr>
          <p:cNvSpPr txBox="1"/>
          <p:nvPr/>
        </p:nvSpPr>
        <p:spPr>
          <a:xfrm>
            <a:off x="9465672" y="3834533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Direction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D596169-3AC9-1CAF-6EF2-7165BED961BF}"/>
              </a:ext>
            </a:extLst>
          </p:cNvPr>
          <p:cNvSpPr txBox="1"/>
          <p:nvPr/>
        </p:nvSpPr>
        <p:spPr>
          <a:xfrm>
            <a:off x="9465672" y="4229100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Energy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EEA030D-13FC-CA7C-E079-0BFDA7B80FFF}"/>
              </a:ext>
            </a:extLst>
          </p:cNvPr>
          <p:cNvSpPr txBox="1"/>
          <p:nvPr/>
        </p:nvSpPr>
        <p:spPr>
          <a:xfrm>
            <a:off x="9465672" y="3429911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Flavor (PID)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28E0C57-1E62-B3FB-336C-1C65B2EC39D0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8037916" y="2163189"/>
            <a:ext cx="1398572" cy="1856010"/>
          </a:xfrm>
          <a:prstGeom prst="straightConnector1">
            <a:avLst/>
          </a:prstGeom>
          <a:ln w="76200">
            <a:solidFill>
              <a:srgbClr val="A1B2CE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94">
            <a:extLst>
              <a:ext uri="{FF2B5EF4-FFF2-40B4-BE49-F238E27FC236}">
                <a16:creationId xmlns:a16="http://schemas.microsoft.com/office/drawing/2014/main" id="{6F2E9D3F-558B-863B-5295-6BEC262943D0}"/>
              </a:ext>
            </a:extLst>
          </p:cNvPr>
          <p:cNvSpPr txBox="1"/>
          <p:nvPr/>
        </p:nvSpPr>
        <p:spPr>
          <a:xfrm>
            <a:off x="8506099" y="2104672"/>
            <a:ext cx="33028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MY" sz="3200" b="1" dirty="0">
                <a:solidFill>
                  <a:srgbClr val="FFEDA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Parameters to reconstruct</a:t>
            </a:r>
            <a:endParaRPr lang="en-MY" sz="4000" b="1" dirty="0">
              <a:solidFill>
                <a:srgbClr val="FFEDA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D04E0F2-1C69-B4ED-4421-792CF2434A38}"/>
              </a:ext>
            </a:extLst>
          </p:cNvPr>
          <p:cNvSpPr txBox="1"/>
          <p:nvPr/>
        </p:nvSpPr>
        <p:spPr>
          <a:xfrm>
            <a:off x="8705494" y="1204244"/>
            <a:ext cx="1869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1B2CE"/>
                </a:solidFill>
                <a:latin typeface="Avenir Next" panose="020B0503020202020204" pitchFamily="34" charset="0"/>
              </a:rPr>
              <a:t>Two flavor approximation in vacuum </a:t>
            </a:r>
          </a:p>
        </p:txBody>
      </p:sp>
      <p:pic>
        <p:nvPicPr>
          <p:cNvPr id="21" name="Image 20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F8F7E4BE-DBB1-9E37-133F-66F56CDBAC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76" r="50570"/>
          <a:stretch/>
        </p:blipFill>
        <p:spPr>
          <a:xfrm>
            <a:off x="4724470" y="2798110"/>
            <a:ext cx="3372228" cy="3532720"/>
          </a:xfrm>
          <a:prstGeom prst="rect">
            <a:avLst/>
          </a:prstGeom>
        </p:spPr>
      </p:pic>
      <p:pic>
        <p:nvPicPr>
          <p:cNvPr id="29" name="Image 28" descr="Une image contenant diagramme, cercle, croquis, dessin&#10;&#10;Description générée automatiquement">
            <a:extLst>
              <a:ext uri="{FF2B5EF4-FFF2-40B4-BE49-F238E27FC236}">
                <a16:creationId xmlns:a16="http://schemas.microsoft.com/office/drawing/2014/main" id="{77930C17-1A89-132A-5D36-90BC13EC0D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02" t="8853" r="25719" b="24595"/>
          <a:stretch/>
        </p:blipFill>
        <p:spPr>
          <a:xfrm>
            <a:off x="650214" y="2798110"/>
            <a:ext cx="3768386" cy="3532720"/>
          </a:xfrm>
          <a:prstGeom prst="rect">
            <a:avLst/>
          </a:prstGeom>
        </p:spPr>
      </p:pic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FC6E4462-52EB-DF3B-36B4-A8E41E587DF6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02CD6FD0-E62F-ABD7-D353-4C6AFCDAD37F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0" name="TextBox 94">
            <a:extLst>
              <a:ext uri="{FF2B5EF4-FFF2-40B4-BE49-F238E27FC236}">
                <a16:creationId xmlns:a16="http://schemas.microsoft.com/office/drawing/2014/main" id="{1101B492-E61F-1932-7A5B-00C38F866EF6}"/>
              </a:ext>
            </a:extLst>
          </p:cNvPr>
          <p:cNvSpPr txBox="1"/>
          <p:nvPr/>
        </p:nvSpPr>
        <p:spPr>
          <a:xfrm>
            <a:off x="1298516" y="107684"/>
            <a:ext cx="7353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How does the detection work in HK</a:t>
            </a:r>
            <a:endParaRPr lang="en-MY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Heavy" panose="020B0503020202020204" pitchFamily="34" charset="0"/>
            </a:endParaRPr>
          </a:p>
        </p:txBody>
      </p:sp>
      <p:sp>
        <p:nvSpPr>
          <p:cNvPr id="22" name="TextBox 94">
            <a:extLst>
              <a:ext uri="{FF2B5EF4-FFF2-40B4-BE49-F238E27FC236}">
                <a16:creationId xmlns:a16="http://schemas.microsoft.com/office/drawing/2014/main" id="{17901EAF-7957-6EB2-C177-2A48FD9FD8C9}"/>
              </a:ext>
            </a:extLst>
          </p:cNvPr>
          <p:cNvSpPr txBox="1"/>
          <p:nvPr/>
        </p:nvSpPr>
        <p:spPr>
          <a:xfrm>
            <a:off x="6833704" y="719743"/>
            <a:ext cx="4520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000" b="1" dirty="0">
                <a:solidFill>
                  <a:srgbClr val="51559C"/>
                </a:solidFill>
                <a:latin typeface="Avenir Next LT Pro" panose="020B0504020202020204" pitchFamily="34" charset="0"/>
              </a:rPr>
              <a:t>b) Event reconstruction key points </a:t>
            </a:r>
            <a:endParaRPr lang="en-MY" sz="2400" b="1" dirty="0">
              <a:solidFill>
                <a:srgbClr val="51559C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TextBox 94">
            <a:extLst>
              <a:ext uri="{FF2B5EF4-FFF2-40B4-BE49-F238E27FC236}">
                <a16:creationId xmlns:a16="http://schemas.microsoft.com/office/drawing/2014/main" id="{B68514EC-60E7-BDAF-25B2-4EB35583442E}"/>
              </a:ext>
            </a:extLst>
          </p:cNvPr>
          <p:cNvSpPr txBox="1"/>
          <p:nvPr/>
        </p:nvSpPr>
        <p:spPr>
          <a:xfrm>
            <a:off x="1418522" y="719743"/>
            <a:ext cx="393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000" b="1" dirty="0">
                <a:solidFill>
                  <a:srgbClr val="51559C"/>
                </a:solidFill>
                <a:latin typeface="Avenir Next LT Pro" panose="020B0504020202020204" pitchFamily="34" charset="0"/>
              </a:rPr>
              <a:t>a) Principle of event detection</a:t>
            </a:r>
            <a:endParaRPr lang="en-MY" sz="2400" b="1" dirty="0">
              <a:solidFill>
                <a:srgbClr val="51559C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2B8FD59-3D45-E0C3-BA13-E76D50C3E940}"/>
              </a:ext>
            </a:extLst>
          </p:cNvPr>
          <p:cNvSpPr/>
          <p:nvPr/>
        </p:nvSpPr>
        <p:spPr>
          <a:xfrm>
            <a:off x="6833703" y="705045"/>
            <a:ext cx="4338602" cy="443952"/>
          </a:xfrm>
          <a:prstGeom prst="roundRect">
            <a:avLst/>
          </a:prstGeom>
          <a:solidFill>
            <a:srgbClr val="C3BAE1">
              <a:alpha val="49804"/>
            </a:srgbClr>
          </a:solidFill>
          <a:ln w="38100">
            <a:solidFill>
              <a:srgbClr val="7E6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5981B7"/>
                </a:solidFill>
              </a:ln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AE11BC-24E8-0138-A57C-54E41B9BC316}"/>
              </a:ext>
            </a:extLst>
          </p:cNvPr>
          <p:cNvSpPr/>
          <p:nvPr/>
        </p:nvSpPr>
        <p:spPr>
          <a:xfrm>
            <a:off x="217853" y="1758784"/>
            <a:ext cx="1399480" cy="821532"/>
          </a:xfrm>
          <a:prstGeom prst="rect">
            <a:avLst/>
          </a:prstGeom>
          <a:solidFill>
            <a:schemeClr val="accent2">
              <a:lumMod val="40000"/>
              <a:lumOff val="60000"/>
              <a:alpha val="462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21FF0-6D48-D4C6-1A63-DB7D2918E1D4}"/>
              </a:ext>
            </a:extLst>
          </p:cNvPr>
          <p:cNvSpPr/>
          <p:nvPr/>
        </p:nvSpPr>
        <p:spPr>
          <a:xfrm rot="3254419" flipV="1">
            <a:off x="2674824" y="4308653"/>
            <a:ext cx="919393" cy="364979"/>
          </a:xfrm>
          <a:prstGeom prst="rect">
            <a:avLst/>
          </a:prstGeom>
          <a:noFill/>
          <a:ln w="57150">
            <a:solidFill>
              <a:srgbClr val="FFED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62732-8391-F40E-A20F-EE95AF1ABF6C}"/>
              </a:ext>
            </a:extLst>
          </p:cNvPr>
          <p:cNvSpPr/>
          <p:nvPr/>
        </p:nvSpPr>
        <p:spPr>
          <a:xfrm>
            <a:off x="7120443" y="2208195"/>
            <a:ext cx="835936" cy="365760"/>
          </a:xfrm>
          <a:prstGeom prst="rect">
            <a:avLst/>
          </a:prstGeom>
          <a:solidFill>
            <a:schemeClr val="accent5">
              <a:lumMod val="40000"/>
              <a:lumOff val="60000"/>
              <a:alpha val="462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A8A1A3AE-AAAF-7E95-839B-FA4778D2E70B}"/>
              </a:ext>
            </a:extLst>
          </p:cNvPr>
          <p:cNvSpPr/>
          <p:nvPr/>
        </p:nvSpPr>
        <p:spPr>
          <a:xfrm>
            <a:off x="270232" y="1216902"/>
            <a:ext cx="2768803" cy="432693"/>
          </a:xfrm>
          <a:custGeom>
            <a:avLst/>
            <a:gdLst/>
            <a:ahLst/>
            <a:cxnLst/>
            <a:rect l="l" t="t" r="r" b="b"/>
            <a:pathLst>
              <a:path w="578475" h="132928">
                <a:moveTo>
                  <a:pt x="0" y="0"/>
                </a:moveTo>
                <a:lnTo>
                  <a:pt x="578475" y="0"/>
                </a:lnTo>
                <a:lnTo>
                  <a:pt x="578475" y="132928"/>
                </a:lnTo>
                <a:lnTo>
                  <a:pt x="0" y="132928"/>
                </a:lnTo>
                <a:close/>
              </a:path>
            </a:pathLst>
          </a:custGeom>
          <a:solidFill>
            <a:srgbClr val="FFEDA5"/>
          </a:solidFill>
          <a:ln cap="sq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Neutrino oscillation</a:t>
            </a:r>
            <a:endParaRPr lang="en-US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82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1A1FC0E-D168-7546-DF51-8CF720E2D3BF}"/>
              </a:ext>
            </a:extLst>
          </p:cNvPr>
          <p:cNvSpPr/>
          <p:nvPr/>
        </p:nvSpPr>
        <p:spPr>
          <a:xfrm>
            <a:off x="270232" y="1075969"/>
            <a:ext cx="8381397" cy="5605023"/>
          </a:xfrm>
          <a:prstGeom prst="roundRect">
            <a:avLst/>
          </a:prstGeom>
          <a:solidFill>
            <a:srgbClr val="EBF4FF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7</a:t>
            </a:fld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4BA36728-2C98-7FC9-C7E2-DB761E343775}"/>
              </a:ext>
            </a:extLst>
          </p:cNvPr>
          <p:cNvSpPr/>
          <p:nvPr/>
        </p:nvSpPr>
        <p:spPr>
          <a:xfrm>
            <a:off x="4888868" y="1124472"/>
            <a:ext cx="2303634" cy="432693"/>
          </a:xfrm>
          <a:custGeom>
            <a:avLst/>
            <a:gdLst/>
            <a:ahLst/>
            <a:cxnLst/>
            <a:rect l="l" t="t" r="r" b="b"/>
            <a:pathLst>
              <a:path w="578475" h="132928">
                <a:moveTo>
                  <a:pt x="0" y="0"/>
                </a:moveTo>
                <a:lnTo>
                  <a:pt x="578475" y="0"/>
                </a:lnTo>
                <a:lnTo>
                  <a:pt x="578475" y="132928"/>
                </a:lnTo>
                <a:lnTo>
                  <a:pt x="0" y="132928"/>
                </a:lnTo>
                <a:close/>
              </a:path>
            </a:pathLst>
          </a:custGeom>
          <a:solidFill>
            <a:srgbClr val="FFEDA5"/>
          </a:solidFill>
          <a:ln cap="sq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Pi0 background</a:t>
            </a:r>
            <a:endParaRPr lang="en-US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</a:endParaRPr>
          </a:p>
        </p:txBody>
      </p:sp>
      <p:sp>
        <p:nvSpPr>
          <p:cNvPr id="19" name="TextBox 94">
            <a:extLst>
              <a:ext uri="{FF2B5EF4-FFF2-40B4-BE49-F238E27FC236}">
                <a16:creationId xmlns:a16="http://schemas.microsoft.com/office/drawing/2014/main" id="{63BEBA3E-3397-82B4-E718-11C40409F4B9}"/>
              </a:ext>
            </a:extLst>
          </p:cNvPr>
          <p:cNvSpPr txBox="1"/>
          <p:nvPr/>
        </p:nvSpPr>
        <p:spPr>
          <a:xfrm>
            <a:off x="8506099" y="2104672"/>
            <a:ext cx="33028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MY" sz="3200" b="1" dirty="0">
                <a:solidFill>
                  <a:srgbClr val="FFEDA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Parameters to reconstruct</a:t>
            </a:r>
            <a:endParaRPr lang="en-MY" sz="4000" b="1" dirty="0">
              <a:solidFill>
                <a:srgbClr val="FFEDA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" panose="020B050402020202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FE5E6F6-4935-8DD5-43E2-181C0AE70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515" y="1580006"/>
            <a:ext cx="3518087" cy="65627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30B8ECB-F8A1-4C7C-E41D-22489CF0A877}"/>
              </a:ext>
            </a:extLst>
          </p:cNvPr>
          <p:cNvSpPr/>
          <p:nvPr/>
        </p:nvSpPr>
        <p:spPr>
          <a:xfrm>
            <a:off x="7840366" y="1601051"/>
            <a:ext cx="703750" cy="665877"/>
          </a:xfrm>
          <a:prstGeom prst="rect">
            <a:avLst/>
          </a:prstGeom>
          <a:solidFill>
            <a:schemeClr val="accent2">
              <a:lumMod val="40000"/>
              <a:lumOff val="60000"/>
              <a:alpha val="462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extBox 94">
            <a:extLst>
              <a:ext uri="{FF2B5EF4-FFF2-40B4-BE49-F238E27FC236}">
                <a16:creationId xmlns:a16="http://schemas.microsoft.com/office/drawing/2014/main" id="{B4991F35-694C-DD7F-F536-81FD36A94239}"/>
              </a:ext>
            </a:extLst>
          </p:cNvPr>
          <p:cNvSpPr txBox="1"/>
          <p:nvPr/>
        </p:nvSpPr>
        <p:spPr>
          <a:xfrm>
            <a:off x="4860435" y="1921336"/>
            <a:ext cx="4488971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900" u="sng" dirty="0">
              <a:solidFill>
                <a:srgbClr val="003E5C"/>
              </a:solidFill>
              <a:latin typeface="Avenir Next" panose="020B0503020202020204" pitchFamily="34" charset="0"/>
            </a:endParaRPr>
          </a:p>
          <a:p>
            <a:r>
              <a:rPr lang="en-US" sz="2000" u="sng" dirty="0">
                <a:solidFill>
                  <a:srgbClr val="003E5C"/>
                </a:solidFill>
                <a:highlight>
                  <a:srgbClr val="A1B2CE"/>
                </a:highlight>
                <a:latin typeface="Avenir Next" panose="020B0503020202020204" pitchFamily="34" charset="0"/>
              </a:rPr>
              <a:t>Pi0 decays like an electron ! : </a:t>
            </a:r>
          </a:p>
        </p:txBody>
      </p:sp>
      <p:grpSp>
        <p:nvGrpSpPr>
          <p:cNvPr id="56" name="Group 52">
            <a:extLst>
              <a:ext uri="{FF2B5EF4-FFF2-40B4-BE49-F238E27FC236}">
                <a16:creationId xmlns:a16="http://schemas.microsoft.com/office/drawing/2014/main" id="{1496B7EA-CFF4-28D2-A9D5-2B23388BA750}"/>
              </a:ext>
            </a:extLst>
          </p:cNvPr>
          <p:cNvGrpSpPr/>
          <p:nvPr/>
        </p:nvGrpSpPr>
        <p:grpSpPr>
          <a:xfrm>
            <a:off x="9101138" y="3121118"/>
            <a:ext cx="2697924" cy="2279557"/>
            <a:chOff x="4334120" y="2948221"/>
            <a:chExt cx="5305273" cy="3446735"/>
          </a:xfrm>
        </p:grpSpPr>
        <p:sp>
          <p:nvSpPr>
            <p:cNvPr id="57" name="Rectangle: Rounded Corners 51">
              <a:extLst>
                <a:ext uri="{FF2B5EF4-FFF2-40B4-BE49-F238E27FC236}">
                  <a16:creationId xmlns:a16="http://schemas.microsoft.com/office/drawing/2014/main" id="{3C3CAC86-AD94-F74E-0EDC-5F27B92B590A}"/>
                </a:ext>
              </a:extLst>
            </p:cNvPr>
            <p:cNvSpPr/>
            <p:nvPr/>
          </p:nvSpPr>
          <p:spPr>
            <a:xfrm>
              <a:off x="4531178" y="3061255"/>
              <a:ext cx="5108215" cy="3333701"/>
            </a:xfrm>
            <a:prstGeom prst="roundRect">
              <a:avLst>
                <a:gd name="adj" fmla="val 7941"/>
              </a:avLst>
            </a:prstGeom>
            <a:solidFill>
              <a:srgbClr val="809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8" name="Rectangle: Rounded Corners 80">
              <a:extLst>
                <a:ext uri="{FF2B5EF4-FFF2-40B4-BE49-F238E27FC236}">
                  <a16:creationId xmlns:a16="http://schemas.microsoft.com/office/drawing/2014/main" id="{88BA4609-9ED6-335E-3826-A67A9718DB4E}"/>
                </a:ext>
              </a:extLst>
            </p:cNvPr>
            <p:cNvSpPr/>
            <p:nvPr/>
          </p:nvSpPr>
          <p:spPr>
            <a:xfrm>
              <a:off x="4334120" y="2948221"/>
              <a:ext cx="5108219" cy="3333701"/>
            </a:xfrm>
            <a:prstGeom prst="roundRect">
              <a:avLst>
                <a:gd name="adj" fmla="val 7941"/>
              </a:avLst>
            </a:prstGeom>
            <a:solidFill>
              <a:srgbClr val="FFE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05C60592-7B0A-FB41-25A3-B19CBDFBD9AA}"/>
              </a:ext>
            </a:extLst>
          </p:cNvPr>
          <p:cNvSpPr txBox="1"/>
          <p:nvPr/>
        </p:nvSpPr>
        <p:spPr>
          <a:xfrm>
            <a:off x="9484284" y="4135703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Direction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E82F801-5180-36CC-DB8F-4DFF3EF65FD4}"/>
              </a:ext>
            </a:extLst>
          </p:cNvPr>
          <p:cNvSpPr txBox="1"/>
          <p:nvPr/>
        </p:nvSpPr>
        <p:spPr>
          <a:xfrm>
            <a:off x="9484284" y="4530270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Energy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F87E06D-94B2-D9A3-43CB-126AAD1E2893}"/>
              </a:ext>
            </a:extLst>
          </p:cNvPr>
          <p:cNvSpPr txBox="1"/>
          <p:nvPr/>
        </p:nvSpPr>
        <p:spPr>
          <a:xfrm>
            <a:off x="9465672" y="3429911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PID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492D45B-85BD-0BDF-2965-99D7E8A3ECF5}"/>
              </a:ext>
            </a:extLst>
          </p:cNvPr>
          <p:cNvSpPr txBox="1"/>
          <p:nvPr/>
        </p:nvSpPr>
        <p:spPr>
          <a:xfrm>
            <a:off x="9499666" y="4777785"/>
            <a:ext cx="1869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Vertex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408A5A0-43D0-CE27-6784-046CDE91AD42}"/>
              </a:ext>
            </a:extLst>
          </p:cNvPr>
          <p:cNvSpPr txBox="1"/>
          <p:nvPr/>
        </p:nvSpPr>
        <p:spPr>
          <a:xfrm>
            <a:off x="9879442" y="3645026"/>
            <a:ext cx="1869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Flavor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e/pi0</a:t>
            </a:r>
          </a:p>
        </p:txBody>
      </p:sp>
      <p:cxnSp>
        <p:nvCxnSpPr>
          <p:cNvPr id="28672" name="Connecteur droit avec flèche 28671">
            <a:extLst>
              <a:ext uri="{FF2B5EF4-FFF2-40B4-BE49-F238E27FC236}">
                <a16:creationId xmlns:a16="http://schemas.microsoft.com/office/drawing/2014/main" id="{BD3743F8-E795-8A9B-0A67-97367DAB3D5F}"/>
              </a:ext>
            </a:extLst>
          </p:cNvPr>
          <p:cNvCxnSpPr>
            <a:cxnSpLocks/>
            <a:stCxn id="26" idx="3"/>
            <a:endCxn id="63" idx="1"/>
          </p:cNvCxnSpPr>
          <p:nvPr/>
        </p:nvCxnSpPr>
        <p:spPr>
          <a:xfrm>
            <a:off x="8436602" y="1908146"/>
            <a:ext cx="1442840" cy="206004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Image 28676">
            <a:extLst>
              <a:ext uri="{FF2B5EF4-FFF2-40B4-BE49-F238E27FC236}">
                <a16:creationId xmlns:a16="http://schemas.microsoft.com/office/drawing/2014/main" id="{24F51567-1EF3-C04A-00C9-0CC31B8C5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017" y="2410285"/>
            <a:ext cx="3772516" cy="130809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CD0FBBF-3919-6549-7655-8F63AD3EE667}"/>
              </a:ext>
            </a:extLst>
          </p:cNvPr>
          <p:cNvSpPr/>
          <p:nvPr/>
        </p:nvSpPr>
        <p:spPr>
          <a:xfrm>
            <a:off x="6025168" y="2883259"/>
            <a:ext cx="2483281" cy="749209"/>
          </a:xfrm>
          <a:prstGeom prst="rect">
            <a:avLst/>
          </a:prstGeom>
          <a:solidFill>
            <a:srgbClr val="A1B2CE">
              <a:alpha val="462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87FD01AD-D02A-177B-67B8-AF19DA71BA3E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8598E4B9-B26B-29E9-FC83-3A70D61A3514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3" name="TextBox 94">
            <a:extLst>
              <a:ext uri="{FF2B5EF4-FFF2-40B4-BE49-F238E27FC236}">
                <a16:creationId xmlns:a16="http://schemas.microsoft.com/office/drawing/2014/main" id="{2CFDF0F2-EC58-4BED-9D97-7FF15ADD40B3}"/>
              </a:ext>
            </a:extLst>
          </p:cNvPr>
          <p:cNvSpPr txBox="1"/>
          <p:nvPr/>
        </p:nvSpPr>
        <p:spPr>
          <a:xfrm>
            <a:off x="1298516" y="107684"/>
            <a:ext cx="7353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How does the detection work in HK</a:t>
            </a:r>
            <a:endParaRPr lang="en-MY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Heavy" panose="020B0503020202020204" pitchFamily="34" charset="0"/>
            </a:endParaRPr>
          </a:p>
        </p:txBody>
      </p:sp>
      <p:sp>
        <p:nvSpPr>
          <p:cNvPr id="14" name="TextBox 94">
            <a:extLst>
              <a:ext uri="{FF2B5EF4-FFF2-40B4-BE49-F238E27FC236}">
                <a16:creationId xmlns:a16="http://schemas.microsoft.com/office/drawing/2014/main" id="{0F00BE39-673B-02A0-7DB5-BE9BB577BC00}"/>
              </a:ext>
            </a:extLst>
          </p:cNvPr>
          <p:cNvSpPr txBox="1"/>
          <p:nvPr/>
        </p:nvSpPr>
        <p:spPr>
          <a:xfrm>
            <a:off x="6833704" y="719743"/>
            <a:ext cx="4520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000" b="1" dirty="0">
                <a:solidFill>
                  <a:srgbClr val="51559C"/>
                </a:solidFill>
                <a:latin typeface="Avenir Next LT Pro" panose="020B0504020202020204" pitchFamily="34" charset="0"/>
              </a:rPr>
              <a:t>b) Event reconstruction key points </a:t>
            </a:r>
            <a:endParaRPr lang="en-MY" sz="2400" b="1" dirty="0">
              <a:solidFill>
                <a:srgbClr val="51559C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TextBox 94">
            <a:extLst>
              <a:ext uri="{FF2B5EF4-FFF2-40B4-BE49-F238E27FC236}">
                <a16:creationId xmlns:a16="http://schemas.microsoft.com/office/drawing/2014/main" id="{AF31F362-1ABB-FA09-DC26-A56CC62CFFB3}"/>
              </a:ext>
            </a:extLst>
          </p:cNvPr>
          <p:cNvSpPr txBox="1"/>
          <p:nvPr/>
        </p:nvSpPr>
        <p:spPr>
          <a:xfrm>
            <a:off x="1418522" y="719743"/>
            <a:ext cx="393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000" b="1" dirty="0">
                <a:solidFill>
                  <a:srgbClr val="51559C"/>
                </a:solidFill>
                <a:latin typeface="Avenir Next LT Pro" panose="020B0504020202020204" pitchFamily="34" charset="0"/>
              </a:rPr>
              <a:t>a) Principle of event detection</a:t>
            </a:r>
            <a:endParaRPr lang="en-MY" sz="2400" b="1" dirty="0">
              <a:solidFill>
                <a:srgbClr val="51559C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BF09543-EDED-F682-BDD3-5B4A6D55DA7D}"/>
              </a:ext>
            </a:extLst>
          </p:cNvPr>
          <p:cNvSpPr/>
          <p:nvPr/>
        </p:nvSpPr>
        <p:spPr>
          <a:xfrm>
            <a:off x="6833703" y="705045"/>
            <a:ext cx="4338602" cy="443952"/>
          </a:xfrm>
          <a:prstGeom prst="roundRect">
            <a:avLst/>
          </a:prstGeom>
          <a:solidFill>
            <a:srgbClr val="C3BAE1">
              <a:alpha val="49804"/>
            </a:srgbClr>
          </a:solidFill>
          <a:ln w="38100">
            <a:solidFill>
              <a:srgbClr val="7E6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5981B7"/>
                </a:solidFill>
              </a:ln>
            </a:endParaRPr>
          </a:p>
        </p:txBody>
      </p:sp>
      <p:pic>
        <p:nvPicPr>
          <p:cNvPr id="17" name="Image 16" descr="Une image contenant capture d’écran, Police, ligne&#10;&#10;Description générée automatiquement">
            <a:extLst>
              <a:ext uri="{FF2B5EF4-FFF2-40B4-BE49-F238E27FC236}">
                <a16:creationId xmlns:a16="http://schemas.microsoft.com/office/drawing/2014/main" id="{90492A34-79FF-0230-0965-F86F2AA89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798" y="3661539"/>
            <a:ext cx="3800271" cy="90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94">
            <a:extLst>
              <a:ext uri="{FF2B5EF4-FFF2-40B4-BE49-F238E27FC236}">
                <a16:creationId xmlns:a16="http://schemas.microsoft.com/office/drawing/2014/main" id="{DA623552-58B8-4BB5-E132-371D5525BD38}"/>
              </a:ext>
            </a:extLst>
          </p:cNvPr>
          <p:cNvSpPr txBox="1"/>
          <p:nvPr/>
        </p:nvSpPr>
        <p:spPr>
          <a:xfrm>
            <a:off x="5004705" y="5736858"/>
            <a:ext cx="36579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003E5C"/>
              </a:solidFill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E5C"/>
                </a:solidFill>
                <a:latin typeface="Avenir Next" panose="020B0503020202020204" pitchFamily="34" charset="0"/>
              </a:rPr>
              <a:t>In some cases, </a:t>
            </a: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the 2 e-like rings overlap</a:t>
            </a:r>
            <a:r>
              <a:rPr lang="en-US" dirty="0">
                <a:solidFill>
                  <a:srgbClr val="003E5C"/>
                </a:solidFill>
                <a:latin typeface="Avenir Next" panose="020B0503020202020204" pitchFamily="34" charset="0"/>
              </a:rPr>
              <a:t>. 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31AFD6-2EBA-F4BD-C2E9-D304762EA576}"/>
              </a:ext>
            </a:extLst>
          </p:cNvPr>
          <p:cNvSpPr/>
          <p:nvPr/>
        </p:nvSpPr>
        <p:spPr>
          <a:xfrm>
            <a:off x="689350" y="3015123"/>
            <a:ext cx="2782673" cy="2858565"/>
          </a:xfrm>
          <a:prstGeom prst="rect">
            <a:avLst/>
          </a:prstGeom>
          <a:solidFill>
            <a:srgbClr val="FCFFF3">
              <a:alpha val="81961"/>
            </a:srgbClr>
          </a:solidFill>
          <a:ln w="38100">
            <a:solidFill>
              <a:srgbClr val="003E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79F32AFF-8E8B-0EA0-0A72-9F3B39224C75}"/>
              </a:ext>
            </a:extLst>
          </p:cNvPr>
          <p:cNvSpPr/>
          <p:nvPr/>
        </p:nvSpPr>
        <p:spPr>
          <a:xfrm>
            <a:off x="233866" y="1123040"/>
            <a:ext cx="4187467" cy="432693"/>
          </a:xfrm>
          <a:custGeom>
            <a:avLst/>
            <a:gdLst/>
            <a:ahLst/>
            <a:cxnLst/>
            <a:rect l="l" t="t" r="r" b="b"/>
            <a:pathLst>
              <a:path w="578475" h="132928">
                <a:moveTo>
                  <a:pt x="0" y="0"/>
                </a:moveTo>
                <a:lnTo>
                  <a:pt x="578475" y="0"/>
                </a:lnTo>
                <a:lnTo>
                  <a:pt x="578475" y="132928"/>
                </a:lnTo>
                <a:lnTo>
                  <a:pt x="0" y="132928"/>
                </a:lnTo>
                <a:close/>
              </a:path>
            </a:pathLst>
          </a:custGeom>
          <a:solidFill>
            <a:srgbClr val="FFEDA5"/>
          </a:solidFill>
          <a:ln cap="sq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2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Cosmic</a:t>
            </a:r>
            <a:r>
              <a:rPr lang="fr-FR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 rays muon background</a:t>
            </a:r>
            <a:endParaRPr lang="en-US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</a:endParaRPr>
          </a:p>
        </p:txBody>
      </p:sp>
      <p:sp>
        <p:nvSpPr>
          <p:cNvPr id="22" name="Ellipse 28">
            <a:extLst>
              <a:ext uri="{FF2B5EF4-FFF2-40B4-BE49-F238E27FC236}">
                <a16:creationId xmlns:a16="http://schemas.microsoft.com/office/drawing/2014/main" id="{A7B1958A-2ED4-C95D-B81D-9CD8D4A145A6}"/>
              </a:ext>
            </a:extLst>
          </p:cNvPr>
          <p:cNvSpPr/>
          <p:nvPr/>
        </p:nvSpPr>
        <p:spPr>
          <a:xfrm>
            <a:off x="2184886" y="4298276"/>
            <a:ext cx="242371" cy="2230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33">
            <a:extLst>
              <a:ext uri="{FF2B5EF4-FFF2-40B4-BE49-F238E27FC236}">
                <a16:creationId xmlns:a16="http://schemas.microsoft.com/office/drawing/2014/main" id="{1F0A31E9-9702-4122-6A4B-9F13E566AE5D}"/>
              </a:ext>
            </a:extLst>
          </p:cNvPr>
          <p:cNvCxnSpPr>
            <a:cxnSpLocks/>
            <a:stCxn id="22" idx="2"/>
          </p:cNvCxnSpPr>
          <p:nvPr/>
        </p:nvCxnSpPr>
        <p:spPr>
          <a:xfrm flipH="1" flipV="1">
            <a:off x="1250009" y="4394826"/>
            <a:ext cx="934877" cy="149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36">
            <a:extLst>
              <a:ext uri="{FF2B5EF4-FFF2-40B4-BE49-F238E27FC236}">
                <a16:creationId xmlns:a16="http://schemas.microsoft.com/office/drawing/2014/main" id="{B083BD7D-840C-9E0A-1A39-2ABEA91672F1}"/>
              </a:ext>
            </a:extLst>
          </p:cNvPr>
          <p:cNvSpPr txBox="1"/>
          <p:nvPr/>
        </p:nvSpPr>
        <p:spPr>
          <a:xfrm>
            <a:off x="2131497" y="4042037"/>
            <a:ext cx="7329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/>
            <a:r>
              <a:rPr lang="en-US" altLang="en-US" sz="1200" dirty="0" err="1"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vtx</a:t>
            </a:r>
            <a:endParaRPr lang="en-US" altLang="en-US" sz="1200" dirty="0">
              <a:latin typeface="Avenir Next LT Pro Demi" panose="020B07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ZoneTexte 37">
            <a:extLst>
              <a:ext uri="{FF2B5EF4-FFF2-40B4-BE49-F238E27FC236}">
                <a16:creationId xmlns:a16="http://schemas.microsoft.com/office/drawing/2014/main" id="{AE3095B2-1D2A-360D-AEF7-77C65A50D991}"/>
              </a:ext>
            </a:extLst>
          </p:cNvPr>
          <p:cNvSpPr txBox="1"/>
          <p:nvPr/>
        </p:nvSpPr>
        <p:spPr>
          <a:xfrm>
            <a:off x="1462931" y="4143203"/>
            <a:ext cx="11202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/>
            <a:r>
              <a:rPr lang="en-US" altLang="en-US" sz="1200" dirty="0"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direction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32D5DA-09BF-E9E3-C70D-880D6837AF3B}"/>
              </a:ext>
            </a:extLst>
          </p:cNvPr>
          <p:cNvSpPr/>
          <p:nvPr/>
        </p:nvSpPr>
        <p:spPr>
          <a:xfrm>
            <a:off x="2120961" y="3896027"/>
            <a:ext cx="492598" cy="457358"/>
          </a:xfrm>
          <a:prstGeom prst="rect">
            <a:avLst/>
          </a:prstGeom>
          <a:solidFill>
            <a:schemeClr val="accent6">
              <a:lumMod val="60000"/>
              <a:lumOff val="40000"/>
              <a:alpha val="462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40">
            <a:extLst>
              <a:ext uri="{FF2B5EF4-FFF2-40B4-BE49-F238E27FC236}">
                <a16:creationId xmlns:a16="http://schemas.microsoft.com/office/drawing/2014/main" id="{4763F16F-B462-31A2-878B-7E1C52CD2CE5}"/>
              </a:ext>
            </a:extLst>
          </p:cNvPr>
          <p:cNvSpPr txBox="1"/>
          <p:nvPr/>
        </p:nvSpPr>
        <p:spPr>
          <a:xfrm>
            <a:off x="1183178" y="2162208"/>
            <a:ext cx="1319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/>
            <a:r>
              <a:rPr lang="en-US" altLang="en-US" sz="1200" dirty="0">
                <a:solidFill>
                  <a:srgbClr val="FF0000"/>
                </a:solidFill>
                <a:latin typeface="Avenir Next LT Pro Demi" panose="020B0704020202020204" pitchFamily="34" charset="0"/>
                <a:ea typeface="Helvetica Neue"/>
                <a:cs typeface="Helvetica Neue"/>
                <a:sym typeface="Helvetica Neue"/>
              </a:rPr>
              <a:t>Reconstructed vertex of cosmic ray muons</a:t>
            </a:r>
          </a:p>
        </p:txBody>
      </p:sp>
      <p:cxnSp>
        <p:nvCxnSpPr>
          <p:cNvPr id="29" name="Connecteur droit 46">
            <a:extLst>
              <a:ext uri="{FF2B5EF4-FFF2-40B4-BE49-F238E27FC236}">
                <a16:creationId xmlns:a16="http://schemas.microsoft.com/office/drawing/2014/main" id="{C6FEA0FB-027C-055E-781F-AD3DB8C97792}"/>
              </a:ext>
            </a:extLst>
          </p:cNvPr>
          <p:cNvCxnSpPr>
            <a:cxnSpLocks/>
          </p:cNvCxnSpPr>
          <p:nvPr/>
        </p:nvCxnSpPr>
        <p:spPr>
          <a:xfrm>
            <a:off x="968763" y="3352348"/>
            <a:ext cx="0" cy="2279625"/>
          </a:xfrm>
          <a:prstGeom prst="line">
            <a:avLst/>
          </a:prstGeom>
          <a:ln w="57150">
            <a:solidFill>
              <a:srgbClr val="A1B2C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48">
            <a:extLst>
              <a:ext uri="{FF2B5EF4-FFF2-40B4-BE49-F238E27FC236}">
                <a16:creationId xmlns:a16="http://schemas.microsoft.com/office/drawing/2014/main" id="{6D2DC21D-5D72-62AB-A9AF-8547308B9DF8}"/>
              </a:ext>
            </a:extLst>
          </p:cNvPr>
          <p:cNvCxnSpPr>
            <a:cxnSpLocks/>
          </p:cNvCxnSpPr>
          <p:nvPr/>
        </p:nvCxnSpPr>
        <p:spPr>
          <a:xfrm>
            <a:off x="3172385" y="3291576"/>
            <a:ext cx="0" cy="2325488"/>
          </a:xfrm>
          <a:prstGeom prst="line">
            <a:avLst/>
          </a:prstGeom>
          <a:ln w="57150">
            <a:solidFill>
              <a:srgbClr val="A1B2C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49">
            <a:extLst>
              <a:ext uri="{FF2B5EF4-FFF2-40B4-BE49-F238E27FC236}">
                <a16:creationId xmlns:a16="http://schemas.microsoft.com/office/drawing/2014/main" id="{45D17734-EB61-8FF6-8812-BE1FEE00D065}"/>
              </a:ext>
            </a:extLst>
          </p:cNvPr>
          <p:cNvCxnSpPr>
            <a:cxnSpLocks/>
          </p:cNvCxnSpPr>
          <p:nvPr/>
        </p:nvCxnSpPr>
        <p:spPr>
          <a:xfrm flipH="1">
            <a:off x="924815" y="5617064"/>
            <a:ext cx="2247570" cy="8678"/>
          </a:xfrm>
          <a:prstGeom prst="line">
            <a:avLst/>
          </a:prstGeom>
          <a:ln w="57150">
            <a:solidFill>
              <a:srgbClr val="A1B2C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47">
            <a:extLst>
              <a:ext uri="{FF2B5EF4-FFF2-40B4-BE49-F238E27FC236}">
                <a16:creationId xmlns:a16="http://schemas.microsoft.com/office/drawing/2014/main" id="{EE165CA4-0C61-F9DD-4264-BFC098A9BDFA}"/>
              </a:ext>
            </a:extLst>
          </p:cNvPr>
          <p:cNvCxnSpPr>
            <a:cxnSpLocks/>
          </p:cNvCxnSpPr>
          <p:nvPr/>
        </p:nvCxnSpPr>
        <p:spPr>
          <a:xfrm flipH="1">
            <a:off x="950014" y="3273828"/>
            <a:ext cx="2247570" cy="8678"/>
          </a:xfrm>
          <a:prstGeom prst="line">
            <a:avLst/>
          </a:prstGeom>
          <a:ln w="57150">
            <a:solidFill>
              <a:srgbClr val="A1B2C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12">
            <a:extLst>
              <a:ext uri="{FF2B5EF4-FFF2-40B4-BE49-F238E27FC236}">
                <a16:creationId xmlns:a16="http://schemas.microsoft.com/office/drawing/2014/main" id="{92D13A57-7BA1-104B-C691-23482229A7FC}"/>
              </a:ext>
            </a:extLst>
          </p:cNvPr>
          <p:cNvCxnSpPr>
            <a:cxnSpLocks/>
            <a:stCxn id="34" idx="3"/>
          </p:cNvCxnSpPr>
          <p:nvPr/>
        </p:nvCxnSpPr>
        <p:spPr>
          <a:xfrm flipH="1">
            <a:off x="1904266" y="3264046"/>
            <a:ext cx="287649" cy="546638"/>
          </a:xfrm>
          <a:prstGeom prst="straightConnector1">
            <a:avLst/>
          </a:prstGeom>
          <a:ln w="19050">
            <a:solidFill>
              <a:srgbClr val="F906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11">
            <a:extLst>
              <a:ext uri="{FF2B5EF4-FFF2-40B4-BE49-F238E27FC236}">
                <a16:creationId xmlns:a16="http://schemas.microsoft.com/office/drawing/2014/main" id="{986AE085-31FD-4576-447F-B8179622D226}"/>
              </a:ext>
            </a:extLst>
          </p:cNvPr>
          <p:cNvSpPr/>
          <p:nvPr/>
        </p:nvSpPr>
        <p:spPr>
          <a:xfrm rot="20420394">
            <a:off x="2124889" y="3049393"/>
            <a:ext cx="242371" cy="223092"/>
          </a:xfrm>
          <a:prstGeom prst="ellipse">
            <a:avLst/>
          </a:prstGeom>
          <a:solidFill>
            <a:srgbClr val="F906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51">
            <a:extLst>
              <a:ext uri="{FF2B5EF4-FFF2-40B4-BE49-F238E27FC236}">
                <a16:creationId xmlns:a16="http://schemas.microsoft.com/office/drawing/2014/main" id="{9A169FCE-D4E6-6742-7552-7FDA8DEC68F7}"/>
              </a:ext>
            </a:extLst>
          </p:cNvPr>
          <p:cNvCxnSpPr>
            <a:cxnSpLocks/>
          </p:cNvCxnSpPr>
          <p:nvPr/>
        </p:nvCxnSpPr>
        <p:spPr>
          <a:xfrm flipH="1">
            <a:off x="1766050" y="1827326"/>
            <a:ext cx="1123101" cy="2317077"/>
          </a:xfrm>
          <a:prstGeom prst="straightConnector1">
            <a:avLst/>
          </a:prstGeom>
          <a:ln w="190500">
            <a:solidFill>
              <a:srgbClr val="F9061E">
                <a:alpha val="2727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xtraire 43">
            <a:extLst>
              <a:ext uri="{FF2B5EF4-FFF2-40B4-BE49-F238E27FC236}">
                <a16:creationId xmlns:a16="http://schemas.microsoft.com/office/drawing/2014/main" id="{62C6075F-572E-45AA-6E57-AFBF6B28E8BE}"/>
              </a:ext>
            </a:extLst>
          </p:cNvPr>
          <p:cNvSpPr/>
          <p:nvPr/>
        </p:nvSpPr>
        <p:spPr>
          <a:xfrm rot="16200000" flipH="1" flipV="1">
            <a:off x="1604205" y="4045860"/>
            <a:ext cx="451492" cy="723927"/>
          </a:xfrm>
          <a:prstGeom prst="flowChartExtract">
            <a:avLst/>
          </a:prstGeom>
          <a:solidFill>
            <a:srgbClr val="FFEDA5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45">
            <a:extLst>
              <a:ext uri="{FF2B5EF4-FFF2-40B4-BE49-F238E27FC236}">
                <a16:creationId xmlns:a16="http://schemas.microsoft.com/office/drawing/2014/main" id="{35D96395-EE44-3BE5-1F9D-65B580DD22B7}"/>
              </a:ext>
            </a:extLst>
          </p:cNvPr>
          <p:cNvSpPr/>
          <p:nvPr/>
        </p:nvSpPr>
        <p:spPr>
          <a:xfrm>
            <a:off x="1467987" y="4182077"/>
            <a:ext cx="45719" cy="451493"/>
          </a:xfrm>
          <a:prstGeom prst="ellipse">
            <a:avLst/>
          </a:prstGeom>
          <a:solidFill>
            <a:srgbClr val="FFEDA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9">
            <a:extLst>
              <a:ext uri="{FF2B5EF4-FFF2-40B4-BE49-F238E27FC236}">
                <a16:creationId xmlns:a16="http://schemas.microsoft.com/office/drawing/2014/main" id="{9B6A4F98-5B71-B20C-10D5-38B013CFAABD}"/>
              </a:ext>
            </a:extLst>
          </p:cNvPr>
          <p:cNvCxnSpPr>
            <a:cxnSpLocks/>
            <a:stCxn id="27" idx="3"/>
            <a:endCxn id="62" idx="1"/>
          </p:cNvCxnSpPr>
          <p:nvPr/>
        </p:nvCxnSpPr>
        <p:spPr>
          <a:xfrm>
            <a:off x="2613559" y="4124706"/>
            <a:ext cx="6886107" cy="837745"/>
          </a:xfrm>
          <a:prstGeom prst="straightConnector1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TextBox 94">
            <a:extLst>
              <a:ext uri="{FF2B5EF4-FFF2-40B4-BE49-F238E27FC236}">
                <a16:creationId xmlns:a16="http://schemas.microsoft.com/office/drawing/2014/main" id="{E36BAC7E-E761-CCB4-29C0-B01441465B28}"/>
              </a:ext>
            </a:extLst>
          </p:cNvPr>
          <p:cNvSpPr txBox="1"/>
          <p:nvPr/>
        </p:nvSpPr>
        <p:spPr>
          <a:xfrm>
            <a:off x="4988819" y="4563991"/>
            <a:ext cx="3229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E5C"/>
                </a:solidFill>
                <a:latin typeface="Avenir Next" panose="020B0503020202020204" pitchFamily="34" charset="0"/>
              </a:rPr>
              <a:t>At high momentum, the 2 </a:t>
            </a: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gammas decay are very boosted </a:t>
            </a:r>
            <a:r>
              <a:rPr lang="en-US" dirty="0">
                <a:solidFill>
                  <a:srgbClr val="003E5C"/>
                </a:solidFill>
                <a:latin typeface="Avenir Next" panose="020B0503020202020204" pitchFamily="34" charset="0"/>
              </a:rPr>
              <a:t>and the rings of </a:t>
            </a:r>
            <a:r>
              <a:rPr lang="en-US" b="1" dirty="0">
                <a:solidFill>
                  <a:srgbClr val="003E5C"/>
                </a:solidFill>
                <a:latin typeface="Avenir Next" panose="020B0503020202020204" pitchFamily="34" charset="0"/>
              </a:rPr>
              <a:t>e+/e- overlap</a:t>
            </a:r>
            <a:r>
              <a:rPr lang="en-US" dirty="0">
                <a:solidFill>
                  <a:srgbClr val="003E5C"/>
                </a:solidFill>
                <a:latin typeface="Avenir Next" panose="020B0503020202020204" pitchFamily="34" charset="0"/>
              </a:rPr>
              <a:t>, giving a 2 e-like rings. </a:t>
            </a:r>
          </a:p>
        </p:txBody>
      </p:sp>
    </p:spTree>
    <p:extLst>
      <p:ext uri="{BB962C8B-B14F-4D97-AF65-F5344CB8AC3E}">
        <p14:creationId xmlns:p14="http://schemas.microsoft.com/office/powerpoint/2010/main" val="393958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4" descr="Muon-neutrino Event In Super-k Detector Photograph by Tomasz  Barszczak/super-kamiokande Collaboration/science Photo Library - Pixels">
            <a:extLst>
              <a:ext uri="{FF2B5EF4-FFF2-40B4-BE49-F238E27FC236}">
                <a16:creationId xmlns:a16="http://schemas.microsoft.com/office/drawing/2014/main" id="{E7A4CCD7-9B9D-CCD8-EC30-33810D2C8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2959" r="13982" b="13570"/>
          <a:stretch/>
        </p:blipFill>
        <p:spPr bwMode="auto">
          <a:xfrm>
            <a:off x="3078014" y="761335"/>
            <a:ext cx="6035971" cy="533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6">
            <a:extLst>
              <a:ext uri="{FF2B5EF4-FFF2-40B4-BE49-F238E27FC236}">
                <a16:creationId xmlns:a16="http://schemas.microsoft.com/office/drawing/2014/main" id="{CD0E4031-4BBC-9751-6673-32AC69BEC5DB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8ACE0639-3B80-317D-6E88-B31F1387E3A9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5" name="TextBox 94">
            <a:extLst>
              <a:ext uri="{FF2B5EF4-FFF2-40B4-BE49-F238E27FC236}">
                <a16:creationId xmlns:a16="http://schemas.microsoft.com/office/drawing/2014/main" id="{AF6B502B-9075-D0A1-3312-53903CA51A48}"/>
              </a:ext>
            </a:extLst>
          </p:cNvPr>
          <p:cNvSpPr txBox="1"/>
          <p:nvPr/>
        </p:nvSpPr>
        <p:spPr>
          <a:xfrm>
            <a:off x="1365218" y="173410"/>
            <a:ext cx="10893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GNN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: Machine Learning based algorithm for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1385447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Muon-neutrino Event In Super-k Detector Photograph by Tomasz  Barszczak/super-kamiokande Collaboration/science Photo Library - Pixels">
            <a:extLst>
              <a:ext uri="{FF2B5EF4-FFF2-40B4-BE49-F238E27FC236}">
                <a16:creationId xmlns:a16="http://schemas.microsoft.com/office/drawing/2014/main" id="{D213A731-D73D-0CF1-600A-A43024880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2959" r="13982" b="13570"/>
          <a:stretch/>
        </p:blipFill>
        <p:spPr bwMode="auto">
          <a:xfrm>
            <a:off x="3078014" y="761335"/>
            <a:ext cx="6035971" cy="533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9952D0B-D107-93B3-7BDD-1FF0300449B3}"/>
              </a:ext>
            </a:extLst>
          </p:cNvPr>
          <p:cNvSpPr/>
          <p:nvPr/>
        </p:nvSpPr>
        <p:spPr>
          <a:xfrm>
            <a:off x="-587141" y="-317633"/>
            <a:ext cx="13215486" cy="736332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2EFAF1-4C69-8953-5D74-394A8937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997C-246E-468B-977D-2DF99704D987}" type="slidenum">
              <a:rPr lang="en-US" smtClean="0"/>
              <a:t>9</a:t>
            </a:fld>
            <a:endParaRPr lang="en-US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A920F85-6253-FB2F-8EA8-010982A91571}"/>
              </a:ext>
            </a:extLst>
          </p:cNvPr>
          <p:cNvSpPr/>
          <p:nvPr/>
        </p:nvSpPr>
        <p:spPr>
          <a:xfrm>
            <a:off x="5173932" y="2716271"/>
            <a:ext cx="309473" cy="300264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78D0343-45D2-BF3C-6A74-F181944334AD}"/>
              </a:ext>
            </a:extLst>
          </p:cNvPr>
          <p:cNvSpPr/>
          <p:nvPr/>
        </p:nvSpPr>
        <p:spPr>
          <a:xfrm>
            <a:off x="5831848" y="2731864"/>
            <a:ext cx="309473" cy="300264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F37F655-4079-DDBC-7C76-E58A2DDDF3E3}"/>
              </a:ext>
            </a:extLst>
          </p:cNvPr>
          <p:cNvSpPr/>
          <p:nvPr/>
        </p:nvSpPr>
        <p:spPr>
          <a:xfrm>
            <a:off x="6684436" y="2581732"/>
            <a:ext cx="309473" cy="300264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9EAB731-197B-FB48-7CA4-3B9C2809E2F2}"/>
              </a:ext>
            </a:extLst>
          </p:cNvPr>
          <p:cNvSpPr/>
          <p:nvPr/>
        </p:nvSpPr>
        <p:spPr>
          <a:xfrm>
            <a:off x="4987268" y="3486078"/>
            <a:ext cx="309473" cy="300264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D1342E1-8BF9-AD0B-54DB-7C96A3C34C8F}"/>
              </a:ext>
            </a:extLst>
          </p:cNvPr>
          <p:cNvSpPr/>
          <p:nvPr/>
        </p:nvSpPr>
        <p:spPr>
          <a:xfrm>
            <a:off x="7347193" y="3531242"/>
            <a:ext cx="309473" cy="300264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8D426F6-1A21-B63E-13C1-7ECAD04F5825}"/>
              </a:ext>
            </a:extLst>
          </p:cNvPr>
          <p:cNvSpPr/>
          <p:nvPr/>
        </p:nvSpPr>
        <p:spPr>
          <a:xfrm>
            <a:off x="4987267" y="4414045"/>
            <a:ext cx="309473" cy="300264"/>
          </a:xfrm>
          <a:prstGeom prst="ellipse">
            <a:avLst/>
          </a:prstGeom>
          <a:solidFill>
            <a:srgbClr val="F2E7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1EC3CB-1151-EBFA-1E97-FAB3EA9ED30B}"/>
              </a:ext>
            </a:extLst>
          </p:cNvPr>
          <p:cNvSpPr/>
          <p:nvPr/>
        </p:nvSpPr>
        <p:spPr>
          <a:xfrm>
            <a:off x="5522375" y="5000681"/>
            <a:ext cx="309473" cy="300264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04C606B-0771-7C29-D70E-DF86960741A9}"/>
              </a:ext>
            </a:extLst>
          </p:cNvPr>
          <p:cNvSpPr/>
          <p:nvPr/>
        </p:nvSpPr>
        <p:spPr>
          <a:xfrm>
            <a:off x="6087525" y="5241359"/>
            <a:ext cx="309473" cy="300264"/>
          </a:xfrm>
          <a:prstGeom prst="ellipse">
            <a:avLst/>
          </a:prstGeom>
          <a:solidFill>
            <a:srgbClr val="F3F00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70D26F6-19BB-3344-93EC-2844B04F4E11}"/>
              </a:ext>
            </a:extLst>
          </p:cNvPr>
          <p:cNvSpPr/>
          <p:nvPr/>
        </p:nvSpPr>
        <p:spPr>
          <a:xfrm>
            <a:off x="6224717" y="5728075"/>
            <a:ext cx="309473" cy="300264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F4A48A3-3765-55EF-B0AD-CE3037E92891}"/>
              </a:ext>
            </a:extLst>
          </p:cNvPr>
          <p:cNvSpPr/>
          <p:nvPr/>
        </p:nvSpPr>
        <p:spPr>
          <a:xfrm>
            <a:off x="7274036" y="5095590"/>
            <a:ext cx="309473" cy="300264"/>
          </a:xfrm>
          <a:prstGeom prst="ellipse">
            <a:avLst/>
          </a:prstGeom>
          <a:solidFill>
            <a:srgbClr val="F04A0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25D293F-8BFC-26B0-3A36-F46CAA26C5C7}"/>
              </a:ext>
            </a:extLst>
          </p:cNvPr>
          <p:cNvSpPr/>
          <p:nvPr/>
        </p:nvSpPr>
        <p:spPr>
          <a:xfrm>
            <a:off x="7445617" y="4259149"/>
            <a:ext cx="309473" cy="300264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D966D9-2686-B3C3-C4D6-D1930C57E2D0}"/>
              </a:ext>
            </a:extLst>
          </p:cNvPr>
          <p:cNvSpPr/>
          <p:nvPr/>
        </p:nvSpPr>
        <p:spPr>
          <a:xfrm>
            <a:off x="3833096" y="2881996"/>
            <a:ext cx="309473" cy="300264"/>
          </a:xfrm>
          <a:prstGeom prst="ellipse">
            <a:avLst/>
          </a:prstGeom>
          <a:solidFill>
            <a:srgbClr val="0228D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A2BDDBE-7A9D-D6AF-61E3-0D7E1C4D8758}"/>
              </a:ext>
            </a:extLst>
          </p:cNvPr>
          <p:cNvSpPr/>
          <p:nvPr/>
        </p:nvSpPr>
        <p:spPr>
          <a:xfrm>
            <a:off x="4606298" y="1400632"/>
            <a:ext cx="309473" cy="300264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EB42258-6D1C-4959-EC75-C6A57345B81B}"/>
              </a:ext>
            </a:extLst>
          </p:cNvPr>
          <p:cNvSpPr/>
          <p:nvPr/>
        </p:nvSpPr>
        <p:spPr>
          <a:xfrm>
            <a:off x="5418275" y="2978604"/>
            <a:ext cx="309473" cy="300264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024DECD-990B-8338-9C3C-8F23CE61C32D}"/>
              </a:ext>
            </a:extLst>
          </p:cNvPr>
          <p:cNvSpPr/>
          <p:nvPr/>
        </p:nvSpPr>
        <p:spPr>
          <a:xfrm>
            <a:off x="5500288" y="2543182"/>
            <a:ext cx="309473" cy="300264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B297C24-B4E4-DD25-B6B4-62CE156F3390}"/>
              </a:ext>
            </a:extLst>
          </p:cNvPr>
          <p:cNvSpPr/>
          <p:nvPr/>
        </p:nvSpPr>
        <p:spPr>
          <a:xfrm>
            <a:off x="4995157" y="3119879"/>
            <a:ext cx="309473" cy="300264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6741001-3DCB-5312-6170-591B714CD38D}"/>
              </a:ext>
            </a:extLst>
          </p:cNvPr>
          <p:cNvSpPr/>
          <p:nvPr/>
        </p:nvSpPr>
        <p:spPr>
          <a:xfrm>
            <a:off x="7094011" y="2881996"/>
            <a:ext cx="309473" cy="300264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7C11268-8FCB-19F4-99B5-44DC43900899}"/>
              </a:ext>
            </a:extLst>
          </p:cNvPr>
          <p:cNvSpPr/>
          <p:nvPr/>
        </p:nvSpPr>
        <p:spPr>
          <a:xfrm>
            <a:off x="7037720" y="3256557"/>
            <a:ext cx="309473" cy="300264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56A1467-0490-36F6-9C84-1207BD888B66}"/>
              </a:ext>
            </a:extLst>
          </p:cNvPr>
          <p:cNvSpPr/>
          <p:nvPr/>
        </p:nvSpPr>
        <p:spPr>
          <a:xfrm>
            <a:off x="6676579" y="2969747"/>
            <a:ext cx="309473" cy="300264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32AB336-5FC1-4B7A-4DF1-39E10CD374CB}"/>
              </a:ext>
            </a:extLst>
          </p:cNvPr>
          <p:cNvSpPr/>
          <p:nvPr/>
        </p:nvSpPr>
        <p:spPr>
          <a:xfrm>
            <a:off x="4915771" y="3950061"/>
            <a:ext cx="309473" cy="300264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06896D5-3463-FE2C-4B85-04556D7FB9EE}"/>
              </a:ext>
            </a:extLst>
          </p:cNvPr>
          <p:cNvSpPr/>
          <p:nvPr/>
        </p:nvSpPr>
        <p:spPr>
          <a:xfrm>
            <a:off x="5176400" y="4786367"/>
            <a:ext cx="309473" cy="300264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6F21102-D794-D922-454D-D44F91AE4BFB}"/>
              </a:ext>
            </a:extLst>
          </p:cNvPr>
          <p:cNvSpPr/>
          <p:nvPr/>
        </p:nvSpPr>
        <p:spPr>
          <a:xfrm>
            <a:off x="5922068" y="4932136"/>
            <a:ext cx="309473" cy="300264"/>
          </a:xfrm>
          <a:prstGeom prst="ellipse">
            <a:avLst/>
          </a:prstGeom>
          <a:solidFill>
            <a:srgbClr val="F3F00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BED471-C00C-F4B4-0535-2603931B8FEB}"/>
              </a:ext>
            </a:extLst>
          </p:cNvPr>
          <p:cNvSpPr/>
          <p:nvPr/>
        </p:nvSpPr>
        <p:spPr>
          <a:xfrm>
            <a:off x="6705421" y="5300945"/>
            <a:ext cx="309473" cy="300264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3A3AB27-BEF5-2552-7E6E-D0078DA75943}"/>
              </a:ext>
            </a:extLst>
          </p:cNvPr>
          <p:cNvSpPr/>
          <p:nvPr/>
        </p:nvSpPr>
        <p:spPr>
          <a:xfrm>
            <a:off x="7280576" y="4760060"/>
            <a:ext cx="309473" cy="300264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86AB89F-B5B4-26D4-6663-DEF9690DD6E7}"/>
              </a:ext>
            </a:extLst>
          </p:cNvPr>
          <p:cNvSpPr/>
          <p:nvPr/>
        </p:nvSpPr>
        <p:spPr>
          <a:xfrm rot="21106369">
            <a:off x="7392271" y="3847542"/>
            <a:ext cx="309473" cy="300264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77AD0C5-4654-AC01-3C22-3004D455ACCB}"/>
              </a:ext>
            </a:extLst>
          </p:cNvPr>
          <p:cNvSpPr/>
          <p:nvPr/>
        </p:nvSpPr>
        <p:spPr>
          <a:xfrm>
            <a:off x="6374963" y="2703689"/>
            <a:ext cx="309473" cy="300264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5C5811E-1E5B-21DD-A617-4F6DEEB14DE2}"/>
              </a:ext>
            </a:extLst>
          </p:cNvPr>
          <p:cNvSpPr/>
          <p:nvPr/>
        </p:nvSpPr>
        <p:spPr>
          <a:xfrm>
            <a:off x="6068862" y="2330962"/>
            <a:ext cx="309473" cy="300264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F4C2EAB-0470-5660-55CC-BC0C8F66C214}"/>
              </a:ext>
            </a:extLst>
          </p:cNvPr>
          <p:cNvSpPr/>
          <p:nvPr/>
        </p:nvSpPr>
        <p:spPr>
          <a:xfrm>
            <a:off x="6130620" y="2577253"/>
            <a:ext cx="309473" cy="300264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B74E41-26A6-7DD2-A80E-B770126415B7}"/>
              </a:ext>
            </a:extLst>
          </p:cNvPr>
          <p:cNvSpPr/>
          <p:nvPr/>
        </p:nvSpPr>
        <p:spPr>
          <a:xfrm>
            <a:off x="6997822" y="5164135"/>
            <a:ext cx="309473" cy="300264"/>
          </a:xfrm>
          <a:prstGeom prst="ellipse">
            <a:avLst/>
          </a:prstGeom>
          <a:solidFill>
            <a:srgbClr val="F04A0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043EE62-76E5-B993-0EAD-261B9AB1454F}"/>
              </a:ext>
            </a:extLst>
          </p:cNvPr>
          <p:cNvSpPr/>
          <p:nvPr/>
        </p:nvSpPr>
        <p:spPr>
          <a:xfrm>
            <a:off x="8306861" y="1631046"/>
            <a:ext cx="309473" cy="300264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A5CBD92-96B5-192D-0973-D4DDED14DE03}"/>
              </a:ext>
            </a:extLst>
          </p:cNvPr>
          <p:cNvSpPr/>
          <p:nvPr/>
        </p:nvSpPr>
        <p:spPr>
          <a:xfrm>
            <a:off x="8001232" y="2543182"/>
            <a:ext cx="309473" cy="300264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CC33DEE-69FD-29CE-AA6C-0A350E1DA7EF}"/>
              </a:ext>
            </a:extLst>
          </p:cNvPr>
          <p:cNvSpPr/>
          <p:nvPr/>
        </p:nvSpPr>
        <p:spPr>
          <a:xfrm>
            <a:off x="6396473" y="5082268"/>
            <a:ext cx="309473" cy="300264"/>
          </a:xfrm>
          <a:prstGeom prst="ellipse">
            <a:avLst/>
          </a:prstGeom>
          <a:solidFill>
            <a:srgbClr val="D960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2341A2D-97F0-ED4A-4865-684C7AC91B3E}"/>
              </a:ext>
            </a:extLst>
          </p:cNvPr>
          <p:cNvSpPr/>
          <p:nvPr/>
        </p:nvSpPr>
        <p:spPr>
          <a:xfrm>
            <a:off x="4451561" y="3278868"/>
            <a:ext cx="309473" cy="300264"/>
          </a:xfrm>
          <a:prstGeom prst="ellipse">
            <a:avLst/>
          </a:prstGeom>
          <a:solidFill>
            <a:srgbClr val="03CAA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3BE1212-605D-8E7D-5D2D-958793789AF1}"/>
              </a:ext>
            </a:extLst>
          </p:cNvPr>
          <p:cNvSpPr/>
          <p:nvPr/>
        </p:nvSpPr>
        <p:spPr>
          <a:xfrm>
            <a:off x="3426696" y="1931310"/>
            <a:ext cx="309473" cy="300264"/>
          </a:xfrm>
          <a:prstGeom prst="ellipse">
            <a:avLst/>
          </a:prstGeom>
          <a:solidFill>
            <a:srgbClr val="0228D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70AD89D-CF91-87B6-6773-AD66811195C1}"/>
              </a:ext>
            </a:extLst>
          </p:cNvPr>
          <p:cNvSpPr/>
          <p:nvPr/>
        </p:nvSpPr>
        <p:spPr>
          <a:xfrm>
            <a:off x="4919755" y="2195306"/>
            <a:ext cx="309473" cy="300264"/>
          </a:xfrm>
          <a:prstGeom prst="ellipse">
            <a:avLst/>
          </a:prstGeom>
          <a:solidFill>
            <a:srgbClr val="2184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A8A3CBC-32A1-2258-2AB9-DFB8C215210D}"/>
              </a:ext>
            </a:extLst>
          </p:cNvPr>
          <p:cNvSpPr/>
          <p:nvPr/>
        </p:nvSpPr>
        <p:spPr>
          <a:xfrm>
            <a:off x="3494500" y="5321585"/>
            <a:ext cx="309473" cy="300264"/>
          </a:xfrm>
          <a:prstGeom prst="ellipse">
            <a:avLst/>
          </a:prstGeom>
          <a:solidFill>
            <a:srgbClr val="38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AE6FD25-D418-48BB-EB5C-ED2E81C35646}"/>
              </a:ext>
            </a:extLst>
          </p:cNvPr>
          <p:cNvSpPr/>
          <p:nvPr/>
        </p:nvSpPr>
        <p:spPr>
          <a:xfrm>
            <a:off x="4212568" y="4263810"/>
            <a:ext cx="309473" cy="300264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F731F67-8873-B800-334B-0A5FEAACD074}"/>
              </a:ext>
            </a:extLst>
          </p:cNvPr>
          <p:cNvSpPr/>
          <p:nvPr/>
        </p:nvSpPr>
        <p:spPr>
          <a:xfrm>
            <a:off x="7187794" y="1182378"/>
            <a:ext cx="309473" cy="300264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4C9D4BE-0526-7335-A4B2-2E71BD650FDC}"/>
              </a:ext>
            </a:extLst>
          </p:cNvPr>
          <p:cNvSpPr/>
          <p:nvPr/>
        </p:nvSpPr>
        <p:spPr>
          <a:xfrm>
            <a:off x="7821742" y="2985169"/>
            <a:ext cx="309473" cy="300264"/>
          </a:xfrm>
          <a:prstGeom prst="ellipse">
            <a:avLst/>
          </a:prstGeom>
          <a:solidFill>
            <a:srgbClr val="04FF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45EBEC89-B543-E0F6-A962-64DA80B57AFC}"/>
              </a:ext>
            </a:extLst>
          </p:cNvPr>
          <p:cNvSpPr/>
          <p:nvPr/>
        </p:nvSpPr>
        <p:spPr>
          <a:xfrm>
            <a:off x="7910843" y="4564177"/>
            <a:ext cx="309473" cy="300264"/>
          </a:xfrm>
          <a:prstGeom prst="ellipse">
            <a:avLst/>
          </a:prstGeom>
          <a:solidFill>
            <a:srgbClr val="D2FC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620C5FE7-DEDE-203A-65FF-1D1241398D3E}"/>
              </a:ext>
            </a:extLst>
          </p:cNvPr>
          <p:cNvCxnSpPr>
            <a:cxnSpLocks/>
            <a:stCxn id="7" idx="0"/>
            <a:endCxn id="20" idx="4"/>
          </p:cNvCxnSpPr>
          <p:nvPr/>
        </p:nvCxnSpPr>
        <p:spPr>
          <a:xfrm flipV="1">
            <a:off x="5142005" y="3420143"/>
            <a:ext cx="7889" cy="65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AA9AF05-B76E-73E1-5196-C2A8062D3870}"/>
              </a:ext>
            </a:extLst>
          </p:cNvPr>
          <p:cNvCxnSpPr>
            <a:cxnSpLocks/>
            <a:stCxn id="7" idx="2"/>
            <a:endCxn id="37" idx="5"/>
          </p:cNvCxnSpPr>
          <p:nvPr/>
        </p:nvCxnSpPr>
        <p:spPr>
          <a:xfrm flipH="1" flipV="1">
            <a:off x="4715713" y="3535159"/>
            <a:ext cx="271555" cy="1010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D07B1FB-CAF8-FDF0-3DA5-CAC315DF1A98}"/>
              </a:ext>
            </a:extLst>
          </p:cNvPr>
          <p:cNvCxnSpPr>
            <a:cxnSpLocks/>
            <a:stCxn id="24" idx="0"/>
            <a:endCxn id="7" idx="4"/>
          </p:cNvCxnSpPr>
          <p:nvPr/>
        </p:nvCxnSpPr>
        <p:spPr>
          <a:xfrm flipV="1">
            <a:off x="5070508" y="3786342"/>
            <a:ext cx="71497" cy="16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FF97310D-C8E8-D0C0-95A1-5727E6C29D89}"/>
              </a:ext>
            </a:extLst>
          </p:cNvPr>
          <p:cNvCxnSpPr>
            <a:cxnSpLocks/>
            <a:stCxn id="24" idx="4"/>
            <a:endCxn id="9" idx="0"/>
          </p:cNvCxnSpPr>
          <p:nvPr/>
        </p:nvCxnSpPr>
        <p:spPr>
          <a:xfrm>
            <a:off x="5070508" y="4250325"/>
            <a:ext cx="71496" cy="16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850FB109-2E7B-A322-188D-3601C8207F33}"/>
              </a:ext>
            </a:extLst>
          </p:cNvPr>
          <p:cNvCxnSpPr>
            <a:cxnSpLocks/>
            <a:stCxn id="25" idx="1"/>
            <a:endCxn id="9" idx="4"/>
          </p:cNvCxnSpPr>
          <p:nvPr/>
        </p:nvCxnSpPr>
        <p:spPr>
          <a:xfrm flipH="1" flipV="1">
            <a:off x="5142004" y="4714309"/>
            <a:ext cx="79717" cy="1160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EC2D8A28-4DCA-DFF0-9878-D687BB6E651E}"/>
              </a:ext>
            </a:extLst>
          </p:cNvPr>
          <p:cNvCxnSpPr>
            <a:cxnSpLocks/>
            <a:stCxn id="25" idx="5"/>
            <a:endCxn id="10" idx="1"/>
          </p:cNvCxnSpPr>
          <p:nvPr/>
        </p:nvCxnSpPr>
        <p:spPr>
          <a:xfrm>
            <a:off x="5440552" y="5042658"/>
            <a:ext cx="127144" cy="19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232C447-AE5D-6628-A2F2-4A362184209F}"/>
              </a:ext>
            </a:extLst>
          </p:cNvPr>
          <p:cNvCxnSpPr>
            <a:cxnSpLocks/>
            <a:stCxn id="10" idx="6"/>
            <a:endCxn id="26" idx="2"/>
          </p:cNvCxnSpPr>
          <p:nvPr/>
        </p:nvCxnSpPr>
        <p:spPr>
          <a:xfrm flipV="1">
            <a:off x="5831848" y="5082268"/>
            <a:ext cx="90220" cy="685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cteur droit 1026">
            <a:extLst>
              <a:ext uri="{FF2B5EF4-FFF2-40B4-BE49-F238E27FC236}">
                <a16:creationId xmlns:a16="http://schemas.microsoft.com/office/drawing/2014/main" id="{6044D06E-D41F-D279-BD50-2889412431B8}"/>
              </a:ext>
            </a:extLst>
          </p:cNvPr>
          <p:cNvCxnSpPr>
            <a:cxnSpLocks/>
            <a:stCxn id="24" idx="3"/>
            <a:endCxn id="41" idx="6"/>
          </p:cNvCxnSpPr>
          <p:nvPr/>
        </p:nvCxnSpPr>
        <p:spPr>
          <a:xfrm flipH="1">
            <a:off x="4522041" y="4206352"/>
            <a:ext cx="439051" cy="20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necteur droit 1030">
            <a:extLst>
              <a:ext uri="{FF2B5EF4-FFF2-40B4-BE49-F238E27FC236}">
                <a16:creationId xmlns:a16="http://schemas.microsoft.com/office/drawing/2014/main" id="{17C4E597-90ED-D9F2-F093-832984ECF9A0}"/>
              </a:ext>
            </a:extLst>
          </p:cNvPr>
          <p:cNvCxnSpPr>
            <a:cxnSpLocks/>
            <a:stCxn id="11" idx="0"/>
            <a:endCxn id="26" idx="5"/>
          </p:cNvCxnSpPr>
          <p:nvPr/>
        </p:nvCxnSpPr>
        <p:spPr>
          <a:xfrm flipH="1" flipV="1">
            <a:off x="6186220" y="5188427"/>
            <a:ext cx="56042" cy="52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CA26D162-542F-4B4B-8F65-45D2D1E3BCB6}"/>
              </a:ext>
            </a:extLst>
          </p:cNvPr>
          <p:cNvCxnSpPr>
            <a:cxnSpLocks/>
            <a:stCxn id="11" idx="6"/>
            <a:endCxn id="36" idx="3"/>
          </p:cNvCxnSpPr>
          <p:nvPr/>
        </p:nvCxnSpPr>
        <p:spPr>
          <a:xfrm flipV="1">
            <a:off x="6396998" y="5338559"/>
            <a:ext cx="44796" cy="52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necteur droit 1036">
            <a:extLst>
              <a:ext uri="{FF2B5EF4-FFF2-40B4-BE49-F238E27FC236}">
                <a16:creationId xmlns:a16="http://schemas.microsoft.com/office/drawing/2014/main" id="{8BDBC5A4-D66D-8B54-A03D-10C286014DE6}"/>
              </a:ext>
            </a:extLst>
          </p:cNvPr>
          <p:cNvCxnSpPr>
            <a:cxnSpLocks/>
            <a:stCxn id="27" idx="1"/>
            <a:endCxn id="36" idx="5"/>
          </p:cNvCxnSpPr>
          <p:nvPr/>
        </p:nvCxnSpPr>
        <p:spPr>
          <a:xfrm flipH="1" flipV="1">
            <a:off x="6660625" y="5338559"/>
            <a:ext cx="90117" cy="63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cteur droit 1040">
            <a:extLst>
              <a:ext uri="{FF2B5EF4-FFF2-40B4-BE49-F238E27FC236}">
                <a16:creationId xmlns:a16="http://schemas.microsoft.com/office/drawing/2014/main" id="{CA957D54-1CF4-409F-102E-5CF450503258}"/>
              </a:ext>
            </a:extLst>
          </p:cNvPr>
          <p:cNvCxnSpPr>
            <a:cxnSpLocks/>
            <a:stCxn id="33" idx="2"/>
            <a:endCxn id="27" idx="6"/>
          </p:cNvCxnSpPr>
          <p:nvPr/>
        </p:nvCxnSpPr>
        <p:spPr>
          <a:xfrm>
            <a:off x="6997822" y="5314267"/>
            <a:ext cx="17072" cy="136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BD1FAF53-8EE8-6ACA-3ECA-A38AE5014848}"/>
              </a:ext>
            </a:extLst>
          </p:cNvPr>
          <p:cNvCxnSpPr>
            <a:cxnSpLocks/>
            <a:stCxn id="13" idx="0"/>
            <a:endCxn id="28" idx="4"/>
          </p:cNvCxnSpPr>
          <p:nvPr/>
        </p:nvCxnSpPr>
        <p:spPr>
          <a:xfrm flipV="1">
            <a:off x="7428773" y="5060324"/>
            <a:ext cx="6540" cy="352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cteur droit 1046">
            <a:extLst>
              <a:ext uri="{FF2B5EF4-FFF2-40B4-BE49-F238E27FC236}">
                <a16:creationId xmlns:a16="http://schemas.microsoft.com/office/drawing/2014/main" id="{DFFED378-728C-8799-57E6-F67B788F047B}"/>
              </a:ext>
            </a:extLst>
          </p:cNvPr>
          <p:cNvCxnSpPr>
            <a:cxnSpLocks/>
            <a:stCxn id="14" idx="4"/>
            <a:endCxn id="28" idx="0"/>
          </p:cNvCxnSpPr>
          <p:nvPr/>
        </p:nvCxnSpPr>
        <p:spPr>
          <a:xfrm flipH="1">
            <a:off x="7435313" y="4559413"/>
            <a:ext cx="165041" cy="2006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cteur droit 1051">
            <a:extLst>
              <a:ext uri="{FF2B5EF4-FFF2-40B4-BE49-F238E27FC236}">
                <a16:creationId xmlns:a16="http://schemas.microsoft.com/office/drawing/2014/main" id="{8F2AA990-987E-64C6-DFED-11C2E77C6736}"/>
              </a:ext>
            </a:extLst>
          </p:cNvPr>
          <p:cNvCxnSpPr>
            <a:cxnSpLocks/>
            <a:stCxn id="14" idx="5"/>
            <a:endCxn id="44" idx="1"/>
          </p:cNvCxnSpPr>
          <p:nvPr/>
        </p:nvCxnSpPr>
        <p:spPr>
          <a:xfrm>
            <a:off x="7709769" y="4515440"/>
            <a:ext cx="246395" cy="927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cteur droit 1054">
            <a:extLst>
              <a:ext uri="{FF2B5EF4-FFF2-40B4-BE49-F238E27FC236}">
                <a16:creationId xmlns:a16="http://schemas.microsoft.com/office/drawing/2014/main" id="{26480B02-D065-8E45-EB0E-84E80AB3A6ED}"/>
              </a:ext>
            </a:extLst>
          </p:cNvPr>
          <p:cNvCxnSpPr>
            <a:cxnSpLocks/>
            <a:stCxn id="14" idx="0"/>
            <a:endCxn id="29" idx="4"/>
          </p:cNvCxnSpPr>
          <p:nvPr/>
        </p:nvCxnSpPr>
        <p:spPr>
          <a:xfrm flipH="1" flipV="1">
            <a:off x="7568492" y="4146261"/>
            <a:ext cx="31862" cy="112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Connecteur droit 1057">
            <a:extLst>
              <a:ext uri="{FF2B5EF4-FFF2-40B4-BE49-F238E27FC236}">
                <a16:creationId xmlns:a16="http://schemas.microsoft.com/office/drawing/2014/main" id="{C9957BB9-13CD-A0E7-A7C6-91CDB5DA440D}"/>
              </a:ext>
            </a:extLst>
          </p:cNvPr>
          <p:cNvCxnSpPr>
            <a:cxnSpLocks/>
            <a:stCxn id="8" idx="1"/>
            <a:endCxn id="22" idx="5"/>
          </p:cNvCxnSpPr>
          <p:nvPr/>
        </p:nvCxnSpPr>
        <p:spPr>
          <a:xfrm flipH="1" flipV="1">
            <a:off x="7301872" y="3512848"/>
            <a:ext cx="90642" cy="623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Connecteur droit 1060">
            <a:extLst>
              <a:ext uri="{FF2B5EF4-FFF2-40B4-BE49-F238E27FC236}">
                <a16:creationId xmlns:a16="http://schemas.microsoft.com/office/drawing/2014/main" id="{65964873-5667-509F-7CD0-C9E54F497C93}"/>
              </a:ext>
            </a:extLst>
          </p:cNvPr>
          <p:cNvCxnSpPr>
            <a:cxnSpLocks/>
            <a:stCxn id="43" idx="3"/>
            <a:endCxn id="8" idx="7"/>
          </p:cNvCxnSpPr>
          <p:nvPr/>
        </p:nvCxnSpPr>
        <p:spPr>
          <a:xfrm flipH="1">
            <a:off x="7611345" y="3241460"/>
            <a:ext cx="255718" cy="3337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Connecteur droit 1063">
            <a:extLst>
              <a:ext uri="{FF2B5EF4-FFF2-40B4-BE49-F238E27FC236}">
                <a16:creationId xmlns:a16="http://schemas.microsoft.com/office/drawing/2014/main" id="{85D7E6CD-BFCC-07F5-1BEB-C67F23FDFF61}"/>
              </a:ext>
            </a:extLst>
          </p:cNvPr>
          <p:cNvCxnSpPr>
            <a:cxnSpLocks/>
            <a:stCxn id="43" idx="7"/>
            <a:endCxn id="35" idx="4"/>
          </p:cNvCxnSpPr>
          <p:nvPr/>
        </p:nvCxnSpPr>
        <p:spPr>
          <a:xfrm flipV="1">
            <a:off x="8085894" y="2843446"/>
            <a:ext cx="70075" cy="185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Connecteur droit 1066">
            <a:extLst>
              <a:ext uri="{FF2B5EF4-FFF2-40B4-BE49-F238E27FC236}">
                <a16:creationId xmlns:a16="http://schemas.microsoft.com/office/drawing/2014/main" id="{5D6376C3-CB0D-9582-3E1E-9F07B88FE14E}"/>
              </a:ext>
            </a:extLst>
          </p:cNvPr>
          <p:cNvCxnSpPr>
            <a:cxnSpLocks/>
            <a:stCxn id="21" idx="4"/>
            <a:endCxn id="22" idx="0"/>
          </p:cNvCxnSpPr>
          <p:nvPr/>
        </p:nvCxnSpPr>
        <p:spPr>
          <a:xfrm flipH="1">
            <a:off x="7192457" y="3182260"/>
            <a:ext cx="56291" cy="74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Connecteur droit 1070">
            <a:extLst>
              <a:ext uri="{FF2B5EF4-FFF2-40B4-BE49-F238E27FC236}">
                <a16:creationId xmlns:a16="http://schemas.microsoft.com/office/drawing/2014/main" id="{A162DAF7-568D-C184-9E74-BE2A13C35EDB}"/>
              </a:ext>
            </a:extLst>
          </p:cNvPr>
          <p:cNvCxnSpPr>
            <a:cxnSpLocks/>
            <a:stCxn id="23" idx="5"/>
            <a:endCxn id="22" idx="1"/>
          </p:cNvCxnSpPr>
          <p:nvPr/>
        </p:nvCxnSpPr>
        <p:spPr>
          <a:xfrm>
            <a:off x="6940731" y="3226038"/>
            <a:ext cx="142310" cy="74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Connecteur droit 1073">
            <a:extLst>
              <a:ext uri="{FF2B5EF4-FFF2-40B4-BE49-F238E27FC236}">
                <a16:creationId xmlns:a16="http://schemas.microsoft.com/office/drawing/2014/main" id="{A3EAAB87-54AC-9FDC-6128-CA9270103555}"/>
              </a:ext>
            </a:extLst>
          </p:cNvPr>
          <p:cNvCxnSpPr>
            <a:cxnSpLocks/>
            <a:stCxn id="23" idx="1"/>
            <a:endCxn id="30" idx="5"/>
          </p:cNvCxnSpPr>
          <p:nvPr/>
        </p:nvCxnSpPr>
        <p:spPr>
          <a:xfrm flipH="1" flipV="1">
            <a:off x="6639115" y="2959980"/>
            <a:ext cx="82785" cy="53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Connecteur droit 1076">
            <a:extLst>
              <a:ext uri="{FF2B5EF4-FFF2-40B4-BE49-F238E27FC236}">
                <a16:creationId xmlns:a16="http://schemas.microsoft.com/office/drawing/2014/main" id="{C7497402-4D3A-659C-1055-D75301ECCCFD}"/>
              </a:ext>
            </a:extLst>
          </p:cNvPr>
          <p:cNvCxnSpPr>
            <a:cxnSpLocks/>
            <a:stCxn id="23" idx="0"/>
            <a:endCxn id="6" idx="4"/>
          </p:cNvCxnSpPr>
          <p:nvPr/>
        </p:nvCxnSpPr>
        <p:spPr>
          <a:xfrm flipV="1">
            <a:off x="6831316" y="2881996"/>
            <a:ext cx="7857" cy="877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Connecteur droit 1079">
            <a:extLst>
              <a:ext uri="{FF2B5EF4-FFF2-40B4-BE49-F238E27FC236}">
                <a16:creationId xmlns:a16="http://schemas.microsoft.com/office/drawing/2014/main" id="{36E359B6-E160-91AE-888D-3FF776B1B0F7}"/>
              </a:ext>
            </a:extLst>
          </p:cNvPr>
          <p:cNvCxnSpPr>
            <a:cxnSpLocks/>
            <a:stCxn id="32" idx="2"/>
            <a:endCxn id="5" idx="7"/>
          </p:cNvCxnSpPr>
          <p:nvPr/>
        </p:nvCxnSpPr>
        <p:spPr>
          <a:xfrm flipH="1">
            <a:off x="6096000" y="2727385"/>
            <a:ext cx="34620" cy="48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3" name="Connecteur droit 1082">
            <a:extLst>
              <a:ext uri="{FF2B5EF4-FFF2-40B4-BE49-F238E27FC236}">
                <a16:creationId xmlns:a16="http://schemas.microsoft.com/office/drawing/2014/main" id="{AD6C255C-C038-809B-C7AD-4BA31B63397F}"/>
              </a:ext>
            </a:extLst>
          </p:cNvPr>
          <p:cNvCxnSpPr>
            <a:cxnSpLocks/>
            <a:stCxn id="5" idx="3"/>
            <a:endCxn id="18" idx="7"/>
          </p:cNvCxnSpPr>
          <p:nvPr/>
        </p:nvCxnSpPr>
        <p:spPr>
          <a:xfrm flipH="1">
            <a:off x="5682427" y="2988155"/>
            <a:ext cx="194742" cy="344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Connecteur droit 1085">
            <a:extLst>
              <a:ext uri="{FF2B5EF4-FFF2-40B4-BE49-F238E27FC236}">
                <a16:creationId xmlns:a16="http://schemas.microsoft.com/office/drawing/2014/main" id="{05AEADF5-F1B8-1F3F-02B8-68624EAC9625}"/>
              </a:ext>
            </a:extLst>
          </p:cNvPr>
          <p:cNvCxnSpPr>
            <a:cxnSpLocks/>
            <a:stCxn id="18" idx="2"/>
            <a:endCxn id="20" idx="7"/>
          </p:cNvCxnSpPr>
          <p:nvPr/>
        </p:nvCxnSpPr>
        <p:spPr>
          <a:xfrm flipH="1">
            <a:off x="5259309" y="3128736"/>
            <a:ext cx="158966" cy="351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Connecteur droit 1088">
            <a:extLst>
              <a:ext uri="{FF2B5EF4-FFF2-40B4-BE49-F238E27FC236}">
                <a16:creationId xmlns:a16="http://schemas.microsoft.com/office/drawing/2014/main" id="{28ED1613-D81C-724E-B8C0-3643969F68FA}"/>
              </a:ext>
            </a:extLst>
          </p:cNvPr>
          <p:cNvCxnSpPr>
            <a:cxnSpLocks/>
            <a:stCxn id="4" idx="3"/>
            <a:endCxn id="20" idx="0"/>
          </p:cNvCxnSpPr>
          <p:nvPr/>
        </p:nvCxnSpPr>
        <p:spPr>
          <a:xfrm flipH="1">
            <a:off x="5149894" y="2972562"/>
            <a:ext cx="69359" cy="1473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Connecteur droit 1091">
            <a:extLst>
              <a:ext uri="{FF2B5EF4-FFF2-40B4-BE49-F238E27FC236}">
                <a16:creationId xmlns:a16="http://schemas.microsoft.com/office/drawing/2014/main" id="{BA8D3611-894B-3C29-7859-7803F1A0F4E9}"/>
              </a:ext>
            </a:extLst>
          </p:cNvPr>
          <p:cNvCxnSpPr>
            <a:cxnSpLocks/>
            <a:stCxn id="4" idx="0"/>
            <a:endCxn id="39" idx="5"/>
          </p:cNvCxnSpPr>
          <p:nvPr/>
        </p:nvCxnSpPr>
        <p:spPr>
          <a:xfrm flipH="1" flipV="1">
            <a:off x="5183907" y="2451597"/>
            <a:ext cx="144762" cy="2646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Connecteur droit 1095">
            <a:extLst>
              <a:ext uri="{FF2B5EF4-FFF2-40B4-BE49-F238E27FC236}">
                <a16:creationId xmlns:a16="http://schemas.microsoft.com/office/drawing/2014/main" id="{B2C7AFF3-7FFF-1A8B-99F3-D5BCC3FC5FC2}"/>
              </a:ext>
            </a:extLst>
          </p:cNvPr>
          <p:cNvCxnSpPr>
            <a:cxnSpLocks/>
            <a:stCxn id="19" idx="2"/>
            <a:endCxn id="4" idx="7"/>
          </p:cNvCxnSpPr>
          <p:nvPr/>
        </p:nvCxnSpPr>
        <p:spPr>
          <a:xfrm flipH="1">
            <a:off x="5438084" y="2693314"/>
            <a:ext cx="62204" cy="669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1099">
            <a:extLst>
              <a:ext uri="{FF2B5EF4-FFF2-40B4-BE49-F238E27FC236}">
                <a16:creationId xmlns:a16="http://schemas.microsoft.com/office/drawing/2014/main" id="{FE252869-8621-9A63-8719-E7940C3A84AF}"/>
              </a:ext>
            </a:extLst>
          </p:cNvPr>
          <p:cNvCxnSpPr>
            <a:cxnSpLocks/>
            <a:stCxn id="16" idx="5"/>
            <a:endCxn id="37" idx="1"/>
          </p:cNvCxnSpPr>
          <p:nvPr/>
        </p:nvCxnSpPr>
        <p:spPr>
          <a:xfrm>
            <a:off x="4097248" y="3138287"/>
            <a:ext cx="399634" cy="1845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1102">
            <a:extLst>
              <a:ext uri="{FF2B5EF4-FFF2-40B4-BE49-F238E27FC236}">
                <a16:creationId xmlns:a16="http://schemas.microsoft.com/office/drawing/2014/main" id="{E3DB5268-4C87-2EC8-E304-06AEBBD0CB33}"/>
              </a:ext>
            </a:extLst>
          </p:cNvPr>
          <p:cNvCxnSpPr>
            <a:cxnSpLocks/>
            <a:stCxn id="16" idx="1"/>
            <a:endCxn id="38" idx="4"/>
          </p:cNvCxnSpPr>
          <p:nvPr/>
        </p:nvCxnSpPr>
        <p:spPr>
          <a:xfrm flipH="1" flipV="1">
            <a:off x="3581433" y="2231574"/>
            <a:ext cx="296984" cy="6943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1105">
            <a:extLst>
              <a:ext uri="{FF2B5EF4-FFF2-40B4-BE49-F238E27FC236}">
                <a16:creationId xmlns:a16="http://schemas.microsoft.com/office/drawing/2014/main" id="{0F309811-2737-CAA7-4009-56A320DD8E7F}"/>
              </a:ext>
            </a:extLst>
          </p:cNvPr>
          <p:cNvCxnSpPr>
            <a:cxnSpLocks/>
            <a:stCxn id="39" idx="0"/>
            <a:endCxn id="17" idx="4"/>
          </p:cNvCxnSpPr>
          <p:nvPr/>
        </p:nvCxnSpPr>
        <p:spPr>
          <a:xfrm flipH="1" flipV="1">
            <a:off x="4761035" y="1700896"/>
            <a:ext cx="313457" cy="4944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>
            <a:extLst>
              <a:ext uri="{FF2B5EF4-FFF2-40B4-BE49-F238E27FC236}">
                <a16:creationId xmlns:a16="http://schemas.microsoft.com/office/drawing/2014/main" id="{8C605A30-BD7D-E700-F7FA-8B1C45522C77}"/>
              </a:ext>
            </a:extLst>
          </p:cNvPr>
          <p:cNvCxnSpPr>
            <a:cxnSpLocks/>
            <a:stCxn id="31" idx="0"/>
            <a:endCxn id="42" idx="3"/>
          </p:cNvCxnSpPr>
          <p:nvPr/>
        </p:nvCxnSpPr>
        <p:spPr>
          <a:xfrm flipV="1">
            <a:off x="6223599" y="1438669"/>
            <a:ext cx="1009516" cy="8922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cteur droit 1112">
            <a:extLst>
              <a:ext uri="{FF2B5EF4-FFF2-40B4-BE49-F238E27FC236}">
                <a16:creationId xmlns:a16="http://schemas.microsoft.com/office/drawing/2014/main" id="{1BAB7D1F-C9F6-D781-4E62-5EFBBC95B436}"/>
              </a:ext>
            </a:extLst>
          </p:cNvPr>
          <p:cNvCxnSpPr>
            <a:cxnSpLocks/>
            <a:stCxn id="34" idx="4"/>
            <a:endCxn id="35" idx="0"/>
          </p:cNvCxnSpPr>
          <p:nvPr/>
        </p:nvCxnSpPr>
        <p:spPr>
          <a:xfrm flipH="1">
            <a:off x="8155969" y="1931310"/>
            <a:ext cx="305629" cy="611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Connecteur droit 1115">
            <a:extLst>
              <a:ext uri="{FF2B5EF4-FFF2-40B4-BE49-F238E27FC236}">
                <a16:creationId xmlns:a16="http://schemas.microsoft.com/office/drawing/2014/main" id="{8576F992-9349-ED3E-A40A-825C42F24A4D}"/>
              </a:ext>
            </a:extLst>
          </p:cNvPr>
          <p:cNvCxnSpPr>
            <a:cxnSpLocks/>
            <a:stCxn id="22" idx="7"/>
            <a:endCxn id="35" idx="3"/>
          </p:cNvCxnSpPr>
          <p:nvPr/>
        </p:nvCxnSpPr>
        <p:spPr>
          <a:xfrm flipV="1">
            <a:off x="7301872" y="2799473"/>
            <a:ext cx="744681" cy="5010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Connecteur droit 1118">
            <a:extLst>
              <a:ext uri="{FF2B5EF4-FFF2-40B4-BE49-F238E27FC236}">
                <a16:creationId xmlns:a16="http://schemas.microsoft.com/office/drawing/2014/main" id="{B2BA94B2-87D5-2D52-83E3-6342A3F4128D}"/>
              </a:ext>
            </a:extLst>
          </p:cNvPr>
          <p:cNvCxnSpPr>
            <a:cxnSpLocks/>
            <a:stCxn id="41" idx="3"/>
            <a:endCxn id="40" idx="7"/>
          </p:cNvCxnSpPr>
          <p:nvPr/>
        </p:nvCxnSpPr>
        <p:spPr>
          <a:xfrm flipH="1">
            <a:off x="3758652" y="4520101"/>
            <a:ext cx="499237" cy="8454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Connecteur droit 1121">
            <a:extLst>
              <a:ext uri="{FF2B5EF4-FFF2-40B4-BE49-F238E27FC236}">
                <a16:creationId xmlns:a16="http://schemas.microsoft.com/office/drawing/2014/main" id="{44839543-AE37-371A-9D11-74BFD40595CB}"/>
              </a:ext>
            </a:extLst>
          </p:cNvPr>
          <p:cNvCxnSpPr>
            <a:cxnSpLocks/>
            <a:stCxn id="11" idx="4"/>
            <a:endCxn id="12" idx="1"/>
          </p:cNvCxnSpPr>
          <p:nvPr/>
        </p:nvCxnSpPr>
        <p:spPr>
          <a:xfrm>
            <a:off x="6242262" y="5541623"/>
            <a:ext cx="27776" cy="230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Connecteur droit 1127">
            <a:extLst>
              <a:ext uri="{FF2B5EF4-FFF2-40B4-BE49-F238E27FC236}">
                <a16:creationId xmlns:a16="http://schemas.microsoft.com/office/drawing/2014/main" id="{B0B3651D-C201-0455-8C4E-1B7701FE053C}"/>
              </a:ext>
            </a:extLst>
          </p:cNvPr>
          <p:cNvCxnSpPr>
            <a:cxnSpLocks/>
            <a:stCxn id="20" idx="2"/>
            <a:endCxn id="37" idx="7"/>
          </p:cNvCxnSpPr>
          <p:nvPr/>
        </p:nvCxnSpPr>
        <p:spPr>
          <a:xfrm flipH="1">
            <a:off x="4715713" y="3270011"/>
            <a:ext cx="279444" cy="528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Connecteur droit 1130">
            <a:extLst>
              <a:ext uri="{FF2B5EF4-FFF2-40B4-BE49-F238E27FC236}">
                <a16:creationId xmlns:a16="http://schemas.microsoft.com/office/drawing/2014/main" id="{ACF05CDA-03BB-29D2-2426-E3D94B3FC42C}"/>
              </a:ext>
            </a:extLst>
          </p:cNvPr>
          <p:cNvCxnSpPr>
            <a:cxnSpLocks/>
            <a:stCxn id="6" idx="0"/>
            <a:endCxn id="42" idx="4"/>
          </p:cNvCxnSpPr>
          <p:nvPr/>
        </p:nvCxnSpPr>
        <p:spPr>
          <a:xfrm flipV="1">
            <a:off x="6839173" y="1482642"/>
            <a:ext cx="503358" cy="10990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6">
            <a:extLst>
              <a:ext uri="{FF2B5EF4-FFF2-40B4-BE49-F238E27FC236}">
                <a16:creationId xmlns:a16="http://schemas.microsoft.com/office/drawing/2014/main" id="{FBD78ADC-463C-A069-70C0-A47FB60DCF04}"/>
              </a:ext>
            </a:extLst>
          </p:cNvPr>
          <p:cNvSpPr/>
          <p:nvPr/>
        </p:nvSpPr>
        <p:spPr>
          <a:xfrm rot="10800000">
            <a:off x="-15188685" y="-662782"/>
            <a:ext cx="30377369" cy="1325563"/>
          </a:xfrm>
          <a:custGeom>
            <a:avLst/>
            <a:gdLst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68631 w 27660599"/>
              <a:gd name="connsiteY2" fmla="*/ 441324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1281 w 27660599"/>
              <a:gd name="connsiteY1" fmla="*/ 0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75775 w 27660599"/>
              <a:gd name="connsiteY2" fmla="*/ 4460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80538 w 27660599"/>
              <a:gd name="connsiteY2" fmla="*/ 331787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783662 w 27660599"/>
              <a:gd name="connsiteY1" fmla="*/ 2381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555980 w 27660599"/>
              <a:gd name="connsiteY3" fmla="*/ 0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17905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38393 w 27660599"/>
              <a:gd name="connsiteY1" fmla="*/ 0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619356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502675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47200 w 27660599"/>
              <a:gd name="connsiteY2" fmla="*/ 4937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087669 w 27660599"/>
              <a:gd name="connsiteY2" fmla="*/ 455612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  <a:gd name="connsiteX0" fmla="*/ 0 w 27660599"/>
              <a:gd name="connsiteY0" fmla="*/ 0 h 914400"/>
              <a:gd name="connsiteX1" fmla="*/ 12476481 w 27660599"/>
              <a:gd name="connsiteY1" fmla="*/ 7143 h 914400"/>
              <a:gd name="connsiteX2" fmla="*/ 13113862 w 27660599"/>
              <a:gd name="connsiteY2" fmla="*/ 450850 h 914400"/>
              <a:gd name="connsiteX3" fmla="*/ 13789342 w 27660599"/>
              <a:gd name="connsiteY3" fmla="*/ 4762 h 914400"/>
              <a:gd name="connsiteX4" fmla="*/ 27660599 w 27660599"/>
              <a:gd name="connsiteY4" fmla="*/ 0 h 914400"/>
              <a:gd name="connsiteX5" fmla="*/ 27660599 w 27660599"/>
              <a:gd name="connsiteY5" fmla="*/ 914400 h 914400"/>
              <a:gd name="connsiteX6" fmla="*/ 0 w 27660599"/>
              <a:gd name="connsiteY6" fmla="*/ 914400 h 914400"/>
              <a:gd name="connsiteX7" fmla="*/ 0 w 27660599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0599" h="914400">
                <a:moveTo>
                  <a:pt x="0" y="0"/>
                </a:moveTo>
                <a:lnTo>
                  <a:pt x="12476481" y="7143"/>
                </a:lnTo>
                <a:cubicBezTo>
                  <a:pt x="12824673" y="5820"/>
                  <a:pt x="12839489" y="437886"/>
                  <a:pt x="13113862" y="450850"/>
                </a:cubicBezTo>
                <a:cubicBezTo>
                  <a:pt x="13407285" y="440266"/>
                  <a:pt x="13398287" y="10583"/>
                  <a:pt x="13789342" y="4762"/>
                </a:cubicBezTo>
                <a:lnTo>
                  <a:pt x="27660599" y="0"/>
                </a:lnTo>
                <a:lnTo>
                  <a:pt x="276605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C3B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Y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787F33A6-1728-BD88-0D0B-EBA184A20BFF}"/>
              </a:ext>
            </a:extLst>
          </p:cNvPr>
          <p:cNvSpPr/>
          <p:nvPr/>
        </p:nvSpPr>
        <p:spPr>
          <a:xfrm>
            <a:off x="523821" y="177007"/>
            <a:ext cx="485775" cy="485775"/>
          </a:xfrm>
          <a:prstGeom prst="ellipse">
            <a:avLst/>
          </a:prstGeom>
          <a:solidFill>
            <a:srgbClr val="FFEDA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49" name="TextBox 94">
            <a:extLst>
              <a:ext uri="{FF2B5EF4-FFF2-40B4-BE49-F238E27FC236}">
                <a16:creationId xmlns:a16="http://schemas.microsoft.com/office/drawing/2014/main" id="{5EC7561F-1082-B25C-6D0E-8D334DCF45DF}"/>
              </a:ext>
            </a:extLst>
          </p:cNvPr>
          <p:cNvSpPr txBox="1"/>
          <p:nvPr/>
        </p:nvSpPr>
        <p:spPr>
          <a:xfrm>
            <a:off x="1365218" y="173410"/>
            <a:ext cx="108934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GRANT</a:t>
            </a: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cs typeface="ADLaM Display" panose="020F0502020204030204" pitchFamily="2" charset="0"/>
              </a:rPr>
              <a:t> : Machine Learning based algorithm for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513272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2379</Words>
  <Application>Microsoft Macintosh PowerPoint</Application>
  <PresentationFormat>Widescreen</PresentationFormat>
  <Paragraphs>466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Aptos</vt:lpstr>
      <vt:lpstr>Aptos Display</vt:lpstr>
      <vt:lpstr>Arial</vt:lpstr>
      <vt:lpstr>Avenir Next</vt:lpstr>
      <vt:lpstr>Avenir Next Heavy</vt:lpstr>
      <vt:lpstr>Avenir Next LT Pro</vt:lpstr>
      <vt:lpstr>Avenir Next LT Pro Demi</vt:lpstr>
      <vt:lpstr>Avenir Next Medium</vt:lpstr>
      <vt:lpstr>Calibri</vt:lpstr>
      <vt:lpstr>Cambria Math</vt:lpstr>
      <vt:lpstr>Century Gothic</vt:lpstr>
      <vt:lpstr>Helvetica Neue</vt:lpstr>
      <vt:lpstr>Söhne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Martine QUACH</dc:creator>
  <cp:lastModifiedBy>Martine QUACH</cp:lastModifiedBy>
  <cp:revision>9</cp:revision>
  <dcterms:created xsi:type="dcterms:W3CDTF">2024-10-08T01:39:03Z</dcterms:created>
  <dcterms:modified xsi:type="dcterms:W3CDTF">2024-10-09T05:19:32Z</dcterms:modified>
</cp:coreProperties>
</file>