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340" r:id="rId5"/>
    <p:sldId id="325" r:id="rId6"/>
    <p:sldId id="327" r:id="rId7"/>
    <p:sldId id="326" r:id="rId8"/>
    <p:sldId id="354" r:id="rId9"/>
    <p:sldId id="341" r:id="rId10"/>
    <p:sldId id="345" r:id="rId11"/>
    <p:sldId id="350" r:id="rId12"/>
    <p:sldId id="348" r:id="rId13"/>
    <p:sldId id="258" r:id="rId14"/>
    <p:sldId id="352" r:id="rId15"/>
    <p:sldId id="353" r:id="rId16"/>
    <p:sldId id="355" r:id="rId17"/>
    <p:sldId id="328" r:id="rId18"/>
    <p:sldId id="339" r:id="rId19"/>
  </p:sldIdLst>
  <p:sldSz cx="12192000" cy="6858000"/>
  <p:notesSz cx="6858000" cy="9144000"/>
  <p:defaultTextStyle>
    <a:defPPr rtl="0">
      <a:defRPr lang="fr"/>
    </a:defPPr>
    <a:lvl1pPr marL="0" algn="l" defTabSz="914400" rtl="0" eaLnBrk="1" latinLnBrk="0" hangingPunct="1">
      <a:defRPr lang="fr" sz="1800" kern="1200">
        <a:solidFill>
          <a:schemeClr val="tx1"/>
        </a:solidFill>
        <a:latin typeface="+mn-lt"/>
        <a:ea typeface="+mn-ea"/>
        <a:cs typeface="+mn-cs"/>
      </a:defRPr>
    </a:lvl1pPr>
    <a:lvl2pPr marL="457200" algn="l" defTabSz="914400" rtl="0" eaLnBrk="1" latinLnBrk="0" hangingPunct="1">
      <a:defRPr lang="fr" sz="1800" kern="1200">
        <a:solidFill>
          <a:schemeClr val="tx1"/>
        </a:solidFill>
        <a:latin typeface="+mn-lt"/>
        <a:ea typeface="+mn-ea"/>
        <a:cs typeface="+mn-cs"/>
      </a:defRPr>
    </a:lvl2pPr>
    <a:lvl3pPr marL="914400" algn="l" defTabSz="914400" rtl="0" eaLnBrk="1" latinLnBrk="0" hangingPunct="1">
      <a:defRPr lang="fr" sz="1800" kern="1200">
        <a:solidFill>
          <a:schemeClr val="tx1"/>
        </a:solidFill>
        <a:latin typeface="+mn-lt"/>
        <a:ea typeface="+mn-ea"/>
        <a:cs typeface="+mn-cs"/>
      </a:defRPr>
    </a:lvl3pPr>
    <a:lvl4pPr marL="1371600" algn="l" defTabSz="914400" rtl="0" eaLnBrk="1" latinLnBrk="0" hangingPunct="1">
      <a:defRPr lang="fr" sz="1800" kern="1200">
        <a:solidFill>
          <a:schemeClr val="tx1"/>
        </a:solidFill>
        <a:latin typeface="+mn-lt"/>
        <a:ea typeface="+mn-ea"/>
        <a:cs typeface="+mn-cs"/>
      </a:defRPr>
    </a:lvl4pPr>
    <a:lvl5pPr marL="1828800" algn="l" defTabSz="914400" rtl="0" eaLnBrk="1" latinLnBrk="0" hangingPunct="1">
      <a:defRPr lang="fr" sz="1800" kern="1200">
        <a:solidFill>
          <a:schemeClr val="tx1"/>
        </a:solidFill>
        <a:latin typeface="+mn-lt"/>
        <a:ea typeface="+mn-ea"/>
        <a:cs typeface="+mn-cs"/>
      </a:defRPr>
    </a:lvl5pPr>
    <a:lvl6pPr marL="2286000" algn="l" defTabSz="914400" rtl="0" eaLnBrk="1" latinLnBrk="0" hangingPunct="1">
      <a:defRPr lang="fr" sz="1800" kern="1200">
        <a:solidFill>
          <a:schemeClr val="tx1"/>
        </a:solidFill>
        <a:latin typeface="+mn-lt"/>
        <a:ea typeface="+mn-ea"/>
        <a:cs typeface="+mn-cs"/>
      </a:defRPr>
    </a:lvl6pPr>
    <a:lvl7pPr marL="2743200" algn="l" defTabSz="914400" rtl="0" eaLnBrk="1" latinLnBrk="0" hangingPunct="1">
      <a:defRPr lang="fr" sz="1800" kern="1200">
        <a:solidFill>
          <a:schemeClr val="tx1"/>
        </a:solidFill>
        <a:latin typeface="+mn-lt"/>
        <a:ea typeface="+mn-ea"/>
        <a:cs typeface="+mn-cs"/>
      </a:defRPr>
    </a:lvl7pPr>
    <a:lvl8pPr marL="3200400" algn="l" defTabSz="914400" rtl="0" eaLnBrk="1" latinLnBrk="0" hangingPunct="1">
      <a:defRPr lang="fr" sz="1800" kern="1200">
        <a:solidFill>
          <a:schemeClr val="tx1"/>
        </a:solidFill>
        <a:latin typeface="+mn-lt"/>
        <a:ea typeface="+mn-ea"/>
        <a:cs typeface="+mn-cs"/>
      </a:defRPr>
    </a:lvl8pPr>
    <a:lvl9pPr marL="3657600" algn="l" defTabSz="914400" rtl="0" eaLnBrk="1" latinLnBrk="0" hangingPunct="1">
      <a:defRPr lang="f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16" userDrawn="1">
          <p15:clr>
            <a:srgbClr val="A4A3A4"/>
          </p15:clr>
        </p15:guide>
        <p15:guide id="2" orient="horz" pos="3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172" autoAdjust="0"/>
  </p:normalViewPr>
  <p:slideViewPr>
    <p:cSldViewPr snapToGrid="0">
      <p:cViewPr varScale="1">
        <p:scale>
          <a:sx n="77" d="100"/>
          <a:sy n="77" d="100"/>
        </p:scale>
        <p:origin x="835" y="72"/>
      </p:cViewPr>
      <p:guideLst>
        <p:guide pos="816"/>
        <p:guide orient="horz" pos="38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3" d="100"/>
          <a:sy n="93" d="100"/>
        </p:scale>
        <p:origin x="37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BA57456-157A-C12A-2FEC-91B7B9EE4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D9D46761-828E-1508-56BD-BAEADF348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710605E3-354C-493C-9731-7B35B49A831B}" type="datetime1">
              <a:rPr lang="fr-FR" smtClean="0"/>
              <a:t>29/10/2024</a:t>
            </a:fld>
            <a:endParaRPr lang="fr-FR" dirty="0"/>
          </a:p>
        </p:txBody>
      </p:sp>
      <p:sp>
        <p:nvSpPr>
          <p:cNvPr id="4" name="Espace réservé du pied de page 3">
            <a:extLst>
              <a:ext uri="{FF2B5EF4-FFF2-40B4-BE49-F238E27FC236}">
                <a16:creationId xmlns:a16="http://schemas.microsoft.com/office/drawing/2014/main" id="{CD428A7E-6B0E-809C-73D1-4B5E2FF471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789A5AA6-0C5B-430A-E0C4-C90B2F0A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0E476440-F66F-F947-8EFC-EA5202ACFD25}" type="slidenum">
              <a:rPr lang="fr-FR" smtClean="0"/>
              <a:t>‹#›</a:t>
            </a:fld>
            <a:endParaRPr lang="fr-FR" dirty="0"/>
          </a:p>
        </p:txBody>
      </p:sp>
    </p:spTree>
    <p:extLst>
      <p:ext uri="{BB962C8B-B14F-4D97-AF65-F5344CB8AC3E}">
        <p14:creationId xmlns:p14="http://schemas.microsoft.com/office/powerpoint/2010/main" val="2337117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857A48CC-FDA3-4AE0-97E2-A635FEA7AAF5}" type="datetime1">
              <a:rPr lang="fr-FR" smtClean="0"/>
              <a:t>29/10/2024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6B79E9EB-07EB-9D44-9F5A-AB1FBECCDD88}" type="slidenum">
              <a:rPr lang="fr-FR" smtClean="0"/>
              <a:t>‹#›</a:t>
            </a:fld>
            <a:endParaRPr lang="fr-FR" dirty="0"/>
          </a:p>
        </p:txBody>
      </p:sp>
    </p:spTree>
    <p:extLst>
      <p:ext uri="{BB962C8B-B14F-4D97-AF65-F5344CB8AC3E}">
        <p14:creationId xmlns:p14="http://schemas.microsoft.com/office/powerpoint/2010/main" val="15467587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6206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11085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52524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21750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 sz="1800" kern="100" dirty="0">
                <a:effectLst/>
                <a:latin typeface="Segoe UI Light" panose="020B0502040204020203" pitchFamily="34" charset="0"/>
                <a:ea typeface="Aptos" panose="020B0004020202020204" pitchFamily="34" charset="0"/>
                <a:cs typeface="Times New Roman" panose="02020603050405020304" pitchFamily="18" charset="0"/>
              </a:rPr>
              <a:t>Même si les effets de transmutation ne sont pas cités parmi les applications optimales du réacteur TRICO II, l'irradiation gamma est une application qu'il faudrait mettre en place pour maximiser l'utilisation de l'énergie contenue dans les combustibles nucléaires activés. Le coût d'investissement étant très faible, cela ne nuira pas aux finances de l'institution.</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3103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112300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182482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C745E-9B5A-59BF-BF50-4F251E39D58D}"/>
              </a:ext>
            </a:extLst>
          </p:cNvPr>
          <p:cNvSpPr/>
          <p:nvPr userDrawn="1"/>
        </p:nvSpPr>
        <p:spPr>
          <a:xfrm>
            <a:off x="304800" y="266701"/>
            <a:ext cx="11582400" cy="6324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 name="Sous-titre 2">
            <a:extLst>
              <a:ext uri="{FF2B5EF4-FFF2-40B4-BE49-F238E27FC236}">
                <a16:creationId xmlns:a16="http://schemas.microsoft.com/office/drawing/2014/main" id="{DCFB69D3-5632-4285-A209-9DCA67DA668C}"/>
              </a:ext>
            </a:extLst>
          </p:cNvPr>
          <p:cNvSpPr>
            <a:spLocks noGrp="1"/>
          </p:cNvSpPr>
          <p:nvPr>
            <p:ph type="subTitle" idx="1"/>
          </p:nvPr>
        </p:nvSpPr>
        <p:spPr>
          <a:xfrm>
            <a:off x="1524000" y="6044184"/>
            <a:ext cx="9144000" cy="356616"/>
          </a:xfrm>
        </p:spPr>
        <p:txBody>
          <a:bodyPr rtlCol="0"/>
          <a:lstStyle>
            <a:lvl1pPr marL="0" indent="0" algn="ctr">
              <a:buNone/>
              <a:defRPr lang="fr-FR" sz="2400" cap="all" baseline="0"/>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en-US"/>
              <a:t>Click to edit Master subtitle style</a:t>
            </a:r>
            <a:endParaRPr lang="fr-FR"/>
          </a:p>
        </p:txBody>
      </p:sp>
      <p:sp>
        <p:nvSpPr>
          <p:cNvPr id="10" name="Espace réservé d’image 9">
            <a:extLst>
              <a:ext uri="{FF2B5EF4-FFF2-40B4-BE49-F238E27FC236}">
                <a16:creationId xmlns:a16="http://schemas.microsoft.com/office/drawing/2014/main" id="{F2B4A7EA-9E3F-9CE1-56B5-92F4FDDA6991}"/>
              </a:ext>
            </a:extLst>
          </p:cNvPr>
          <p:cNvSpPr>
            <a:spLocks noGrp="1"/>
          </p:cNvSpPr>
          <p:nvPr>
            <p:ph type="pic" sz="quarter" idx="10"/>
          </p:nvPr>
        </p:nvSpPr>
        <p:spPr>
          <a:xfrm>
            <a:off x="2324100" y="758952"/>
            <a:ext cx="7543800" cy="5029200"/>
          </a:xfrm>
          <a:custGeom>
            <a:avLst/>
            <a:gdLst>
              <a:gd name="connsiteX0" fmla="*/ 3567113 w 7543800"/>
              <a:gd name="connsiteY0" fmla="*/ 4869270 h 5029200"/>
              <a:gd name="connsiteX1" fmla="*/ 3567113 w 7543800"/>
              <a:gd name="connsiteY1" fmla="*/ 4957572 h 5029200"/>
              <a:gd name="connsiteX2" fmla="*/ 3976688 w 7543800"/>
              <a:gd name="connsiteY2" fmla="*/ 4957572 h 5029200"/>
              <a:gd name="connsiteX3" fmla="*/ 3976688 w 7543800"/>
              <a:gd name="connsiteY3" fmla="*/ 4869270 h 5029200"/>
              <a:gd name="connsiteX4" fmla="*/ 0 w 7543800"/>
              <a:gd name="connsiteY4" fmla="*/ 0 h 5029200"/>
              <a:gd name="connsiteX5" fmla="*/ 7543800 w 7543800"/>
              <a:gd name="connsiteY5" fmla="*/ 0 h 5029200"/>
              <a:gd name="connsiteX6" fmla="*/ 7543800 w 7543800"/>
              <a:gd name="connsiteY6" fmla="*/ 5029200 h 5029200"/>
              <a:gd name="connsiteX7" fmla="*/ 0 w 7543800"/>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3800" h="5029200">
                <a:moveTo>
                  <a:pt x="3567113" y="4869270"/>
                </a:moveTo>
                <a:lnTo>
                  <a:pt x="3567113" y="4957572"/>
                </a:lnTo>
                <a:lnTo>
                  <a:pt x="3976688" y="4957572"/>
                </a:lnTo>
                <a:lnTo>
                  <a:pt x="3976688" y="4869270"/>
                </a:lnTo>
                <a:close/>
                <a:moveTo>
                  <a:pt x="0" y="0"/>
                </a:moveTo>
                <a:lnTo>
                  <a:pt x="7543800" y="0"/>
                </a:lnTo>
                <a:lnTo>
                  <a:pt x="7543800" y="5029200"/>
                </a:lnTo>
                <a:lnTo>
                  <a:pt x="0" y="5029200"/>
                </a:lnTo>
                <a:close/>
              </a:path>
            </a:pathLst>
          </a:custGeom>
        </p:spPr>
        <p:txBody>
          <a:bodyPr wrap="square" rtlCol="0">
            <a:noAutofit/>
          </a:bodyPr>
          <a:lstStyle>
            <a:lvl1pPr marL="0" indent="0" algn="ctr">
              <a:buNone/>
              <a:defRPr lang="fr-FR"/>
            </a:lvl1pPr>
          </a:lstStyle>
          <a:p>
            <a:pPr rtl="0"/>
            <a:r>
              <a:rPr lang="en-US"/>
              <a:t>Click icon to add picture</a:t>
            </a:r>
            <a:endParaRPr lang="fr-FR" dirty="0"/>
          </a:p>
        </p:txBody>
      </p:sp>
      <p:sp>
        <p:nvSpPr>
          <p:cNvPr id="9" name="Titre 8">
            <a:extLst>
              <a:ext uri="{FF2B5EF4-FFF2-40B4-BE49-F238E27FC236}">
                <a16:creationId xmlns:a16="http://schemas.microsoft.com/office/drawing/2014/main" id="{42398E06-9E0E-BC81-DEB5-1DB2F8635C23}"/>
              </a:ext>
            </a:extLst>
          </p:cNvPr>
          <p:cNvSpPr>
            <a:spLocks noGrp="1"/>
          </p:cNvSpPr>
          <p:nvPr>
            <p:ph type="title"/>
          </p:nvPr>
        </p:nvSpPr>
        <p:spPr>
          <a:xfrm>
            <a:off x="838200" y="3108960"/>
            <a:ext cx="10515600" cy="640080"/>
          </a:xfrm>
        </p:spPr>
        <p:txBody>
          <a:bodyPr rtlCol="0" anchor="ctr"/>
          <a:lstStyle>
            <a:lvl1pPr algn="ctr">
              <a:defRPr lang="fr-FR" sz="6000" spc="300" baseline="0"/>
            </a:lvl1pPr>
          </a:lstStyle>
          <a:p>
            <a:pPr rtl="0"/>
            <a:r>
              <a:rPr lang="en-US"/>
              <a:t>Click to edit Master title style</a:t>
            </a:r>
            <a:endParaRPr lang="fr-FR"/>
          </a:p>
        </p:txBody>
      </p:sp>
      <p:sp>
        <p:nvSpPr>
          <p:cNvPr id="11" name="Rectangle 10">
            <a:extLst>
              <a:ext uri="{FF2B5EF4-FFF2-40B4-BE49-F238E27FC236}">
                <a16:creationId xmlns:a16="http://schemas.microsoft.com/office/drawing/2014/main" id="{39F70834-CB8D-A95B-D859-6E5B4C6B4F78}"/>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Tree>
    <p:extLst>
      <p:ext uri="{BB962C8B-B14F-4D97-AF65-F5344CB8AC3E}">
        <p14:creationId xmlns:p14="http://schemas.microsoft.com/office/powerpoint/2010/main" val="319069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e">
    <p:spTree>
      <p:nvGrpSpPr>
        <p:cNvPr id="1" name=""/>
        <p:cNvGrpSpPr/>
        <p:nvPr/>
      </p:nvGrpSpPr>
      <p:grpSpPr>
        <a:xfrm>
          <a:off x="0" y="0"/>
          <a:ext cx="0" cy="0"/>
          <a:chOff x="0" y="0"/>
          <a:chExt cx="0" cy="0"/>
        </a:xfrm>
      </p:grpSpPr>
      <p:sp>
        <p:nvSpPr>
          <p:cNvPr id="38" name="Espace réservé d’image 37">
            <a:extLst>
              <a:ext uri="{FF2B5EF4-FFF2-40B4-BE49-F238E27FC236}">
                <a16:creationId xmlns:a16="http://schemas.microsoft.com/office/drawing/2014/main" id="{7068A9B7-F56A-44B7-D61E-66289C79F1C3}"/>
              </a:ext>
            </a:extLst>
          </p:cNvPr>
          <p:cNvSpPr>
            <a:spLocks noGrp="1"/>
          </p:cNvSpPr>
          <p:nvPr>
            <p:ph type="pic" sz="quarter" idx="30"/>
          </p:nvPr>
        </p:nvSpPr>
        <p:spPr>
          <a:xfrm>
            <a:off x="0" y="5175504"/>
            <a:ext cx="12188952" cy="1682496"/>
          </a:xfrm>
        </p:spPr>
        <p:txBody>
          <a:bodyPr rtlCol="0" anchor="ctr"/>
          <a:lstStyle>
            <a:lvl1pPr marL="0" indent="0" algn="ctr">
              <a:buNone/>
              <a:defRPr lang="fr-FR"/>
            </a:lvl1pPr>
          </a:lstStyle>
          <a:p>
            <a:pPr rtl="0"/>
            <a:r>
              <a:rPr lang="en-US"/>
              <a:t>Click icon to add picture</a:t>
            </a:r>
            <a:endParaRPr lang="fr-FR" dirty="0"/>
          </a:p>
        </p:txBody>
      </p:sp>
      <p:sp>
        <p:nvSpPr>
          <p:cNvPr id="2" name="Titre 1">
            <a:extLst>
              <a:ext uri="{FF2B5EF4-FFF2-40B4-BE49-F238E27FC236}">
                <a16:creationId xmlns:a16="http://schemas.microsoft.com/office/drawing/2014/main" id="{0783ED19-9B5E-8852-24D6-62401816CBB7}"/>
              </a:ext>
            </a:extLst>
          </p:cNvPr>
          <p:cNvSpPr>
            <a:spLocks noGrp="1"/>
          </p:cNvSpPr>
          <p:nvPr>
            <p:ph type="title"/>
          </p:nvPr>
        </p:nvSpPr>
        <p:spPr>
          <a:xfrm>
            <a:off x="1085088" y="609600"/>
            <a:ext cx="10021824" cy="1252728"/>
          </a:xfrm>
        </p:spPr>
        <p:txBody>
          <a:bodyPr rtlCol="0"/>
          <a:lstStyle>
            <a:lvl1pPr algn="ctr">
              <a:lnSpc>
                <a:spcPts val="5760"/>
              </a:lnSpc>
              <a:defRPr lang="fr-FR"/>
            </a:lvl1pPr>
          </a:lstStyle>
          <a:p>
            <a:pPr rtl="0"/>
            <a:r>
              <a:rPr lang="en-US"/>
              <a:t>Click to edit Master title style</a:t>
            </a:r>
            <a:endParaRPr lang="fr-FR"/>
          </a:p>
        </p:txBody>
      </p:sp>
      <p:sp>
        <p:nvSpPr>
          <p:cNvPr id="3" name="Espace réservé du numéro de diapositive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rtlCol="0"/>
          <a:lstStyle>
            <a:lvl1pPr>
              <a:defRPr lang="fr-FR">
                <a:solidFill>
                  <a:schemeClr val="bg1"/>
                </a:solidFill>
              </a:defRPr>
            </a:lvl1pPr>
          </a:lstStyle>
          <a:p>
            <a:pPr rtl="0"/>
            <a:fld id="{75DF2D63-3FF5-D547-96B9-BE9CCD1ABA58}" type="slidenum">
              <a:rPr lang="fr-FR" smtClean="0"/>
              <a:pPr rtl="0"/>
              <a:t>‹#›</a:t>
            </a:fld>
            <a:endParaRPr lang="fr-FR" dirty="0"/>
          </a:p>
        </p:txBody>
      </p:sp>
      <p:sp>
        <p:nvSpPr>
          <p:cNvPr id="4" name="Espace réservé du pied de page 3">
            <a:extLst>
              <a:ext uri="{FF2B5EF4-FFF2-40B4-BE49-F238E27FC236}">
                <a16:creationId xmlns:a16="http://schemas.microsoft.com/office/drawing/2014/main" id="{56746F73-AB2D-A55B-67FD-85A2F20D50E8}"/>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9" name="Espace réservé du texte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2441448"/>
            <a:ext cx="1280160" cy="758952"/>
          </a:xfrm>
        </p:spPr>
        <p:txBody>
          <a:bodyPr lIns="0" tIns="0" rIns="0" bIns="0" rtlCol="0" anchor="b">
            <a:noAutofit/>
          </a:bodyPr>
          <a:lstStyle>
            <a:lvl1pPr marL="0" indent="0" algn="l">
              <a:lnSpc>
                <a:spcPct val="100000"/>
              </a:lnSpc>
              <a:spcBef>
                <a:spcPts val="0"/>
              </a:spcBef>
              <a:buNone/>
              <a:defRPr lang="fr-FR" sz="1400" b="0" cap="all" spc="200" baseline="0">
                <a:solidFill>
                  <a:schemeClr val="tx1"/>
                </a:solidFill>
                <a:latin typeface="+mj-lt"/>
              </a:defRPr>
            </a:lvl1pPr>
          </a:lstStyle>
          <a:p>
            <a:pPr lvl="0" rtl="0"/>
            <a:r>
              <a:rPr lang="en-US"/>
              <a:t>Click to edit Master text styles</a:t>
            </a:r>
          </a:p>
        </p:txBody>
      </p:sp>
      <p:sp>
        <p:nvSpPr>
          <p:cNvPr id="10" name="Espace réservé du texte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280160" cy="1143000"/>
          </a:xfrm>
        </p:spPr>
        <p:txBody>
          <a:bodyPr lIns="0" tIns="0" rIns="0" bIns="0" rtlCol="0" anchor="t">
            <a:noAutofit/>
          </a:bodyPr>
          <a:lstStyle>
            <a:lvl1pPr marL="0" indent="0" algn="l">
              <a:lnSpc>
                <a:spcPts val="1580"/>
              </a:lnSpc>
              <a:spcBef>
                <a:spcPts val="0"/>
              </a:spcBef>
              <a:buNone/>
              <a:defRPr lang="fr-FR" sz="1400" b="0">
                <a:solidFill>
                  <a:schemeClr val="tx1"/>
                </a:solidFill>
                <a:latin typeface="+mn-lt"/>
              </a:defRPr>
            </a:lvl1pPr>
          </a:lstStyle>
          <a:p>
            <a:pPr lvl="0" rtl="0"/>
            <a:r>
              <a:rPr lang="en-US"/>
              <a:t>Click to edit Master text styles</a:t>
            </a:r>
          </a:p>
        </p:txBody>
      </p:sp>
      <p:sp>
        <p:nvSpPr>
          <p:cNvPr id="11" name="Espace réservé du texte 13">
            <a:extLst>
              <a:ext uri="{FF2B5EF4-FFF2-40B4-BE49-F238E27FC236}">
                <a16:creationId xmlns:a16="http://schemas.microsoft.com/office/drawing/2014/main" id="{BF27FC0A-1C34-6BFF-806A-6911C16F2184}"/>
              </a:ext>
            </a:extLst>
          </p:cNvPr>
          <p:cNvSpPr>
            <a:spLocks noGrp="1"/>
          </p:cNvSpPr>
          <p:nvPr>
            <p:ph type="body" sz="quarter" idx="18"/>
          </p:nvPr>
        </p:nvSpPr>
        <p:spPr>
          <a:xfrm>
            <a:off x="3383280" y="2441448"/>
            <a:ext cx="1280160" cy="758952"/>
          </a:xfrm>
        </p:spPr>
        <p:txBody>
          <a:bodyPr lIns="0" tIns="0" rIns="0" bIns="0" rtlCol="0" anchor="b">
            <a:noAutofit/>
          </a:bodyPr>
          <a:lstStyle>
            <a:lvl1pPr marL="0" indent="0" algn="l">
              <a:lnSpc>
                <a:spcPct val="100000"/>
              </a:lnSpc>
              <a:spcBef>
                <a:spcPts val="0"/>
              </a:spcBef>
              <a:buNone/>
              <a:defRPr lang="fr-FR" sz="1400" b="0" cap="all" spc="200" baseline="0">
                <a:solidFill>
                  <a:schemeClr val="tx1"/>
                </a:solidFill>
                <a:latin typeface="+mj-lt"/>
              </a:defRPr>
            </a:lvl1pPr>
          </a:lstStyle>
          <a:p>
            <a:pPr lvl="0" rtl="0"/>
            <a:r>
              <a:rPr lang="en-US"/>
              <a:t>Click to edit Master text styles</a:t>
            </a:r>
          </a:p>
        </p:txBody>
      </p:sp>
      <p:sp>
        <p:nvSpPr>
          <p:cNvPr id="12" name="Espace réservé du texte 13">
            <a:extLst>
              <a:ext uri="{FF2B5EF4-FFF2-40B4-BE49-F238E27FC236}">
                <a16:creationId xmlns:a16="http://schemas.microsoft.com/office/drawing/2014/main" id="{EF94CC5A-0B90-D0D3-CF42-2A9B86331729}"/>
              </a:ext>
            </a:extLst>
          </p:cNvPr>
          <p:cNvSpPr>
            <a:spLocks noGrp="1"/>
          </p:cNvSpPr>
          <p:nvPr>
            <p:ph type="body" sz="quarter" idx="19"/>
          </p:nvPr>
        </p:nvSpPr>
        <p:spPr>
          <a:xfrm>
            <a:off x="3383280" y="3730752"/>
            <a:ext cx="1280160" cy="1143000"/>
          </a:xfrm>
        </p:spPr>
        <p:txBody>
          <a:bodyPr lIns="0" tIns="0" rIns="0" bIns="0" rtlCol="0" anchor="t">
            <a:noAutofit/>
          </a:bodyPr>
          <a:lstStyle>
            <a:lvl1pPr marL="0" indent="0" algn="l">
              <a:lnSpc>
                <a:spcPts val="1580"/>
              </a:lnSpc>
              <a:spcBef>
                <a:spcPts val="0"/>
              </a:spcBef>
              <a:buNone/>
              <a:defRPr lang="fr-FR" sz="1400" b="0">
                <a:solidFill>
                  <a:schemeClr val="tx1"/>
                </a:solidFill>
                <a:latin typeface="+mn-lt"/>
              </a:defRPr>
            </a:lvl1pPr>
          </a:lstStyle>
          <a:p>
            <a:pPr lvl="0" rtl="0"/>
            <a:r>
              <a:rPr lang="en-US"/>
              <a:t>Click to edit Master text styles</a:t>
            </a:r>
          </a:p>
        </p:txBody>
      </p:sp>
      <p:sp>
        <p:nvSpPr>
          <p:cNvPr id="13" name="Espace réservé du texte 13">
            <a:extLst>
              <a:ext uri="{FF2B5EF4-FFF2-40B4-BE49-F238E27FC236}">
                <a16:creationId xmlns:a16="http://schemas.microsoft.com/office/drawing/2014/main" id="{8E685B28-FC51-9FE8-2F7E-C8255BD75945}"/>
              </a:ext>
            </a:extLst>
          </p:cNvPr>
          <p:cNvSpPr>
            <a:spLocks noGrp="1"/>
          </p:cNvSpPr>
          <p:nvPr>
            <p:ph type="body" sz="quarter" idx="20"/>
          </p:nvPr>
        </p:nvSpPr>
        <p:spPr>
          <a:xfrm>
            <a:off x="5468112" y="2441448"/>
            <a:ext cx="1280160" cy="758952"/>
          </a:xfrm>
        </p:spPr>
        <p:txBody>
          <a:bodyPr lIns="0" tIns="0" rIns="0" bIns="0" rtlCol="0" anchor="b">
            <a:noAutofit/>
          </a:bodyPr>
          <a:lstStyle>
            <a:lvl1pPr marL="0" indent="0" algn="l">
              <a:lnSpc>
                <a:spcPct val="100000"/>
              </a:lnSpc>
              <a:spcBef>
                <a:spcPts val="0"/>
              </a:spcBef>
              <a:buNone/>
              <a:defRPr lang="fr-FR" sz="1400" b="0" cap="all" spc="200" baseline="0">
                <a:solidFill>
                  <a:schemeClr val="tx1"/>
                </a:solidFill>
                <a:latin typeface="+mj-lt"/>
              </a:defRPr>
            </a:lvl1pPr>
          </a:lstStyle>
          <a:p>
            <a:pPr lvl="0" rtl="0"/>
            <a:r>
              <a:rPr lang="en-US"/>
              <a:t>Click to edit Master text styles</a:t>
            </a:r>
          </a:p>
        </p:txBody>
      </p:sp>
      <p:sp>
        <p:nvSpPr>
          <p:cNvPr id="14" name="Espace réservé du texte 13">
            <a:extLst>
              <a:ext uri="{FF2B5EF4-FFF2-40B4-BE49-F238E27FC236}">
                <a16:creationId xmlns:a16="http://schemas.microsoft.com/office/drawing/2014/main" id="{B472F1E6-DAE5-AE6D-F688-575FC243CD0C}"/>
              </a:ext>
            </a:extLst>
          </p:cNvPr>
          <p:cNvSpPr>
            <a:spLocks noGrp="1"/>
          </p:cNvSpPr>
          <p:nvPr>
            <p:ph type="body" sz="quarter" idx="21"/>
          </p:nvPr>
        </p:nvSpPr>
        <p:spPr>
          <a:xfrm>
            <a:off x="5468112" y="3730752"/>
            <a:ext cx="1280160" cy="1143000"/>
          </a:xfrm>
        </p:spPr>
        <p:txBody>
          <a:bodyPr lIns="0" tIns="0" rIns="0" bIns="0" rtlCol="0" anchor="t">
            <a:noAutofit/>
          </a:bodyPr>
          <a:lstStyle>
            <a:lvl1pPr marL="0" indent="0" algn="l">
              <a:lnSpc>
                <a:spcPts val="1580"/>
              </a:lnSpc>
              <a:spcBef>
                <a:spcPts val="0"/>
              </a:spcBef>
              <a:buNone/>
              <a:defRPr lang="fr-FR" sz="1400" b="0">
                <a:solidFill>
                  <a:schemeClr val="tx1"/>
                </a:solidFill>
                <a:latin typeface="+mn-lt"/>
              </a:defRPr>
            </a:lvl1pPr>
          </a:lstStyle>
          <a:p>
            <a:pPr lvl="0" rtl="0"/>
            <a:r>
              <a:rPr lang="en-US"/>
              <a:t>Click to edit Master text styles</a:t>
            </a:r>
          </a:p>
        </p:txBody>
      </p:sp>
      <p:sp>
        <p:nvSpPr>
          <p:cNvPr id="15" name="Espace réservé du texte 13">
            <a:extLst>
              <a:ext uri="{FF2B5EF4-FFF2-40B4-BE49-F238E27FC236}">
                <a16:creationId xmlns:a16="http://schemas.microsoft.com/office/drawing/2014/main" id="{7138E486-F729-AEC8-0C2D-44FA21EDC617}"/>
              </a:ext>
            </a:extLst>
          </p:cNvPr>
          <p:cNvSpPr>
            <a:spLocks noGrp="1"/>
          </p:cNvSpPr>
          <p:nvPr>
            <p:ph type="body" sz="quarter" idx="22"/>
          </p:nvPr>
        </p:nvSpPr>
        <p:spPr>
          <a:xfrm>
            <a:off x="7552944" y="2441448"/>
            <a:ext cx="1280160" cy="758952"/>
          </a:xfrm>
        </p:spPr>
        <p:txBody>
          <a:bodyPr lIns="0" tIns="0" rIns="0" bIns="0" rtlCol="0" anchor="b">
            <a:noAutofit/>
          </a:bodyPr>
          <a:lstStyle>
            <a:lvl1pPr marL="0" indent="0" algn="l">
              <a:lnSpc>
                <a:spcPct val="100000"/>
              </a:lnSpc>
              <a:spcBef>
                <a:spcPts val="0"/>
              </a:spcBef>
              <a:buNone/>
              <a:defRPr lang="fr-FR" sz="1400" b="0" cap="all" spc="200" baseline="0">
                <a:solidFill>
                  <a:schemeClr val="tx1"/>
                </a:solidFill>
                <a:latin typeface="+mj-lt"/>
              </a:defRPr>
            </a:lvl1pPr>
          </a:lstStyle>
          <a:p>
            <a:pPr lvl="0" rtl="0"/>
            <a:r>
              <a:rPr lang="en-US"/>
              <a:t>Click to edit Master text styles</a:t>
            </a:r>
          </a:p>
        </p:txBody>
      </p:sp>
      <p:sp>
        <p:nvSpPr>
          <p:cNvPr id="16" name="Espace réservé du texte 13">
            <a:extLst>
              <a:ext uri="{FF2B5EF4-FFF2-40B4-BE49-F238E27FC236}">
                <a16:creationId xmlns:a16="http://schemas.microsoft.com/office/drawing/2014/main" id="{0F182FA8-4DA0-527F-89C3-96D9A996F2C7}"/>
              </a:ext>
            </a:extLst>
          </p:cNvPr>
          <p:cNvSpPr>
            <a:spLocks noGrp="1"/>
          </p:cNvSpPr>
          <p:nvPr>
            <p:ph type="body" sz="quarter" idx="23"/>
          </p:nvPr>
        </p:nvSpPr>
        <p:spPr>
          <a:xfrm>
            <a:off x="7552944" y="3730752"/>
            <a:ext cx="1280160" cy="1143000"/>
          </a:xfrm>
        </p:spPr>
        <p:txBody>
          <a:bodyPr lIns="0" tIns="0" rIns="0" bIns="0" rtlCol="0" anchor="t">
            <a:noAutofit/>
          </a:bodyPr>
          <a:lstStyle>
            <a:lvl1pPr marL="0" indent="0" algn="l">
              <a:lnSpc>
                <a:spcPts val="1580"/>
              </a:lnSpc>
              <a:spcBef>
                <a:spcPts val="0"/>
              </a:spcBef>
              <a:buNone/>
              <a:defRPr lang="fr-FR" sz="1400" b="0">
                <a:solidFill>
                  <a:schemeClr val="tx1"/>
                </a:solidFill>
                <a:latin typeface="+mn-lt"/>
              </a:defRPr>
            </a:lvl1pPr>
          </a:lstStyle>
          <a:p>
            <a:pPr lvl="0" rtl="0"/>
            <a:r>
              <a:rPr lang="en-US"/>
              <a:t>Click to edit Master text styles</a:t>
            </a:r>
          </a:p>
        </p:txBody>
      </p:sp>
      <p:cxnSp>
        <p:nvCxnSpPr>
          <p:cNvPr id="17" name="Connecteur droit 16">
            <a:extLst>
              <a:ext uri="{FF2B5EF4-FFF2-40B4-BE49-F238E27FC236}">
                <a16:creationId xmlns:a16="http://schemas.microsoft.com/office/drawing/2014/main" id="{BF42A71B-2F05-7F67-85C0-0C5AA947983D}"/>
              </a:ext>
            </a:extLst>
          </p:cNvPr>
          <p:cNvCxnSpPr>
            <a:cxnSpLocks/>
          </p:cNvCxnSpPr>
          <p:nvPr userDrawn="1"/>
        </p:nvCxnSpPr>
        <p:spPr>
          <a:xfrm>
            <a:off x="3383280"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2BC25395-CA95-6040-8ED6-C7D8A2E16C49}"/>
              </a:ext>
            </a:extLst>
          </p:cNvPr>
          <p:cNvCxnSpPr>
            <a:cxnSpLocks/>
          </p:cNvCxnSpPr>
          <p:nvPr userDrawn="1"/>
        </p:nvCxnSpPr>
        <p:spPr>
          <a:xfrm>
            <a:off x="9637776"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E2F589B-649A-57C2-1D3E-79FDFF84BADB}"/>
              </a:ext>
            </a:extLst>
          </p:cNvPr>
          <p:cNvCxnSpPr>
            <a:cxnSpLocks/>
          </p:cNvCxnSpPr>
          <p:nvPr userDrawn="1"/>
        </p:nvCxnSpPr>
        <p:spPr>
          <a:xfrm>
            <a:off x="7552944"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81F3728F-0FBF-5AD2-357E-FFCFFBF7687E}"/>
              </a:ext>
            </a:extLst>
          </p:cNvPr>
          <p:cNvCxnSpPr>
            <a:cxnSpLocks/>
          </p:cNvCxnSpPr>
          <p:nvPr userDrawn="1"/>
        </p:nvCxnSpPr>
        <p:spPr>
          <a:xfrm>
            <a:off x="5468112"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Espace réservé du texte 13">
            <a:extLst>
              <a:ext uri="{FF2B5EF4-FFF2-40B4-BE49-F238E27FC236}">
                <a16:creationId xmlns:a16="http://schemas.microsoft.com/office/drawing/2014/main" id="{1025D334-8990-1960-8865-C877ECC47E67}"/>
              </a:ext>
            </a:extLst>
          </p:cNvPr>
          <p:cNvSpPr>
            <a:spLocks noGrp="1"/>
          </p:cNvSpPr>
          <p:nvPr>
            <p:ph type="body" sz="quarter" idx="28"/>
          </p:nvPr>
        </p:nvSpPr>
        <p:spPr>
          <a:xfrm>
            <a:off x="9637776" y="2441448"/>
            <a:ext cx="1280160" cy="758952"/>
          </a:xfrm>
        </p:spPr>
        <p:txBody>
          <a:bodyPr lIns="0" tIns="0" rIns="0" bIns="0" rtlCol="0" anchor="b">
            <a:noAutofit/>
          </a:bodyPr>
          <a:lstStyle>
            <a:lvl1pPr marL="0" indent="0" algn="l">
              <a:lnSpc>
                <a:spcPct val="100000"/>
              </a:lnSpc>
              <a:spcBef>
                <a:spcPts val="0"/>
              </a:spcBef>
              <a:buNone/>
              <a:defRPr lang="fr-FR" sz="1400" b="0" cap="all" spc="200" baseline="0">
                <a:solidFill>
                  <a:schemeClr val="tx1"/>
                </a:solidFill>
                <a:latin typeface="+mj-lt"/>
              </a:defRPr>
            </a:lvl1pPr>
          </a:lstStyle>
          <a:p>
            <a:pPr lvl="0" rtl="0"/>
            <a:r>
              <a:rPr lang="en-US"/>
              <a:t>Click to edit Master text styles</a:t>
            </a:r>
          </a:p>
        </p:txBody>
      </p:sp>
      <p:sp>
        <p:nvSpPr>
          <p:cNvPr id="26" name="Espace réservé du texte 13">
            <a:extLst>
              <a:ext uri="{FF2B5EF4-FFF2-40B4-BE49-F238E27FC236}">
                <a16:creationId xmlns:a16="http://schemas.microsoft.com/office/drawing/2014/main" id="{7F491CA2-1A10-E7DB-4203-DC7E9E48CCFF}"/>
              </a:ext>
            </a:extLst>
          </p:cNvPr>
          <p:cNvSpPr>
            <a:spLocks noGrp="1"/>
          </p:cNvSpPr>
          <p:nvPr>
            <p:ph type="body" sz="quarter" idx="29"/>
          </p:nvPr>
        </p:nvSpPr>
        <p:spPr>
          <a:xfrm>
            <a:off x="9637776" y="3730752"/>
            <a:ext cx="1280160" cy="1143000"/>
          </a:xfrm>
        </p:spPr>
        <p:txBody>
          <a:bodyPr lIns="0" tIns="0" rIns="0" bIns="0" rtlCol="0" anchor="t">
            <a:noAutofit/>
          </a:bodyPr>
          <a:lstStyle>
            <a:lvl1pPr marL="0" indent="0" algn="l">
              <a:lnSpc>
                <a:spcPts val="1580"/>
              </a:lnSpc>
              <a:spcBef>
                <a:spcPts val="0"/>
              </a:spcBef>
              <a:buNone/>
              <a:defRPr lang="fr-FR" sz="1400" b="0">
                <a:solidFill>
                  <a:schemeClr val="tx1"/>
                </a:solidFill>
                <a:latin typeface="+mn-lt"/>
              </a:defRPr>
            </a:lvl1pPr>
          </a:lstStyle>
          <a:p>
            <a:pPr lvl="0" rtl="0"/>
            <a:r>
              <a:rPr lang="en-US"/>
              <a:t>Click to edit Master text styles</a:t>
            </a:r>
          </a:p>
        </p:txBody>
      </p:sp>
      <p:cxnSp>
        <p:nvCxnSpPr>
          <p:cNvPr id="34" name="Connecteur droit 33">
            <a:extLst>
              <a:ext uri="{FF2B5EF4-FFF2-40B4-BE49-F238E27FC236}">
                <a16:creationId xmlns:a16="http://schemas.microsoft.com/office/drawing/2014/main" id="{7A9AA302-5107-FDE7-557C-3305A9A7DEC2}"/>
              </a:ext>
            </a:extLst>
          </p:cNvPr>
          <p:cNvCxnSpPr>
            <a:cxnSpLocks/>
          </p:cNvCxnSpPr>
          <p:nvPr userDrawn="1"/>
        </p:nvCxnSpPr>
        <p:spPr>
          <a:xfrm>
            <a:off x="1298448"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10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ronologie">
    <p:spTree>
      <p:nvGrpSpPr>
        <p:cNvPr id="1" name=""/>
        <p:cNvGrpSpPr/>
        <p:nvPr/>
      </p:nvGrpSpPr>
      <p:grpSpPr>
        <a:xfrm>
          <a:off x="0" y="0"/>
          <a:ext cx="0" cy="0"/>
          <a:chOff x="0" y="0"/>
          <a:chExt cx="0" cy="0"/>
        </a:xfrm>
      </p:grpSpPr>
      <p:sp>
        <p:nvSpPr>
          <p:cNvPr id="38" name="Espace réservé d’image 37">
            <a:extLst>
              <a:ext uri="{FF2B5EF4-FFF2-40B4-BE49-F238E27FC236}">
                <a16:creationId xmlns:a16="http://schemas.microsoft.com/office/drawing/2014/main" id="{7068A9B7-F56A-44B7-D61E-66289C79F1C3}"/>
              </a:ext>
            </a:extLst>
          </p:cNvPr>
          <p:cNvSpPr>
            <a:spLocks noGrp="1"/>
          </p:cNvSpPr>
          <p:nvPr>
            <p:ph type="pic" sz="quarter" idx="30"/>
          </p:nvPr>
        </p:nvSpPr>
        <p:spPr>
          <a:xfrm>
            <a:off x="0" y="0"/>
            <a:ext cx="12188952" cy="1682496"/>
          </a:xfrm>
        </p:spPr>
        <p:txBody>
          <a:bodyPr rtlCol="0" anchor="ctr"/>
          <a:lstStyle>
            <a:lvl1pPr marL="0" indent="0" algn="ctr">
              <a:buNone/>
              <a:defRPr lang="fr-FR"/>
            </a:lvl1pPr>
          </a:lstStyle>
          <a:p>
            <a:pPr rtl="0"/>
            <a:r>
              <a:rPr lang="en-US"/>
              <a:t>Click icon to add picture</a:t>
            </a:r>
            <a:endParaRPr lang="fr-FR" dirty="0"/>
          </a:p>
        </p:txBody>
      </p:sp>
      <p:sp>
        <p:nvSpPr>
          <p:cNvPr id="2" name="Titre 1">
            <a:extLst>
              <a:ext uri="{FF2B5EF4-FFF2-40B4-BE49-F238E27FC236}">
                <a16:creationId xmlns:a16="http://schemas.microsoft.com/office/drawing/2014/main" id="{0783ED19-9B5E-8852-24D6-62401816CBB7}"/>
              </a:ext>
            </a:extLst>
          </p:cNvPr>
          <p:cNvSpPr>
            <a:spLocks noGrp="1"/>
          </p:cNvSpPr>
          <p:nvPr>
            <p:ph type="title"/>
          </p:nvPr>
        </p:nvSpPr>
        <p:spPr>
          <a:xfrm>
            <a:off x="1298448" y="5221224"/>
            <a:ext cx="5238710" cy="621792"/>
          </a:xfrm>
        </p:spPr>
        <p:txBody>
          <a:bodyPr rtlCol="0"/>
          <a:lstStyle>
            <a:lvl1pPr algn="l">
              <a:lnSpc>
                <a:spcPts val="5760"/>
              </a:lnSpc>
              <a:defRPr lang="fr-FR"/>
            </a:lvl1pPr>
          </a:lstStyle>
          <a:p>
            <a:pPr rtl="0"/>
            <a:r>
              <a:rPr lang="en-US"/>
              <a:t>Click to edit Master title style</a:t>
            </a:r>
            <a:endParaRPr lang="fr-FR" dirty="0"/>
          </a:p>
        </p:txBody>
      </p:sp>
      <p:sp>
        <p:nvSpPr>
          <p:cNvPr id="3" name="Espace réservé du numéro de diapositive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rtlCol="0"/>
          <a:lstStyle>
            <a:lvl1pPr>
              <a:defRPr lang="fr-FR">
                <a:solidFill>
                  <a:schemeClr val="accent1"/>
                </a:solidFill>
              </a:defRPr>
            </a:lvl1pPr>
          </a:lstStyle>
          <a:p>
            <a:pPr rtl="0"/>
            <a:fld id="{75DF2D63-3FF5-D547-96B9-BE9CCD1ABA58}" type="slidenum">
              <a:rPr lang="fr-FR" smtClean="0"/>
              <a:pPr rtl="0"/>
              <a:t>‹#›</a:t>
            </a:fld>
            <a:endParaRPr lang="fr-FR" dirty="0"/>
          </a:p>
        </p:txBody>
      </p:sp>
      <p:sp>
        <p:nvSpPr>
          <p:cNvPr id="4" name="Espace réservé du pied de page 3">
            <a:extLst>
              <a:ext uri="{FF2B5EF4-FFF2-40B4-BE49-F238E27FC236}">
                <a16:creationId xmlns:a16="http://schemas.microsoft.com/office/drawing/2014/main" id="{56746F73-AB2D-A55B-67FD-85A2F20D50E8}"/>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9" name="Espace réservé du texte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51784"/>
            <a:ext cx="1620520" cy="411476"/>
          </a:xfrm>
        </p:spPr>
        <p:txBody>
          <a:bodyPr lIns="0" tIns="0" rIns="0" bIns="0" rtlCol="0" anchor="t">
            <a:noAutofit/>
          </a:bodyPr>
          <a:lstStyle>
            <a:lvl1pPr marL="0" indent="0" algn="l">
              <a:lnSpc>
                <a:spcPct val="100000"/>
              </a:lnSpc>
              <a:spcBef>
                <a:spcPts val="0"/>
              </a:spcBef>
              <a:buNone/>
              <a:defRPr lang="fr-FR" sz="2000" b="0" cap="all" spc="200" baseline="0">
                <a:solidFill>
                  <a:schemeClr val="tx1"/>
                </a:solidFill>
                <a:latin typeface="+mj-lt"/>
              </a:defRPr>
            </a:lvl1pPr>
          </a:lstStyle>
          <a:p>
            <a:pPr lvl="0" rtl="0"/>
            <a:r>
              <a:rPr lang="en-US"/>
              <a:t>Click to edit Master text styles</a:t>
            </a:r>
          </a:p>
        </p:txBody>
      </p:sp>
      <p:sp>
        <p:nvSpPr>
          <p:cNvPr id="11" name="Espace réservé du texte 13">
            <a:extLst>
              <a:ext uri="{FF2B5EF4-FFF2-40B4-BE49-F238E27FC236}">
                <a16:creationId xmlns:a16="http://schemas.microsoft.com/office/drawing/2014/main" id="{BF27FC0A-1C34-6BFF-806A-6911C16F2184}"/>
              </a:ext>
            </a:extLst>
          </p:cNvPr>
          <p:cNvSpPr>
            <a:spLocks noGrp="1"/>
          </p:cNvSpPr>
          <p:nvPr>
            <p:ph type="body" sz="quarter" idx="18"/>
          </p:nvPr>
        </p:nvSpPr>
        <p:spPr>
          <a:xfrm>
            <a:off x="3300984" y="3351784"/>
            <a:ext cx="1620520" cy="411476"/>
          </a:xfrm>
        </p:spPr>
        <p:txBody>
          <a:bodyPr lIns="0" tIns="0" rIns="0" bIns="0" rtlCol="0" anchor="t">
            <a:noAutofit/>
          </a:bodyPr>
          <a:lstStyle>
            <a:lvl1pPr marL="0" indent="0" algn="l">
              <a:lnSpc>
                <a:spcPct val="100000"/>
              </a:lnSpc>
              <a:spcBef>
                <a:spcPts val="0"/>
              </a:spcBef>
              <a:buNone/>
              <a:defRPr lang="fr-FR" sz="2000" b="0" cap="all" spc="200" baseline="0">
                <a:solidFill>
                  <a:schemeClr val="tx1"/>
                </a:solidFill>
                <a:latin typeface="+mj-lt"/>
              </a:defRPr>
            </a:lvl1pPr>
          </a:lstStyle>
          <a:p>
            <a:pPr lvl="0" rtl="0"/>
            <a:r>
              <a:rPr lang="en-US"/>
              <a:t>Click to edit Master text styles</a:t>
            </a:r>
          </a:p>
        </p:txBody>
      </p:sp>
      <p:sp>
        <p:nvSpPr>
          <p:cNvPr id="13" name="Espace réservé du texte 13">
            <a:extLst>
              <a:ext uri="{FF2B5EF4-FFF2-40B4-BE49-F238E27FC236}">
                <a16:creationId xmlns:a16="http://schemas.microsoft.com/office/drawing/2014/main" id="{8E685B28-FC51-9FE8-2F7E-C8255BD75945}"/>
              </a:ext>
            </a:extLst>
          </p:cNvPr>
          <p:cNvSpPr>
            <a:spLocks noGrp="1"/>
          </p:cNvSpPr>
          <p:nvPr>
            <p:ph type="body" sz="quarter" idx="20"/>
          </p:nvPr>
        </p:nvSpPr>
        <p:spPr>
          <a:xfrm>
            <a:off x="5312664" y="3351784"/>
            <a:ext cx="1620520" cy="411476"/>
          </a:xfrm>
        </p:spPr>
        <p:txBody>
          <a:bodyPr lIns="0" tIns="0" rIns="0" bIns="0" rtlCol="0" anchor="t">
            <a:noAutofit/>
          </a:bodyPr>
          <a:lstStyle>
            <a:lvl1pPr marL="0" indent="0" algn="l">
              <a:lnSpc>
                <a:spcPct val="100000"/>
              </a:lnSpc>
              <a:spcBef>
                <a:spcPts val="0"/>
              </a:spcBef>
              <a:buNone/>
              <a:defRPr lang="fr-FR" sz="2000" b="0" cap="all" spc="200" baseline="0">
                <a:solidFill>
                  <a:schemeClr val="tx1"/>
                </a:solidFill>
                <a:latin typeface="+mj-lt"/>
              </a:defRPr>
            </a:lvl1pPr>
          </a:lstStyle>
          <a:p>
            <a:pPr lvl="0" rtl="0"/>
            <a:r>
              <a:rPr lang="en-US"/>
              <a:t>Click to edit Master text styles</a:t>
            </a:r>
          </a:p>
        </p:txBody>
      </p:sp>
      <p:sp>
        <p:nvSpPr>
          <p:cNvPr id="15" name="Espace réservé du texte 13">
            <a:extLst>
              <a:ext uri="{FF2B5EF4-FFF2-40B4-BE49-F238E27FC236}">
                <a16:creationId xmlns:a16="http://schemas.microsoft.com/office/drawing/2014/main" id="{7138E486-F729-AEC8-0C2D-44FA21EDC617}"/>
              </a:ext>
            </a:extLst>
          </p:cNvPr>
          <p:cNvSpPr>
            <a:spLocks noGrp="1"/>
          </p:cNvSpPr>
          <p:nvPr>
            <p:ph type="body" sz="quarter" idx="22"/>
          </p:nvPr>
        </p:nvSpPr>
        <p:spPr>
          <a:xfrm>
            <a:off x="7315200" y="3351784"/>
            <a:ext cx="1620520" cy="411476"/>
          </a:xfrm>
        </p:spPr>
        <p:txBody>
          <a:bodyPr lIns="0" tIns="0" rIns="0" bIns="0" rtlCol="0" anchor="t">
            <a:noAutofit/>
          </a:bodyPr>
          <a:lstStyle>
            <a:lvl1pPr marL="0" indent="0" algn="l">
              <a:lnSpc>
                <a:spcPct val="100000"/>
              </a:lnSpc>
              <a:spcBef>
                <a:spcPts val="0"/>
              </a:spcBef>
              <a:buNone/>
              <a:defRPr lang="fr-FR" sz="2000" b="0" cap="all" spc="200" baseline="0">
                <a:solidFill>
                  <a:schemeClr val="tx1"/>
                </a:solidFill>
                <a:latin typeface="+mj-lt"/>
              </a:defRPr>
            </a:lvl1pPr>
          </a:lstStyle>
          <a:p>
            <a:pPr lvl="0" rtl="0"/>
            <a:r>
              <a:rPr lang="en-US"/>
              <a:t>Click to edit Master text styles</a:t>
            </a:r>
          </a:p>
        </p:txBody>
      </p:sp>
      <p:sp>
        <p:nvSpPr>
          <p:cNvPr id="25" name="Espace réservé du texte 13">
            <a:extLst>
              <a:ext uri="{FF2B5EF4-FFF2-40B4-BE49-F238E27FC236}">
                <a16:creationId xmlns:a16="http://schemas.microsoft.com/office/drawing/2014/main" id="{1025D334-8990-1960-8865-C877ECC47E67}"/>
              </a:ext>
            </a:extLst>
          </p:cNvPr>
          <p:cNvSpPr>
            <a:spLocks noGrp="1"/>
          </p:cNvSpPr>
          <p:nvPr>
            <p:ph type="body" sz="quarter" idx="28"/>
          </p:nvPr>
        </p:nvSpPr>
        <p:spPr>
          <a:xfrm>
            <a:off x="9321800" y="3351784"/>
            <a:ext cx="1620520" cy="411476"/>
          </a:xfrm>
        </p:spPr>
        <p:txBody>
          <a:bodyPr lIns="0" tIns="0" rIns="0" bIns="0" rtlCol="0" anchor="t">
            <a:noAutofit/>
          </a:bodyPr>
          <a:lstStyle>
            <a:lvl1pPr marL="0" indent="0" algn="l">
              <a:lnSpc>
                <a:spcPct val="100000"/>
              </a:lnSpc>
              <a:spcBef>
                <a:spcPts val="0"/>
              </a:spcBef>
              <a:buNone/>
              <a:defRPr lang="fr-FR" sz="2000" b="0" cap="all" spc="200" baseline="0">
                <a:solidFill>
                  <a:schemeClr val="tx1"/>
                </a:solidFill>
                <a:latin typeface="+mj-lt"/>
              </a:defRPr>
            </a:lvl1pPr>
          </a:lstStyle>
          <a:p>
            <a:pPr lvl="0" rtl="0"/>
            <a:r>
              <a:rPr lang="en-US"/>
              <a:t>Click to edit Master text styles</a:t>
            </a:r>
          </a:p>
        </p:txBody>
      </p:sp>
      <p:cxnSp>
        <p:nvCxnSpPr>
          <p:cNvPr id="5" name="Connecteur droit 4">
            <a:extLst>
              <a:ext uri="{FF2B5EF4-FFF2-40B4-BE49-F238E27FC236}">
                <a16:creationId xmlns:a16="http://schemas.microsoft.com/office/drawing/2014/main" id="{73769F54-E10C-40C4-5EFF-E8A9CA520AEC}"/>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46E7B1EF-9D07-1E66-7467-93C9AE48BD85}"/>
              </a:ext>
            </a:extLst>
          </p:cNvPr>
          <p:cNvCxnSpPr>
            <a:cxnSpLocks/>
          </p:cNvCxnSpPr>
          <p:nvPr userDrawn="1"/>
        </p:nvCxnSpPr>
        <p:spPr>
          <a:xfrm flipH="1">
            <a:off x="1219200" y="2871216"/>
            <a:ext cx="9595104" cy="0"/>
          </a:xfrm>
          <a:prstGeom prst="line">
            <a:avLst/>
          </a:prstGeom>
          <a:ln w="12700" cap="flat" cmpd="sng" algn="ctr">
            <a:solidFill>
              <a:schemeClr val="accent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10" name="Espace réservé du texte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803904"/>
            <a:ext cx="1620520" cy="1143000"/>
          </a:xfrm>
        </p:spPr>
        <p:txBody>
          <a:bodyPr lIns="0" tIns="0" rIns="0" bIns="0" rtlCol="0" anchor="t">
            <a:noAutofit/>
          </a:bodyPr>
          <a:lstStyle>
            <a:lvl1pPr marL="0" indent="0" algn="l">
              <a:lnSpc>
                <a:spcPts val="1580"/>
              </a:lnSpc>
              <a:spcBef>
                <a:spcPts val="0"/>
              </a:spcBef>
              <a:buNone/>
              <a:defRPr lang="fr-FR" sz="1400" b="0">
                <a:solidFill>
                  <a:schemeClr val="tx1"/>
                </a:solidFill>
                <a:latin typeface="+mn-lt"/>
              </a:defRPr>
            </a:lvl1pPr>
          </a:lstStyle>
          <a:p>
            <a:pPr lvl="0" rtl="0"/>
            <a:r>
              <a:rPr lang="en-US"/>
              <a:t>Click to edit Master text styles</a:t>
            </a:r>
          </a:p>
        </p:txBody>
      </p:sp>
      <p:sp>
        <p:nvSpPr>
          <p:cNvPr id="12" name="Espace réservé du texte 13">
            <a:extLst>
              <a:ext uri="{FF2B5EF4-FFF2-40B4-BE49-F238E27FC236}">
                <a16:creationId xmlns:a16="http://schemas.microsoft.com/office/drawing/2014/main" id="{EF94CC5A-0B90-D0D3-CF42-2A9B86331729}"/>
              </a:ext>
            </a:extLst>
          </p:cNvPr>
          <p:cNvSpPr>
            <a:spLocks noGrp="1"/>
          </p:cNvSpPr>
          <p:nvPr>
            <p:ph type="body" sz="quarter" idx="19"/>
          </p:nvPr>
        </p:nvSpPr>
        <p:spPr>
          <a:xfrm>
            <a:off x="3300984" y="3803904"/>
            <a:ext cx="1620520" cy="1143000"/>
          </a:xfrm>
        </p:spPr>
        <p:txBody>
          <a:bodyPr lIns="0" tIns="0" rIns="0" bIns="0" rtlCol="0" anchor="t">
            <a:noAutofit/>
          </a:bodyPr>
          <a:lstStyle>
            <a:lvl1pPr marL="0" indent="0" algn="l">
              <a:lnSpc>
                <a:spcPts val="1580"/>
              </a:lnSpc>
              <a:spcBef>
                <a:spcPts val="0"/>
              </a:spcBef>
              <a:buNone/>
              <a:defRPr lang="fr-FR" sz="1400" b="0">
                <a:solidFill>
                  <a:schemeClr val="tx1"/>
                </a:solidFill>
                <a:latin typeface="+mn-lt"/>
              </a:defRPr>
            </a:lvl1pPr>
          </a:lstStyle>
          <a:p>
            <a:pPr lvl="0" rtl="0"/>
            <a:r>
              <a:rPr lang="en-US"/>
              <a:t>Click to edit Master text styles</a:t>
            </a:r>
          </a:p>
        </p:txBody>
      </p:sp>
      <p:sp>
        <p:nvSpPr>
          <p:cNvPr id="14" name="Espace réservé du texte 13">
            <a:extLst>
              <a:ext uri="{FF2B5EF4-FFF2-40B4-BE49-F238E27FC236}">
                <a16:creationId xmlns:a16="http://schemas.microsoft.com/office/drawing/2014/main" id="{B472F1E6-DAE5-AE6D-F688-575FC243CD0C}"/>
              </a:ext>
            </a:extLst>
          </p:cNvPr>
          <p:cNvSpPr>
            <a:spLocks noGrp="1"/>
          </p:cNvSpPr>
          <p:nvPr>
            <p:ph type="body" sz="quarter" idx="21"/>
          </p:nvPr>
        </p:nvSpPr>
        <p:spPr>
          <a:xfrm>
            <a:off x="5312664" y="3803904"/>
            <a:ext cx="1620520" cy="1143000"/>
          </a:xfrm>
        </p:spPr>
        <p:txBody>
          <a:bodyPr lIns="0" tIns="0" rIns="0" bIns="0" rtlCol="0" anchor="t">
            <a:noAutofit/>
          </a:bodyPr>
          <a:lstStyle>
            <a:lvl1pPr marL="0" indent="0" algn="l">
              <a:lnSpc>
                <a:spcPts val="1580"/>
              </a:lnSpc>
              <a:spcBef>
                <a:spcPts val="0"/>
              </a:spcBef>
              <a:buNone/>
              <a:defRPr lang="fr-FR" sz="1400" b="0">
                <a:solidFill>
                  <a:schemeClr val="tx1"/>
                </a:solidFill>
                <a:latin typeface="+mn-lt"/>
              </a:defRPr>
            </a:lvl1pPr>
          </a:lstStyle>
          <a:p>
            <a:pPr lvl="0" rtl="0"/>
            <a:r>
              <a:rPr lang="en-US"/>
              <a:t>Click to edit Master text styles</a:t>
            </a:r>
          </a:p>
        </p:txBody>
      </p:sp>
      <p:sp>
        <p:nvSpPr>
          <p:cNvPr id="16" name="Espace réservé du texte 13">
            <a:extLst>
              <a:ext uri="{FF2B5EF4-FFF2-40B4-BE49-F238E27FC236}">
                <a16:creationId xmlns:a16="http://schemas.microsoft.com/office/drawing/2014/main" id="{0F182FA8-4DA0-527F-89C3-96D9A996F2C7}"/>
              </a:ext>
            </a:extLst>
          </p:cNvPr>
          <p:cNvSpPr>
            <a:spLocks noGrp="1"/>
          </p:cNvSpPr>
          <p:nvPr>
            <p:ph type="body" sz="quarter" idx="23"/>
          </p:nvPr>
        </p:nvSpPr>
        <p:spPr>
          <a:xfrm>
            <a:off x="7315200" y="3803904"/>
            <a:ext cx="1620520" cy="1143000"/>
          </a:xfrm>
        </p:spPr>
        <p:txBody>
          <a:bodyPr lIns="0" tIns="0" rIns="0" bIns="0" rtlCol="0" anchor="t">
            <a:noAutofit/>
          </a:bodyPr>
          <a:lstStyle>
            <a:lvl1pPr marL="0" indent="0" algn="l">
              <a:lnSpc>
                <a:spcPts val="1580"/>
              </a:lnSpc>
              <a:spcBef>
                <a:spcPts val="0"/>
              </a:spcBef>
              <a:buNone/>
              <a:defRPr lang="fr-FR" sz="1400" b="0">
                <a:solidFill>
                  <a:schemeClr val="tx1"/>
                </a:solidFill>
                <a:latin typeface="+mn-lt"/>
              </a:defRPr>
            </a:lvl1pPr>
          </a:lstStyle>
          <a:p>
            <a:pPr lvl="0" rtl="0"/>
            <a:r>
              <a:rPr lang="en-US"/>
              <a:t>Click to edit Master text styles</a:t>
            </a:r>
          </a:p>
        </p:txBody>
      </p:sp>
      <p:sp>
        <p:nvSpPr>
          <p:cNvPr id="26" name="Espace réservé du texte 13">
            <a:extLst>
              <a:ext uri="{FF2B5EF4-FFF2-40B4-BE49-F238E27FC236}">
                <a16:creationId xmlns:a16="http://schemas.microsoft.com/office/drawing/2014/main" id="{7F491CA2-1A10-E7DB-4203-DC7E9E48CCFF}"/>
              </a:ext>
            </a:extLst>
          </p:cNvPr>
          <p:cNvSpPr>
            <a:spLocks noGrp="1"/>
          </p:cNvSpPr>
          <p:nvPr>
            <p:ph type="body" sz="quarter" idx="29"/>
          </p:nvPr>
        </p:nvSpPr>
        <p:spPr>
          <a:xfrm>
            <a:off x="9321800" y="3803904"/>
            <a:ext cx="1620520" cy="1143000"/>
          </a:xfrm>
        </p:spPr>
        <p:txBody>
          <a:bodyPr lIns="0" tIns="0" rIns="0" bIns="0" rtlCol="0" anchor="t">
            <a:noAutofit/>
          </a:bodyPr>
          <a:lstStyle>
            <a:lvl1pPr marL="0" indent="0" algn="l">
              <a:lnSpc>
                <a:spcPts val="1580"/>
              </a:lnSpc>
              <a:spcBef>
                <a:spcPts val="0"/>
              </a:spcBef>
              <a:buNone/>
              <a:defRPr lang="fr-FR" sz="1400" b="0">
                <a:solidFill>
                  <a:schemeClr val="tx1"/>
                </a:solidFill>
                <a:latin typeface="+mn-lt"/>
              </a:defRPr>
            </a:lvl1pPr>
          </a:lstStyle>
          <a:p>
            <a:pPr lvl="0" rtl="0"/>
            <a:r>
              <a:rPr lang="en-US"/>
              <a:t>Click to edit Master text styles</a:t>
            </a:r>
          </a:p>
        </p:txBody>
      </p:sp>
      <p:sp>
        <p:nvSpPr>
          <p:cNvPr id="8" name="Espace réservé du texte 7">
            <a:extLst>
              <a:ext uri="{FF2B5EF4-FFF2-40B4-BE49-F238E27FC236}">
                <a16:creationId xmlns:a16="http://schemas.microsoft.com/office/drawing/2014/main" id="{75476138-49FF-70BE-6359-0A511EFB243F}"/>
              </a:ext>
            </a:extLst>
          </p:cNvPr>
          <p:cNvSpPr>
            <a:spLocks noGrp="1"/>
          </p:cNvSpPr>
          <p:nvPr>
            <p:ph type="body" sz="quarter" idx="31" hasCustomPrompt="1"/>
          </p:nvPr>
        </p:nvSpPr>
        <p:spPr>
          <a:xfrm>
            <a:off x="3300984" y="2638738"/>
            <a:ext cx="91440" cy="411480"/>
          </a:xfrm>
          <a:solidFill>
            <a:schemeClr val="accent1"/>
          </a:solidFill>
        </p:spPr>
        <p:txBody>
          <a:bodyPr rtlCol="0" anchor="ctr"/>
          <a:lstStyle>
            <a:lvl1pPr marL="0" indent="0" algn="ctr">
              <a:buNone/>
              <a:defRPr lang="fr-FR">
                <a:solidFill>
                  <a:schemeClr val="tx1">
                    <a:alpha val="0"/>
                  </a:schemeClr>
                </a:solidFill>
              </a:defRPr>
            </a:lvl1pPr>
          </a:lstStyle>
          <a:p>
            <a:pPr lvl="0" rtl="0"/>
            <a:r>
              <a:rPr lang="fr-FR"/>
              <a:t>X</a:t>
            </a:r>
          </a:p>
        </p:txBody>
      </p:sp>
      <p:sp>
        <p:nvSpPr>
          <p:cNvPr id="22" name="Espace réservé du texte 7">
            <a:extLst>
              <a:ext uri="{FF2B5EF4-FFF2-40B4-BE49-F238E27FC236}">
                <a16:creationId xmlns:a16="http://schemas.microsoft.com/office/drawing/2014/main" id="{46EFC43B-3F8D-6957-F343-F3D9C3E7A716}"/>
              </a:ext>
            </a:extLst>
          </p:cNvPr>
          <p:cNvSpPr>
            <a:spLocks noGrp="1"/>
          </p:cNvSpPr>
          <p:nvPr>
            <p:ph type="body" sz="quarter" idx="32" hasCustomPrompt="1"/>
          </p:nvPr>
        </p:nvSpPr>
        <p:spPr>
          <a:xfrm>
            <a:off x="1298448" y="2638738"/>
            <a:ext cx="91440" cy="411480"/>
          </a:xfrm>
          <a:solidFill>
            <a:schemeClr val="accent1"/>
          </a:solidFill>
        </p:spPr>
        <p:txBody>
          <a:bodyPr rtlCol="0" anchor="ctr"/>
          <a:lstStyle>
            <a:lvl1pPr marL="0" indent="0" algn="ctr">
              <a:buNone/>
              <a:defRPr lang="fr-FR">
                <a:solidFill>
                  <a:schemeClr val="tx1">
                    <a:alpha val="0"/>
                  </a:schemeClr>
                </a:solidFill>
              </a:defRPr>
            </a:lvl1pPr>
          </a:lstStyle>
          <a:p>
            <a:pPr lvl="0" rtl="0"/>
            <a:r>
              <a:rPr lang="fr-FR"/>
              <a:t>X</a:t>
            </a:r>
          </a:p>
        </p:txBody>
      </p:sp>
      <p:sp>
        <p:nvSpPr>
          <p:cNvPr id="23" name="Espace réservé du texte 7">
            <a:extLst>
              <a:ext uri="{FF2B5EF4-FFF2-40B4-BE49-F238E27FC236}">
                <a16:creationId xmlns:a16="http://schemas.microsoft.com/office/drawing/2014/main" id="{D6007DD2-0F2E-6F92-8457-FC670750ED38}"/>
              </a:ext>
            </a:extLst>
          </p:cNvPr>
          <p:cNvSpPr>
            <a:spLocks noGrp="1"/>
          </p:cNvSpPr>
          <p:nvPr>
            <p:ph type="body" sz="quarter" idx="33" hasCustomPrompt="1"/>
          </p:nvPr>
        </p:nvSpPr>
        <p:spPr>
          <a:xfrm>
            <a:off x="5312664" y="2638738"/>
            <a:ext cx="91440" cy="411480"/>
          </a:xfrm>
          <a:solidFill>
            <a:schemeClr val="accent1"/>
          </a:solidFill>
        </p:spPr>
        <p:txBody>
          <a:bodyPr rtlCol="0" anchor="ctr"/>
          <a:lstStyle>
            <a:lvl1pPr marL="0" indent="0" algn="ctr">
              <a:buNone/>
              <a:defRPr lang="fr-FR">
                <a:solidFill>
                  <a:schemeClr val="tx1">
                    <a:alpha val="0"/>
                  </a:schemeClr>
                </a:solidFill>
              </a:defRPr>
            </a:lvl1pPr>
          </a:lstStyle>
          <a:p>
            <a:pPr lvl="0" rtl="0"/>
            <a:r>
              <a:rPr lang="fr-FR"/>
              <a:t>X</a:t>
            </a:r>
          </a:p>
        </p:txBody>
      </p:sp>
      <p:sp>
        <p:nvSpPr>
          <p:cNvPr id="24" name="Espace réservé du texte 7">
            <a:extLst>
              <a:ext uri="{FF2B5EF4-FFF2-40B4-BE49-F238E27FC236}">
                <a16:creationId xmlns:a16="http://schemas.microsoft.com/office/drawing/2014/main" id="{06C5667F-C463-51B6-B8D6-F757BDB8AFCC}"/>
              </a:ext>
            </a:extLst>
          </p:cNvPr>
          <p:cNvSpPr>
            <a:spLocks noGrp="1"/>
          </p:cNvSpPr>
          <p:nvPr>
            <p:ph type="body" sz="quarter" idx="34" hasCustomPrompt="1"/>
          </p:nvPr>
        </p:nvSpPr>
        <p:spPr>
          <a:xfrm>
            <a:off x="7315200" y="2638738"/>
            <a:ext cx="91440" cy="411480"/>
          </a:xfrm>
          <a:solidFill>
            <a:schemeClr val="accent1"/>
          </a:solidFill>
        </p:spPr>
        <p:txBody>
          <a:bodyPr rtlCol="0" anchor="ctr"/>
          <a:lstStyle>
            <a:lvl1pPr marL="0" indent="0" algn="ctr">
              <a:buNone/>
              <a:defRPr lang="fr-FR">
                <a:solidFill>
                  <a:schemeClr val="tx1">
                    <a:alpha val="0"/>
                  </a:schemeClr>
                </a:solidFill>
              </a:defRPr>
            </a:lvl1pPr>
          </a:lstStyle>
          <a:p>
            <a:pPr lvl="0" rtl="0"/>
            <a:r>
              <a:rPr lang="fr-FR"/>
              <a:t>X</a:t>
            </a:r>
          </a:p>
        </p:txBody>
      </p:sp>
      <p:sp>
        <p:nvSpPr>
          <p:cNvPr id="27" name="Espace réservé du texte 7">
            <a:extLst>
              <a:ext uri="{FF2B5EF4-FFF2-40B4-BE49-F238E27FC236}">
                <a16:creationId xmlns:a16="http://schemas.microsoft.com/office/drawing/2014/main" id="{0FF09CBB-BD48-E8E5-EECF-B6CBC36B236C}"/>
              </a:ext>
            </a:extLst>
          </p:cNvPr>
          <p:cNvSpPr>
            <a:spLocks noGrp="1"/>
          </p:cNvSpPr>
          <p:nvPr>
            <p:ph type="body" sz="quarter" idx="35" hasCustomPrompt="1"/>
          </p:nvPr>
        </p:nvSpPr>
        <p:spPr>
          <a:xfrm>
            <a:off x="9321800" y="2638738"/>
            <a:ext cx="91440" cy="411480"/>
          </a:xfrm>
          <a:solidFill>
            <a:schemeClr val="accent1"/>
          </a:solidFill>
        </p:spPr>
        <p:txBody>
          <a:bodyPr rtlCol="0" anchor="ctr"/>
          <a:lstStyle>
            <a:lvl1pPr marL="0" indent="0" algn="ctr">
              <a:buNone/>
              <a:defRPr lang="fr-FR">
                <a:solidFill>
                  <a:schemeClr val="tx1">
                    <a:alpha val="0"/>
                  </a:schemeClr>
                </a:solidFill>
              </a:defRPr>
            </a:lvl1pPr>
          </a:lstStyle>
          <a:p>
            <a:pPr lvl="0" rtl="0"/>
            <a:r>
              <a:rPr lang="fr-FR"/>
              <a:t>X</a:t>
            </a:r>
          </a:p>
        </p:txBody>
      </p:sp>
    </p:spTree>
    <p:extLst>
      <p:ext uri="{BB962C8B-B14F-4D97-AF65-F5344CB8AC3E}">
        <p14:creationId xmlns:p14="http://schemas.microsoft.com/office/powerpoint/2010/main" val="233378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6" name="Espace réservé d’image 15">
            <a:extLst>
              <a:ext uri="{FF2B5EF4-FFF2-40B4-BE49-F238E27FC236}">
                <a16:creationId xmlns:a16="http://schemas.microsoft.com/office/drawing/2014/main" id="{1A881D2A-2C75-8B2A-DA41-F42ABBA59AA9}"/>
              </a:ext>
            </a:extLst>
          </p:cNvPr>
          <p:cNvSpPr>
            <a:spLocks noGrp="1"/>
          </p:cNvSpPr>
          <p:nvPr>
            <p:ph type="pic" sz="quarter" idx="13"/>
          </p:nvPr>
        </p:nvSpPr>
        <p:spPr>
          <a:xfrm>
            <a:off x="0" y="0"/>
            <a:ext cx="6656832" cy="6858000"/>
          </a:xfrm>
          <a:custGeom>
            <a:avLst/>
            <a:gdLst>
              <a:gd name="connsiteX0" fmla="*/ 1295400 w 6656832"/>
              <a:gd name="connsiteY0" fmla="*/ 1492377 h 6858000"/>
              <a:gd name="connsiteX1" fmla="*/ 1295400 w 6656832"/>
              <a:gd name="connsiteY1" fmla="*/ 1580679 h 6858000"/>
              <a:gd name="connsiteX2" fmla="*/ 1704975 w 6656832"/>
              <a:gd name="connsiteY2" fmla="*/ 1580679 h 6858000"/>
              <a:gd name="connsiteX3" fmla="*/ 1704975 w 6656832"/>
              <a:gd name="connsiteY3" fmla="*/ 1492377 h 6858000"/>
              <a:gd name="connsiteX4" fmla="*/ 0 w 6656832"/>
              <a:gd name="connsiteY4" fmla="*/ 0 h 6858000"/>
              <a:gd name="connsiteX5" fmla="*/ 6656832 w 6656832"/>
              <a:gd name="connsiteY5" fmla="*/ 0 h 6858000"/>
              <a:gd name="connsiteX6" fmla="*/ 6656832 w 6656832"/>
              <a:gd name="connsiteY6" fmla="*/ 6858000 h 6858000"/>
              <a:gd name="connsiteX7" fmla="*/ 0 w 665683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6832" h="6858000">
                <a:moveTo>
                  <a:pt x="1295400" y="1492377"/>
                </a:moveTo>
                <a:lnTo>
                  <a:pt x="1295400" y="1580679"/>
                </a:lnTo>
                <a:lnTo>
                  <a:pt x="1704975" y="1580679"/>
                </a:lnTo>
                <a:lnTo>
                  <a:pt x="1704975" y="1492377"/>
                </a:lnTo>
                <a:close/>
                <a:moveTo>
                  <a:pt x="0" y="0"/>
                </a:moveTo>
                <a:lnTo>
                  <a:pt x="6656832" y="0"/>
                </a:lnTo>
                <a:lnTo>
                  <a:pt x="6656832" y="6858000"/>
                </a:lnTo>
                <a:lnTo>
                  <a:pt x="0" y="6858000"/>
                </a:lnTo>
                <a:close/>
              </a:path>
            </a:pathLst>
          </a:custGeom>
        </p:spPr>
        <p:txBody>
          <a:bodyPr wrap="square" rtlCol="0">
            <a:noAutofit/>
          </a:bodyPr>
          <a:lstStyle>
            <a:defPPr>
              <a:defRPr lang="fr-FR"/>
            </a:defPPr>
          </a:lstStyle>
          <a:p>
            <a:pPr rtl="0"/>
            <a:r>
              <a:rPr lang="en-US"/>
              <a:t>Click icon to add picture</a:t>
            </a:r>
            <a:endParaRPr lang="fr-FR" dirty="0"/>
          </a:p>
        </p:txBody>
      </p:sp>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1298448" y="609600"/>
            <a:ext cx="6656832" cy="530352"/>
          </a:xfrm>
        </p:spPr>
        <p:txBody>
          <a:bodyPr rtlCol="0" anchor="t" anchorCtr="0"/>
          <a:lstStyle>
            <a:defPPr>
              <a:defRPr lang="fr-FR"/>
            </a:defPPr>
          </a:lstStyle>
          <a:p>
            <a:pPr rtl="0"/>
            <a:r>
              <a:rPr lang="en-US"/>
              <a:t>Click to edit Master title style</a:t>
            </a:r>
            <a:endParaRPr lang="fr-FR"/>
          </a:p>
        </p:txBody>
      </p:sp>
      <p:sp>
        <p:nvSpPr>
          <p:cNvPr id="18" name="Espace réservé du texte 17">
            <a:extLst>
              <a:ext uri="{FF2B5EF4-FFF2-40B4-BE49-F238E27FC236}">
                <a16:creationId xmlns:a16="http://schemas.microsoft.com/office/drawing/2014/main" id="{CCA7A15A-B484-E46E-FF4D-179F31F1777F}"/>
              </a:ext>
            </a:extLst>
          </p:cNvPr>
          <p:cNvSpPr>
            <a:spLocks noGrp="1"/>
          </p:cNvSpPr>
          <p:nvPr>
            <p:ph type="body" idx="1"/>
          </p:nvPr>
        </p:nvSpPr>
        <p:spPr>
          <a:xfrm>
            <a:off x="1298448"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rtlCol="0" anchor="t">
            <a:noAutofit/>
          </a:bodyPr>
          <a:lstStyle>
            <a:lvl1pPr marL="0" indent="0">
              <a:lnSpc>
                <a:spcPts val="2400"/>
              </a:lnSpc>
              <a:buNone/>
              <a:defRPr lang="fr-FR" sz="2000" b="0" i="0" cap="all" spc="200" baseline="0">
                <a:latin typeface="+mj-lt"/>
                <a:cs typeface="Posterama" panose="020B0504020200020000"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en-US"/>
              <a:t>Click to edit Master text styles</a:t>
            </a:r>
          </a:p>
        </p:txBody>
      </p:sp>
      <p:sp>
        <p:nvSpPr>
          <p:cNvPr id="4" name="Espace réservé du contenu 3">
            <a:extLst>
              <a:ext uri="{FF2B5EF4-FFF2-40B4-BE49-F238E27FC236}">
                <a16:creationId xmlns:a16="http://schemas.microsoft.com/office/drawing/2014/main" id="{C752CCA9-53A3-4DA5-AD45-C2A2C12A3A6A}"/>
              </a:ext>
            </a:extLst>
          </p:cNvPr>
          <p:cNvSpPr>
            <a:spLocks noGrp="1"/>
          </p:cNvSpPr>
          <p:nvPr>
            <p:ph sz="half" idx="2"/>
          </p:nvPr>
        </p:nvSpPr>
        <p:spPr>
          <a:xfrm>
            <a:off x="1618488" y="3630168"/>
            <a:ext cx="3886200" cy="2514600"/>
          </a:xfrm>
        </p:spPr>
        <p:txBody>
          <a:bodyPr rtlCol="0"/>
          <a:lstStyle>
            <a:lvl1pPr marL="0" indent="0">
              <a:buNone/>
              <a:defRPr lang="fr-FR" sz="1400"/>
            </a:lvl1pPr>
            <a:lvl2pPr marL="228600">
              <a:defRPr lang="fr-FR" sz="1400"/>
            </a:lvl2pPr>
            <a:lvl3pPr marL="457200">
              <a:defRPr lang="fr-FR" sz="1400"/>
            </a:lvl3pPr>
            <a:lvl4pPr marL="685800">
              <a:defRPr lang="fr-FR" sz="1400"/>
            </a:lvl4pPr>
            <a:lvl5pPr marL="1143000">
              <a:defRPr lang="fr-F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fr-FR"/>
          </a:p>
        </p:txBody>
      </p:sp>
      <p:sp>
        <p:nvSpPr>
          <p:cNvPr id="21" name="Espace réservé du texte 20">
            <a:extLst>
              <a:ext uri="{FF2B5EF4-FFF2-40B4-BE49-F238E27FC236}">
                <a16:creationId xmlns:a16="http://schemas.microsoft.com/office/drawing/2014/main" id="{A123542D-139D-45CC-7853-FE3702B4BB1E}"/>
              </a:ext>
            </a:extLst>
          </p:cNvPr>
          <p:cNvSpPr>
            <a:spLocks noGrp="1"/>
          </p:cNvSpPr>
          <p:nvPr>
            <p:ph type="body" sz="quarter" idx="3"/>
          </p:nvPr>
        </p:nvSpPr>
        <p:spPr>
          <a:xfrm>
            <a:off x="6705600"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rtlCol="0" anchor="t" anchorCtr="0">
            <a:noAutofit/>
          </a:bodyPr>
          <a:lstStyle>
            <a:lvl1pPr marL="0" indent="0">
              <a:lnSpc>
                <a:spcPts val="2400"/>
              </a:lnSpc>
              <a:buNone/>
              <a:defRPr lang="fr-FR" sz="2000" b="0" i="0" cap="all" spc="200" baseline="0">
                <a:latin typeface="+mj-lt"/>
                <a:cs typeface="Posterama" panose="020B0504020200020000"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en-US"/>
              <a:t>Click to edit Master text styles</a:t>
            </a:r>
          </a:p>
        </p:txBody>
      </p:sp>
      <p:sp>
        <p:nvSpPr>
          <p:cNvPr id="6" name="Espace réservé du contenu 5">
            <a:extLst>
              <a:ext uri="{FF2B5EF4-FFF2-40B4-BE49-F238E27FC236}">
                <a16:creationId xmlns:a16="http://schemas.microsoft.com/office/drawing/2014/main" id="{E2E342EE-68BB-484D-98C3-48A7847549D4}"/>
              </a:ext>
            </a:extLst>
          </p:cNvPr>
          <p:cNvSpPr>
            <a:spLocks noGrp="1"/>
          </p:cNvSpPr>
          <p:nvPr>
            <p:ph sz="quarter" idx="4"/>
          </p:nvPr>
        </p:nvSpPr>
        <p:spPr>
          <a:xfrm>
            <a:off x="7013448" y="3630168"/>
            <a:ext cx="3886200" cy="2514600"/>
          </a:xfrm>
        </p:spPr>
        <p:txBody>
          <a:bodyPr rtlCol="0"/>
          <a:lstStyle>
            <a:lvl1pPr marL="0" indent="0">
              <a:buNone/>
              <a:defRPr lang="fr-FR" sz="1400"/>
            </a:lvl1pPr>
            <a:lvl2pPr marL="228600">
              <a:defRPr lang="fr-FR" sz="1400"/>
            </a:lvl2pPr>
            <a:lvl3pPr marL="457200">
              <a:defRPr lang="fr-FR" sz="1400"/>
            </a:lvl3pPr>
            <a:lvl4pPr marL="685800">
              <a:defRPr lang="fr-FR" sz="1400"/>
            </a:lvl4pPr>
            <a:lvl5pPr marL="1143000">
              <a:defRPr lang="fr-F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fr-FR"/>
          </a:p>
        </p:txBody>
      </p:sp>
      <p:sp>
        <p:nvSpPr>
          <p:cNvPr id="9" name="Espace réservé du numéro de diapositive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rtlCol="0"/>
          <a:lstStyle>
            <a:defPPr>
              <a:defRPr lang="fr-FR"/>
            </a:defPPr>
          </a:lstStyle>
          <a:p>
            <a:pPr rtl="0"/>
            <a:fld id="{75DF2D63-3FF5-D547-96B9-BE9CCD1ABA58}" type="slidenum">
              <a:rPr lang="fr-FR" smtClean="0"/>
              <a:t>‹#›</a:t>
            </a:fld>
            <a:endParaRPr lang="fr-FR" dirty="0"/>
          </a:p>
        </p:txBody>
      </p:sp>
      <p:sp>
        <p:nvSpPr>
          <p:cNvPr id="12" name="Espace réservé du pied de page 11">
            <a:extLst>
              <a:ext uri="{FF2B5EF4-FFF2-40B4-BE49-F238E27FC236}">
                <a16:creationId xmlns:a16="http://schemas.microsoft.com/office/drawing/2014/main" id="{971F094C-919A-3E78-DE58-27C2B997C940}"/>
              </a:ext>
            </a:extLst>
          </p:cNvPr>
          <p:cNvSpPr>
            <a:spLocks noGrp="1"/>
          </p:cNvSpPr>
          <p:nvPr>
            <p:ph type="ftr" sz="quarter" idx="12"/>
          </p:nvPr>
        </p:nvSpPr>
        <p:spPr/>
        <p:txBody>
          <a:bodyPr rtlCol="0"/>
          <a:lstStyle>
            <a:defPPr>
              <a:defRPr lang="fr-FR"/>
            </a:defPPr>
          </a:lstStyle>
          <a:p>
            <a:pPr rtl="0"/>
            <a:r>
              <a:rPr lang="fr-FR"/>
              <a:t>titre de la présentation</a:t>
            </a:r>
          </a:p>
        </p:txBody>
      </p:sp>
      <p:sp>
        <p:nvSpPr>
          <p:cNvPr id="17" name="Rectangle 16">
            <a:extLst>
              <a:ext uri="{FF2B5EF4-FFF2-40B4-BE49-F238E27FC236}">
                <a16:creationId xmlns:a16="http://schemas.microsoft.com/office/drawing/2014/main" id="{D5896335-CC4F-4D72-23F0-F7FBFA640021}"/>
              </a:ext>
            </a:extLst>
          </p:cNvPr>
          <p:cNvSpPr/>
          <p:nvPr userDrawn="1"/>
        </p:nvSpPr>
        <p:spPr>
          <a:xfrm>
            <a:off x="1295400" y="1492377"/>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aison x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9EF4E7-F4EF-FFCD-9B0C-961E519F6DDD}"/>
              </a:ext>
            </a:extLst>
          </p:cNvPr>
          <p:cNvSpPr/>
          <p:nvPr userDrawn="1"/>
        </p:nvSpPr>
        <p:spPr>
          <a:xfrm>
            <a:off x="5791200" y="0"/>
            <a:ext cx="64008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1298448" y="4014216"/>
            <a:ext cx="4160520" cy="1828800"/>
          </a:xfrm>
        </p:spPr>
        <p:txBody>
          <a:bodyPr rtlCol="0" anchor="b" anchorCtr="0"/>
          <a:lstStyle>
            <a:defPPr>
              <a:defRPr lang="fr-FR"/>
            </a:defPPr>
          </a:lstStyle>
          <a:p>
            <a:pPr rtl="0"/>
            <a:r>
              <a:rPr lang="en-US"/>
              <a:t>Click to edit Master title style</a:t>
            </a:r>
            <a:endParaRPr lang="fr-FR"/>
          </a:p>
        </p:txBody>
      </p:sp>
      <p:sp>
        <p:nvSpPr>
          <p:cNvPr id="18" name="Espace réservé du texte 17">
            <a:extLst>
              <a:ext uri="{FF2B5EF4-FFF2-40B4-BE49-F238E27FC236}">
                <a16:creationId xmlns:a16="http://schemas.microsoft.com/office/drawing/2014/main" id="{CCA7A15A-B484-E46E-FF4D-179F31F1777F}"/>
              </a:ext>
            </a:extLst>
          </p:cNvPr>
          <p:cNvSpPr>
            <a:spLocks noGrp="1"/>
          </p:cNvSpPr>
          <p:nvPr>
            <p:ph type="body" idx="1"/>
          </p:nvPr>
        </p:nvSpPr>
        <p:spPr>
          <a:xfrm>
            <a:off x="7498080" y="621792"/>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rtlCol="0" anchor="b">
            <a:noAutofit/>
          </a:bodyPr>
          <a:lstStyle>
            <a:lvl1pPr marL="0" indent="0">
              <a:lnSpc>
                <a:spcPts val="1720"/>
              </a:lnSpc>
              <a:buNone/>
              <a:defRPr lang="fr-FR" sz="2000" b="0" i="0" cap="all" spc="200" baseline="0">
                <a:latin typeface="+mj-lt"/>
                <a:cs typeface="Posterama" panose="020B0504020200020000"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en-US"/>
              <a:t>Click to edit Master text styles</a:t>
            </a:r>
          </a:p>
        </p:txBody>
      </p:sp>
      <p:sp>
        <p:nvSpPr>
          <p:cNvPr id="4" name="Espace réservé du contenu 3">
            <a:extLst>
              <a:ext uri="{FF2B5EF4-FFF2-40B4-BE49-F238E27FC236}">
                <a16:creationId xmlns:a16="http://schemas.microsoft.com/office/drawing/2014/main" id="{C752CCA9-53A3-4DA5-AD45-C2A2C12A3A6A}"/>
              </a:ext>
            </a:extLst>
          </p:cNvPr>
          <p:cNvSpPr>
            <a:spLocks noGrp="1"/>
          </p:cNvSpPr>
          <p:nvPr>
            <p:ph sz="half" idx="2"/>
          </p:nvPr>
        </p:nvSpPr>
        <p:spPr>
          <a:xfrm>
            <a:off x="7498080" y="1069848"/>
            <a:ext cx="3886200" cy="1527048"/>
          </a:xfrm>
        </p:spPr>
        <p:txBody>
          <a:bodyPr rtlCol="0"/>
          <a:lstStyle>
            <a:lvl1pPr marL="0" indent="0">
              <a:lnSpc>
                <a:spcPct val="100000"/>
              </a:lnSpc>
              <a:buNone/>
              <a:defRPr lang="fr-FR" sz="1400"/>
            </a:lvl1pPr>
            <a:lvl2pPr marL="228600">
              <a:lnSpc>
                <a:spcPct val="100000"/>
              </a:lnSpc>
              <a:defRPr lang="fr-FR" sz="1400"/>
            </a:lvl2pPr>
            <a:lvl3pPr marL="457200">
              <a:lnSpc>
                <a:spcPct val="100000"/>
              </a:lnSpc>
              <a:defRPr lang="fr-FR" sz="1400"/>
            </a:lvl3pPr>
            <a:lvl4pPr marL="685800">
              <a:lnSpc>
                <a:spcPct val="100000"/>
              </a:lnSpc>
              <a:defRPr lang="fr-FR" sz="1400"/>
            </a:lvl4pPr>
            <a:lvl5pPr marL="1143000">
              <a:lnSpc>
                <a:spcPct val="100000"/>
              </a:lnSpc>
              <a:defRPr lang="fr-F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fr-FR"/>
          </a:p>
        </p:txBody>
      </p:sp>
      <p:sp>
        <p:nvSpPr>
          <p:cNvPr id="21" name="Espace réservé du texte 20">
            <a:extLst>
              <a:ext uri="{FF2B5EF4-FFF2-40B4-BE49-F238E27FC236}">
                <a16:creationId xmlns:a16="http://schemas.microsoft.com/office/drawing/2014/main" id="{A123542D-139D-45CC-7853-FE3702B4BB1E}"/>
              </a:ext>
            </a:extLst>
          </p:cNvPr>
          <p:cNvSpPr>
            <a:spLocks noGrp="1"/>
          </p:cNvSpPr>
          <p:nvPr>
            <p:ph type="body" sz="quarter" idx="3"/>
          </p:nvPr>
        </p:nvSpPr>
        <p:spPr>
          <a:xfrm>
            <a:off x="7498080" y="3172968"/>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rtlCol="0" anchor="b" anchorCtr="0">
            <a:noAutofit/>
          </a:bodyPr>
          <a:lstStyle>
            <a:lvl1pPr marL="0" indent="0">
              <a:lnSpc>
                <a:spcPts val="1720"/>
              </a:lnSpc>
              <a:buNone/>
              <a:defRPr lang="fr-FR" sz="2000" b="0" i="0" cap="all" spc="200" baseline="0">
                <a:latin typeface="+mj-lt"/>
                <a:cs typeface="Posterama" panose="020B0504020200020000"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en-US"/>
              <a:t>Click to edit Master text styles</a:t>
            </a:r>
          </a:p>
        </p:txBody>
      </p:sp>
      <p:sp>
        <p:nvSpPr>
          <p:cNvPr id="6" name="Espace réservé du contenu 5">
            <a:extLst>
              <a:ext uri="{FF2B5EF4-FFF2-40B4-BE49-F238E27FC236}">
                <a16:creationId xmlns:a16="http://schemas.microsoft.com/office/drawing/2014/main" id="{E2E342EE-68BB-484D-98C3-48A7847549D4}"/>
              </a:ext>
            </a:extLst>
          </p:cNvPr>
          <p:cNvSpPr>
            <a:spLocks noGrp="1"/>
          </p:cNvSpPr>
          <p:nvPr>
            <p:ph sz="quarter" idx="4"/>
          </p:nvPr>
        </p:nvSpPr>
        <p:spPr>
          <a:xfrm>
            <a:off x="7498080" y="3621024"/>
            <a:ext cx="3886200" cy="1179576"/>
          </a:xfrm>
        </p:spPr>
        <p:txBody>
          <a:bodyPr rtlCol="0"/>
          <a:lstStyle>
            <a:lvl1pPr marL="0" indent="0">
              <a:lnSpc>
                <a:spcPct val="100000"/>
              </a:lnSpc>
              <a:buNone/>
              <a:defRPr lang="fr-FR" sz="1400"/>
            </a:lvl1pPr>
            <a:lvl2pPr marL="228600">
              <a:lnSpc>
                <a:spcPct val="100000"/>
              </a:lnSpc>
              <a:defRPr lang="fr-FR" sz="1400"/>
            </a:lvl2pPr>
            <a:lvl3pPr marL="457200">
              <a:lnSpc>
                <a:spcPct val="100000"/>
              </a:lnSpc>
              <a:defRPr lang="fr-FR" sz="1400"/>
            </a:lvl3pPr>
            <a:lvl4pPr marL="685800">
              <a:lnSpc>
                <a:spcPct val="100000"/>
              </a:lnSpc>
              <a:defRPr lang="fr-FR" sz="1400"/>
            </a:lvl4pPr>
            <a:lvl5pPr marL="1143000">
              <a:lnSpc>
                <a:spcPct val="100000"/>
              </a:lnSpc>
              <a:defRPr lang="fr-F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fr-FR"/>
          </a:p>
        </p:txBody>
      </p:sp>
      <p:sp>
        <p:nvSpPr>
          <p:cNvPr id="9" name="Espace réservé du numéro de diapositive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rtlCol="0"/>
          <a:lstStyle>
            <a:defPPr>
              <a:defRPr lang="fr-FR"/>
            </a:defPPr>
          </a:lstStyle>
          <a:p>
            <a:pPr rtl="0"/>
            <a:fld id="{75DF2D63-3FF5-D547-96B9-BE9CCD1ABA58}" type="slidenum">
              <a:rPr lang="fr-FR" smtClean="0"/>
              <a:t>‹#›</a:t>
            </a:fld>
            <a:endParaRPr lang="fr-FR" dirty="0"/>
          </a:p>
        </p:txBody>
      </p:sp>
      <p:sp>
        <p:nvSpPr>
          <p:cNvPr id="12" name="Espace réservé du pied de page 11">
            <a:extLst>
              <a:ext uri="{FF2B5EF4-FFF2-40B4-BE49-F238E27FC236}">
                <a16:creationId xmlns:a16="http://schemas.microsoft.com/office/drawing/2014/main" id="{971F094C-919A-3E78-DE58-27C2B997C940}"/>
              </a:ext>
            </a:extLst>
          </p:cNvPr>
          <p:cNvSpPr>
            <a:spLocks noGrp="1"/>
          </p:cNvSpPr>
          <p:nvPr>
            <p:ph type="ftr" sz="quarter" idx="12"/>
          </p:nvPr>
        </p:nvSpPr>
        <p:spPr/>
        <p:txBody>
          <a:bodyPr rtlCol="0"/>
          <a:lstStyle>
            <a:defPPr>
              <a:defRPr lang="fr-FR"/>
            </a:defPPr>
          </a:lstStyle>
          <a:p>
            <a:pPr rtl="0"/>
            <a:r>
              <a:rPr lang="fr-FR"/>
              <a:t>titre de la présentation</a:t>
            </a:r>
          </a:p>
        </p:txBody>
      </p:sp>
      <p:sp>
        <p:nvSpPr>
          <p:cNvPr id="5" name="Espace réservé d’image 6">
            <a:extLst>
              <a:ext uri="{FF2B5EF4-FFF2-40B4-BE49-F238E27FC236}">
                <a16:creationId xmlns:a16="http://schemas.microsoft.com/office/drawing/2014/main" id="{AD6DBECB-0E53-C186-A485-96A8FC1252C7}"/>
              </a:ext>
            </a:extLst>
          </p:cNvPr>
          <p:cNvSpPr>
            <a:spLocks noGrp="1"/>
          </p:cNvSpPr>
          <p:nvPr>
            <p:ph type="pic" sz="quarter" idx="14"/>
          </p:nvPr>
        </p:nvSpPr>
        <p:spPr>
          <a:xfrm>
            <a:off x="1298448" y="612648"/>
            <a:ext cx="3200400" cy="3200400"/>
          </a:xfrm>
          <a:prstGeom prst="ellipse">
            <a:avLst/>
          </a:prstGeom>
          <a:noFill/>
        </p:spPr>
        <p:txBody>
          <a:bodyPr rtlCol="0" anchor="ctr"/>
          <a:lstStyle>
            <a:lvl1pPr marL="0" indent="0" algn="ctr">
              <a:buNone/>
              <a:defRPr lang="fr-FR"/>
            </a:lvl1pPr>
          </a:lstStyle>
          <a:p>
            <a:pPr rtl="0"/>
            <a:r>
              <a:rPr lang="en-US"/>
              <a:t>Click icon to add picture</a:t>
            </a:r>
            <a:endParaRPr lang="fr-FR" dirty="0"/>
          </a:p>
        </p:txBody>
      </p:sp>
      <p:sp>
        <p:nvSpPr>
          <p:cNvPr id="7" name="Espace réservé du texte 20">
            <a:extLst>
              <a:ext uri="{FF2B5EF4-FFF2-40B4-BE49-F238E27FC236}">
                <a16:creationId xmlns:a16="http://schemas.microsoft.com/office/drawing/2014/main" id="{F0B28D44-29B3-3396-973D-82E361161253}"/>
              </a:ext>
            </a:extLst>
          </p:cNvPr>
          <p:cNvSpPr>
            <a:spLocks noGrp="1"/>
          </p:cNvSpPr>
          <p:nvPr>
            <p:ph type="body" sz="quarter" idx="15"/>
          </p:nvPr>
        </p:nvSpPr>
        <p:spPr>
          <a:xfrm>
            <a:off x="7498080" y="5129784"/>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rtlCol="0" anchor="b" anchorCtr="0">
            <a:noAutofit/>
          </a:bodyPr>
          <a:lstStyle>
            <a:lvl1pPr marL="0" indent="0">
              <a:lnSpc>
                <a:spcPts val="1720"/>
              </a:lnSpc>
              <a:buNone/>
              <a:defRPr lang="fr-FR" sz="2000" b="0" i="0" cap="all" spc="200" baseline="0">
                <a:latin typeface="+mj-lt"/>
                <a:cs typeface="Posterama" panose="020B0504020200020000"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en-US"/>
              <a:t>Click to edit Master text styles</a:t>
            </a:r>
          </a:p>
        </p:txBody>
      </p:sp>
      <p:sp>
        <p:nvSpPr>
          <p:cNvPr id="8" name="Espace réservé du contenu 5">
            <a:extLst>
              <a:ext uri="{FF2B5EF4-FFF2-40B4-BE49-F238E27FC236}">
                <a16:creationId xmlns:a16="http://schemas.microsoft.com/office/drawing/2014/main" id="{C06156AC-1153-3958-CFE6-6CDCC21C38A9}"/>
              </a:ext>
            </a:extLst>
          </p:cNvPr>
          <p:cNvSpPr>
            <a:spLocks noGrp="1"/>
          </p:cNvSpPr>
          <p:nvPr>
            <p:ph sz="quarter" idx="16"/>
          </p:nvPr>
        </p:nvSpPr>
        <p:spPr>
          <a:xfrm>
            <a:off x="7498080" y="5568696"/>
            <a:ext cx="3886200" cy="905256"/>
          </a:xfrm>
        </p:spPr>
        <p:txBody>
          <a:bodyPr rtlCol="0"/>
          <a:lstStyle>
            <a:lvl1pPr marL="0" indent="0">
              <a:lnSpc>
                <a:spcPct val="100000"/>
              </a:lnSpc>
              <a:buNone/>
              <a:defRPr lang="fr-FR" sz="1400"/>
            </a:lvl1pPr>
            <a:lvl2pPr marL="228600">
              <a:lnSpc>
                <a:spcPct val="100000"/>
              </a:lnSpc>
              <a:defRPr lang="fr-FR" sz="1400"/>
            </a:lvl2pPr>
            <a:lvl3pPr marL="457200">
              <a:lnSpc>
                <a:spcPct val="100000"/>
              </a:lnSpc>
              <a:defRPr lang="fr-FR" sz="1400"/>
            </a:lvl3pPr>
            <a:lvl4pPr marL="685800">
              <a:lnSpc>
                <a:spcPct val="100000"/>
              </a:lnSpc>
              <a:defRPr lang="fr-FR" sz="1400"/>
            </a:lvl4pPr>
            <a:lvl5pPr marL="1143000">
              <a:lnSpc>
                <a:spcPct val="100000"/>
              </a:lnSpc>
              <a:defRPr lang="fr-F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fr-FR"/>
          </a:p>
        </p:txBody>
      </p:sp>
      <p:sp>
        <p:nvSpPr>
          <p:cNvPr id="11" name="Espace réservé d’image 10">
            <a:extLst>
              <a:ext uri="{FF2B5EF4-FFF2-40B4-BE49-F238E27FC236}">
                <a16:creationId xmlns:a16="http://schemas.microsoft.com/office/drawing/2014/main" id="{A4CE90CA-176B-1E45-FECF-0290B1DCF55C}"/>
              </a:ext>
            </a:extLst>
          </p:cNvPr>
          <p:cNvSpPr>
            <a:spLocks noGrp="1"/>
          </p:cNvSpPr>
          <p:nvPr>
            <p:ph type="pic" sz="quarter" idx="17"/>
          </p:nvPr>
        </p:nvSpPr>
        <p:spPr>
          <a:xfrm>
            <a:off x="6245352" y="704088"/>
            <a:ext cx="914400" cy="914400"/>
          </a:xfrm>
        </p:spPr>
        <p:txBody>
          <a:bodyPr rtlCol="0" anchor="ctr"/>
          <a:lstStyle>
            <a:lvl1pPr marL="0" indent="0" algn="ctr">
              <a:buNone/>
              <a:defRPr lang="fr-FR" sz="900"/>
            </a:lvl1pPr>
          </a:lstStyle>
          <a:p>
            <a:pPr rtl="0"/>
            <a:r>
              <a:rPr lang="en-US"/>
              <a:t>Click icon to add picture</a:t>
            </a:r>
            <a:endParaRPr lang="fr-FR" dirty="0"/>
          </a:p>
        </p:txBody>
      </p:sp>
      <p:sp>
        <p:nvSpPr>
          <p:cNvPr id="13" name="Espace réservé d’image 10">
            <a:extLst>
              <a:ext uri="{FF2B5EF4-FFF2-40B4-BE49-F238E27FC236}">
                <a16:creationId xmlns:a16="http://schemas.microsoft.com/office/drawing/2014/main" id="{365BC287-99EE-D6FA-48B9-1E6FFE9357EA}"/>
              </a:ext>
            </a:extLst>
          </p:cNvPr>
          <p:cNvSpPr>
            <a:spLocks noGrp="1"/>
          </p:cNvSpPr>
          <p:nvPr>
            <p:ph type="pic" sz="quarter" idx="18"/>
          </p:nvPr>
        </p:nvSpPr>
        <p:spPr>
          <a:xfrm>
            <a:off x="6245352" y="3273552"/>
            <a:ext cx="914400" cy="914400"/>
          </a:xfrm>
        </p:spPr>
        <p:txBody>
          <a:bodyPr rtlCol="0" anchor="ctr"/>
          <a:lstStyle>
            <a:lvl1pPr marL="0" indent="0" algn="ctr">
              <a:buNone/>
              <a:defRPr lang="fr-FR" sz="900"/>
            </a:lvl1pPr>
          </a:lstStyle>
          <a:p>
            <a:pPr rtl="0"/>
            <a:r>
              <a:rPr lang="en-US"/>
              <a:t>Click icon to add picture</a:t>
            </a:r>
            <a:endParaRPr lang="fr-FR" dirty="0"/>
          </a:p>
        </p:txBody>
      </p:sp>
      <p:sp>
        <p:nvSpPr>
          <p:cNvPr id="14" name="Espace réservé d’image 10">
            <a:extLst>
              <a:ext uri="{FF2B5EF4-FFF2-40B4-BE49-F238E27FC236}">
                <a16:creationId xmlns:a16="http://schemas.microsoft.com/office/drawing/2014/main" id="{ECE7A377-A1E6-77DF-79F9-F251BD757741}"/>
              </a:ext>
            </a:extLst>
          </p:cNvPr>
          <p:cNvSpPr>
            <a:spLocks noGrp="1"/>
          </p:cNvSpPr>
          <p:nvPr>
            <p:ph type="pic" sz="quarter" idx="19"/>
          </p:nvPr>
        </p:nvSpPr>
        <p:spPr>
          <a:xfrm>
            <a:off x="6245352" y="5166360"/>
            <a:ext cx="914400" cy="914400"/>
          </a:xfrm>
        </p:spPr>
        <p:txBody>
          <a:bodyPr rtlCol="0" anchor="ctr"/>
          <a:lstStyle>
            <a:lvl1pPr marL="0" indent="0" algn="ctr">
              <a:buNone/>
              <a:defRPr lang="fr-FR" sz="900"/>
            </a:lvl1pPr>
          </a:lstStyle>
          <a:p>
            <a:pPr rtl="0"/>
            <a:r>
              <a:rPr lang="en-US"/>
              <a:t>Click icon to add picture</a:t>
            </a:r>
            <a:endParaRPr lang="fr-FR" dirty="0"/>
          </a:p>
        </p:txBody>
      </p:sp>
      <p:cxnSp>
        <p:nvCxnSpPr>
          <p:cNvPr id="15" name="Connecteur droit 14">
            <a:extLst>
              <a:ext uri="{FF2B5EF4-FFF2-40B4-BE49-F238E27FC236}">
                <a16:creationId xmlns:a16="http://schemas.microsoft.com/office/drawing/2014/main" id="{52D976B1-BEF2-CB69-E97E-A6DAD1F04689}"/>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116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ynthès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9358819-7D9B-11CB-DBC5-CC8BC5C076D2}"/>
              </a:ext>
            </a:extLst>
          </p:cNvPr>
          <p:cNvSpPr>
            <a:spLocks noGrp="1"/>
          </p:cNvSpPr>
          <p:nvPr>
            <p:ph type="sldNum" sz="quarter" idx="10"/>
          </p:nvPr>
        </p:nvSpPr>
        <p:spPr/>
        <p:txBody>
          <a:bodyPr rtlCol="0"/>
          <a:lstStyle>
            <a:defPPr>
              <a:defRPr lang="fr-FR"/>
            </a:defPPr>
          </a:lstStyle>
          <a:p>
            <a:pPr rtl="0"/>
            <a:fld id="{75DF2D63-3FF5-D547-96B9-BE9CCD1ABA58}" type="slidenum">
              <a:rPr lang="fr-FR" smtClean="0"/>
              <a:pPr rtl="0"/>
              <a:t>‹#›</a:t>
            </a:fld>
            <a:endParaRPr lang="fr-FR" dirty="0"/>
          </a:p>
        </p:txBody>
      </p:sp>
      <p:sp>
        <p:nvSpPr>
          <p:cNvPr id="4" name="Espace réservé du pied de page 3">
            <a:extLst>
              <a:ext uri="{FF2B5EF4-FFF2-40B4-BE49-F238E27FC236}">
                <a16:creationId xmlns:a16="http://schemas.microsoft.com/office/drawing/2014/main" id="{B2EB2EEB-FE70-98B2-9437-0E1E91F929E8}"/>
              </a:ext>
            </a:extLst>
          </p:cNvPr>
          <p:cNvSpPr>
            <a:spLocks noGrp="1"/>
          </p:cNvSpPr>
          <p:nvPr>
            <p:ph type="ftr" sz="quarter" idx="11"/>
          </p:nvPr>
        </p:nvSpPr>
        <p:spPr/>
        <p:txBody>
          <a:bodyPr rtlCol="0"/>
          <a:lstStyle>
            <a:defPPr>
              <a:defRPr lang="fr-FR"/>
            </a:defPPr>
          </a:lstStyle>
          <a:p>
            <a:pPr rtl="0"/>
            <a:r>
              <a:rPr lang="fr-FR"/>
              <a:t>titre de la présentation</a:t>
            </a:r>
          </a:p>
        </p:txBody>
      </p:sp>
      <p:cxnSp>
        <p:nvCxnSpPr>
          <p:cNvPr id="5" name="Connecteur droit 4">
            <a:extLst>
              <a:ext uri="{FF2B5EF4-FFF2-40B4-BE49-F238E27FC236}">
                <a16:creationId xmlns:a16="http://schemas.microsoft.com/office/drawing/2014/main" id="{DFAA902D-BDC9-E5AF-D40D-7B8DE616EBE0}"/>
              </a:ext>
            </a:extLst>
          </p:cNvPr>
          <p:cNvCxnSpPr>
            <a:cxnSpLocks/>
          </p:cNvCxnSpPr>
          <p:nvPr userDrawn="1"/>
        </p:nvCxnSpPr>
        <p:spPr>
          <a:xfrm>
            <a:off x="5890260" y="153619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Espace réservé du texte 7">
            <a:extLst>
              <a:ext uri="{FF2B5EF4-FFF2-40B4-BE49-F238E27FC236}">
                <a16:creationId xmlns:a16="http://schemas.microsoft.com/office/drawing/2014/main" id="{92A4017E-4CAA-8499-38AE-3A3306A7EB26}"/>
              </a:ext>
            </a:extLst>
          </p:cNvPr>
          <p:cNvSpPr>
            <a:spLocks noGrp="1"/>
          </p:cNvSpPr>
          <p:nvPr>
            <p:ph type="body" sz="quarter" idx="12"/>
          </p:nvPr>
        </p:nvSpPr>
        <p:spPr>
          <a:xfrm>
            <a:off x="2834640" y="2057400"/>
            <a:ext cx="6519672" cy="2971800"/>
          </a:xfrm>
          <a:solidFill>
            <a:schemeClr val="accent4"/>
          </a:solidFill>
        </p:spPr>
        <p:txBody>
          <a:bodyPr lIns="576072" tIns="228600" rIns="576072" bIns="228600" rtlCol="0" anchor="ctr"/>
          <a:lstStyle>
            <a:lvl1pPr marL="0" indent="0" algn="ctr">
              <a:lnSpc>
                <a:spcPts val="2460"/>
              </a:lnSpc>
              <a:buNone/>
              <a:defRPr lang="fr-FR" sz="2000"/>
            </a:lvl1pPr>
          </a:lstStyle>
          <a:p>
            <a:pPr lvl="0" rtl="0"/>
            <a:r>
              <a:rPr lang="en-US"/>
              <a:t>Click to edit Master text styles</a:t>
            </a:r>
          </a:p>
        </p:txBody>
      </p:sp>
      <p:sp>
        <p:nvSpPr>
          <p:cNvPr id="11" name="Espace réservé d’image 10">
            <a:extLst>
              <a:ext uri="{FF2B5EF4-FFF2-40B4-BE49-F238E27FC236}">
                <a16:creationId xmlns:a16="http://schemas.microsoft.com/office/drawing/2014/main" id="{E9103CB5-F9EF-D6DA-A5D4-DCCAEBEBE615}"/>
              </a:ext>
            </a:extLst>
          </p:cNvPr>
          <p:cNvSpPr>
            <a:spLocks noGrp="1"/>
          </p:cNvSpPr>
          <p:nvPr>
            <p:ph type="pic" sz="quarter" idx="13"/>
          </p:nvPr>
        </p:nvSpPr>
        <p:spPr>
          <a:xfrm>
            <a:off x="2871216" y="5330952"/>
            <a:ext cx="6519672" cy="1527048"/>
          </a:xfrm>
        </p:spPr>
        <p:txBody>
          <a:bodyPr rtlCol="0"/>
          <a:lstStyle>
            <a:defPPr>
              <a:defRPr lang="fr-FR"/>
            </a:defPPr>
          </a:lstStyle>
          <a:p>
            <a:pPr rtl="0"/>
            <a:r>
              <a:rPr lang="en-US"/>
              <a:t>Click icon to add picture</a:t>
            </a:r>
            <a:endParaRPr lang="fr-FR" dirty="0"/>
          </a:p>
        </p:txBody>
      </p:sp>
      <p:sp>
        <p:nvSpPr>
          <p:cNvPr id="2" name="Titre 1">
            <a:extLst>
              <a:ext uri="{FF2B5EF4-FFF2-40B4-BE49-F238E27FC236}">
                <a16:creationId xmlns:a16="http://schemas.microsoft.com/office/drawing/2014/main" id="{E217F00C-8F19-CB9F-D5BF-9A5F4C77E256}"/>
              </a:ext>
            </a:extLst>
          </p:cNvPr>
          <p:cNvSpPr>
            <a:spLocks noGrp="1"/>
          </p:cNvSpPr>
          <p:nvPr>
            <p:ph type="title"/>
          </p:nvPr>
        </p:nvSpPr>
        <p:spPr>
          <a:xfrm>
            <a:off x="4116324" y="609600"/>
            <a:ext cx="3959352" cy="530352"/>
          </a:xfrm>
        </p:spPr>
        <p:txBody>
          <a:bodyPr rtlCol="0"/>
          <a:lstStyle>
            <a:lvl1pPr algn="ctr">
              <a:defRPr lang="fr-FR"/>
            </a:lvl1pPr>
          </a:lstStyle>
          <a:p>
            <a:pPr rtl="0"/>
            <a:r>
              <a:rPr lang="en-US"/>
              <a:t>Click to edit Master title style</a:t>
            </a:r>
            <a:endParaRPr lang="fr-FR"/>
          </a:p>
        </p:txBody>
      </p:sp>
    </p:spTree>
    <p:extLst>
      <p:ext uri="{BB962C8B-B14F-4D97-AF65-F5344CB8AC3E}">
        <p14:creationId xmlns:p14="http://schemas.microsoft.com/office/powerpoint/2010/main" val="1466626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ôture">
    <p:spTree>
      <p:nvGrpSpPr>
        <p:cNvPr id="1" name=""/>
        <p:cNvGrpSpPr/>
        <p:nvPr/>
      </p:nvGrpSpPr>
      <p:grpSpPr>
        <a:xfrm>
          <a:off x="0" y="0"/>
          <a:ext cx="0" cy="0"/>
          <a:chOff x="0" y="0"/>
          <a:chExt cx="0" cy="0"/>
        </a:xfrm>
      </p:grpSpPr>
      <p:sp>
        <p:nvSpPr>
          <p:cNvPr id="19" name="Espace réservé d’image 18">
            <a:extLst>
              <a:ext uri="{FF2B5EF4-FFF2-40B4-BE49-F238E27FC236}">
                <a16:creationId xmlns:a16="http://schemas.microsoft.com/office/drawing/2014/main" id="{8C402F40-958A-D2BF-629C-39B659EC95D4}"/>
              </a:ext>
            </a:extLst>
          </p:cNvPr>
          <p:cNvSpPr>
            <a:spLocks noGrp="1"/>
          </p:cNvSpPr>
          <p:nvPr>
            <p:ph type="pic" sz="quarter" idx="12"/>
          </p:nvPr>
        </p:nvSpPr>
        <p:spPr>
          <a:xfrm>
            <a:off x="0" y="1"/>
            <a:ext cx="12191999" cy="6858000"/>
          </a:xfrm>
          <a:custGeom>
            <a:avLst/>
            <a:gdLst>
              <a:gd name="connsiteX0" fmla="*/ 5890261 w 12191999"/>
              <a:gd name="connsiteY0" fmla="*/ 4496651 h 6858000"/>
              <a:gd name="connsiteX1" fmla="*/ 5890261 w 12191999"/>
              <a:gd name="connsiteY1" fmla="*/ 4584953 h 6858000"/>
              <a:gd name="connsiteX2" fmla="*/ 6299835 w 12191999"/>
              <a:gd name="connsiteY2" fmla="*/ 4584953 h 6858000"/>
              <a:gd name="connsiteX3" fmla="*/ 6299835 w 12191999"/>
              <a:gd name="connsiteY3" fmla="*/ 4496651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5890261" y="4496651"/>
                </a:moveTo>
                <a:lnTo>
                  <a:pt x="5890261" y="4584953"/>
                </a:lnTo>
                <a:lnTo>
                  <a:pt x="6299835" y="4584953"/>
                </a:lnTo>
                <a:lnTo>
                  <a:pt x="6299835" y="4496651"/>
                </a:lnTo>
                <a:close/>
                <a:moveTo>
                  <a:pt x="0" y="0"/>
                </a:moveTo>
                <a:lnTo>
                  <a:pt x="12191999" y="0"/>
                </a:lnTo>
                <a:lnTo>
                  <a:pt x="12191999" y="6858000"/>
                </a:lnTo>
                <a:lnTo>
                  <a:pt x="0" y="6858000"/>
                </a:lnTo>
                <a:close/>
              </a:path>
            </a:pathLst>
          </a:custGeom>
        </p:spPr>
        <p:txBody>
          <a:bodyPr wrap="square" rtlCol="0">
            <a:noAutofit/>
          </a:bodyPr>
          <a:lstStyle>
            <a:defPPr>
              <a:defRPr lang="fr-FR"/>
            </a:defPPr>
          </a:lstStyle>
          <a:p>
            <a:pPr rtl="0"/>
            <a:r>
              <a:rPr lang="en-US"/>
              <a:t>Click icon to add picture</a:t>
            </a:r>
            <a:endParaRPr lang="fr-FR" dirty="0"/>
          </a:p>
        </p:txBody>
      </p:sp>
      <p:sp>
        <p:nvSpPr>
          <p:cNvPr id="16" name="Titre 15">
            <a:extLst>
              <a:ext uri="{FF2B5EF4-FFF2-40B4-BE49-F238E27FC236}">
                <a16:creationId xmlns:a16="http://schemas.microsoft.com/office/drawing/2014/main" id="{ABAFD431-F46D-3701-6A51-738ADAF3A5E3}"/>
              </a:ext>
            </a:extLst>
          </p:cNvPr>
          <p:cNvSpPr>
            <a:spLocks noGrp="1"/>
          </p:cNvSpPr>
          <p:nvPr>
            <p:ph type="title"/>
          </p:nvPr>
        </p:nvSpPr>
        <p:spPr>
          <a:xfrm>
            <a:off x="1535715" y="1485302"/>
            <a:ext cx="9120570" cy="3887396"/>
          </a:xfrm>
          <a:custGeom>
            <a:avLst/>
            <a:gdLst>
              <a:gd name="connsiteX0" fmla="*/ 4354545 w 9120570"/>
              <a:gd name="connsiteY0" fmla="*/ 3011350 h 3887396"/>
              <a:gd name="connsiteX1" fmla="*/ 4354545 w 9120570"/>
              <a:gd name="connsiteY1" fmla="*/ 3099652 h 3887396"/>
              <a:gd name="connsiteX2" fmla="*/ 4764120 w 9120570"/>
              <a:gd name="connsiteY2" fmla="*/ 3099652 h 3887396"/>
              <a:gd name="connsiteX3" fmla="*/ 4764120 w 9120570"/>
              <a:gd name="connsiteY3" fmla="*/ 3011350 h 3887396"/>
              <a:gd name="connsiteX4" fmla="*/ 0 w 9120570"/>
              <a:gd name="connsiteY4" fmla="*/ 0 h 3887396"/>
              <a:gd name="connsiteX5" fmla="*/ 9120570 w 9120570"/>
              <a:gd name="connsiteY5" fmla="*/ 0 h 3887396"/>
              <a:gd name="connsiteX6" fmla="*/ 9120570 w 9120570"/>
              <a:gd name="connsiteY6" fmla="*/ 3887396 h 3887396"/>
              <a:gd name="connsiteX7" fmla="*/ 0 w 9120570"/>
              <a:gd name="connsiteY7" fmla="*/ 3887396 h 388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0570" h="3887396">
                <a:moveTo>
                  <a:pt x="4354545" y="3011350"/>
                </a:moveTo>
                <a:lnTo>
                  <a:pt x="4354545" y="3099652"/>
                </a:lnTo>
                <a:lnTo>
                  <a:pt x="4764120" y="3099652"/>
                </a:lnTo>
                <a:lnTo>
                  <a:pt x="4764120" y="3011350"/>
                </a:lnTo>
                <a:close/>
                <a:moveTo>
                  <a:pt x="0" y="0"/>
                </a:moveTo>
                <a:lnTo>
                  <a:pt x="9120570" y="0"/>
                </a:lnTo>
                <a:lnTo>
                  <a:pt x="9120570" y="3887396"/>
                </a:lnTo>
                <a:lnTo>
                  <a:pt x="0" y="3887396"/>
                </a:lnTo>
                <a:close/>
              </a:path>
            </a:pathLst>
          </a:custGeom>
          <a:solidFill>
            <a:schemeClr val="accent1">
              <a:lumMod val="20000"/>
              <a:lumOff val="80000"/>
            </a:schemeClr>
          </a:solidFill>
        </p:spPr>
        <p:txBody>
          <a:bodyPr wrap="square" bIns="1097280" rtlCol="0" anchor="b">
            <a:noAutofit/>
          </a:bodyPr>
          <a:lstStyle>
            <a:lvl1pPr algn="ctr">
              <a:defRPr lang="fr-FR"/>
            </a:lvl1pPr>
          </a:lstStyle>
          <a:p>
            <a:pPr rtl="0"/>
            <a:r>
              <a:rPr lang="en-US"/>
              <a:t>Click to edit Master title style</a:t>
            </a:r>
            <a:endParaRPr lang="fr-FR"/>
          </a:p>
        </p:txBody>
      </p:sp>
      <p:sp>
        <p:nvSpPr>
          <p:cNvPr id="11" name="Espace réservé d’image 10">
            <a:extLst>
              <a:ext uri="{FF2B5EF4-FFF2-40B4-BE49-F238E27FC236}">
                <a16:creationId xmlns:a16="http://schemas.microsoft.com/office/drawing/2014/main" id="{CAFD788D-D699-2BA7-3637-AA3B48C09084}"/>
              </a:ext>
            </a:extLst>
          </p:cNvPr>
          <p:cNvSpPr>
            <a:spLocks noGrp="1"/>
          </p:cNvSpPr>
          <p:nvPr>
            <p:ph type="pic" sz="quarter" idx="13"/>
          </p:nvPr>
        </p:nvSpPr>
        <p:spPr>
          <a:xfrm>
            <a:off x="4953000" y="612648"/>
            <a:ext cx="2286000" cy="2286000"/>
          </a:xfrm>
          <a:prstGeom prst="ellipse">
            <a:avLst/>
          </a:prstGeom>
        </p:spPr>
        <p:txBody>
          <a:bodyPr rtlCol="0" anchor="ctr"/>
          <a:lstStyle>
            <a:lvl1pPr marL="0" indent="0" algn="ctr">
              <a:buNone/>
              <a:defRPr lang="fr-FR" sz="1050"/>
            </a:lvl1pPr>
          </a:lstStyle>
          <a:p>
            <a:pPr rtl="0"/>
            <a:r>
              <a:rPr lang="en-US"/>
              <a:t>Click icon to add picture</a:t>
            </a:r>
            <a:endParaRPr lang="fr-FR" dirty="0"/>
          </a:p>
        </p:txBody>
      </p:sp>
      <p:sp>
        <p:nvSpPr>
          <p:cNvPr id="13" name="Espace réservé du texte 12">
            <a:extLst>
              <a:ext uri="{FF2B5EF4-FFF2-40B4-BE49-F238E27FC236}">
                <a16:creationId xmlns:a16="http://schemas.microsoft.com/office/drawing/2014/main" id="{7808A0C0-A02B-D1C7-6DE5-CA25624AD099}"/>
              </a:ext>
            </a:extLst>
          </p:cNvPr>
          <p:cNvSpPr>
            <a:spLocks noGrp="1"/>
          </p:cNvSpPr>
          <p:nvPr>
            <p:ph type="body" sz="quarter" idx="14"/>
          </p:nvPr>
        </p:nvSpPr>
        <p:spPr>
          <a:xfrm>
            <a:off x="1572768" y="5751576"/>
            <a:ext cx="9116568" cy="722376"/>
          </a:xfrm>
        </p:spPr>
        <p:txBody>
          <a:bodyPr rtlCol="0" anchor="ctr"/>
          <a:lstStyle>
            <a:lvl1pPr marL="0" indent="0" algn="ctr">
              <a:buNone/>
              <a:defRPr lang="fr-FR" sz="2000" cap="all" baseline="0"/>
            </a:lvl1pPr>
          </a:lstStyle>
          <a:p>
            <a:pPr lvl="0" rtl="0"/>
            <a:r>
              <a:rPr lang="en-US"/>
              <a:t>Click to edit Master text styles</a:t>
            </a:r>
          </a:p>
        </p:txBody>
      </p:sp>
      <p:sp>
        <p:nvSpPr>
          <p:cNvPr id="20" name="Rectangle 19">
            <a:extLst>
              <a:ext uri="{FF2B5EF4-FFF2-40B4-BE49-F238E27FC236}">
                <a16:creationId xmlns:a16="http://schemas.microsoft.com/office/drawing/2014/main" id="{469017C4-5BB0-DF6F-781B-FB81A3A5D977}"/>
              </a:ext>
            </a:extLst>
          </p:cNvPr>
          <p:cNvSpPr/>
          <p:nvPr userDrawn="1"/>
        </p:nvSpPr>
        <p:spPr>
          <a:xfrm>
            <a:off x="5890260" y="449665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Tree>
    <p:extLst>
      <p:ext uri="{BB962C8B-B14F-4D97-AF65-F5344CB8AC3E}">
        <p14:creationId xmlns:p14="http://schemas.microsoft.com/office/powerpoint/2010/main" val="91911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5ED18-7A07-47F1-8056-CD86B076AFE2}"/>
              </a:ext>
            </a:extLst>
          </p:cNvPr>
          <p:cNvSpPr>
            <a:spLocks noGrp="1"/>
          </p:cNvSpPr>
          <p:nvPr>
            <p:ph type="title"/>
          </p:nvPr>
        </p:nvSpPr>
        <p:spPr/>
        <p:txBody>
          <a:bodyPr rtlCol="0"/>
          <a:lstStyle>
            <a:defPPr>
              <a:defRPr lang="fr-FR"/>
            </a:defPPr>
          </a:lstStyle>
          <a:p>
            <a:pPr rtl="0"/>
            <a:r>
              <a:rPr lang="en-US"/>
              <a:t>Click to edit Master title style</a:t>
            </a:r>
            <a:endParaRPr lang="fr-FR"/>
          </a:p>
        </p:txBody>
      </p:sp>
      <p:sp>
        <p:nvSpPr>
          <p:cNvPr id="5" name="Espace réservé du numéro de diapositive 4">
            <a:extLst>
              <a:ext uri="{FF2B5EF4-FFF2-40B4-BE49-F238E27FC236}">
                <a16:creationId xmlns:a16="http://schemas.microsoft.com/office/drawing/2014/main" id="{814BC7BE-FECC-8573-D4F0-FA004B4A04F4}"/>
              </a:ext>
            </a:extLst>
          </p:cNvPr>
          <p:cNvSpPr>
            <a:spLocks noGrp="1"/>
          </p:cNvSpPr>
          <p:nvPr>
            <p:ph type="sldNum" sz="quarter" idx="11"/>
          </p:nvPr>
        </p:nvSpPr>
        <p:spPr/>
        <p:txBody>
          <a:bodyPr rtlCol="0"/>
          <a:lstStyle>
            <a:defPPr>
              <a:defRPr lang="fr-FR"/>
            </a:defPPr>
          </a:lstStyle>
          <a:p>
            <a:pPr rtl="0"/>
            <a:fld id="{75DF2D63-3FF5-D547-96B9-BE9CCD1ABA58}" type="slidenum">
              <a:rPr lang="fr-FR" smtClean="0"/>
              <a:t>‹#›</a:t>
            </a:fld>
            <a:endParaRPr lang="fr-FR" dirty="0"/>
          </a:p>
        </p:txBody>
      </p:sp>
      <p:sp>
        <p:nvSpPr>
          <p:cNvPr id="8" name="Espace réservé du pied de page 7">
            <a:extLst>
              <a:ext uri="{FF2B5EF4-FFF2-40B4-BE49-F238E27FC236}">
                <a16:creationId xmlns:a16="http://schemas.microsoft.com/office/drawing/2014/main" id="{A4DB0707-D3A6-4BF0-3225-EC3851AD7387}"/>
              </a:ext>
            </a:extLst>
          </p:cNvPr>
          <p:cNvSpPr>
            <a:spLocks noGrp="1"/>
          </p:cNvSpPr>
          <p:nvPr>
            <p:ph type="ftr" sz="quarter" idx="12"/>
          </p:nvPr>
        </p:nvSpPr>
        <p:spPr/>
        <p:txBody>
          <a:bodyPr rtlCol="0"/>
          <a:lstStyle>
            <a:defPPr>
              <a:defRPr lang="fr-FR"/>
            </a:defPPr>
          </a:lstStyle>
          <a:p>
            <a:pPr rtl="0"/>
            <a:r>
              <a:rPr lang="fr-FR"/>
              <a:t>titre de la présentation</a:t>
            </a:r>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81AE946-135C-E4E8-BA60-64AB48B87F80}"/>
              </a:ext>
            </a:extLst>
          </p:cNvPr>
          <p:cNvSpPr>
            <a:spLocks noGrp="1"/>
          </p:cNvSpPr>
          <p:nvPr>
            <p:ph type="sldNum" sz="quarter" idx="11"/>
          </p:nvPr>
        </p:nvSpPr>
        <p:spPr/>
        <p:txBody>
          <a:bodyPr rtlCol="0"/>
          <a:lstStyle>
            <a:defPPr>
              <a:defRPr lang="fr-FR"/>
            </a:defPPr>
          </a:lstStyle>
          <a:p>
            <a:pPr rtl="0"/>
            <a:fld id="{75DF2D63-3FF5-D547-96B9-BE9CCD1ABA58}" type="slidenum">
              <a:rPr lang="fr-FR" smtClean="0"/>
              <a:t>‹#›</a:t>
            </a:fld>
            <a:endParaRPr lang="fr-FR" dirty="0"/>
          </a:p>
        </p:txBody>
      </p:sp>
      <p:sp>
        <p:nvSpPr>
          <p:cNvPr id="7" name="Espace réservé du pied de page 6">
            <a:extLst>
              <a:ext uri="{FF2B5EF4-FFF2-40B4-BE49-F238E27FC236}">
                <a16:creationId xmlns:a16="http://schemas.microsoft.com/office/drawing/2014/main" id="{FFD67329-9F30-BEB7-31E2-FECA7FD59B06}"/>
              </a:ext>
            </a:extLst>
          </p:cNvPr>
          <p:cNvSpPr>
            <a:spLocks noGrp="1"/>
          </p:cNvSpPr>
          <p:nvPr>
            <p:ph type="ftr" sz="quarter" idx="12"/>
          </p:nvPr>
        </p:nvSpPr>
        <p:spPr/>
        <p:txBody>
          <a:bodyPr rtlCol="0"/>
          <a:lstStyle>
            <a:defPPr>
              <a:defRPr lang="fr-FR"/>
            </a:defPPr>
          </a:lstStyle>
          <a:p>
            <a:pPr rtl="0"/>
            <a:r>
              <a:rPr lang="fr-FR"/>
              <a:t>titre de la présentation</a:t>
            </a:r>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BD6A3-F987-4FCC-A6EF-2EF0D33C0888}"/>
              </a:ext>
            </a:extLst>
          </p:cNvPr>
          <p:cNvSpPr>
            <a:spLocks noGrp="1"/>
          </p:cNvSpPr>
          <p:nvPr>
            <p:ph type="title"/>
          </p:nvPr>
        </p:nvSpPr>
        <p:spPr>
          <a:xfrm>
            <a:off x="1298448" y="457200"/>
            <a:ext cx="3932237" cy="1600200"/>
          </a:xfrm>
        </p:spPr>
        <p:txBody>
          <a:bodyPr rtlCol="0" anchor="b"/>
          <a:lstStyle>
            <a:lvl1pPr>
              <a:defRPr lang="fr-FR" sz="3200"/>
            </a:lvl1pPr>
          </a:lstStyle>
          <a:p>
            <a:pPr rtl="0"/>
            <a:r>
              <a:rPr lang="en-US"/>
              <a:t>Click to edit Master title style</a:t>
            </a:r>
            <a:endParaRPr lang="fr-FR"/>
          </a:p>
        </p:txBody>
      </p:sp>
      <p:sp>
        <p:nvSpPr>
          <p:cNvPr id="3" name="Espace réservé du contenu 2">
            <a:extLst>
              <a:ext uri="{FF2B5EF4-FFF2-40B4-BE49-F238E27FC236}">
                <a16:creationId xmlns:a16="http://schemas.microsoft.com/office/drawing/2014/main" id="{4C3F06A0-63CE-4272-B90E-4F20296BFBEB}"/>
              </a:ext>
            </a:extLst>
          </p:cNvPr>
          <p:cNvSpPr>
            <a:spLocks noGrp="1"/>
          </p:cNvSpPr>
          <p:nvPr>
            <p:ph idx="1"/>
          </p:nvPr>
        </p:nvSpPr>
        <p:spPr>
          <a:xfrm>
            <a:off x="5230684" y="987425"/>
            <a:ext cx="6124703" cy="4873625"/>
          </a:xfrm>
        </p:spPr>
        <p:txBody>
          <a:bodyPr rtlCol="0"/>
          <a:lstStyle>
            <a:lvl1pPr>
              <a:defRPr lang="fr-FR" sz="3200"/>
            </a:lvl1pPr>
            <a:lvl2pPr>
              <a:defRPr lang="fr-FR" sz="2800"/>
            </a:lvl2pPr>
            <a:lvl3pPr>
              <a:defRPr lang="fr-FR" sz="2400"/>
            </a:lvl3pPr>
            <a:lvl4pPr>
              <a:defRPr lang="fr-FR" sz="2000"/>
            </a:lvl4pPr>
            <a:lvl5pPr>
              <a:defRPr lang="fr-FR" sz="2000"/>
            </a:lvl5pPr>
            <a:lvl6pPr>
              <a:defRPr lang="fr-FR" sz="2000"/>
            </a:lvl6pPr>
            <a:lvl7pPr>
              <a:defRPr lang="fr-FR" sz="2000"/>
            </a:lvl7pPr>
            <a:lvl8pPr>
              <a:defRPr lang="fr-FR" sz="2000"/>
            </a:lvl8pPr>
            <a:lvl9pPr>
              <a:defRPr lang="fr-F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fr-FR"/>
          </a:p>
        </p:txBody>
      </p:sp>
      <p:sp>
        <p:nvSpPr>
          <p:cNvPr id="4" name="Espace réservé du texte 3">
            <a:extLst>
              <a:ext uri="{FF2B5EF4-FFF2-40B4-BE49-F238E27FC236}">
                <a16:creationId xmlns:a16="http://schemas.microsoft.com/office/drawing/2014/main" id="{08467220-06E3-427A-B4D3-9B0030E09DBB}"/>
              </a:ext>
            </a:extLst>
          </p:cNvPr>
          <p:cNvSpPr>
            <a:spLocks noGrp="1"/>
          </p:cNvSpPr>
          <p:nvPr>
            <p:ph type="body" sz="half" idx="2"/>
          </p:nvPr>
        </p:nvSpPr>
        <p:spPr>
          <a:xfrm>
            <a:off x="1298448" y="2057400"/>
            <a:ext cx="3932237"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en-US"/>
              <a:t>Click to edit Master text styles</a:t>
            </a:r>
          </a:p>
        </p:txBody>
      </p:sp>
      <p:sp>
        <p:nvSpPr>
          <p:cNvPr id="7" name="Espace réservé du numéro de diapositive 6">
            <a:extLst>
              <a:ext uri="{FF2B5EF4-FFF2-40B4-BE49-F238E27FC236}">
                <a16:creationId xmlns:a16="http://schemas.microsoft.com/office/drawing/2014/main" id="{73183587-0236-046F-3B80-4D4EEA7A8009}"/>
              </a:ext>
            </a:extLst>
          </p:cNvPr>
          <p:cNvSpPr>
            <a:spLocks noGrp="1"/>
          </p:cNvSpPr>
          <p:nvPr>
            <p:ph type="sldNum" sz="quarter" idx="11"/>
          </p:nvPr>
        </p:nvSpPr>
        <p:spPr/>
        <p:txBody>
          <a:bodyPr rtlCol="0"/>
          <a:lstStyle>
            <a:defPPr>
              <a:defRPr lang="fr-FR"/>
            </a:defPPr>
          </a:lstStyle>
          <a:p>
            <a:pPr rtl="0"/>
            <a:fld id="{75DF2D63-3FF5-D547-96B9-BE9CCD1ABA58}" type="slidenum">
              <a:rPr lang="fr-FR" smtClean="0"/>
              <a:t>‹#›</a:t>
            </a:fld>
            <a:endParaRPr lang="fr-FR" dirty="0"/>
          </a:p>
        </p:txBody>
      </p:sp>
      <p:sp>
        <p:nvSpPr>
          <p:cNvPr id="10" name="Espace réservé du pied de page 9">
            <a:extLst>
              <a:ext uri="{FF2B5EF4-FFF2-40B4-BE49-F238E27FC236}">
                <a16:creationId xmlns:a16="http://schemas.microsoft.com/office/drawing/2014/main" id="{60C67779-9FAD-3FE4-5C67-7E5313C03B45}"/>
              </a:ext>
            </a:extLst>
          </p:cNvPr>
          <p:cNvSpPr>
            <a:spLocks noGrp="1"/>
          </p:cNvSpPr>
          <p:nvPr>
            <p:ph type="ftr" sz="quarter" idx="12"/>
          </p:nvPr>
        </p:nvSpPr>
        <p:spPr/>
        <p:txBody>
          <a:bodyPr rtlCol="0"/>
          <a:lstStyle>
            <a:defPPr>
              <a:defRPr lang="fr-FR"/>
            </a:defPPr>
          </a:lstStyle>
          <a:p>
            <a:pPr rtl="0"/>
            <a:r>
              <a:rPr lang="fr-FR"/>
              <a:t>titre de la présentation</a:t>
            </a:r>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08F2A-1C19-4116-80DF-E24EDDF283FF}"/>
              </a:ext>
            </a:extLst>
          </p:cNvPr>
          <p:cNvSpPr>
            <a:spLocks noGrp="1"/>
          </p:cNvSpPr>
          <p:nvPr>
            <p:ph type="title"/>
          </p:nvPr>
        </p:nvSpPr>
        <p:spPr>
          <a:xfrm>
            <a:off x="1298448" y="457200"/>
            <a:ext cx="3932237" cy="1600200"/>
          </a:xfrm>
        </p:spPr>
        <p:txBody>
          <a:bodyPr rtlCol="0" anchor="b"/>
          <a:lstStyle>
            <a:lvl1pPr>
              <a:defRPr lang="fr-FR" sz="3200"/>
            </a:lvl1pPr>
          </a:lstStyle>
          <a:p>
            <a:pPr rtl="0"/>
            <a:r>
              <a:rPr lang="en-US"/>
              <a:t>Click to edit Master title style</a:t>
            </a:r>
            <a:endParaRPr lang="fr-FR"/>
          </a:p>
        </p:txBody>
      </p:sp>
      <p:sp>
        <p:nvSpPr>
          <p:cNvPr id="3" name="Espace réservé d’image 2">
            <a:extLst>
              <a:ext uri="{FF2B5EF4-FFF2-40B4-BE49-F238E27FC236}">
                <a16:creationId xmlns:a16="http://schemas.microsoft.com/office/drawing/2014/main" id="{08A489A7-7CA6-4CC9-B634-FCB2E102C6B9}"/>
              </a:ext>
            </a:extLst>
          </p:cNvPr>
          <p:cNvSpPr>
            <a:spLocks noGrp="1"/>
          </p:cNvSpPr>
          <p:nvPr>
            <p:ph type="pic" idx="1"/>
          </p:nvPr>
        </p:nvSpPr>
        <p:spPr>
          <a:xfrm>
            <a:off x="5230684" y="993775"/>
            <a:ext cx="6124703" cy="4873625"/>
          </a:xfrm>
        </p:spPr>
        <p:txBody>
          <a:bodyPr rtlCol="0"/>
          <a:lstStyle>
            <a:lvl1pPr marL="0" indent="0">
              <a:buNone/>
              <a:defRPr lang="fr-FR" sz="32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rtl="0"/>
            <a:r>
              <a:rPr lang="en-US"/>
              <a:t>Click icon to add picture</a:t>
            </a:r>
            <a:endParaRPr lang="fr-FR" dirty="0"/>
          </a:p>
        </p:txBody>
      </p:sp>
      <p:sp>
        <p:nvSpPr>
          <p:cNvPr id="4" name="Espace réservé du texte 3">
            <a:extLst>
              <a:ext uri="{FF2B5EF4-FFF2-40B4-BE49-F238E27FC236}">
                <a16:creationId xmlns:a16="http://schemas.microsoft.com/office/drawing/2014/main" id="{7DF5F80D-1DB9-4E0A-8F68-924FC1C9C3BA}"/>
              </a:ext>
            </a:extLst>
          </p:cNvPr>
          <p:cNvSpPr>
            <a:spLocks noGrp="1"/>
          </p:cNvSpPr>
          <p:nvPr>
            <p:ph type="body" sz="half" idx="2"/>
          </p:nvPr>
        </p:nvSpPr>
        <p:spPr>
          <a:xfrm>
            <a:off x="1298448" y="2057400"/>
            <a:ext cx="3932237"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en-US"/>
              <a:t>Click to edit Master text styles</a:t>
            </a:r>
          </a:p>
        </p:txBody>
      </p:sp>
      <p:sp>
        <p:nvSpPr>
          <p:cNvPr id="7" name="Espace réservé du numéro de diapositive 6">
            <a:extLst>
              <a:ext uri="{FF2B5EF4-FFF2-40B4-BE49-F238E27FC236}">
                <a16:creationId xmlns:a16="http://schemas.microsoft.com/office/drawing/2014/main" id="{3AD70A4E-ED43-B5A1-F8FE-762E21A30A3E}"/>
              </a:ext>
            </a:extLst>
          </p:cNvPr>
          <p:cNvSpPr>
            <a:spLocks noGrp="1"/>
          </p:cNvSpPr>
          <p:nvPr>
            <p:ph type="sldNum" sz="quarter" idx="11"/>
          </p:nvPr>
        </p:nvSpPr>
        <p:spPr/>
        <p:txBody>
          <a:bodyPr rtlCol="0"/>
          <a:lstStyle>
            <a:defPPr>
              <a:defRPr lang="fr-FR"/>
            </a:defPPr>
          </a:lstStyle>
          <a:p>
            <a:pPr rtl="0"/>
            <a:fld id="{75DF2D63-3FF5-D547-96B9-BE9CCD1ABA58}" type="slidenum">
              <a:rPr lang="fr-FR" smtClean="0"/>
              <a:t>‹#›</a:t>
            </a:fld>
            <a:endParaRPr lang="fr-FR" dirty="0"/>
          </a:p>
        </p:txBody>
      </p:sp>
      <p:sp>
        <p:nvSpPr>
          <p:cNvPr id="10" name="Espace réservé du pied de page 9">
            <a:extLst>
              <a:ext uri="{FF2B5EF4-FFF2-40B4-BE49-F238E27FC236}">
                <a16:creationId xmlns:a16="http://schemas.microsoft.com/office/drawing/2014/main" id="{A4125545-56D8-5212-AA45-63F7C1DBF101}"/>
              </a:ext>
            </a:extLst>
          </p:cNvPr>
          <p:cNvSpPr>
            <a:spLocks noGrp="1"/>
          </p:cNvSpPr>
          <p:nvPr>
            <p:ph type="ftr" sz="quarter" idx="12"/>
          </p:nvPr>
        </p:nvSpPr>
        <p:spPr/>
        <p:txBody>
          <a:bodyPr rtlCol="0"/>
          <a:lstStyle>
            <a:defPPr>
              <a:defRPr lang="fr-FR"/>
            </a:defPPr>
          </a:lstStyle>
          <a:p>
            <a:pPr rtl="0"/>
            <a:r>
              <a:rPr lang="fr-FR"/>
              <a:t>titre de la présentation</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avec image dro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4B2501-78A9-E41B-7C2D-09F09ADDCB5E}"/>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2" name="Rectangle 11">
            <a:extLst>
              <a:ext uri="{FF2B5EF4-FFF2-40B4-BE49-F238E27FC236}">
                <a16:creationId xmlns:a16="http://schemas.microsoft.com/office/drawing/2014/main" id="{BBA0478E-A529-CF4E-CE5C-583ACA20D66C}"/>
              </a:ext>
            </a:extLst>
          </p:cNvPr>
          <p:cNvSpPr/>
          <p:nvPr userDrawn="1"/>
        </p:nvSpPr>
        <p:spPr>
          <a:xfrm>
            <a:off x="4462849" y="685800"/>
            <a:ext cx="7119551"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1295400" y="1124712"/>
            <a:ext cx="3886200" cy="548640"/>
          </a:xfrm>
        </p:spPr>
        <p:txBody>
          <a:bodyPr rtlCol="0"/>
          <a:lstStyle>
            <a:lvl1pPr>
              <a:defRPr lang="fr-FR" spc="300" baseline="0"/>
            </a:lvl1pPr>
          </a:lstStyle>
          <a:p>
            <a:pPr rtl="0"/>
            <a:r>
              <a:rPr lang="en-US"/>
              <a:t>Click to edit Master title style</a:t>
            </a:r>
            <a:endParaRPr lang="fr-F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1295400" y="2816352"/>
            <a:ext cx="3602736" cy="3364992"/>
          </a:xfrm>
        </p:spPr>
        <p:txBody>
          <a:bodyPr rtlCol="0"/>
          <a:lstStyle>
            <a:lvl1pPr marL="0" indent="0">
              <a:lnSpc>
                <a:spcPct val="150000"/>
              </a:lnSpc>
              <a:buNone/>
              <a:defRPr lang="fr-FR" sz="2000" cap="all" spc="0" baseline="0"/>
            </a:lvl1pPr>
            <a:lvl2pPr marL="228600">
              <a:defRPr lang="fr-FR" spc="0" baseline="0"/>
            </a:lvl2pPr>
            <a:lvl3pPr marL="457200">
              <a:defRPr lang="fr-FR" spc="0" baseline="0"/>
            </a:lvl3pPr>
            <a:lvl4pPr marL="685800">
              <a:defRPr lang="fr-FR" spc="0" baseline="0"/>
            </a:lvl4pPr>
            <a:lvl5pPr marL="1143000">
              <a:defRPr lang="fr-FR" spc="0" baseline="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fr-FR"/>
          </a:p>
        </p:txBody>
      </p:sp>
      <p:sp>
        <p:nvSpPr>
          <p:cNvPr id="6" name="Zone de texte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fr-FR"/>
            </a:defPPr>
          </a:lstStyle>
          <a:p>
            <a:pPr rtl="0"/>
            <a:endParaRPr lang="fr-FR" dirty="0"/>
          </a:p>
        </p:txBody>
      </p:sp>
      <p:sp>
        <p:nvSpPr>
          <p:cNvPr id="9" name="Espace réservé du numéro de diapositive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defPPr>
              <a:defRPr lang="fr-FR"/>
            </a:defPPr>
          </a:lstStyle>
          <a:p>
            <a:pPr rtl="0"/>
            <a:fld id="{75DF2D63-3FF5-D547-96B9-BE9CCD1ABA58}" type="slidenum">
              <a:rPr lang="fr-FR" smtClean="0"/>
              <a:t>‹#›</a:t>
            </a:fld>
            <a:endParaRPr lang="fr-FR" dirty="0"/>
          </a:p>
        </p:txBody>
      </p:sp>
      <p:sp>
        <p:nvSpPr>
          <p:cNvPr id="10" name="Espace réservé du pied de page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defPPr>
              <a:defRPr lang="fr-FR"/>
            </a:defPPr>
          </a:lstStyle>
          <a:p>
            <a:pPr rtl="0"/>
            <a:r>
              <a:rPr lang="fr-FR"/>
              <a:t>titre de la présentation</a:t>
            </a:r>
          </a:p>
        </p:txBody>
      </p:sp>
      <p:sp>
        <p:nvSpPr>
          <p:cNvPr id="7" name="Espace réservé d’image 6">
            <a:extLst>
              <a:ext uri="{FF2B5EF4-FFF2-40B4-BE49-F238E27FC236}">
                <a16:creationId xmlns:a16="http://schemas.microsoft.com/office/drawing/2014/main" id="{90AD0F96-99DE-C9D9-569E-AE6FC6307EA7}"/>
              </a:ext>
            </a:extLst>
          </p:cNvPr>
          <p:cNvSpPr>
            <a:spLocks noGrp="1"/>
          </p:cNvSpPr>
          <p:nvPr>
            <p:ph type="pic" sz="quarter" idx="13"/>
          </p:nvPr>
        </p:nvSpPr>
        <p:spPr>
          <a:xfrm>
            <a:off x="4946904" y="1188720"/>
            <a:ext cx="6638544" cy="4480560"/>
          </a:xfrm>
          <a:noFill/>
        </p:spPr>
        <p:txBody>
          <a:bodyPr rtlCol="0" anchor="ctr"/>
          <a:lstStyle>
            <a:lvl1pPr marL="0" indent="0" algn="ctr">
              <a:buNone/>
              <a:defRPr lang="fr-FR"/>
            </a:lvl1pPr>
          </a:lstStyle>
          <a:p>
            <a:pPr rtl="0"/>
            <a:r>
              <a:rPr lang="en-US"/>
              <a:t>Click icon to add picture</a:t>
            </a:r>
            <a:endParaRPr lang="fr-FR" dirty="0"/>
          </a:p>
        </p:txBody>
      </p:sp>
      <p:cxnSp>
        <p:nvCxnSpPr>
          <p:cNvPr id="8" name="Connecteur droit 7">
            <a:extLst>
              <a:ext uri="{FF2B5EF4-FFF2-40B4-BE49-F238E27FC236}">
                <a16:creationId xmlns:a16="http://schemas.microsoft.com/office/drawing/2014/main" id="{D792E47F-4E2C-B4B2-51F0-43D9D15C5A60}"/>
              </a:ext>
            </a:extLst>
          </p:cNvPr>
          <p:cNvCxnSpPr>
            <a:cxnSpLocks/>
          </p:cNvCxnSpPr>
          <p:nvPr userDrawn="1"/>
        </p:nvCxnSpPr>
        <p:spPr>
          <a:xfrm>
            <a:off x="1295400"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1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chemeClr val="accent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A0478E-A529-CF4E-CE5C-583ACA20D66C}"/>
              </a:ext>
            </a:extLst>
          </p:cNvPr>
          <p:cNvSpPr/>
          <p:nvPr userDrawn="1"/>
        </p:nvSpPr>
        <p:spPr>
          <a:xfrm>
            <a:off x="3578352" y="0"/>
            <a:ext cx="86136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5449824" y="1124712"/>
            <a:ext cx="5760720" cy="548640"/>
          </a:xfrm>
        </p:spPr>
        <p:txBody>
          <a:bodyPr rtlCol="0"/>
          <a:lstStyle>
            <a:lvl1pPr>
              <a:defRPr lang="fr-FR" spc="300" baseline="0"/>
            </a:lvl1pPr>
          </a:lstStyle>
          <a:p>
            <a:pPr rtl="0"/>
            <a:r>
              <a:rPr lang="en-US"/>
              <a:t>Click to edit Master title style</a:t>
            </a:r>
            <a:endParaRPr lang="fr-F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5449824" y="2889504"/>
            <a:ext cx="5760720" cy="3319272"/>
          </a:xfrm>
        </p:spPr>
        <p:txBody>
          <a:bodyPr rtlCol="0"/>
          <a:lstStyle>
            <a:lvl1pPr marL="0" indent="0">
              <a:lnSpc>
                <a:spcPct val="150000"/>
              </a:lnSpc>
              <a:buNone/>
              <a:defRPr lang="fr-FR" sz="2000" cap="none" spc="0" baseline="0"/>
            </a:lvl1pPr>
            <a:lvl2pPr marL="228600">
              <a:defRPr lang="fr-FR" spc="0" baseline="0"/>
            </a:lvl2pPr>
            <a:lvl3pPr marL="457200">
              <a:defRPr lang="fr-FR" spc="0" baseline="0"/>
            </a:lvl3pPr>
            <a:lvl4pPr marL="685800">
              <a:defRPr lang="fr-FR" spc="0" baseline="0"/>
            </a:lvl4pPr>
            <a:lvl5pPr marL="1143000">
              <a:defRPr lang="fr-FR" spc="0" baseline="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fr-FR"/>
          </a:p>
        </p:txBody>
      </p:sp>
      <p:sp>
        <p:nvSpPr>
          <p:cNvPr id="6" name="Zone de texte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fr-FR"/>
            </a:defPPr>
          </a:lstStyle>
          <a:p>
            <a:pPr rtl="0"/>
            <a:endParaRPr lang="fr-FR" dirty="0"/>
          </a:p>
        </p:txBody>
      </p:sp>
      <p:sp>
        <p:nvSpPr>
          <p:cNvPr id="9" name="Espace réservé du numéro de diapositive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lvl1pPr>
              <a:defRPr lang="fr-FR">
                <a:solidFill>
                  <a:schemeClr val="bg1"/>
                </a:solidFill>
              </a:defRPr>
            </a:lvl1pPr>
          </a:lstStyle>
          <a:p>
            <a:pPr rtl="0"/>
            <a:fld id="{75DF2D63-3FF5-D547-96B9-BE9CCD1ABA58}" type="slidenum">
              <a:rPr lang="fr-FR" smtClean="0"/>
              <a:pPr rtl="0"/>
              <a:t>‹#›</a:t>
            </a:fld>
            <a:endParaRPr lang="fr-FR" dirty="0"/>
          </a:p>
        </p:txBody>
      </p:sp>
      <p:sp>
        <p:nvSpPr>
          <p:cNvPr id="10" name="Espace réservé du pied de page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lvl1pPr>
              <a:defRPr lang="fr-FR">
                <a:solidFill>
                  <a:schemeClr val="bg1"/>
                </a:solidFill>
              </a:defRPr>
            </a:lvl1pPr>
          </a:lstStyle>
          <a:p>
            <a:pPr rtl="0"/>
            <a:r>
              <a:rPr lang="fr-FR"/>
              <a:t>titre de la présentation</a:t>
            </a:r>
          </a:p>
        </p:txBody>
      </p:sp>
      <p:sp>
        <p:nvSpPr>
          <p:cNvPr id="7" name="Espace réservé d’image 6">
            <a:extLst>
              <a:ext uri="{FF2B5EF4-FFF2-40B4-BE49-F238E27FC236}">
                <a16:creationId xmlns:a16="http://schemas.microsoft.com/office/drawing/2014/main" id="{90AD0F96-99DE-C9D9-569E-AE6FC6307EA7}"/>
              </a:ext>
            </a:extLst>
          </p:cNvPr>
          <p:cNvSpPr>
            <a:spLocks noGrp="1"/>
          </p:cNvSpPr>
          <p:nvPr>
            <p:ph type="pic" sz="quarter" idx="13"/>
          </p:nvPr>
        </p:nvSpPr>
        <p:spPr>
          <a:xfrm>
            <a:off x="1298448" y="1828800"/>
            <a:ext cx="3200400" cy="3200400"/>
          </a:xfrm>
          <a:prstGeom prst="ellipse">
            <a:avLst/>
          </a:prstGeom>
          <a:noFill/>
        </p:spPr>
        <p:txBody>
          <a:bodyPr rtlCol="0" anchor="ctr"/>
          <a:lstStyle>
            <a:lvl1pPr marL="0" indent="0" algn="ctr">
              <a:buNone/>
              <a:defRPr lang="fr-FR"/>
            </a:lvl1pPr>
          </a:lstStyle>
          <a:p>
            <a:pPr rtl="0"/>
            <a:r>
              <a:rPr lang="en-US"/>
              <a:t>Click icon to add picture</a:t>
            </a:r>
            <a:endParaRPr lang="fr-FR" dirty="0"/>
          </a:p>
        </p:txBody>
      </p:sp>
      <p:cxnSp>
        <p:nvCxnSpPr>
          <p:cNvPr id="11" name="Connecteur droit 10">
            <a:extLst>
              <a:ext uri="{FF2B5EF4-FFF2-40B4-BE49-F238E27FC236}">
                <a16:creationId xmlns:a16="http://schemas.microsoft.com/office/drawing/2014/main" id="{F036BAAC-D89F-682D-12A3-1C31F92F0FAF}"/>
              </a:ext>
            </a:extLst>
          </p:cNvPr>
          <p:cNvCxnSpPr>
            <a:cxnSpLocks/>
          </p:cNvCxnSpPr>
          <p:nvPr userDrawn="1"/>
        </p:nvCxnSpPr>
        <p:spPr>
          <a:xfrm>
            <a:off x="649224" y="2667000"/>
            <a:ext cx="0" cy="3124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6F877625-E710-6DF2-3E49-374C6DD8DBC0}"/>
              </a:ext>
            </a:extLst>
          </p:cNvPr>
          <p:cNvCxnSpPr>
            <a:cxnSpLocks/>
          </p:cNvCxnSpPr>
          <p:nvPr userDrawn="1"/>
        </p:nvCxnSpPr>
        <p:spPr>
          <a:xfrm>
            <a:off x="5447344"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n-tête Seciton">
    <p:bg>
      <p:bgPr>
        <a:solidFill>
          <a:schemeClr val="accent2"/>
        </a:solidFill>
        <a:effectLst/>
      </p:bgPr>
    </p:bg>
    <p:spTree>
      <p:nvGrpSpPr>
        <p:cNvPr id="1" name=""/>
        <p:cNvGrpSpPr/>
        <p:nvPr/>
      </p:nvGrpSpPr>
      <p:grpSpPr>
        <a:xfrm>
          <a:off x="0" y="0"/>
          <a:ext cx="0" cy="0"/>
          <a:chOff x="0" y="0"/>
          <a:chExt cx="0" cy="0"/>
        </a:xfrm>
      </p:grpSpPr>
      <p:sp>
        <p:nvSpPr>
          <p:cNvPr id="10" name="Espace réservé d’image 9">
            <a:extLst>
              <a:ext uri="{FF2B5EF4-FFF2-40B4-BE49-F238E27FC236}">
                <a16:creationId xmlns:a16="http://schemas.microsoft.com/office/drawing/2014/main" id="{ED0AC02C-19A4-4754-CC96-34357DEFF55D}"/>
              </a:ext>
            </a:extLst>
          </p:cNvPr>
          <p:cNvSpPr>
            <a:spLocks noGrp="1"/>
          </p:cNvSpPr>
          <p:nvPr>
            <p:ph type="pic" sz="quarter" idx="10"/>
          </p:nvPr>
        </p:nvSpPr>
        <p:spPr>
          <a:xfrm>
            <a:off x="1527048" y="1481328"/>
            <a:ext cx="9144000" cy="3886200"/>
          </a:xfrm>
          <a:custGeom>
            <a:avLst/>
            <a:gdLst>
              <a:gd name="connsiteX0" fmla="*/ 6521576 w 9144000"/>
              <a:gd name="connsiteY0" fmla="*/ 2811867 h 3886200"/>
              <a:gd name="connsiteX1" fmla="*/ 6521576 w 9144000"/>
              <a:gd name="connsiteY1" fmla="*/ 2900169 h 3886200"/>
              <a:gd name="connsiteX2" fmla="*/ 6931151 w 9144000"/>
              <a:gd name="connsiteY2" fmla="*/ 2900169 h 3886200"/>
              <a:gd name="connsiteX3" fmla="*/ 6931151 w 9144000"/>
              <a:gd name="connsiteY3" fmla="*/ 2811867 h 3886200"/>
              <a:gd name="connsiteX4" fmla="*/ 0 w 9144000"/>
              <a:gd name="connsiteY4" fmla="*/ 0 h 3886200"/>
              <a:gd name="connsiteX5" fmla="*/ 9144000 w 9144000"/>
              <a:gd name="connsiteY5" fmla="*/ 0 h 3886200"/>
              <a:gd name="connsiteX6" fmla="*/ 9144000 w 9144000"/>
              <a:gd name="connsiteY6" fmla="*/ 3886200 h 3886200"/>
              <a:gd name="connsiteX7" fmla="*/ 0 w 9144000"/>
              <a:gd name="connsiteY7" fmla="*/ 388620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886200">
                <a:moveTo>
                  <a:pt x="6521576" y="2811867"/>
                </a:moveTo>
                <a:lnTo>
                  <a:pt x="6521576" y="2900169"/>
                </a:lnTo>
                <a:lnTo>
                  <a:pt x="6931151" y="2900169"/>
                </a:lnTo>
                <a:lnTo>
                  <a:pt x="6931151" y="2811867"/>
                </a:lnTo>
                <a:close/>
                <a:moveTo>
                  <a:pt x="0" y="0"/>
                </a:moveTo>
                <a:lnTo>
                  <a:pt x="9144000" y="0"/>
                </a:lnTo>
                <a:lnTo>
                  <a:pt x="9144000" y="3886200"/>
                </a:lnTo>
                <a:lnTo>
                  <a:pt x="0" y="3886200"/>
                </a:lnTo>
                <a:close/>
              </a:path>
            </a:pathLst>
          </a:custGeom>
        </p:spPr>
        <p:txBody>
          <a:bodyPr wrap="square" rtlCol="0">
            <a:noAutofit/>
          </a:bodyPr>
          <a:lstStyle>
            <a:defPPr>
              <a:defRPr lang="fr-FR"/>
            </a:defPPr>
          </a:lstStyle>
          <a:p>
            <a:pPr rtl="0"/>
            <a:r>
              <a:rPr lang="en-US"/>
              <a:t>Click icon to add picture</a:t>
            </a:r>
            <a:endParaRPr lang="fr-FR" dirty="0"/>
          </a:p>
        </p:txBody>
      </p:sp>
      <p:sp>
        <p:nvSpPr>
          <p:cNvPr id="2" name="Titre 1">
            <a:extLst>
              <a:ext uri="{FF2B5EF4-FFF2-40B4-BE49-F238E27FC236}">
                <a16:creationId xmlns:a16="http://schemas.microsoft.com/office/drawing/2014/main" id="{A2DFA2E8-50A1-4465-AC33-6FAC0E7736E9}"/>
              </a:ext>
            </a:extLst>
          </p:cNvPr>
          <p:cNvSpPr>
            <a:spLocks noGrp="1"/>
          </p:cNvSpPr>
          <p:nvPr>
            <p:ph type="title"/>
          </p:nvPr>
        </p:nvSpPr>
        <p:spPr>
          <a:xfrm>
            <a:off x="2040636" y="3200400"/>
            <a:ext cx="8110728" cy="457200"/>
          </a:xfrm>
        </p:spPr>
        <p:txBody>
          <a:bodyPr rtlCol="0" anchor="ctr"/>
          <a:lstStyle>
            <a:lvl1pPr algn="ctr">
              <a:defRPr lang="fr-FR" sz="4800" spc="300" baseline="0"/>
            </a:lvl1pPr>
          </a:lstStyle>
          <a:p>
            <a:pPr rtl="0"/>
            <a:r>
              <a:rPr lang="en-US"/>
              <a:t>Click to edit Master title style</a:t>
            </a:r>
            <a:endParaRPr lang="fr-FR"/>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p:ph type="body" idx="1"/>
          </p:nvPr>
        </p:nvSpPr>
        <p:spPr>
          <a:xfrm>
            <a:off x="8046720" y="4745736"/>
            <a:ext cx="1389888" cy="1280160"/>
          </a:xfrm>
        </p:spPr>
        <p:txBody>
          <a:bodyPr rtlCol="0"/>
          <a:lstStyle>
            <a:lvl1pPr marL="0" indent="0">
              <a:buNone/>
              <a:defRPr lang="fr-FR" sz="2400" cap="all" baseline="0">
                <a:solidFill>
                  <a:schemeClr val="tx1"/>
                </a:solidFill>
              </a:defRPr>
            </a:lvl1pPr>
            <a:lvl2pPr marL="457200" indent="0">
              <a:buNone/>
              <a:defRPr lang="fr-FR" sz="2000">
                <a:solidFill>
                  <a:schemeClr val="tx1">
                    <a:tint val="75000"/>
                  </a:schemeClr>
                </a:solidFill>
              </a:defRPr>
            </a:lvl2pPr>
            <a:lvl3pPr marL="914400" indent="0">
              <a:buNone/>
              <a:defRPr lang="fr-FR" sz="1800">
                <a:solidFill>
                  <a:schemeClr val="tx1">
                    <a:tint val="75000"/>
                  </a:schemeClr>
                </a:solidFill>
              </a:defRPr>
            </a:lvl3pPr>
            <a:lvl4pPr marL="1371600" indent="0">
              <a:buNone/>
              <a:defRPr lang="fr-FR" sz="1600">
                <a:solidFill>
                  <a:schemeClr val="tx1">
                    <a:tint val="75000"/>
                  </a:schemeClr>
                </a:solidFill>
              </a:defRPr>
            </a:lvl4pPr>
            <a:lvl5pPr marL="1828800" indent="0">
              <a:buNone/>
              <a:defRPr lang="fr-FR" sz="1600">
                <a:solidFill>
                  <a:schemeClr val="tx1">
                    <a:tint val="75000"/>
                  </a:schemeClr>
                </a:solidFill>
              </a:defRPr>
            </a:lvl5pPr>
            <a:lvl6pPr marL="2286000" indent="0">
              <a:buNone/>
              <a:defRPr lang="fr-FR" sz="1600">
                <a:solidFill>
                  <a:schemeClr val="tx1">
                    <a:tint val="75000"/>
                  </a:schemeClr>
                </a:solidFill>
              </a:defRPr>
            </a:lvl6pPr>
            <a:lvl7pPr marL="2743200" indent="0">
              <a:buNone/>
              <a:defRPr lang="fr-FR" sz="1600">
                <a:solidFill>
                  <a:schemeClr val="tx1">
                    <a:tint val="75000"/>
                  </a:schemeClr>
                </a:solidFill>
              </a:defRPr>
            </a:lvl7pPr>
            <a:lvl8pPr marL="3200400" indent="0">
              <a:buNone/>
              <a:defRPr lang="fr-FR" sz="1600">
                <a:solidFill>
                  <a:schemeClr val="tx1">
                    <a:tint val="75000"/>
                  </a:schemeClr>
                </a:solidFill>
              </a:defRPr>
            </a:lvl8pPr>
            <a:lvl9pPr marL="3657600" indent="0">
              <a:buNone/>
              <a:defRPr lang="fr-FR" sz="1600">
                <a:solidFill>
                  <a:schemeClr val="tx1">
                    <a:tint val="75000"/>
                  </a:schemeClr>
                </a:solidFill>
              </a:defRPr>
            </a:lvl9pPr>
          </a:lstStyle>
          <a:p>
            <a:pPr lvl="0" rtl="0"/>
            <a:r>
              <a:rPr lang="en-US"/>
              <a:t>Click to edit Master text styles</a:t>
            </a:r>
          </a:p>
        </p:txBody>
      </p:sp>
      <p:sp>
        <p:nvSpPr>
          <p:cNvPr id="12" name="Rectangle 11">
            <a:extLst>
              <a:ext uri="{FF2B5EF4-FFF2-40B4-BE49-F238E27FC236}">
                <a16:creationId xmlns:a16="http://schemas.microsoft.com/office/drawing/2014/main" id="{42E7004C-CFEF-6E88-A3C1-60FBC7F8CD13}"/>
              </a:ext>
            </a:extLst>
          </p:cNvPr>
          <p:cNvSpPr/>
          <p:nvPr userDrawn="1"/>
        </p:nvSpPr>
        <p:spPr>
          <a:xfrm>
            <a:off x="8048624" y="4293195"/>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Tree>
    <p:extLst>
      <p:ext uri="{BB962C8B-B14F-4D97-AF65-F5344CB8AC3E}">
        <p14:creationId xmlns:p14="http://schemas.microsoft.com/office/powerpoint/2010/main" val="34003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1295399" y="609600"/>
            <a:ext cx="10058400" cy="914400"/>
          </a:xfrm>
        </p:spPr>
        <p:txBody>
          <a:bodyPr rtlCol="0"/>
          <a:lstStyle>
            <a:lvl1pPr>
              <a:defRPr lang="fr-FR" spc="300"/>
            </a:lvl1pPr>
          </a:lstStyle>
          <a:p>
            <a:pPr rtl="0"/>
            <a:r>
              <a:rPr lang="en-US"/>
              <a:t>Click to edit Master title style</a:t>
            </a:r>
            <a:endParaRPr lang="fr-F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1295400" y="1855945"/>
            <a:ext cx="9820656" cy="4352544"/>
          </a:xfrm>
        </p:spPr>
        <p:txBody>
          <a:bodyPr rtlCol="0"/>
          <a:lstStyle>
            <a:lvl1pPr>
              <a:defRPr lang="fr-FR" spc="0" baseline="0"/>
            </a:lvl1pPr>
            <a:lvl2pPr>
              <a:defRPr lang="fr-FR" spc="0" baseline="0"/>
            </a:lvl2pPr>
            <a:lvl3pPr>
              <a:defRPr lang="fr-FR" spc="0" baseline="0"/>
            </a:lvl3pPr>
            <a:lvl4pPr>
              <a:defRPr lang="fr-FR" spc="0" baseline="0"/>
            </a:lvl4pPr>
            <a:lvl5pPr>
              <a:defRPr lang="fr-FR" spc="0" baseline="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fr-FR"/>
          </a:p>
        </p:txBody>
      </p:sp>
      <p:sp>
        <p:nvSpPr>
          <p:cNvPr id="6" name="Zone de texte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fr-FR"/>
            </a:defPPr>
          </a:lstStyle>
          <a:p>
            <a:pPr rtl="0"/>
            <a:endParaRPr lang="fr-FR" dirty="0"/>
          </a:p>
        </p:txBody>
      </p:sp>
      <p:sp>
        <p:nvSpPr>
          <p:cNvPr id="9" name="Espace réservé du numéro de diapositive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defPPr>
              <a:defRPr lang="fr-FR"/>
            </a:defPPr>
          </a:lstStyle>
          <a:p>
            <a:pPr rtl="0"/>
            <a:fld id="{75DF2D63-3FF5-D547-96B9-BE9CCD1ABA58}" type="slidenum">
              <a:rPr lang="fr-FR" smtClean="0"/>
              <a:t>‹#›</a:t>
            </a:fld>
            <a:endParaRPr lang="fr-FR" dirty="0"/>
          </a:p>
        </p:txBody>
      </p:sp>
      <p:sp>
        <p:nvSpPr>
          <p:cNvPr id="10" name="Espace réservé du pied de page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defPPr>
              <a:defRPr lang="fr-FR"/>
            </a:defPPr>
          </a:lstStyle>
          <a:p>
            <a:pPr rtl="0"/>
            <a:r>
              <a:rPr lang="fr-FR"/>
              <a:t>titre de la présentation</a:t>
            </a:r>
          </a:p>
        </p:txBody>
      </p:sp>
    </p:spTree>
    <p:extLst>
      <p:ext uri="{BB962C8B-B14F-4D97-AF65-F5344CB8AC3E}">
        <p14:creationId xmlns:p14="http://schemas.microsoft.com/office/powerpoint/2010/main" val="15213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1188720" y="609600"/>
            <a:ext cx="9829800" cy="914400"/>
          </a:xfrm>
        </p:spPr>
        <p:txBody>
          <a:bodyPr rtlCol="0"/>
          <a:lstStyle>
            <a:lvl1pPr algn="ctr">
              <a:defRPr lang="fr-FR" spc="300"/>
            </a:lvl1pPr>
          </a:lstStyle>
          <a:p>
            <a:pPr rtl="0"/>
            <a:r>
              <a:rPr lang="en-US"/>
              <a:t>Click to edit Master title style</a:t>
            </a:r>
            <a:endParaRPr lang="fr-F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1188720" y="1746504"/>
            <a:ext cx="9829800" cy="4352544"/>
          </a:xfrm>
        </p:spPr>
        <p:txBody>
          <a:bodyPr rtlCol="0"/>
          <a:lstStyle>
            <a:lvl1pPr>
              <a:defRPr lang="fr-FR" spc="0" baseline="0"/>
            </a:lvl1pPr>
            <a:lvl2pPr>
              <a:defRPr lang="fr-FR" spc="0" baseline="0"/>
            </a:lvl2pPr>
            <a:lvl3pPr>
              <a:defRPr lang="fr-FR" spc="0" baseline="0"/>
            </a:lvl3pPr>
            <a:lvl4pPr>
              <a:defRPr lang="fr-FR" spc="0" baseline="0"/>
            </a:lvl4pPr>
            <a:lvl5pPr>
              <a:defRPr lang="fr-FR" spc="0" baseline="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fr-FR"/>
          </a:p>
        </p:txBody>
      </p:sp>
      <p:sp>
        <p:nvSpPr>
          <p:cNvPr id="6" name="Zone de texte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fr-FR"/>
            </a:defPPr>
          </a:lstStyle>
          <a:p>
            <a:pPr rtl="0"/>
            <a:endParaRPr lang="fr-FR" dirty="0"/>
          </a:p>
        </p:txBody>
      </p:sp>
      <p:sp>
        <p:nvSpPr>
          <p:cNvPr id="9" name="Espace réservé du numéro de diapositive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defPPr>
              <a:defRPr lang="fr-FR"/>
            </a:defPPr>
          </a:lstStyle>
          <a:p>
            <a:pPr rtl="0"/>
            <a:fld id="{75DF2D63-3FF5-D547-96B9-BE9CCD1ABA58}" type="slidenum">
              <a:rPr lang="fr-FR" smtClean="0"/>
              <a:t>‹#›</a:t>
            </a:fld>
            <a:endParaRPr lang="fr-FR" dirty="0"/>
          </a:p>
        </p:txBody>
      </p:sp>
      <p:sp>
        <p:nvSpPr>
          <p:cNvPr id="10" name="Espace réservé du pied de page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defPPr>
              <a:defRPr lang="fr-FR"/>
            </a:defPPr>
          </a:lstStyle>
          <a:p>
            <a:pPr rtl="0"/>
            <a:r>
              <a:rPr lang="fr-FR"/>
              <a:t>titre de la présentation</a:t>
            </a:r>
          </a:p>
        </p:txBody>
      </p:sp>
    </p:spTree>
    <p:extLst>
      <p:ext uri="{BB962C8B-B14F-4D97-AF65-F5344CB8AC3E}">
        <p14:creationId xmlns:p14="http://schemas.microsoft.com/office/powerpoint/2010/main" val="164184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s">
    <p:spTree>
      <p:nvGrpSpPr>
        <p:cNvPr id="1" name=""/>
        <p:cNvGrpSpPr/>
        <p:nvPr/>
      </p:nvGrpSpPr>
      <p:grpSpPr>
        <a:xfrm>
          <a:off x="0" y="0"/>
          <a:ext cx="0" cy="0"/>
          <a:chOff x="0" y="0"/>
          <a:chExt cx="0" cy="0"/>
        </a:xfrm>
      </p:grpSpPr>
      <p:sp>
        <p:nvSpPr>
          <p:cNvPr id="6" name="Zone de texte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defPPr>
              <a:defRPr lang="fr-FR"/>
            </a:defPPr>
          </a:lstStyle>
          <a:p>
            <a:pPr rtl="0"/>
            <a:endParaRPr lang="fr-FR" dirty="0"/>
          </a:p>
        </p:txBody>
      </p:sp>
      <p:sp>
        <p:nvSpPr>
          <p:cNvPr id="9" name="Espace réservé du numéro de diapositive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rtlCol="0"/>
          <a:lstStyle>
            <a:defPPr>
              <a:defRPr lang="fr-FR"/>
            </a:defPPr>
          </a:lstStyle>
          <a:p>
            <a:pPr rtl="0"/>
            <a:fld id="{75DF2D63-3FF5-D547-96B9-BE9CCD1ABA58}" type="slidenum">
              <a:rPr lang="fr-FR" smtClean="0"/>
              <a:t>‹#›</a:t>
            </a:fld>
            <a:endParaRPr lang="fr-FR" dirty="0"/>
          </a:p>
        </p:txBody>
      </p:sp>
      <p:sp>
        <p:nvSpPr>
          <p:cNvPr id="10" name="Espace réservé du pied de page 9">
            <a:extLst>
              <a:ext uri="{FF2B5EF4-FFF2-40B4-BE49-F238E27FC236}">
                <a16:creationId xmlns:a16="http://schemas.microsoft.com/office/drawing/2014/main" id="{1E607086-83FC-E680-56CD-FD986ACF5B7E}"/>
              </a:ext>
            </a:extLst>
          </p:cNvPr>
          <p:cNvSpPr>
            <a:spLocks noGrp="1"/>
          </p:cNvSpPr>
          <p:nvPr>
            <p:ph type="ftr" sz="quarter" idx="12"/>
          </p:nvPr>
        </p:nvSpPr>
        <p:spPr/>
        <p:txBody>
          <a:bodyPr rtlCol="0"/>
          <a:lstStyle>
            <a:defPPr>
              <a:defRPr lang="fr-FR"/>
            </a:defPPr>
          </a:lstStyle>
          <a:p>
            <a:pPr rtl="0"/>
            <a:r>
              <a:rPr lang="fr-FR"/>
              <a:t>titre de la présentation</a:t>
            </a:r>
          </a:p>
        </p:txBody>
      </p:sp>
      <p:sp>
        <p:nvSpPr>
          <p:cNvPr id="5" name="Espace réservé d’image 4">
            <a:extLst>
              <a:ext uri="{FF2B5EF4-FFF2-40B4-BE49-F238E27FC236}">
                <a16:creationId xmlns:a16="http://schemas.microsoft.com/office/drawing/2014/main" id="{B7811310-A21F-0BFB-8198-22EDFCF9F45B}"/>
              </a:ext>
            </a:extLst>
          </p:cNvPr>
          <p:cNvSpPr>
            <a:spLocks noGrp="1"/>
          </p:cNvSpPr>
          <p:nvPr>
            <p:ph type="pic" sz="quarter" idx="10"/>
          </p:nvPr>
        </p:nvSpPr>
        <p:spPr>
          <a:xfrm>
            <a:off x="5370576" y="658368"/>
            <a:ext cx="6821424" cy="3346704"/>
          </a:xfrm>
          <a:prstGeom prst="rect">
            <a:avLst/>
          </a:prstGeom>
        </p:spPr>
        <p:txBody>
          <a:bodyPr wrap="square" rtlCol="0">
            <a:noAutofit/>
          </a:bodyPr>
          <a:lstStyle>
            <a:defPPr>
              <a:defRPr lang="fr-FR"/>
            </a:defPPr>
          </a:lstStyle>
          <a:p>
            <a:pPr rtl="0"/>
            <a:r>
              <a:rPr lang="en-US"/>
              <a:t>Click icon to add picture</a:t>
            </a:r>
            <a:endParaRPr lang="fr-FR" dirty="0"/>
          </a:p>
        </p:txBody>
      </p:sp>
      <p:cxnSp>
        <p:nvCxnSpPr>
          <p:cNvPr id="7" name="Connecteur droit 6">
            <a:extLst>
              <a:ext uri="{FF2B5EF4-FFF2-40B4-BE49-F238E27FC236}">
                <a16:creationId xmlns:a16="http://schemas.microsoft.com/office/drawing/2014/main" id="{A73D2EFC-F14F-5508-06EE-4E5B5C535E16}"/>
              </a:ext>
            </a:extLst>
          </p:cNvPr>
          <p:cNvCxnSpPr>
            <a:cxnSpLocks/>
          </p:cNvCxnSpPr>
          <p:nvPr userDrawn="1"/>
        </p:nvCxnSpPr>
        <p:spPr>
          <a:xfrm>
            <a:off x="1819102" y="554884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ous-titre 2">
            <a:extLst>
              <a:ext uri="{FF2B5EF4-FFF2-40B4-BE49-F238E27FC236}">
                <a16:creationId xmlns:a16="http://schemas.microsoft.com/office/drawing/2014/main" id="{28A6ACFB-D620-056D-1C62-903C5FBCEBCF}"/>
              </a:ext>
            </a:extLst>
          </p:cNvPr>
          <p:cNvSpPr>
            <a:spLocks noGrp="1"/>
          </p:cNvSpPr>
          <p:nvPr>
            <p:ph type="subTitle" idx="1"/>
          </p:nvPr>
        </p:nvSpPr>
        <p:spPr>
          <a:xfrm>
            <a:off x="1819656" y="5943600"/>
            <a:ext cx="4809744" cy="256032"/>
          </a:xfrm>
        </p:spPr>
        <p:txBody>
          <a:bodyPr rtlCol="0"/>
          <a:lstStyle>
            <a:lvl1pPr marL="0" indent="0" algn="l">
              <a:buNone/>
              <a:defRPr lang="fr-FR" sz="2000" cap="all" spc="200" baseline="0">
                <a:latin typeface="+mj-lt"/>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en-US"/>
              <a:t>Click to edit Master subtitle style</a:t>
            </a:r>
            <a:endParaRPr lang="fr-FR"/>
          </a:p>
        </p:txBody>
      </p:sp>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1819656" y="2459736"/>
            <a:ext cx="5157216" cy="2670048"/>
          </a:xfrm>
        </p:spPr>
        <p:txBody>
          <a:bodyPr rtlCol="0" anchor="b"/>
          <a:lstStyle>
            <a:lvl1pPr algn="l">
              <a:lnSpc>
                <a:spcPts val="5200"/>
              </a:lnSpc>
              <a:defRPr lang="fr-FR" sz="3600" spc="0" baseline="0">
                <a:latin typeface="+mn-lt"/>
              </a:defRPr>
            </a:lvl1pPr>
          </a:lstStyle>
          <a:p>
            <a:pPr rtl="0"/>
            <a:r>
              <a:rPr lang="en-US"/>
              <a:t>Click to edit Master title style</a:t>
            </a:r>
            <a:endParaRPr lang="fr-FR"/>
          </a:p>
        </p:txBody>
      </p:sp>
    </p:spTree>
    <p:extLst>
      <p:ext uri="{BB962C8B-B14F-4D97-AF65-F5344CB8AC3E}">
        <p14:creationId xmlns:p14="http://schemas.microsoft.com/office/powerpoint/2010/main" val="34061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Équipe x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021824" cy="539496"/>
          </a:xfrm>
        </p:spPr>
        <p:txBody>
          <a:bodyPr rtlCol="0"/>
          <a:lstStyle>
            <a:lvl1pPr algn="ctr">
              <a:defRPr lang="fr-FR"/>
            </a:lvl1pPr>
          </a:lstStyle>
          <a:p>
            <a:pPr rtl="0"/>
            <a:r>
              <a:rPr lang="en-US"/>
              <a:t>Click to edit Master title style</a:t>
            </a:r>
            <a:endParaRPr lang="fr-FR"/>
          </a:p>
        </p:txBody>
      </p:sp>
      <p:sp>
        <p:nvSpPr>
          <p:cNvPr id="3" name="Espace réservé du numéro de diapositive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rtlCol="0"/>
          <a:lstStyle>
            <a:defPPr>
              <a:defRPr lang="fr-FR"/>
            </a:defPPr>
          </a:lstStyle>
          <a:p>
            <a:pPr rtl="0"/>
            <a:fld id="{75DF2D63-3FF5-D547-96B9-BE9CCD1ABA58}" type="slidenum">
              <a:rPr lang="fr-FR" smtClean="0"/>
              <a:pPr rtl="0"/>
              <a:t>‹#›</a:t>
            </a:fld>
            <a:endParaRPr lang="fr-FR" dirty="0"/>
          </a:p>
        </p:txBody>
      </p:sp>
      <p:sp>
        <p:nvSpPr>
          <p:cNvPr id="4" name="Espace réservé du pied de page 3">
            <a:extLst>
              <a:ext uri="{FF2B5EF4-FFF2-40B4-BE49-F238E27FC236}">
                <a16:creationId xmlns:a16="http://schemas.microsoft.com/office/drawing/2014/main" id="{56746F73-AB2D-A55B-67FD-85A2F20D50E8}"/>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5" name="Espace réservé d’image 8">
            <a:extLst>
              <a:ext uri="{FF2B5EF4-FFF2-40B4-BE49-F238E27FC236}">
                <a16:creationId xmlns:a16="http://schemas.microsoft.com/office/drawing/2014/main" id="{6F01F221-54DA-6EF2-D9DE-2B9A7AB60B1C}"/>
              </a:ext>
            </a:extLst>
          </p:cNvPr>
          <p:cNvSpPr>
            <a:spLocks noGrp="1"/>
          </p:cNvSpPr>
          <p:nvPr>
            <p:ph type="pic" sz="quarter" idx="12"/>
          </p:nvPr>
        </p:nvSpPr>
        <p:spPr>
          <a:xfrm>
            <a:off x="1298448" y="2441448"/>
            <a:ext cx="1828800" cy="1828800"/>
          </a:xfrm>
          <a:prstGeom prst="ellipse">
            <a:avLst/>
          </a:prstGeom>
        </p:spPr>
        <p:txBody>
          <a:bodyPr rtlCol="0" anchor="ctr">
            <a:noAutofit/>
          </a:bodyPr>
          <a:lstStyle>
            <a:lvl1pPr marL="0" indent="0" algn="ctr">
              <a:buNone/>
              <a:defRPr lang="fr-FR" sz="1600"/>
            </a:lvl1pPr>
          </a:lstStyle>
          <a:p>
            <a:pPr rtl="0"/>
            <a:r>
              <a:rPr lang="en-US"/>
              <a:t>Click icon to add picture</a:t>
            </a:r>
            <a:endParaRPr lang="fr-FR" dirty="0"/>
          </a:p>
        </p:txBody>
      </p:sp>
      <p:sp>
        <p:nvSpPr>
          <p:cNvPr id="6" name="Espace réservé d’image 8">
            <a:extLst>
              <a:ext uri="{FF2B5EF4-FFF2-40B4-BE49-F238E27FC236}">
                <a16:creationId xmlns:a16="http://schemas.microsoft.com/office/drawing/2014/main" id="{9BEECCD2-A0EF-0622-7377-A2BAE978656E}"/>
              </a:ext>
            </a:extLst>
          </p:cNvPr>
          <p:cNvSpPr>
            <a:spLocks noGrp="1"/>
          </p:cNvSpPr>
          <p:nvPr>
            <p:ph type="pic" sz="quarter" idx="13"/>
          </p:nvPr>
        </p:nvSpPr>
        <p:spPr>
          <a:xfrm>
            <a:off x="3886200" y="2441448"/>
            <a:ext cx="1828800" cy="1828800"/>
          </a:xfrm>
          <a:prstGeom prst="ellipse">
            <a:avLst/>
          </a:prstGeom>
        </p:spPr>
        <p:txBody>
          <a:bodyPr rtlCol="0" anchor="ctr">
            <a:noAutofit/>
          </a:bodyPr>
          <a:lstStyle>
            <a:lvl1pPr marL="0" indent="0" algn="ctr">
              <a:buNone/>
              <a:defRPr lang="fr-FR" sz="1600"/>
            </a:lvl1pPr>
          </a:lstStyle>
          <a:p>
            <a:pPr rtl="0"/>
            <a:r>
              <a:rPr lang="en-US"/>
              <a:t>Click icon to add picture</a:t>
            </a:r>
            <a:endParaRPr lang="fr-FR" dirty="0"/>
          </a:p>
        </p:txBody>
      </p:sp>
      <p:sp>
        <p:nvSpPr>
          <p:cNvPr id="7" name="Espace réservé d’image 8">
            <a:extLst>
              <a:ext uri="{FF2B5EF4-FFF2-40B4-BE49-F238E27FC236}">
                <a16:creationId xmlns:a16="http://schemas.microsoft.com/office/drawing/2014/main" id="{DDD9A982-D940-ADB7-F949-B3898D1984E6}"/>
              </a:ext>
            </a:extLst>
          </p:cNvPr>
          <p:cNvSpPr>
            <a:spLocks noGrp="1"/>
          </p:cNvSpPr>
          <p:nvPr>
            <p:ph type="pic" sz="quarter" idx="14"/>
          </p:nvPr>
        </p:nvSpPr>
        <p:spPr>
          <a:xfrm>
            <a:off x="6473952" y="2441448"/>
            <a:ext cx="1828800" cy="1828800"/>
          </a:xfrm>
          <a:prstGeom prst="ellipse">
            <a:avLst/>
          </a:prstGeom>
        </p:spPr>
        <p:txBody>
          <a:bodyPr rtlCol="0" anchor="ctr">
            <a:noAutofit/>
          </a:bodyPr>
          <a:lstStyle>
            <a:lvl1pPr marL="0" indent="0" algn="ctr">
              <a:buNone/>
              <a:defRPr lang="fr-FR" sz="1600"/>
            </a:lvl1pPr>
          </a:lstStyle>
          <a:p>
            <a:pPr rtl="0"/>
            <a:r>
              <a:rPr lang="en-US"/>
              <a:t>Click icon to add picture</a:t>
            </a:r>
            <a:endParaRPr lang="fr-FR" dirty="0"/>
          </a:p>
        </p:txBody>
      </p:sp>
      <p:sp>
        <p:nvSpPr>
          <p:cNvPr id="8" name="Espace réservé d’image 8">
            <a:extLst>
              <a:ext uri="{FF2B5EF4-FFF2-40B4-BE49-F238E27FC236}">
                <a16:creationId xmlns:a16="http://schemas.microsoft.com/office/drawing/2014/main" id="{492630AD-4FA0-C5D3-DC29-AE0E67CB6CAA}"/>
              </a:ext>
            </a:extLst>
          </p:cNvPr>
          <p:cNvSpPr>
            <a:spLocks noGrp="1"/>
          </p:cNvSpPr>
          <p:nvPr>
            <p:ph type="pic" sz="quarter" idx="15"/>
          </p:nvPr>
        </p:nvSpPr>
        <p:spPr>
          <a:xfrm>
            <a:off x="9034272" y="2441448"/>
            <a:ext cx="1828800" cy="1828800"/>
          </a:xfrm>
          <a:prstGeom prst="ellipse">
            <a:avLst/>
          </a:prstGeom>
        </p:spPr>
        <p:txBody>
          <a:bodyPr rtlCol="0" anchor="ctr">
            <a:noAutofit/>
          </a:bodyPr>
          <a:lstStyle>
            <a:lvl1pPr marL="0" indent="0" algn="ctr">
              <a:buNone/>
              <a:defRPr lang="fr-FR" sz="1600"/>
            </a:lvl1pPr>
          </a:lstStyle>
          <a:p>
            <a:pPr rtl="0"/>
            <a:r>
              <a:rPr lang="en-US"/>
              <a:t>Click icon to add picture</a:t>
            </a:r>
            <a:endParaRPr lang="fr-FR" dirty="0"/>
          </a:p>
        </p:txBody>
      </p:sp>
      <p:sp>
        <p:nvSpPr>
          <p:cNvPr id="9" name="Espace réservé du texte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4974336"/>
            <a:ext cx="1828800" cy="539496"/>
          </a:xfrm>
        </p:spPr>
        <p:txBody>
          <a:bodyPr lIns="0" tIns="0" rIns="0" bIns="0" rtlCol="0" anchor="b">
            <a:noAutofit/>
          </a:bodyPr>
          <a:lstStyle>
            <a:lvl1pPr marL="0" indent="0" algn="ctr">
              <a:lnSpc>
                <a:spcPct val="100000"/>
              </a:lnSpc>
              <a:spcBef>
                <a:spcPts val="0"/>
              </a:spcBef>
              <a:buNone/>
              <a:defRPr lang="fr-FR" sz="1400" b="0" cap="all" spc="200" baseline="0">
                <a:solidFill>
                  <a:schemeClr val="tx1"/>
                </a:solidFill>
                <a:latin typeface="+mj-lt"/>
              </a:defRPr>
            </a:lvl1pPr>
          </a:lstStyle>
          <a:p>
            <a:pPr lvl="0" rtl="0"/>
            <a:r>
              <a:rPr lang="en-US"/>
              <a:t>Click to edit Master text styles</a:t>
            </a:r>
          </a:p>
        </p:txBody>
      </p:sp>
      <p:sp>
        <p:nvSpPr>
          <p:cNvPr id="10" name="Espace réservé du texte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5596128"/>
            <a:ext cx="1828800" cy="347472"/>
          </a:xfrm>
        </p:spPr>
        <p:txBody>
          <a:bodyPr lIns="0" tIns="0" rIns="0" bIns="0" rtlCol="0" anchor="t">
            <a:noAutofit/>
          </a:bodyPr>
          <a:lstStyle>
            <a:lvl1pPr marL="0" indent="0" algn="ctr">
              <a:lnSpc>
                <a:spcPct val="100000"/>
              </a:lnSpc>
              <a:spcBef>
                <a:spcPts val="0"/>
              </a:spcBef>
              <a:buNone/>
              <a:defRPr lang="fr-FR" sz="1400" b="0">
                <a:solidFill>
                  <a:schemeClr val="tx1"/>
                </a:solidFill>
                <a:latin typeface="+mn-lt"/>
              </a:defRPr>
            </a:lvl1pPr>
          </a:lstStyle>
          <a:p>
            <a:pPr lvl="0" rtl="0"/>
            <a:r>
              <a:rPr lang="en-US"/>
              <a:t>Click to edit Master text styles</a:t>
            </a:r>
          </a:p>
        </p:txBody>
      </p:sp>
      <p:sp>
        <p:nvSpPr>
          <p:cNvPr id="11" name="Espace réservé du texte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4974336"/>
            <a:ext cx="1828800" cy="539496"/>
          </a:xfrm>
        </p:spPr>
        <p:txBody>
          <a:bodyPr lIns="0" tIns="0" rIns="0" bIns="0" rtlCol="0" anchor="b">
            <a:noAutofit/>
          </a:bodyPr>
          <a:lstStyle>
            <a:lvl1pPr marL="0" indent="0" algn="ctr">
              <a:lnSpc>
                <a:spcPct val="100000"/>
              </a:lnSpc>
              <a:spcBef>
                <a:spcPts val="0"/>
              </a:spcBef>
              <a:buNone/>
              <a:defRPr lang="fr-FR" sz="1400" b="0" cap="all" spc="200" baseline="0">
                <a:solidFill>
                  <a:schemeClr val="tx1"/>
                </a:solidFill>
                <a:latin typeface="+mj-lt"/>
              </a:defRPr>
            </a:lvl1pPr>
          </a:lstStyle>
          <a:p>
            <a:pPr lvl="0" rtl="0"/>
            <a:r>
              <a:rPr lang="en-US"/>
              <a:t>Click to edit Master text styles</a:t>
            </a:r>
          </a:p>
        </p:txBody>
      </p:sp>
      <p:sp>
        <p:nvSpPr>
          <p:cNvPr id="12" name="Espace réservé du texte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5596128"/>
            <a:ext cx="1828800" cy="347472"/>
          </a:xfrm>
        </p:spPr>
        <p:txBody>
          <a:bodyPr lIns="0" tIns="0" rIns="0" bIns="0" rtlCol="0" anchor="t">
            <a:noAutofit/>
          </a:bodyPr>
          <a:lstStyle>
            <a:lvl1pPr marL="0" indent="0" algn="ctr">
              <a:lnSpc>
                <a:spcPct val="100000"/>
              </a:lnSpc>
              <a:spcBef>
                <a:spcPts val="0"/>
              </a:spcBef>
              <a:buNone/>
              <a:defRPr lang="fr-FR" sz="1400" b="0">
                <a:solidFill>
                  <a:schemeClr val="tx1"/>
                </a:solidFill>
                <a:latin typeface="+mn-lt"/>
              </a:defRPr>
            </a:lvl1pPr>
          </a:lstStyle>
          <a:p>
            <a:pPr lvl="0" rtl="0"/>
            <a:r>
              <a:rPr lang="en-US"/>
              <a:t>Click to edit Master text styles</a:t>
            </a:r>
          </a:p>
        </p:txBody>
      </p:sp>
      <p:sp>
        <p:nvSpPr>
          <p:cNvPr id="13" name="Espace réservé du texte 13">
            <a:extLst>
              <a:ext uri="{FF2B5EF4-FFF2-40B4-BE49-F238E27FC236}">
                <a16:creationId xmlns:a16="http://schemas.microsoft.com/office/drawing/2014/main" id="{8E685B28-FC51-9FE8-2F7E-C8255BD75945}"/>
              </a:ext>
            </a:extLst>
          </p:cNvPr>
          <p:cNvSpPr>
            <a:spLocks noGrp="1"/>
          </p:cNvSpPr>
          <p:nvPr>
            <p:ph type="body" sz="quarter" idx="20"/>
          </p:nvPr>
        </p:nvSpPr>
        <p:spPr>
          <a:xfrm>
            <a:off x="6473952" y="4974336"/>
            <a:ext cx="1828800" cy="539496"/>
          </a:xfrm>
        </p:spPr>
        <p:txBody>
          <a:bodyPr lIns="0" tIns="0" rIns="0" bIns="0" rtlCol="0" anchor="b">
            <a:noAutofit/>
          </a:bodyPr>
          <a:lstStyle>
            <a:lvl1pPr marL="0" indent="0" algn="ctr">
              <a:lnSpc>
                <a:spcPct val="100000"/>
              </a:lnSpc>
              <a:spcBef>
                <a:spcPts val="0"/>
              </a:spcBef>
              <a:buNone/>
              <a:defRPr lang="fr-FR" sz="1400" b="0" cap="all" spc="200" baseline="0">
                <a:solidFill>
                  <a:schemeClr val="tx1"/>
                </a:solidFill>
                <a:latin typeface="+mj-lt"/>
              </a:defRPr>
            </a:lvl1pPr>
          </a:lstStyle>
          <a:p>
            <a:pPr lvl="0" rtl="0"/>
            <a:r>
              <a:rPr lang="en-US"/>
              <a:t>Click to edit Master text styles</a:t>
            </a:r>
          </a:p>
        </p:txBody>
      </p:sp>
      <p:sp>
        <p:nvSpPr>
          <p:cNvPr id="14" name="Espace réservé du texte 13">
            <a:extLst>
              <a:ext uri="{FF2B5EF4-FFF2-40B4-BE49-F238E27FC236}">
                <a16:creationId xmlns:a16="http://schemas.microsoft.com/office/drawing/2014/main" id="{B472F1E6-DAE5-AE6D-F688-575FC243CD0C}"/>
              </a:ext>
            </a:extLst>
          </p:cNvPr>
          <p:cNvSpPr>
            <a:spLocks noGrp="1"/>
          </p:cNvSpPr>
          <p:nvPr>
            <p:ph type="body" sz="quarter" idx="21"/>
          </p:nvPr>
        </p:nvSpPr>
        <p:spPr>
          <a:xfrm>
            <a:off x="6473952" y="5596128"/>
            <a:ext cx="1828800" cy="347472"/>
          </a:xfrm>
        </p:spPr>
        <p:txBody>
          <a:bodyPr lIns="0" tIns="0" rIns="0" bIns="0" rtlCol="0" anchor="t">
            <a:noAutofit/>
          </a:bodyPr>
          <a:lstStyle>
            <a:lvl1pPr marL="0" indent="0" algn="ctr">
              <a:lnSpc>
                <a:spcPct val="100000"/>
              </a:lnSpc>
              <a:spcBef>
                <a:spcPts val="0"/>
              </a:spcBef>
              <a:buNone/>
              <a:defRPr lang="fr-FR" sz="1400" b="0">
                <a:solidFill>
                  <a:schemeClr val="tx1"/>
                </a:solidFill>
                <a:latin typeface="+mn-lt"/>
              </a:defRPr>
            </a:lvl1pPr>
          </a:lstStyle>
          <a:p>
            <a:pPr lvl="0" rtl="0"/>
            <a:r>
              <a:rPr lang="en-US"/>
              <a:t>Click to edit Master text styles</a:t>
            </a:r>
          </a:p>
        </p:txBody>
      </p:sp>
      <p:sp>
        <p:nvSpPr>
          <p:cNvPr id="15" name="Espace réservé du texte 13">
            <a:extLst>
              <a:ext uri="{FF2B5EF4-FFF2-40B4-BE49-F238E27FC236}">
                <a16:creationId xmlns:a16="http://schemas.microsoft.com/office/drawing/2014/main" id="{7138E486-F729-AEC8-0C2D-44FA21EDC617}"/>
              </a:ext>
            </a:extLst>
          </p:cNvPr>
          <p:cNvSpPr>
            <a:spLocks noGrp="1"/>
          </p:cNvSpPr>
          <p:nvPr>
            <p:ph type="body" sz="quarter" idx="22"/>
          </p:nvPr>
        </p:nvSpPr>
        <p:spPr>
          <a:xfrm>
            <a:off x="9070848" y="4974336"/>
            <a:ext cx="1828800" cy="539496"/>
          </a:xfrm>
        </p:spPr>
        <p:txBody>
          <a:bodyPr lIns="0" tIns="0" rIns="0" bIns="0" rtlCol="0" anchor="b">
            <a:noAutofit/>
          </a:bodyPr>
          <a:lstStyle>
            <a:lvl1pPr marL="0" indent="0" algn="ctr">
              <a:lnSpc>
                <a:spcPct val="100000"/>
              </a:lnSpc>
              <a:spcBef>
                <a:spcPts val="0"/>
              </a:spcBef>
              <a:buNone/>
              <a:defRPr lang="fr-FR" sz="1400" b="0" cap="all" spc="200" baseline="0">
                <a:solidFill>
                  <a:schemeClr val="tx1"/>
                </a:solidFill>
                <a:latin typeface="+mj-lt"/>
              </a:defRPr>
            </a:lvl1pPr>
          </a:lstStyle>
          <a:p>
            <a:pPr lvl="0" rtl="0"/>
            <a:r>
              <a:rPr lang="en-US"/>
              <a:t>Click to edit Master text styles</a:t>
            </a:r>
          </a:p>
        </p:txBody>
      </p:sp>
      <p:sp>
        <p:nvSpPr>
          <p:cNvPr id="16" name="Espace réservé du texte 13">
            <a:extLst>
              <a:ext uri="{FF2B5EF4-FFF2-40B4-BE49-F238E27FC236}">
                <a16:creationId xmlns:a16="http://schemas.microsoft.com/office/drawing/2014/main" id="{0F182FA8-4DA0-527F-89C3-96D9A996F2C7}"/>
              </a:ext>
            </a:extLst>
          </p:cNvPr>
          <p:cNvSpPr>
            <a:spLocks noGrp="1"/>
          </p:cNvSpPr>
          <p:nvPr>
            <p:ph type="body" sz="quarter" idx="23"/>
          </p:nvPr>
        </p:nvSpPr>
        <p:spPr>
          <a:xfrm>
            <a:off x="9070848" y="5596128"/>
            <a:ext cx="1828800" cy="347472"/>
          </a:xfrm>
        </p:spPr>
        <p:txBody>
          <a:bodyPr lIns="0" tIns="0" rIns="0" bIns="0" rtlCol="0" anchor="t">
            <a:noAutofit/>
          </a:bodyPr>
          <a:lstStyle>
            <a:lvl1pPr marL="0" indent="0" algn="ctr">
              <a:lnSpc>
                <a:spcPct val="100000"/>
              </a:lnSpc>
              <a:spcBef>
                <a:spcPts val="0"/>
              </a:spcBef>
              <a:buNone/>
              <a:defRPr lang="fr-FR" sz="1400" b="0">
                <a:solidFill>
                  <a:schemeClr val="tx1"/>
                </a:solidFill>
                <a:latin typeface="+mn-lt"/>
              </a:defRPr>
            </a:lvl1pPr>
          </a:lstStyle>
          <a:p>
            <a:pPr lvl="0" rtl="0"/>
            <a:r>
              <a:rPr lang="en-US"/>
              <a:t>Click to edit Master text styles</a:t>
            </a:r>
          </a:p>
        </p:txBody>
      </p:sp>
      <p:cxnSp>
        <p:nvCxnSpPr>
          <p:cNvPr id="18" name="Connecteur droit 17">
            <a:extLst>
              <a:ext uri="{FF2B5EF4-FFF2-40B4-BE49-F238E27FC236}">
                <a16:creationId xmlns:a16="http://schemas.microsoft.com/office/drawing/2014/main" id="{B6E73E07-0346-2BA8-44BC-6CB3BDEAAA99}"/>
              </a:ext>
            </a:extLst>
          </p:cNvPr>
          <p:cNvCxnSpPr>
            <a:cxnSpLocks/>
          </p:cNvCxnSpPr>
          <p:nvPr userDrawn="1"/>
        </p:nvCxnSpPr>
        <p:spPr>
          <a:xfrm>
            <a:off x="45924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56E62977-27C7-5882-6A33-75257911D09A}"/>
              </a:ext>
            </a:extLst>
          </p:cNvPr>
          <p:cNvCxnSpPr>
            <a:cxnSpLocks/>
          </p:cNvCxnSpPr>
          <p:nvPr userDrawn="1"/>
        </p:nvCxnSpPr>
        <p:spPr>
          <a:xfrm>
            <a:off x="2004720"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E705476C-2972-A423-7282-BABA9AAB32E6}"/>
              </a:ext>
            </a:extLst>
          </p:cNvPr>
          <p:cNvCxnSpPr>
            <a:cxnSpLocks/>
          </p:cNvCxnSpPr>
          <p:nvPr userDrawn="1"/>
        </p:nvCxnSpPr>
        <p:spPr>
          <a:xfrm>
            <a:off x="9737699"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DE0D781B-3CB4-A523-427F-3D444B28E60E}"/>
              </a:ext>
            </a:extLst>
          </p:cNvPr>
          <p:cNvCxnSpPr>
            <a:cxnSpLocks/>
          </p:cNvCxnSpPr>
          <p:nvPr userDrawn="1"/>
        </p:nvCxnSpPr>
        <p:spPr>
          <a:xfrm>
            <a:off x="71832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0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Équipe x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332720" cy="539496"/>
          </a:xfrm>
        </p:spPr>
        <p:txBody>
          <a:bodyPr rtlCol="0"/>
          <a:lstStyle>
            <a:lvl1pPr algn="ctr">
              <a:defRPr lang="fr-FR"/>
            </a:lvl1pPr>
          </a:lstStyle>
          <a:p>
            <a:pPr rtl="0"/>
            <a:r>
              <a:rPr lang="en-US"/>
              <a:t>Click to edit Master title style</a:t>
            </a:r>
            <a:endParaRPr lang="fr-FR"/>
          </a:p>
        </p:txBody>
      </p:sp>
      <p:sp>
        <p:nvSpPr>
          <p:cNvPr id="3" name="Espace réservé du numéro de diapositive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rtlCol="0"/>
          <a:lstStyle>
            <a:defPPr>
              <a:defRPr lang="fr-FR"/>
            </a:defPPr>
          </a:lstStyle>
          <a:p>
            <a:pPr rtl="0"/>
            <a:fld id="{75DF2D63-3FF5-D547-96B9-BE9CCD1ABA58}" type="slidenum">
              <a:rPr lang="fr-FR" smtClean="0"/>
              <a:pPr rtl="0"/>
              <a:t>‹#›</a:t>
            </a:fld>
            <a:endParaRPr lang="fr-FR" dirty="0"/>
          </a:p>
        </p:txBody>
      </p:sp>
      <p:sp>
        <p:nvSpPr>
          <p:cNvPr id="4" name="Espace réservé du pied de page 3">
            <a:extLst>
              <a:ext uri="{FF2B5EF4-FFF2-40B4-BE49-F238E27FC236}">
                <a16:creationId xmlns:a16="http://schemas.microsoft.com/office/drawing/2014/main" id="{56746F73-AB2D-A55B-67FD-85A2F20D50E8}"/>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5" name="Espace réservé d’image 8">
            <a:extLst>
              <a:ext uri="{FF2B5EF4-FFF2-40B4-BE49-F238E27FC236}">
                <a16:creationId xmlns:a16="http://schemas.microsoft.com/office/drawing/2014/main" id="{6F01F221-54DA-6EF2-D9DE-2B9A7AB60B1C}"/>
              </a:ext>
            </a:extLst>
          </p:cNvPr>
          <p:cNvSpPr>
            <a:spLocks noGrp="1"/>
          </p:cNvSpPr>
          <p:nvPr>
            <p:ph type="pic" sz="quarter" idx="12"/>
          </p:nvPr>
        </p:nvSpPr>
        <p:spPr>
          <a:xfrm>
            <a:off x="1636776" y="1755648"/>
            <a:ext cx="1143000" cy="1143000"/>
          </a:xfrm>
          <a:prstGeom prst="ellipse">
            <a:avLst/>
          </a:prstGeom>
        </p:spPr>
        <p:txBody>
          <a:bodyPr rtlCol="0" anchor="ctr">
            <a:noAutofit/>
          </a:bodyPr>
          <a:lstStyle>
            <a:lvl1pPr marL="0" indent="0" algn="ctr">
              <a:buNone/>
              <a:defRPr lang="fr-FR" sz="1600"/>
            </a:lvl1pPr>
          </a:lstStyle>
          <a:p>
            <a:pPr rtl="0"/>
            <a:r>
              <a:rPr lang="en-US"/>
              <a:t>Click icon to add picture</a:t>
            </a:r>
            <a:endParaRPr lang="fr-FR" dirty="0"/>
          </a:p>
        </p:txBody>
      </p:sp>
      <p:sp>
        <p:nvSpPr>
          <p:cNvPr id="6" name="Espace réservé d’image 8">
            <a:extLst>
              <a:ext uri="{FF2B5EF4-FFF2-40B4-BE49-F238E27FC236}">
                <a16:creationId xmlns:a16="http://schemas.microsoft.com/office/drawing/2014/main" id="{9BEECCD2-A0EF-0622-7377-A2BAE978656E}"/>
              </a:ext>
            </a:extLst>
          </p:cNvPr>
          <p:cNvSpPr>
            <a:spLocks noGrp="1"/>
          </p:cNvSpPr>
          <p:nvPr>
            <p:ph type="pic" sz="quarter" idx="13"/>
          </p:nvPr>
        </p:nvSpPr>
        <p:spPr>
          <a:xfrm>
            <a:off x="4224528" y="1755648"/>
            <a:ext cx="1143000" cy="1143000"/>
          </a:xfrm>
          <a:prstGeom prst="ellipse">
            <a:avLst/>
          </a:prstGeom>
        </p:spPr>
        <p:txBody>
          <a:bodyPr rtlCol="0" anchor="ctr">
            <a:noAutofit/>
          </a:bodyPr>
          <a:lstStyle>
            <a:lvl1pPr marL="0" indent="0" algn="ctr">
              <a:buNone/>
              <a:defRPr lang="fr-FR" sz="1600"/>
            </a:lvl1pPr>
          </a:lstStyle>
          <a:p>
            <a:pPr rtl="0"/>
            <a:r>
              <a:rPr lang="en-US"/>
              <a:t>Click icon to add picture</a:t>
            </a:r>
            <a:endParaRPr lang="fr-FR" dirty="0"/>
          </a:p>
        </p:txBody>
      </p:sp>
      <p:sp>
        <p:nvSpPr>
          <p:cNvPr id="7" name="Espace réservé d’image 8">
            <a:extLst>
              <a:ext uri="{FF2B5EF4-FFF2-40B4-BE49-F238E27FC236}">
                <a16:creationId xmlns:a16="http://schemas.microsoft.com/office/drawing/2014/main" id="{DDD9A982-D940-ADB7-F949-B3898D1984E6}"/>
              </a:ext>
            </a:extLst>
          </p:cNvPr>
          <p:cNvSpPr>
            <a:spLocks noGrp="1"/>
          </p:cNvSpPr>
          <p:nvPr>
            <p:ph type="pic" sz="quarter" idx="14"/>
          </p:nvPr>
        </p:nvSpPr>
        <p:spPr>
          <a:xfrm>
            <a:off x="6848856" y="1755648"/>
            <a:ext cx="1143000" cy="1143000"/>
          </a:xfrm>
          <a:prstGeom prst="ellipse">
            <a:avLst/>
          </a:prstGeom>
        </p:spPr>
        <p:txBody>
          <a:bodyPr rtlCol="0" anchor="ctr">
            <a:noAutofit/>
          </a:bodyPr>
          <a:lstStyle>
            <a:lvl1pPr marL="0" indent="0" algn="ctr">
              <a:buNone/>
              <a:defRPr lang="fr-FR" sz="1600"/>
            </a:lvl1pPr>
          </a:lstStyle>
          <a:p>
            <a:pPr rtl="0"/>
            <a:r>
              <a:rPr lang="en-US"/>
              <a:t>Click icon to add picture</a:t>
            </a:r>
            <a:endParaRPr lang="fr-FR" dirty="0"/>
          </a:p>
        </p:txBody>
      </p:sp>
      <p:sp>
        <p:nvSpPr>
          <p:cNvPr id="8" name="Espace réservé d’image 8">
            <a:extLst>
              <a:ext uri="{FF2B5EF4-FFF2-40B4-BE49-F238E27FC236}">
                <a16:creationId xmlns:a16="http://schemas.microsoft.com/office/drawing/2014/main" id="{492630AD-4FA0-C5D3-DC29-AE0E67CB6CAA}"/>
              </a:ext>
            </a:extLst>
          </p:cNvPr>
          <p:cNvSpPr>
            <a:spLocks noGrp="1"/>
          </p:cNvSpPr>
          <p:nvPr>
            <p:ph type="pic" sz="quarter" idx="15"/>
          </p:nvPr>
        </p:nvSpPr>
        <p:spPr>
          <a:xfrm>
            <a:off x="9381744" y="1755648"/>
            <a:ext cx="1143000" cy="1143000"/>
          </a:xfrm>
          <a:prstGeom prst="ellipse">
            <a:avLst/>
          </a:prstGeom>
        </p:spPr>
        <p:txBody>
          <a:bodyPr rtlCol="0" anchor="ctr">
            <a:noAutofit/>
          </a:bodyPr>
          <a:lstStyle>
            <a:lvl1pPr marL="0" indent="0" algn="ctr">
              <a:buNone/>
              <a:defRPr lang="fr-FR" sz="1600"/>
            </a:lvl1pPr>
          </a:lstStyle>
          <a:p>
            <a:pPr rtl="0"/>
            <a:r>
              <a:rPr lang="en-US"/>
              <a:t>Click icon to add picture</a:t>
            </a:r>
            <a:endParaRPr lang="fr-FR" dirty="0"/>
          </a:p>
        </p:txBody>
      </p:sp>
      <p:sp>
        <p:nvSpPr>
          <p:cNvPr id="9" name="Espace réservé du texte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00984"/>
            <a:ext cx="1828800" cy="411480"/>
          </a:xfrm>
        </p:spPr>
        <p:txBody>
          <a:bodyPr lIns="0" tIns="0" rIns="0" bIns="0" rtlCol="0" anchor="b">
            <a:noAutofit/>
          </a:bodyPr>
          <a:lstStyle>
            <a:lvl1pPr marL="0" indent="0" algn="ctr">
              <a:lnSpc>
                <a:spcPct val="100000"/>
              </a:lnSpc>
              <a:spcBef>
                <a:spcPts val="0"/>
              </a:spcBef>
              <a:buNone/>
              <a:defRPr lang="fr-FR" sz="1400" b="0" cap="all" spc="200" baseline="0">
                <a:solidFill>
                  <a:schemeClr val="tx1"/>
                </a:solidFill>
                <a:latin typeface="+mj-lt"/>
              </a:defRPr>
            </a:lvl1pPr>
          </a:lstStyle>
          <a:p>
            <a:pPr lvl="0" rtl="0"/>
            <a:r>
              <a:rPr lang="en-US"/>
              <a:t>Click to edit Master text styles</a:t>
            </a:r>
          </a:p>
        </p:txBody>
      </p:sp>
      <p:sp>
        <p:nvSpPr>
          <p:cNvPr id="10" name="Espace réservé du texte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828800" cy="347472"/>
          </a:xfrm>
        </p:spPr>
        <p:txBody>
          <a:bodyPr lIns="0" tIns="0" rIns="0" bIns="0" rtlCol="0" anchor="t">
            <a:noAutofit/>
          </a:bodyPr>
          <a:lstStyle>
            <a:lvl1pPr marL="0" indent="0" algn="ctr">
              <a:lnSpc>
                <a:spcPct val="100000"/>
              </a:lnSpc>
              <a:spcBef>
                <a:spcPts val="0"/>
              </a:spcBef>
              <a:buNone/>
              <a:defRPr lang="fr-FR" sz="1200" b="0">
                <a:solidFill>
                  <a:schemeClr val="tx1"/>
                </a:solidFill>
                <a:latin typeface="+mn-lt"/>
              </a:defRPr>
            </a:lvl1pPr>
          </a:lstStyle>
          <a:p>
            <a:pPr lvl="0" rtl="0"/>
            <a:r>
              <a:rPr lang="en-US"/>
              <a:t>Click to edit Master text styles</a:t>
            </a:r>
          </a:p>
        </p:txBody>
      </p:sp>
      <p:sp>
        <p:nvSpPr>
          <p:cNvPr id="11" name="Espace réservé du texte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3300984"/>
            <a:ext cx="1828800" cy="411480"/>
          </a:xfrm>
        </p:spPr>
        <p:txBody>
          <a:bodyPr lIns="0" tIns="0" rIns="0" bIns="0" rtlCol="0" anchor="b">
            <a:noAutofit/>
          </a:bodyPr>
          <a:lstStyle>
            <a:lvl1pPr marL="0" indent="0" algn="ctr">
              <a:lnSpc>
                <a:spcPct val="100000"/>
              </a:lnSpc>
              <a:spcBef>
                <a:spcPts val="0"/>
              </a:spcBef>
              <a:buNone/>
              <a:defRPr lang="fr-FR" sz="1400" b="0" cap="all" spc="200" baseline="0">
                <a:solidFill>
                  <a:schemeClr val="tx1"/>
                </a:solidFill>
                <a:latin typeface="+mj-lt"/>
              </a:defRPr>
            </a:lvl1pPr>
          </a:lstStyle>
          <a:p>
            <a:pPr lvl="0" rtl="0"/>
            <a:r>
              <a:rPr lang="en-US"/>
              <a:t>Click to edit Master text styles</a:t>
            </a:r>
          </a:p>
        </p:txBody>
      </p:sp>
      <p:sp>
        <p:nvSpPr>
          <p:cNvPr id="12" name="Espace réservé du texte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3730752"/>
            <a:ext cx="1828800" cy="347472"/>
          </a:xfrm>
        </p:spPr>
        <p:txBody>
          <a:bodyPr lIns="0" tIns="0" rIns="0" bIns="0" rtlCol="0" anchor="t">
            <a:noAutofit/>
          </a:bodyPr>
          <a:lstStyle>
            <a:lvl1pPr marL="0" indent="0" algn="ctr">
              <a:lnSpc>
                <a:spcPct val="100000"/>
              </a:lnSpc>
              <a:spcBef>
                <a:spcPts val="0"/>
              </a:spcBef>
              <a:buNone/>
              <a:defRPr lang="fr-FR" sz="1200" b="0">
                <a:solidFill>
                  <a:schemeClr val="tx1"/>
                </a:solidFill>
                <a:latin typeface="+mn-lt"/>
              </a:defRPr>
            </a:lvl1pPr>
          </a:lstStyle>
          <a:p>
            <a:pPr lvl="0" rtl="0"/>
            <a:r>
              <a:rPr lang="en-US"/>
              <a:t>Click to edit Master text styles</a:t>
            </a:r>
          </a:p>
        </p:txBody>
      </p:sp>
      <p:sp>
        <p:nvSpPr>
          <p:cNvPr id="13" name="Espace réservé du texte 13">
            <a:extLst>
              <a:ext uri="{FF2B5EF4-FFF2-40B4-BE49-F238E27FC236}">
                <a16:creationId xmlns:a16="http://schemas.microsoft.com/office/drawing/2014/main" id="{8E685B28-FC51-9FE8-2F7E-C8255BD75945}"/>
              </a:ext>
            </a:extLst>
          </p:cNvPr>
          <p:cNvSpPr>
            <a:spLocks noGrp="1"/>
          </p:cNvSpPr>
          <p:nvPr>
            <p:ph type="body" sz="quarter" idx="20"/>
          </p:nvPr>
        </p:nvSpPr>
        <p:spPr>
          <a:xfrm>
            <a:off x="6510528" y="3300984"/>
            <a:ext cx="1828800" cy="411480"/>
          </a:xfrm>
        </p:spPr>
        <p:txBody>
          <a:bodyPr lIns="0" tIns="0" rIns="0" bIns="0" rtlCol="0" anchor="b">
            <a:noAutofit/>
          </a:bodyPr>
          <a:lstStyle>
            <a:lvl1pPr marL="0" indent="0" algn="ctr">
              <a:lnSpc>
                <a:spcPct val="100000"/>
              </a:lnSpc>
              <a:spcBef>
                <a:spcPts val="0"/>
              </a:spcBef>
              <a:buNone/>
              <a:defRPr lang="fr-FR" sz="1400" b="0" cap="all" spc="200" baseline="0">
                <a:solidFill>
                  <a:schemeClr val="tx1"/>
                </a:solidFill>
                <a:latin typeface="+mj-lt"/>
              </a:defRPr>
            </a:lvl1pPr>
          </a:lstStyle>
          <a:p>
            <a:pPr lvl="0" rtl="0"/>
            <a:r>
              <a:rPr lang="en-US"/>
              <a:t>Click to edit Master text styles</a:t>
            </a:r>
          </a:p>
        </p:txBody>
      </p:sp>
      <p:sp>
        <p:nvSpPr>
          <p:cNvPr id="14" name="Espace réservé du texte 13">
            <a:extLst>
              <a:ext uri="{FF2B5EF4-FFF2-40B4-BE49-F238E27FC236}">
                <a16:creationId xmlns:a16="http://schemas.microsoft.com/office/drawing/2014/main" id="{B472F1E6-DAE5-AE6D-F688-575FC243CD0C}"/>
              </a:ext>
            </a:extLst>
          </p:cNvPr>
          <p:cNvSpPr>
            <a:spLocks noGrp="1"/>
          </p:cNvSpPr>
          <p:nvPr>
            <p:ph type="body" sz="quarter" idx="21"/>
          </p:nvPr>
        </p:nvSpPr>
        <p:spPr>
          <a:xfrm>
            <a:off x="6510528" y="3730752"/>
            <a:ext cx="1828800" cy="347472"/>
          </a:xfrm>
        </p:spPr>
        <p:txBody>
          <a:bodyPr lIns="0" tIns="0" rIns="0" bIns="0" rtlCol="0" anchor="t">
            <a:noAutofit/>
          </a:bodyPr>
          <a:lstStyle>
            <a:lvl1pPr marL="0" indent="0" algn="ctr">
              <a:lnSpc>
                <a:spcPct val="100000"/>
              </a:lnSpc>
              <a:spcBef>
                <a:spcPts val="0"/>
              </a:spcBef>
              <a:buNone/>
              <a:defRPr lang="fr-FR" sz="1200" b="0">
                <a:solidFill>
                  <a:schemeClr val="tx1"/>
                </a:solidFill>
                <a:latin typeface="+mn-lt"/>
              </a:defRPr>
            </a:lvl1pPr>
          </a:lstStyle>
          <a:p>
            <a:pPr lvl="0" rtl="0"/>
            <a:r>
              <a:rPr lang="en-US"/>
              <a:t>Click to edit Master text styles</a:t>
            </a:r>
          </a:p>
        </p:txBody>
      </p:sp>
      <p:sp>
        <p:nvSpPr>
          <p:cNvPr id="15" name="Espace réservé du texte 13">
            <a:extLst>
              <a:ext uri="{FF2B5EF4-FFF2-40B4-BE49-F238E27FC236}">
                <a16:creationId xmlns:a16="http://schemas.microsoft.com/office/drawing/2014/main" id="{7138E486-F729-AEC8-0C2D-44FA21EDC617}"/>
              </a:ext>
            </a:extLst>
          </p:cNvPr>
          <p:cNvSpPr>
            <a:spLocks noGrp="1"/>
          </p:cNvSpPr>
          <p:nvPr>
            <p:ph type="body" sz="quarter" idx="22"/>
          </p:nvPr>
        </p:nvSpPr>
        <p:spPr>
          <a:xfrm>
            <a:off x="9034272" y="3300984"/>
            <a:ext cx="1828800" cy="411480"/>
          </a:xfrm>
        </p:spPr>
        <p:txBody>
          <a:bodyPr lIns="0" tIns="0" rIns="0" bIns="0" rtlCol="0" anchor="b">
            <a:noAutofit/>
          </a:bodyPr>
          <a:lstStyle>
            <a:lvl1pPr marL="0" indent="0" algn="ctr">
              <a:lnSpc>
                <a:spcPct val="100000"/>
              </a:lnSpc>
              <a:spcBef>
                <a:spcPts val="0"/>
              </a:spcBef>
              <a:buNone/>
              <a:defRPr lang="fr-FR" sz="1400" b="0" cap="all" spc="200" baseline="0">
                <a:solidFill>
                  <a:schemeClr val="tx1"/>
                </a:solidFill>
                <a:latin typeface="+mj-lt"/>
              </a:defRPr>
            </a:lvl1pPr>
          </a:lstStyle>
          <a:p>
            <a:pPr lvl="0" rtl="0"/>
            <a:r>
              <a:rPr lang="en-US"/>
              <a:t>Click to edit Master text styles</a:t>
            </a:r>
          </a:p>
        </p:txBody>
      </p:sp>
      <p:sp>
        <p:nvSpPr>
          <p:cNvPr id="16" name="Espace réservé du texte 13">
            <a:extLst>
              <a:ext uri="{FF2B5EF4-FFF2-40B4-BE49-F238E27FC236}">
                <a16:creationId xmlns:a16="http://schemas.microsoft.com/office/drawing/2014/main" id="{0F182FA8-4DA0-527F-89C3-96D9A996F2C7}"/>
              </a:ext>
            </a:extLst>
          </p:cNvPr>
          <p:cNvSpPr>
            <a:spLocks noGrp="1"/>
          </p:cNvSpPr>
          <p:nvPr>
            <p:ph type="body" sz="quarter" idx="23"/>
          </p:nvPr>
        </p:nvSpPr>
        <p:spPr>
          <a:xfrm>
            <a:off x="9034272" y="3730752"/>
            <a:ext cx="1828800" cy="347472"/>
          </a:xfrm>
        </p:spPr>
        <p:txBody>
          <a:bodyPr lIns="0" tIns="0" rIns="0" bIns="0" rtlCol="0" anchor="t">
            <a:noAutofit/>
          </a:bodyPr>
          <a:lstStyle>
            <a:lvl1pPr marL="0" indent="0" algn="ctr">
              <a:lnSpc>
                <a:spcPct val="100000"/>
              </a:lnSpc>
              <a:spcBef>
                <a:spcPts val="0"/>
              </a:spcBef>
              <a:buNone/>
              <a:defRPr lang="fr-FR" sz="1200" b="0">
                <a:solidFill>
                  <a:schemeClr val="tx1"/>
                </a:solidFill>
                <a:latin typeface="+mn-lt"/>
              </a:defRPr>
            </a:lvl1pPr>
          </a:lstStyle>
          <a:p>
            <a:pPr lvl="0" rtl="0"/>
            <a:r>
              <a:rPr lang="en-US"/>
              <a:t>Click to edit Master text styles</a:t>
            </a:r>
          </a:p>
        </p:txBody>
      </p:sp>
      <p:cxnSp>
        <p:nvCxnSpPr>
          <p:cNvPr id="17" name="Connecteur droit 16">
            <a:extLst>
              <a:ext uri="{FF2B5EF4-FFF2-40B4-BE49-F238E27FC236}">
                <a16:creationId xmlns:a16="http://schemas.microsoft.com/office/drawing/2014/main" id="{BF42A71B-2F05-7F67-85C0-0C5AA947983D}"/>
              </a:ext>
            </a:extLst>
          </p:cNvPr>
          <p:cNvCxnSpPr>
            <a:cxnSpLocks/>
          </p:cNvCxnSpPr>
          <p:nvPr userDrawn="1"/>
        </p:nvCxnSpPr>
        <p:spPr>
          <a:xfrm>
            <a:off x="4684061"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2BC25395-CA95-6040-8ED6-C7D8A2E16C49}"/>
              </a:ext>
            </a:extLst>
          </p:cNvPr>
          <p:cNvCxnSpPr>
            <a:cxnSpLocks/>
          </p:cNvCxnSpPr>
          <p:nvPr userDrawn="1"/>
        </p:nvCxnSpPr>
        <p:spPr>
          <a:xfrm>
            <a:off x="2096160"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E2F589B-649A-57C2-1D3E-79FDFF84BADB}"/>
              </a:ext>
            </a:extLst>
          </p:cNvPr>
          <p:cNvCxnSpPr>
            <a:cxnSpLocks/>
          </p:cNvCxnSpPr>
          <p:nvPr userDrawn="1"/>
        </p:nvCxnSpPr>
        <p:spPr>
          <a:xfrm>
            <a:off x="983798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81F3728F-0FBF-5AD2-357E-FFCFFBF7687E}"/>
              </a:ext>
            </a:extLst>
          </p:cNvPr>
          <p:cNvCxnSpPr>
            <a:cxnSpLocks/>
          </p:cNvCxnSpPr>
          <p:nvPr userDrawn="1"/>
        </p:nvCxnSpPr>
        <p:spPr>
          <a:xfrm>
            <a:off x="730623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Espace réservé d’image 8">
            <a:extLst>
              <a:ext uri="{FF2B5EF4-FFF2-40B4-BE49-F238E27FC236}">
                <a16:creationId xmlns:a16="http://schemas.microsoft.com/office/drawing/2014/main" id="{09A756E1-5275-58A9-7B09-95BEA4F4FACA}"/>
              </a:ext>
            </a:extLst>
          </p:cNvPr>
          <p:cNvSpPr>
            <a:spLocks noGrp="1"/>
          </p:cNvSpPr>
          <p:nvPr>
            <p:ph type="pic" sz="quarter" idx="24"/>
          </p:nvPr>
        </p:nvSpPr>
        <p:spPr>
          <a:xfrm>
            <a:off x="1636776" y="4270248"/>
            <a:ext cx="1143000" cy="1143000"/>
          </a:xfrm>
          <a:prstGeom prst="ellipse">
            <a:avLst/>
          </a:prstGeom>
        </p:spPr>
        <p:txBody>
          <a:bodyPr rtlCol="0" anchor="ctr">
            <a:noAutofit/>
          </a:bodyPr>
          <a:lstStyle>
            <a:lvl1pPr marL="0" indent="0" algn="ctr">
              <a:buNone/>
              <a:defRPr lang="fr-FR" sz="1600"/>
            </a:lvl1pPr>
          </a:lstStyle>
          <a:p>
            <a:pPr rtl="0"/>
            <a:r>
              <a:rPr lang="en-US"/>
              <a:t>Click icon to add picture</a:t>
            </a:r>
            <a:endParaRPr lang="fr-FR" dirty="0"/>
          </a:p>
        </p:txBody>
      </p:sp>
      <p:sp>
        <p:nvSpPr>
          <p:cNvPr id="22" name="Espace réservé d’image 8">
            <a:extLst>
              <a:ext uri="{FF2B5EF4-FFF2-40B4-BE49-F238E27FC236}">
                <a16:creationId xmlns:a16="http://schemas.microsoft.com/office/drawing/2014/main" id="{A4DA2F88-85BF-29B8-6321-AF19B25A6261}"/>
              </a:ext>
            </a:extLst>
          </p:cNvPr>
          <p:cNvSpPr>
            <a:spLocks noGrp="1"/>
          </p:cNvSpPr>
          <p:nvPr>
            <p:ph type="pic" sz="quarter" idx="25"/>
          </p:nvPr>
        </p:nvSpPr>
        <p:spPr>
          <a:xfrm>
            <a:off x="4224528" y="4270248"/>
            <a:ext cx="1143000" cy="1143000"/>
          </a:xfrm>
          <a:prstGeom prst="ellipse">
            <a:avLst/>
          </a:prstGeom>
        </p:spPr>
        <p:txBody>
          <a:bodyPr rtlCol="0" anchor="ctr">
            <a:noAutofit/>
          </a:bodyPr>
          <a:lstStyle>
            <a:lvl1pPr marL="0" indent="0" algn="ctr">
              <a:buNone/>
              <a:defRPr lang="fr-FR" sz="1600"/>
            </a:lvl1pPr>
          </a:lstStyle>
          <a:p>
            <a:pPr rtl="0"/>
            <a:r>
              <a:rPr lang="en-US"/>
              <a:t>Click icon to add picture</a:t>
            </a:r>
            <a:endParaRPr lang="fr-FR" dirty="0"/>
          </a:p>
        </p:txBody>
      </p:sp>
      <p:sp>
        <p:nvSpPr>
          <p:cNvPr id="23" name="Espace réservé d’image 8">
            <a:extLst>
              <a:ext uri="{FF2B5EF4-FFF2-40B4-BE49-F238E27FC236}">
                <a16:creationId xmlns:a16="http://schemas.microsoft.com/office/drawing/2014/main" id="{4636CEF4-05E9-F5BB-BD6F-6B081DBDCA9D}"/>
              </a:ext>
            </a:extLst>
          </p:cNvPr>
          <p:cNvSpPr>
            <a:spLocks noGrp="1"/>
          </p:cNvSpPr>
          <p:nvPr>
            <p:ph type="pic" sz="quarter" idx="26"/>
          </p:nvPr>
        </p:nvSpPr>
        <p:spPr>
          <a:xfrm>
            <a:off x="6848856" y="4270248"/>
            <a:ext cx="1143000" cy="1143000"/>
          </a:xfrm>
          <a:prstGeom prst="ellipse">
            <a:avLst/>
          </a:prstGeom>
        </p:spPr>
        <p:txBody>
          <a:bodyPr rtlCol="0" anchor="ctr">
            <a:noAutofit/>
          </a:bodyPr>
          <a:lstStyle>
            <a:lvl1pPr marL="0" indent="0" algn="ctr">
              <a:buNone/>
              <a:defRPr lang="fr-FR" sz="1600"/>
            </a:lvl1pPr>
          </a:lstStyle>
          <a:p>
            <a:pPr rtl="0"/>
            <a:r>
              <a:rPr lang="en-US"/>
              <a:t>Click icon to add picture</a:t>
            </a:r>
            <a:endParaRPr lang="fr-FR" dirty="0"/>
          </a:p>
        </p:txBody>
      </p:sp>
      <p:sp>
        <p:nvSpPr>
          <p:cNvPr id="24" name="Espace réservé d’image 8">
            <a:extLst>
              <a:ext uri="{FF2B5EF4-FFF2-40B4-BE49-F238E27FC236}">
                <a16:creationId xmlns:a16="http://schemas.microsoft.com/office/drawing/2014/main" id="{67B57C06-A1D0-7C74-6A14-2BFF0B1FC172}"/>
              </a:ext>
            </a:extLst>
          </p:cNvPr>
          <p:cNvSpPr>
            <a:spLocks noGrp="1"/>
          </p:cNvSpPr>
          <p:nvPr>
            <p:ph type="pic" sz="quarter" idx="27"/>
          </p:nvPr>
        </p:nvSpPr>
        <p:spPr>
          <a:xfrm>
            <a:off x="9381744" y="4270248"/>
            <a:ext cx="1143000" cy="1143000"/>
          </a:xfrm>
          <a:prstGeom prst="ellipse">
            <a:avLst/>
          </a:prstGeom>
        </p:spPr>
        <p:txBody>
          <a:bodyPr rtlCol="0" anchor="ctr">
            <a:noAutofit/>
          </a:bodyPr>
          <a:lstStyle>
            <a:lvl1pPr marL="0" indent="0" algn="ctr">
              <a:buNone/>
              <a:defRPr lang="fr-FR" sz="1600"/>
            </a:lvl1pPr>
          </a:lstStyle>
          <a:p>
            <a:pPr rtl="0"/>
            <a:r>
              <a:rPr lang="en-US"/>
              <a:t>Click icon to add picture</a:t>
            </a:r>
            <a:endParaRPr lang="fr-FR" dirty="0"/>
          </a:p>
        </p:txBody>
      </p:sp>
      <p:sp>
        <p:nvSpPr>
          <p:cNvPr id="25" name="Espace réservé du texte 13">
            <a:extLst>
              <a:ext uri="{FF2B5EF4-FFF2-40B4-BE49-F238E27FC236}">
                <a16:creationId xmlns:a16="http://schemas.microsoft.com/office/drawing/2014/main" id="{1025D334-8990-1960-8865-C877ECC47E67}"/>
              </a:ext>
            </a:extLst>
          </p:cNvPr>
          <p:cNvSpPr>
            <a:spLocks noGrp="1"/>
          </p:cNvSpPr>
          <p:nvPr>
            <p:ph type="body" sz="quarter" idx="28"/>
          </p:nvPr>
        </p:nvSpPr>
        <p:spPr>
          <a:xfrm>
            <a:off x="1298448" y="5824728"/>
            <a:ext cx="1828800" cy="411480"/>
          </a:xfrm>
        </p:spPr>
        <p:txBody>
          <a:bodyPr lIns="0" tIns="0" rIns="0" bIns="0" rtlCol="0" anchor="b">
            <a:noAutofit/>
          </a:bodyPr>
          <a:lstStyle>
            <a:lvl1pPr marL="0" indent="0" algn="ctr">
              <a:lnSpc>
                <a:spcPct val="100000"/>
              </a:lnSpc>
              <a:spcBef>
                <a:spcPts val="0"/>
              </a:spcBef>
              <a:buNone/>
              <a:defRPr lang="fr-FR" sz="1400" b="0" cap="all" spc="200" baseline="0">
                <a:solidFill>
                  <a:schemeClr val="tx1"/>
                </a:solidFill>
                <a:latin typeface="+mj-lt"/>
              </a:defRPr>
            </a:lvl1pPr>
          </a:lstStyle>
          <a:p>
            <a:pPr lvl="0" rtl="0"/>
            <a:r>
              <a:rPr lang="en-US"/>
              <a:t>Click to edit Master text styles</a:t>
            </a:r>
          </a:p>
        </p:txBody>
      </p:sp>
      <p:sp>
        <p:nvSpPr>
          <p:cNvPr id="26" name="Espace réservé du texte 13">
            <a:extLst>
              <a:ext uri="{FF2B5EF4-FFF2-40B4-BE49-F238E27FC236}">
                <a16:creationId xmlns:a16="http://schemas.microsoft.com/office/drawing/2014/main" id="{7F491CA2-1A10-E7DB-4203-DC7E9E48CCFF}"/>
              </a:ext>
            </a:extLst>
          </p:cNvPr>
          <p:cNvSpPr>
            <a:spLocks noGrp="1"/>
          </p:cNvSpPr>
          <p:nvPr>
            <p:ph type="body" sz="quarter" idx="29"/>
          </p:nvPr>
        </p:nvSpPr>
        <p:spPr>
          <a:xfrm>
            <a:off x="1298448" y="6245352"/>
            <a:ext cx="1828800" cy="347472"/>
          </a:xfrm>
        </p:spPr>
        <p:txBody>
          <a:bodyPr lIns="0" tIns="0" rIns="0" bIns="0" rtlCol="0" anchor="t">
            <a:noAutofit/>
          </a:bodyPr>
          <a:lstStyle>
            <a:lvl1pPr marL="0" indent="0" algn="ctr">
              <a:lnSpc>
                <a:spcPct val="100000"/>
              </a:lnSpc>
              <a:spcBef>
                <a:spcPts val="0"/>
              </a:spcBef>
              <a:buNone/>
              <a:defRPr lang="fr-FR" sz="1200" b="0">
                <a:solidFill>
                  <a:schemeClr val="tx1"/>
                </a:solidFill>
                <a:latin typeface="+mn-lt"/>
              </a:defRPr>
            </a:lvl1pPr>
          </a:lstStyle>
          <a:p>
            <a:pPr lvl="0" rtl="0"/>
            <a:r>
              <a:rPr lang="en-US"/>
              <a:t>Click to edit Master text styles</a:t>
            </a:r>
          </a:p>
        </p:txBody>
      </p:sp>
      <p:sp>
        <p:nvSpPr>
          <p:cNvPr id="27" name="Espace réservé du texte 13">
            <a:extLst>
              <a:ext uri="{FF2B5EF4-FFF2-40B4-BE49-F238E27FC236}">
                <a16:creationId xmlns:a16="http://schemas.microsoft.com/office/drawing/2014/main" id="{697C28E5-6260-6DA9-B4F0-665506F52586}"/>
              </a:ext>
            </a:extLst>
          </p:cNvPr>
          <p:cNvSpPr>
            <a:spLocks noGrp="1"/>
          </p:cNvSpPr>
          <p:nvPr>
            <p:ph type="body" sz="quarter" idx="30"/>
          </p:nvPr>
        </p:nvSpPr>
        <p:spPr>
          <a:xfrm>
            <a:off x="3886200" y="5824728"/>
            <a:ext cx="1828800" cy="411480"/>
          </a:xfrm>
        </p:spPr>
        <p:txBody>
          <a:bodyPr lIns="0" tIns="0" rIns="0" bIns="0" rtlCol="0" anchor="b">
            <a:noAutofit/>
          </a:bodyPr>
          <a:lstStyle>
            <a:lvl1pPr marL="0" indent="0" algn="ctr">
              <a:lnSpc>
                <a:spcPct val="100000"/>
              </a:lnSpc>
              <a:spcBef>
                <a:spcPts val="0"/>
              </a:spcBef>
              <a:buNone/>
              <a:defRPr lang="fr-FR" sz="1400" b="0" cap="all" spc="200" baseline="0">
                <a:solidFill>
                  <a:schemeClr val="tx1"/>
                </a:solidFill>
                <a:latin typeface="+mj-lt"/>
              </a:defRPr>
            </a:lvl1pPr>
          </a:lstStyle>
          <a:p>
            <a:pPr lvl="0" rtl="0"/>
            <a:r>
              <a:rPr lang="en-US"/>
              <a:t>Click to edit Master text styles</a:t>
            </a:r>
          </a:p>
        </p:txBody>
      </p:sp>
      <p:sp>
        <p:nvSpPr>
          <p:cNvPr id="28" name="Espace réservé du texte 13">
            <a:extLst>
              <a:ext uri="{FF2B5EF4-FFF2-40B4-BE49-F238E27FC236}">
                <a16:creationId xmlns:a16="http://schemas.microsoft.com/office/drawing/2014/main" id="{A594A25E-7F2D-4188-16B7-C34485FDD2F8}"/>
              </a:ext>
            </a:extLst>
          </p:cNvPr>
          <p:cNvSpPr>
            <a:spLocks noGrp="1"/>
          </p:cNvSpPr>
          <p:nvPr>
            <p:ph type="body" sz="quarter" idx="31"/>
          </p:nvPr>
        </p:nvSpPr>
        <p:spPr>
          <a:xfrm>
            <a:off x="3886200" y="6245352"/>
            <a:ext cx="1828800" cy="347472"/>
          </a:xfrm>
        </p:spPr>
        <p:txBody>
          <a:bodyPr lIns="0" tIns="0" rIns="0" bIns="0" rtlCol="0" anchor="t">
            <a:noAutofit/>
          </a:bodyPr>
          <a:lstStyle>
            <a:lvl1pPr marL="0" indent="0" algn="ctr">
              <a:lnSpc>
                <a:spcPct val="100000"/>
              </a:lnSpc>
              <a:spcBef>
                <a:spcPts val="0"/>
              </a:spcBef>
              <a:buNone/>
              <a:defRPr lang="fr-FR" sz="1200" b="0">
                <a:solidFill>
                  <a:schemeClr val="tx1"/>
                </a:solidFill>
                <a:latin typeface="+mn-lt"/>
              </a:defRPr>
            </a:lvl1pPr>
          </a:lstStyle>
          <a:p>
            <a:pPr lvl="0" rtl="0"/>
            <a:r>
              <a:rPr lang="en-US"/>
              <a:t>Click to edit Master text styles</a:t>
            </a:r>
          </a:p>
        </p:txBody>
      </p:sp>
      <p:sp>
        <p:nvSpPr>
          <p:cNvPr id="29" name="Espace réservé du texte 13">
            <a:extLst>
              <a:ext uri="{FF2B5EF4-FFF2-40B4-BE49-F238E27FC236}">
                <a16:creationId xmlns:a16="http://schemas.microsoft.com/office/drawing/2014/main" id="{584B38BF-6197-486D-7134-F86E1754AF78}"/>
              </a:ext>
            </a:extLst>
          </p:cNvPr>
          <p:cNvSpPr>
            <a:spLocks noGrp="1"/>
          </p:cNvSpPr>
          <p:nvPr>
            <p:ph type="body" sz="quarter" idx="32"/>
          </p:nvPr>
        </p:nvSpPr>
        <p:spPr>
          <a:xfrm>
            <a:off x="6510528" y="5824728"/>
            <a:ext cx="1828800" cy="411480"/>
          </a:xfrm>
        </p:spPr>
        <p:txBody>
          <a:bodyPr lIns="0" tIns="0" rIns="0" bIns="0" rtlCol="0" anchor="b">
            <a:noAutofit/>
          </a:bodyPr>
          <a:lstStyle>
            <a:lvl1pPr marL="0" indent="0" algn="ctr">
              <a:lnSpc>
                <a:spcPct val="100000"/>
              </a:lnSpc>
              <a:spcBef>
                <a:spcPts val="0"/>
              </a:spcBef>
              <a:buNone/>
              <a:defRPr lang="fr-FR" sz="1400" b="0" cap="all" spc="200" baseline="0">
                <a:solidFill>
                  <a:schemeClr val="tx1"/>
                </a:solidFill>
                <a:latin typeface="+mj-lt"/>
              </a:defRPr>
            </a:lvl1pPr>
          </a:lstStyle>
          <a:p>
            <a:pPr lvl="0" rtl="0"/>
            <a:r>
              <a:rPr lang="en-US"/>
              <a:t>Click to edit Master text styles</a:t>
            </a:r>
          </a:p>
        </p:txBody>
      </p:sp>
      <p:sp>
        <p:nvSpPr>
          <p:cNvPr id="30" name="Espace réservé du texte 13">
            <a:extLst>
              <a:ext uri="{FF2B5EF4-FFF2-40B4-BE49-F238E27FC236}">
                <a16:creationId xmlns:a16="http://schemas.microsoft.com/office/drawing/2014/main" id="{D788F8D9-8CDB-C458-9AAD-0426AB467D2A}"/>
              </a:ext>
            </a:extLst>
          </p:cNvPr>
          <p:cNvSpPr>
            <a:spLocks noGrp="1"/>
          </p:cNvSpPr>
          <p:nvPr>
            <p:ph type="body" sz="quarter" idx="33"/>
          </p:nvPr>
        </p:nvSpPr>
        <p:spPr>
          <a:xfrm>
            <a:off x="6510528" y="6245352"/>
            <a:ext cx="1828800" cy="347472"/>
          </a:xfrm>
        </p:spPr>
        <p:txBody>
          <a:bodyPr lIns="0" tIns="0" rIns="0" bIns="0" rtlCol="0" anchor="t">
            <a:noAutofit/>
          </a:bodyPr>
          <a:lstStyle>
            <a:lvl1pPr marL="0" indent="0" algn="ctr">
              <a:lnSpc>
                <a:spcPct val="100000"/>
              </a:lnSpc>
              <a:spcBef>
                <a:spcPts val="0"/>
              </a:spcBef>
              <a:buNone/>
              <a:defRPr lang="fr-FR" sz="1200" b="0">
                <a:solidFill>
                  <a:schemeClr val="tx1"/>
                </a:solidFill>
                <a:latin typeface="+mn-lt"/>
              </a:defRPr>
            </a:lvl1pPr>
          </a:lstStyle>
          <a:p>
            <a:pPr lvl="0" rtl="0"/>
            <a:r>
              <a:rPr lang="en-US"/>
              <a:t>Click to edit Master text styles</a:t>
            </a:r>
          </a:p>
        </p:txBody>
      </p:sp>
      <p:sp>
        <p:nvSpPr>
          <p:cNvPr id="31" name="Espace réservé du texte 13">
            <a:extLst>
              <a:ext uri="{FF2B5EF4-FFF2-40B4-BE49-F238E27FC236}">
                <a16:creationId xmlns:a16="http://schemas.microsoft.com/office/drawing/2014/main" id="{78447882-2C86-B3A7-9450-29A0778E1B08}"/>
              </a:ext>
            </a:extLst>
          </p:cNvPr>
          <p:cNvSpPr>
            <a:spLocks noGrp="1"/>
          </p:cNvSpPr>
          <p:nvPr>
            <p:ph type="body" sz="quarter" idx="34"/>
          </p:nvPr>
        </p:nvSpPr>
        <p:spPr>
          <a:xfrm>
            <a:off x="9034272" y="5824728"/>
            <a:ext cx="1828800" cy="411480"/>
          </a:xfrm>
        </p:spPr>
        <p:txBody>
          <a:bodyPr lIns="0" tIns="0" rIns="0" bIns="0" rtlCol="0" anchor="b">
            <a:noAutofit/>
          </a:bodyPr>
          <a:lstStyle>
            <a:lvl1pPr marL="0" indent="0" algn="ctr">
              <a:lnSpc>
                <a:spcPct val="100000"/>
              </a:lnSpc>
              <a:spcBef>
                <a:spcPts val="0"/>
              </a:spcBef>
              <a:buNone/>
              <a:defRPr lang="fr-FR" sz="1400" b="0" cap="all" spc="200" baseline="0">
                <a:solidFill>
                  <a:schemeClr val="tx1"/>
                </a:solidFill>
                <a:latin typeface="+mj-lt"/>
              </a:defRPr>
            </a:lvl1pPr>
          </a:lstStyle>
          <a:p>
            <a:pPr lvl="0" rtl="0"/>
            <a:r>
              <a:rPr lang="en-US"/>
              <a:t>Click to edit Master text styles</a:t>
            </a:r>
          </a:p>
        </p:txBody>
      </p:sp>
      <p:sp>
        <p:nvSpPr>
          <p:cNvPr id="32" name="Espace réservé du texte 13">
            <a:extLst>
              <a:ext uri="{FF2B5EF4-FFF2-40B4-BE49-F238E27FC236}">
                <a16:creationId xmlns:a16="http://schemas.microsoft.com/office/drawing/2014/main" id="{E321AAE1-532A-23F0-9108-055D0D7BDFBA}"/>
              </a:ext>
            </a:extLst>
          </p:cNvPr>
          <p:cNvSpPr>
            <a:spLocks noGrp="1"/>
          </p:cNvSpPr>
          <p:nvPr>
            <p:ph type="body" sz="quarter" idx="35"/>
          </p:nvPr>
        </p:nvSpPr>
        <p:spPr>
          <a:xfrm>
            <a:off x="9034272" y="6245352"/>
            <a:ext cx="1828800" cy="347472"/>
          </a:xfrm>
        </p:spPr>
        <p:txBody>
          <a:bodyPr lIns="0" tIns="0" rIns="0" bIns="0" rtlCol="0" anchor="t">
            <a:noAutofit/>
          </a:bodyPr>
          <a:lstStyle>
            <a:lvl1pPr marL="0" indent="0" algn="ctr">
              <a:lnSpc>
                <a:spcPct val="100000"/>
              </a:lnSpc>
              <a:spcBef>
                <a:spcPts val="0"/>
              </a:spcBef>
              <a:buNone/>
              <a:defRPr lang="fr-FR" sz="1200" b="0">
                <a:solidFill>
                  <a:schemeClr val="tx1"/>
                </a:solidFill>
                <a:latin typeface="+mn-lt"/>
              </a:defRPr>
            </a:lvl1pPr>
          </a:lstStyle>
          <a:p>
            <a:pPr lvl="0" rtl="0"/>
            <a:r>
              <a:rPr lang="en-US"/>
              <a:t>Click to edit Master text styles</a:t>
            </a:r>
          </a:p>
        </p:txBody>
      </p:sp>
      <p:cxnSp>
        <p:nvCxnSpPr>
          <p:cNvPr id="33" name="Connecteur droit 32">
            <a:extLst>
              <a:ext uri="{FF2B5EF4-FFF2-40B4-BE49-F238E27FC236}">
                <a16:creationId xmlns:a16="http://schemas.microsoft.com/office/drawing/2014/main" id="{11BC4478-FBEA-422F-73BA-0A422F15D7EA}"/>
              </a:ext>
            </a:extLst>
          </p:cNvPr>
          <p:cNvCxnSpPr>
            <a:cxnSpLocks/>
          </p:cNvCxnSpPr>
          <p:nvPr userDrawn="1"/>
        </p:nvCxnSpPr>
        <p:spPr>
          <a:xfrm>
            <a:off x="4684061"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7A9AA302-5107-FDE7-557C-3305A9A7DEC2}"/>
              </a:ext>
            </a:extLst>
          </p:cNvPr>
          <p:cNvCxnSpPr>
            <a:cxnSpLocks/>
          </p:cNvCxnSpPr>
          <p:nvPr userDrawn="1"/>
        </p:nvCxnSpPr>
        <p:spPr>
          <a:xfrm>
            <a:off x="2096160"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A9C9F7A3-B120-C59A-E379-173F84B7D153}"/>
              </a:ext>
            </a:extLst>
          </p:cNvPr>
          <p:cNvCxnSpPr>
            <a:cxnSpLocks/>
          </p:cNvCxnSpPr>
          <p:nvPr userDrawn="1"/>
        </p:nvCxnSpPr>
        <p:spPr>
          <a:xfrm>
            <a:off x="983798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E073A4E7-9D16-A6C0-E297-A36B10A2FABB}"/>
              </a:ext>
            </a:extLst>
          </p:cNvPr>
          <p:cNvCxnSpPr>
            <a:cxnSpLocks/>
          </p:cNvCxnSpPr>
          <p:nvPr userDrawn="1"/>
        </p:nvCxnSpPr>
        <p:spPr>
          <a:xfrm>
            <a:off x="730623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7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98F9AA-2C87-421D-97C1-B4248DFDC2C2}"/>
              </a:ext>
            </a:extLst>
          </p:cNvPr>
          <p:cNvSpPr>
            <a:spLocks noGrp="1"/>
          </p:cNvSpPr>
          <p:nvPr>
            <p:ph type="title"/>
          </p:nvPr>
        </p:nvSpPr>
        <p:spPr>
          <a:xfrm>
            <a:off x="1295400" y="609600"/>
            <a:ext cx="9821955" cy="1256118"/>
          </a:xfrm>
          <a:prstGeom prst="rect">
            <a:avLst/>
          </a:prstGeom>
        </p:spPr>
        <p:txBody>
          <a:bodyPr vert="horz" lIns="0" tIns="0" rIns="0" bIns="0" rtlCol="0" anchor="t" anchorCtr="0">
            <a:noAutofit/>
          </a:bodyPr>
          <a:lstStyle>
            <a:defPPr>
              <a:defRPr lang="fr-FR"/>
            </a:defPPr>
          </a:lstStyle>
          <a:p>
            <a:pPr rtl="0"/>
            <a:r>
              <a:rPr lang="fr-FR"/>
              <a:t>CLIQUEZ POUR MODIFIER LE STYLE DU TITRE DU MASQUE</a:t>
            </a:r>
          </a:p>
        </p:txBody>
      </p:sp>
      <p:sp>
        <p:nvSpPr>
          <p:cNvPr id="3" name="Espace réservé du texte 2">
            <a:extLst>
              <a:ext uri="{FF2B5EF4-FFF2-40B4-BE49-F238E27FC236}">
                <a16:creationId xmlns:a16="http://schemas.microsoft.com/office/drawing/2014/main" id="{AE98FC63-C8D2-4CE6-A3F1-EE8ED24590C4}"/>
              </a:ext>
            </a:extLst>
          </p:cNvPr>
          <p:cNvSpPr>
            <a:spLocks noGrp="1"/>
          </p:cNvSpPr>
          <p:nvPr>
            <p:ph type="body" idx="1"/>
          </p:nvPr>
        </p:nvSpPr>
        <p:spPr>
          <a:xfrm>
            <a:off x="1295400" y="1855945"/>
            <a:ext cx="9821955" cy="4351338"/>
          </a:xfrm>
          <a:prstGeom prst="rect">
            <a:avLst/>
          </a:prstGeom>
        </p:spPr>
        <p:txBody>
          <a:bodyPr vert="horz" lIns="0" tIns="0" rIns="0" bIns="0" rtlCol="0">
            <a:no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1" name="Espace réservé du numéro de diapositive 20">
            <a:extLst>
              <a:ext uri="{FF2B5EF4-FFF2-40B4-BE49-F238E27FC236}">
                <a16:creationId xmlns:a16="http://schemas.microsoft.com/office/drawing/2014/main" id="{78A08F60-CEF1-832D-D403-282EA76CBEF2}"/>
              </a:ext>
            </a:extLst>
          </p:cNvPr>
          <p:cNvSpPr>
            <a:spLocks noGrp="1"/>
          </p:cNvSpPr>
          <p:nvPr>
            <p:ph type="sldNum" sz="quarter" idx="4"/>
          </p:nvPr>
        </p:nvSpPr>
        <p:spPr>
          <a:xfrm>
            <a:off x="420624" y="6019801"/>
            <a:ext cx="457200" cy="184150"/>
          </a:xfrm>
          <a:prstGeom prst="rect">
            <a:avLst/>
          </a:prstGeom>
        </p:spPr>
        <p:txBody>
          <a:bodyPr vert="horz" lIns="0" tIns="0" rIns="0" bIns="0" rtlCol="0" anchor="ctr"/>
          <a:lstStyle>
            <a:lvl1pPr algn="ctr">
              <a:defRPr lang="fr-FR" sz="1100" cap="all" spc="200" baseline="0">
                <a:solidFill>
                  <a:schemeClr val="accent1"/>
                </a:solidFill>
                <a:latin typeface="Posterama" panose="020B0504020200020000" pitchFamily="34" charset="0"/>
              </a:defRPr>
            </a:lvl1pPr>
          </a:lstStyle>
          <a:p>
            <a:fld id="{75DF2D63-3FF5-D547-96B9-BE9CCD1ABA58}" type="slidenum">
              <a:rPr lang="fr-FR" smtClean="0"/>
              <a:pPr/>
              <a:t>‹#›</a:t>
            </a:fld>
            <a:endParaRPr lang="fr-FR" sz="1100" dirty="0"/>
          </a:p>
        </p:txBody>
      </p:sp>
      <p:sp>
        <p:nvSpPr>
          <p:cNvPr id="25" name="Espace réservé du pied de page 24">
            <a:extLst>
              <a:ext uri="{FF2B5EF4-FFF2-40B4-BE49-F238E27FC236}">
                <a16:creationId xmlns:a16="http://schemas.microsoft.com/office/drawing/2014/main" id="{010F9766-B67A-A34E-2927-9A2D6360F77A}"/>
              </a:ext>
            </a:extLst>
          </p:cNvPr>
          <p:cNvSpPr>
            <a:spLocks noGrp="1"/>
          </p:cNvSpPr>
          <p:nvPr>
            <p:ph type="ftr" sz="quarter" idx="3"/>
          </p:nvPr>
        </p:nvSpPr>
        <p:spPr>
          <a:xfrm rot="16200000">
            <a:off x="-457681" y="1236766"/>
            <a:ext cx="2213812" cy="189457"/>
          </a:xfrm>
          <a:prstGeom prst="rect">
            <a:avLst/>
          </a:prstGeom>
        </p:spPr>
        <p:txBody>
          <a:bodyPr vert="horz" lIns="0" tIns="0" rIns="0" bIns="0" rtlCol="0" anchor="ctr"/>
          <a:lstStyle>
            <a:lvl1pPr algn="l">
              <a:defRPr lang="fr-FR" sz="1100" cap="all" spc="100" baseline="0">
                <a:solidFill>
                  <a:schemeClr val="accent1"/>
                </a:solidFill>
                <a:latin typeface="Posterama" panose="020B0504020200020000" pitchFamily="34" charset="0"/>
              </a:defRPr>
            </a:lvl1pPr>
          </a:lstStyle>
          <a:p>
            <a:r>
              <a:rPr lang="fr-FR"/>
              <a:t>titre de la présentation</a:t>
            </a:r>
            <a:endParaRPr lang="fr-FR" sz="1100" dirty="0"/>
          </a:p>
        </p:txBody>
      </p:sp>
      <p:cxnSp>
        <p:nvCxnSpPr>
          <p:cNvPr id="4" name="Connecteur droit 3">
            <a:extLst>
              <a:ext uri="{FF2B5EF4-FFF2-40B4-BE49-F238E27FC236}">
                <a16:creationId xmlns:a16="http://schemas.microsoft.com/office/drawing/2014/main" id="{C0A131BE-DFE5-28BE-2AF8-50ADF9AFDB94}"/>
              </a:ext>
            </a:extLst>
          </p:cNvPr>
          <p:cNvCxnSpPr>
            <a:cxnSpLocks/>
          </p:cNvCxnSpPr>
          <p:nvPr userDrawn="1"/>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3" r:id="rId12"/>
    <p:sldLayoutId id="2147483671" r:id="rId13"/>
    <p:sldLayoutId id="2147483672" r:id="rId14"/>
    <p:sldLayoutId id="2147483673" r:id="rId15"/>
    <p:sldLayoutId id="2147483654" r:id="rId16"/>
    <p:sldLayoutId id="2147483655" r:id="rId17"/>
    <p:sldLayoutId id="2147483656" r:id="rId18"/>
    <p:sldLayoutId id="2147483657" r:id="rId19"/>
  </p:sldLayoutIdLst>
  <p:hf hdr="0" ftr="0" dt="0"/>
  <p:txStyles>
    <p:titleStyle>
      <a:lvl1pPr algn="l" defTabSz="914400" rtl="0" eaLnBrk="1" latinLnBrk="0" hangingPunct="1">
        <a:lnSpc>
          <a:spcPct val="90000"/>
        </a:lnSpc>
        <a:spcBef>
          <a:spcPct val="0"/>
        </a:spcBef>
        <a:buNone/>
        <a:defRPr lang="fr-FR" sz="4800" kern="1200" cap="all" spc="300" baseline="0">
          <a:solidFill>
            <a:schemeClr val="tx1"/>
          </a:solidFill>
          <a:latin typeface="+mj-lt"/>
          <a:ea typeface="+mj-ea"/>
          <a:cs typeface="Posterama" panose="020B0504020200020000"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F895BD-2D0A-1560-EB94-AD2C64E0EA32}"/>
              </a:ext>
            </a:extLst>
          </p:cNvPr>
          <p:cNvSpPr>
            <a:spLocks noGrp="1"/>
          </p:cNvSpPr>
          <p:nvPr>
            <p:ph type="sldNum" sz="quarter" idx="11"/>
          </p:nvPr>
        </p:nvSpPr>
        <p:spPr/>
        <p:txBody>
          <a:bodyPr/>
          <a:lstStyle/>
          <a:p>
            <a:pPr rtl="0"/>
            <a:fld id="{75DF2D63-3FF5-D547-96B9-BE9CCD1ABA58}" type="slidenum">
              <a:rPr lang="fr-FR" smtClean="0"/>
              <a:t>1</a:t>
            </a:fld>
            <a:endParaRPr lang="fr-FR" dirty="0"/>
          </a:p>
        </p:txBody>
      </p:sp>
    </p:spTree>
    <p:extLst>
      <p:ext uri="{BB962C8B-B14F-4D97-AF65-F5344CB8AC3E}">
        <p14:creationId xmlns:p14="http://schemas.microsoft.com/office/powerpoint/2010/main" val="148175048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art of different colored squares&#10;&#10;Description automatically generated">
            <a:extLst>
              <a:ext uri="{FF2B5EF4-FFF2-40B4-BE49-F238E27FC236}">
                <a16:creationId xmlns:a16="http://schemas.microsoft.com/office/drawing/2014/main" id="{45960B91-4DEA-45EC-EBE8-E563FD116730}"/>
              </a:ext>
            </a:extLst>
          </p:cNvPr>
          <p:cNvPicPr>
            <a:picLocks noChangeAspect="1"/>
          </p:cNvPicPr>
          <p:nvPr/>
        </p:nvPicPr>
        <p:blipFill>
          <a:blip r:embed="rId3"/>
          <a:srcRect t="899"/>
          <a:stretch/>
        </p:blipFill>
        <p:spPr>
          <a:xfrm>
            <a:off x="20" y="1282"/>
            <a:ext cx="12191980" cy="6856718"/>
          </a:xfrm>
          <a:prstGeom prst="rect">
            <a:avLst/>
          </a:prstGeom>
        </p:spPr>
      </p:pic>
      <p:pic>
        <p:nvPicPr>
          <p:cNvPr id="4" name="Image 12">
            <a:extLst>
              <a:ext uri="{FF2B5EF4-FFF2-40B4-BE49-F238E27FC236}">
                <a16:creationId xmlns:a16="http://schemas.microsoft.com/office/drawing/2014/main" id="{77A976DF-FB17-F276-532F-E2544A1E0DE8}"/>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4744" y="9969"/>
            <a:ext cx="591543" cy="644079"/>
          </a:xfrm>
          <a:prstGeom prst="rect">
            <a:avLst/>
          </a:prstGeom>
        </p:spPr>
      </p:pic>
      <p:sp>
        <p:nvSpPr>
          <p:cNvPr id="2" name="Slide Number Placeholder 1">
            <a:extLst>
              <a:ext uri="{FF2B5EF4-FFF2-40B4-BE49-F238E27FC236}">
                <a16:creationId xmlns:a16="http://schemas.microsoft.com/office/drawing/2014/main" id="{E1681EF8-086A-76DA-25D2-59FFE15C82EA}"/>
              </a:ext>
            </a:extLst>
          </p:cNvPr>
          <p:cNvSpPr>
            <a:spLocks noGrp="1"/>
          </p:cNvSpPr>
          <p:nvPr>
            <p:ph type="sldNum" sz="quarter" idx="11"/>
          </p:nvPr>
        </p:nvSpPr>
        <p:spPr/>
        <p:txBody>
          <a:bodyPr/>
          <a:lstStyle/>
          <a:p>
            <a:pPr rtl="0"/>
            <a:fld id="{75DF2D63-3FF5-D547-96B9-BE9CCD1ABA58}" type="slidenum">
              <a:rPr lang="fr-FR" smtClean="0"/>
              <a:t>10</a:t>
            </a:fld>
            <a:endParaRPr lang="fr-FR" dirty="0"/>
          </a:p>
        </p:txBody>
      </p:sp>
    </p:spTree>
    <p:extLst>
      <p:ext uri="{BB962C8B-B14F-4D97-AF65-F5344CB8AC3E}">
        <p14:creationId xmlns:p14="http://schemas.microsoft.com/office/powerpoint/2010/main" val="32601025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5460E8-91EE-7B33-AB0F-A1FDAEF7F047}"/>
              </a:ext>
            </a:extLst>
          </p:cNvPr>
          <p:cNvSpPr>
            <a:spLocks noGrp="1"/>
          </p:cNvSpPr>
          <p:nvPr>
            <p:ph type="sldNum" sz="quarter" idx="11"/>
          </p:nvPr>
        </p:nvSpPr>
        <p:spPr/>
        <p:txBody>
          <a:bodyPr/>
          <a:lstStyle/>
          <a:p>
            <a:pPr rtl="0"/>
            <a:fld id="{75DF2D63-3FF5-D547-96B9-BE9CCD1ABA58}" type="slidenum">
              <a:rPr lang="fr-FR" smtClean="0"/>
              <a:t>11</a:t>
            </a:fld>
            <a:endParaRPr lang="fr-FR" dirty="0"/>
          </a:p>
        </p:txBody>
      </p:sp>
      <p:sp>
        <p:nvSpPr>
          <p:cNvPr id="4" name="Titre 1">
            <a:extLst>
              <a:ext uri="{FF2B5EF4-FFF2-40B4-BE49-F238E27FC236}">
                <a16:creationId xmlns:a16="http://schemas.microsoft.com/office/drawing/2014/main" id="{E60A289A-DB1B-3640-1205-CFA309FC425C}"/>
              </a:ext>
            </a:extLst>
          </p:cNvPr>
          <p:cNvSpPr txBox="1">
            <a:spLocks/>
          </p:cNvSpPr>
          <p:nvPr/>
        </p:nvSpPr>
        <p:spPr>
          <a:xfrm>
            <a:off x="2110154" y="270643"/>
            <a:ext cx="8229600" cy="548640"/>
          </a:xfrm>
          <a:prstGeom prst="rect">
            <a:avLst/>
          </a:prstGeom>
        </p:spPr>
        <p:txBody>
          <a:bodyPr vert="horz" lIns="0" tIns="0" rIns="0" bIns="0" rtlCol="0" anchor="b" anchorCtr="0">
            <a:noAutofit/>
          </a:bodyPr>
          <a:lstStyle>
            <a:defPPr>
              <a:defRPr lang="fr-FR"/>
            </a:defPPr>
            <a:lvl1pPr algn="l" defTabSz="914400" rtl="0" eaLnBrk="1" latinLnBrk="0" hangingPunct="1">
              <a:lnSpc>
                <a:spcPct val="90000"/>
              </a:lnSpc>
              <a:spcBef>
                <a:spcPct val="0"/>
              </a:spcBef>
              <a:buNone/>
              <a:defRPr lang="fr-FR" sz="3200" kern="1200" cap="all" spc="300" baseline="0">
                <a:solidFill>
                  <a:schemeClr val="tx1"/>
                </a:solidFill>
                <a:latin typeface="+mj-lt"/>
                <a:ea typeface="+mj-ea"/>
                <a:cs typeface="Posterama" panose="020B0504020200020000" pitchFamily="34" charset="0"/>
              </a:defRPr>
            </a:lvl1pPr>
          </a:lstStyle>
          <a:p>
            <a:pPr algn="ctr"/>
            <a:r>
              <a:rPr lang="fr" sz="4400" dirty="0">
                <a:latin typeface="Arial Narrow" panose="020B0606020202030204" pitchFamily="34" charset="0"/>
              </a:rPr>
              <a:t>3. Résultats et DISCUSSION</a:t>
            </a:r>
          </a:p>
        </p:txBody>
      </p:sp>
      <p:sp>
        <p:nvSpPr>
          <p:cNvPr id="6" name="TextBox 5">
            <a:extLst>
              <a:ext uri="{FF2B5EF4-FFF2-40B4-BE49-F238E27FC236}">
                <a16:creationId xmlns:a16="http://schemas.microsoft.com/office/drawing/2014/main" id="{8821886F-821F-4752-78D9-9CA1E6C38A10}"/>
              </a:ext>
            </a:extLst>
          </p:cNvPr>
          <p:cNvSpPr txBox="1"/>
          <p:nvPr/>
        </p:nvSpPr>
        <p:spPr>
          <a:xfrm>
            <a:off x="877824" y="1064155"/>
            <a:ext cx="10369899" cy="2033505"/>
          </a:xfrm>
          <a:prstGeom prst="rect">
            <a:avLst/>
          </a:prstGeom>
          <a:noFill/>
        </p:spPr>
        <p:txBody>
          <a:bodyPr wrap="square">
            <a:spAutoFit/>
          </a:bodyPr>
          <a:lstStyle/>
          <a:p>
            <a:pPr>
              <a:lnSpc>
                <a:spcPct val="120000"/>
              </a:lnSpc>
              <a:spcAft>
                <a:spcPts val="300"/>
              </a:spcAft>
            </a:pPr>
            <a:r>
              <a:rPr lang="fr" sz="1600" kern="100" dirty="0">
                <a:effectLst/>
                <a:ea typeface="Aptos" panose="020B0004020202020204" pitchFamily="34" charset="0"/>
                <a:cs typeface="Times New Roman" panose="02020603050405020304" pitchFamily="18" charset="0"/>
              </a:rPr>
              <a:t>Il ressort de la matrice, les applications optimales suivantes :</a:t>
            </a:r>
            <a:endParaRPr lang="fr-FR" sz="1600" kern="100" dirty="0">
              <a:effectLst/>
              <a:ea typeface="Aptos" panose="020B0004020202020204" pitchFamily="34" charset="0"/>
              <a:cs typeface="Times New Roman" panose="02020603050405020304" pitchFamily="18" charset="0"/>
            </a:endParaRPr>
          </a:p>
          <a:p>
            <a:pPr marL="342900" lvl="0" indent="-342900">
              <a:lnSpc>
                <a:spcPct val="120000"/>
              </a:lnSpc>
              <a:spcAft>
                <a:spcPts val="300"/>
              </a:spcAft>
              <a:buFont typeface="Sitka Text" pitchFamily="2" charset="0"/>
              <a:buChar char="-"/>
            </a:pPr>
            <a:r>
              <a:rPr lang="fr" sz="1600" kern="100" dirty="0">
                <a:effectLst/>
                <a:ea typeface="Aptos" panose="020B0004020202020204" pitchFamily="34" charset="0"/>
                <a:cs typeface="Times New Roman" panose="02020603050405020304" pitchFamily="18" charset="0"/>
              </a:rPr>
              <a:t>Éducation et formation </a:t>
            </a:r>
            <a:r>
              <a:rPr lang="fr" sz="1600" kern="100" dirty="0">
                <a:effectLst/>
                <a:ea typeface="Aptos" panose="020B0004020202020204" pitchFamily="34" charset="0"/>
                <a:cs typeface="Segoe UI Light" panose="020B0502040204020203" pitchFamily="34" charset="0"/>
              </a:rPr>
              <a:t>0 </a:t>
            </a:r>
            <a:r>
              <a:rPr lang="fr" sz="1600" kern="100" dirty="0">
                <a:solidFill>
                  <a:srgbClr val="000000"/>
                </a:solidFill>
                <a:effectLst/>
                <a:highlight>
                  <a:srgbClr val="FFED00"/>
                </a:highlight>
                <a:ea typeface="Aptos" panose="020B0004020202020204" pitchFamily="34" charset="0"/>
                <a:cs typeface="Segoe UI Light" panose="020B0502040204020203" pitchFamily="34" charset="0"/>
              </a:rPr>
              <a:t>☐ </a:t>
            </a:r>
            <a:r>
              <a:rPr lang="fr" sz="1600" kern="100" dirty="0">
                <a:effectLst/>
                <a:ea typeface="Aptos" panose="020B0004020202020204" pitchFamily="34" charset="0"/>
                <a:cs typeface="Segoe UI Light" panose="020B0502040204020203" pitchFamily="34" charset="0"/>
              </a:rPr>
              <a:t>1 </a:t>
            </a:r>
            <a:r>
              <a:rPr lang="fr" sz="1600" kern="100" dirty="0">
                <a:solidFill>
                  <a:srgbClr val="000000"/>
                </a:solidFill>
                <a:effectLst/>
                <a:highlight>
                  <a:srgbClr val="0000FF"/>
                </a:highlight>
                <a:ea typeface="Aptos" panose="020B0004020202020204" pitchFamily="34" charset="0"/>
                <a:cs typeface="Segoe UI Light" panose="020B0502040204020203" pitchFamily="34" charset="0"/>
              </a:rPr>
              <a:t>☒ </a:t>
            </a:r>
            <a:r>
              <a:rPr lang="fr" sz="1600" kern="100" dirty="0">
                <a:effectLst/>
                <a:ea typeface="Aptos" panose="020B0004020202020204" pitchFamily="34" charset="0"/>
                <a:cs typeface="Segoe UI Light" panose="020B0502040204020203" pitchFamily="34" charset="0"/>
              </a:rPr>
              <a:t>6 </a:t>
            </a:r>
            <a:r>
              <a:rPr lang="fr" sz="1600" kern="100" dirty="0">
                <a:solidFill>
                  <a:srgbClr val="000000"/>
                </a:solidFill>
                <a:effectLst/>
                <a:highlight>
                  <a:srgbClr val="008000"/>
                </a:highlight>
                <a:ea typeface="Aptos" panose="020B0004020202020204" pitchFamily="34" charset="0"/>
                <a:cs typeface="Segoe UI Light" panose="020B0502040204020203" pitchFamily="34" charset="0"/>
              </a:rPr>
              <a:t>☒</a:t>
            </a:r>
            <a:endParaRPr lang="fr-FR" sz="1600" kern="100" dirty="0">
              <a:effectLst/>
              <a:ea typeface="Aptos" panose="020B0004020202020204" pitchFamily="34" charset="0"/>
              <a:cs typeface="Times New Roman" panose="02020603050405020304" pitchFamily="18" charset="0"/>
            </a:endParaRPr>
          </a:p>
          <a:p>
            <a:pPr marL="342900" lvl="0" indent="-342900">
              <a:lnSpc>
                <a:spcPct val="120000"/>
              </a:lnSpc>
              <a:spcAft>
                <a:spcPts val="300"/>
              </a:spcAft>
              <a:buFont typeface="Sitka Text" pitchFamily="2" charset="0"/>
              <a:buChar char="-"/>
            </a:pPr>
            <a:r>
              <a:rPr lang="fr" sz="1600" kern="100" dirty="0">
                <a:effectLst/>
                <a:ea typeface="Aptos" panose="020B0004020202020204" pitchFamily="34" charset="0"/>
                <a:cs typeface="Times New Roman" panose="02020603050405020304" pitchFamily="18" charset="0"/>
              </a:rPr>
              <a:t>Analyse par activation neutronique </a:t>
            </a:r>
            <a:r>
              <a:rPr lang="fr" sz="1600" kern="100" dirty="0">
                <a:effectLst/>
                <a:ea typeface="Aptos" panose="020B0004020202020204" pitchFamily="34" charset="0"/>
                <a:cs typeface="Segoe UI Light" panose="020B0502040204020203" pitchFamily="34" charset="0"/>
              </a:rPr>
              <a:t>0 </a:t>
            </a:r>
            <a:r>
              <a:rPr lang="fr" sz="1600" kern="100" dirty="0">
                <a:solidFill>
                  <a:srgbClr val="000000"/>
                </a:solidFill>
                <a:effectLst/>
                <a:highlight>
                  <a:srgbClr val="FFED00"/>
                </a:highlight>
                <a:ea typeface="Aptos" panose="020B0004020202020204" pitchFamily="34" charset="0"/>
                <a:cs typeface="Segoe UI Light" panose="020B0502040204020203" pitchFamily="34" charset="0"/>
              </a:rPr>
              <a:t>☐ </a:t>
            </a:r>
            <a:r>
              <a:rPr lang="fr" sz="1600" kern="100" dirty="0">
                <a:effectLst/>
                <a:ea typeface="Aptos" panose="020B0004020202020204" pitchFamily="34" charset="0"/>
                <a:cs typeface="Segoe UI Light" panose="020B0502040204020203" pitchFamily="34" charset="0"/>
              </a:rPr>
              <a:t>2 </a:t>
            </a:r>
            <a:r>
              <a:rPr lang="fr" sz="1600" kern="100" dirty="0">
                <a:solidFill>
                  <a:srgbClr val="000000"/>
                </a:solidFill>
                <a:effectLst/>
                <a:highlight>
                  <a:srgbClr val="0000FF"/>
                </a:highlight>
                <a:ea typeface="Aptos" panose="020B0004020202020204" pitchFamily="34" charset="0"/>
                <a:cs typeface="Segoe UI Light" panose="020B0502040204020203" pitchFamily="34" charset="0"/>
              </a:rPr>
              <a:t>☒ </a:t>
            </a:r>
            <a:r>
              <a:rPr lang="fr" sz="1600" kern="100" dirty="0">
                <a:effectLst/>
                <a:ea typeface="Aptos" panose="020B0004020202020204" pitchFamily="34" charset="0"/>
                <a:cs typeface="Segoe UI Light" panose="020B0502040204020203" pitchFamily="34" charset="0"/>
              </a:rPr>
              <a:t>5 </a:t>
            </a:r>
            <a:r>
              <a:rPr lang="fr" sz="1600" kern="100" dirty="0">
                <a:solidFill>
                  <a:srgbClr val="000000"/>
                </a:solidFill>
                <a:effectLst/>
                <a:highlight>
                  <a:srgbClr val="008000"/>
                </a:highlight>
                <a:ea typeface="Aptos" panose="020B0004020202020204" pitchFamily="34" charset="0"/>
                <a:cs typeface="Segoe UI Light" panose="020B0502040204020203" pitchFamily="34" charset="0"/>
              </a:rPr>
              <a:t>☒</a:t>
            </a:r>
            <a:endParaRPr lang="fr-FR" sz="1600" kern="100" dirty="0">
              <a:effectLst/>
              <a:ea typeface="Aptos" panose="020B0004020202020204" pitchFamily="34" charset="0"/>
              <a:cs typeface="Times New Roman" panose="02020603050405020304" pitchFamily="18" charset="0"/>
            </a:endParaRPr>
          </a:p>
          <a:p>
            <a:pPr marL="342900" lvl="0" indent="-342900">
              <a:lnSpc>
                <a:spcPct val="120000"/>
              </a:lnSpc>
              <a:spcAft>
                <a:spcPts val="300"/>
              </a:spcAft>
              <a:buFont typeface="Sitka Text" pitchFamily="2" charset="0"/>
              <a:buChar char="-"/>
            </a:pPr>
            <a:r>
              <a:rPr lang="fr" sz="1600" kern="100" dirty="0">
                <a:effectLst/>
                <a:ea typeface="Aptos" panose="020B0004020202020204" pitchFamily="34" charset="0"/>
                <a:cs typeface="Times New Roman" panose="02020603050405020304" pitchFamily="18" charset="0"/>
              </a:rPr>
              <a:t>Analyse d'activation gamma rapide </a:t>
            </a:r>
            <a:r>
              <a:rPr lang="fr" sz="1600" kern="100" dirty="0">
                <a:effectLst/>
                <a:ea typeface="Aptos" panose="020B0004020202020204" pitchFamily="34" charset="0"/>
                <a:cs typeface="Segoe UI Light" panose="020B0502040204020203" pitchFamily="34" charset="0"/>
              </a:rPr>
              <a:t>1 </a:t>
            </a:r>
            <a:r>
              <a:rPr lang="fr" sz="1600" kern="100" dirty="0">
                <a:solidFill>
                  <a:srgbClr val="000000"/>
                </a:solidFill>
                <a:effectLst/>
                <a:highlight>
                  <a:srgbClr val="FFED00"/>
                </a:highlight>
                <a:ea typeface="Aptos" panose="020B0004020202020204" pitchFamily="34" charset="0"/>
                <a:cs typeface="Segoe UI Light" panose="020B0502040204020203" pitchFamily="34" charset="0"/>
              </a:rPr>
              <a:t>☒ </a:t>
            </a:r>
            <a:r>
              <a:rPr lang="fr" sz="1600" kern="100" dirty="0">
                <a:effectLst/>
                <a:ea typeface="Aptos" panose="020B0004020202020204" pitchFamily="34" charset="0"/>
                <a:cs typeface="Segoe UI Light" panose="020B0502040204020203" pitchFamily="34" charset="0"/>
              </a:rPr>
              <a:t>1 </a:t>
            </a:r>
            <a:r>
              <a:rPr lang="fr" sz="1600" kern="100" dirty="0">
                <a:solidFill>
                  <a:srgbClr val="000000"/>
                </a:solidFill>
                <a:effectLst/>
                <a:highlight>
                  <a:srgbClr val="0000FF"/>
                </a:highlight>
                <a:ea typeface="Aptos" panose="020B0004020202020204" pitchFamily="34" charset="0"/>
                <a:cs typeface="Segoe UI Light" panose="020B0502040204020203" pitchFamily="34" charset="0"/>
              </a:rPr>
              <a:t>☒ </a:t>
            </a:r>
            <a:r>
              <a:rPr lang="fr" sz="1600" kern="100" dirty="0">
                <a:effectLst/>
                <a:ea typeface="Aptos" panose="020B0004020202020204" pitchFamily="34" charset="0"/>
                <a:cs typeface="Segoe UI Light" panose="020B0502040204020203" pitchFamily="34" charset="0"/>
              </a:rPr>
              <a:t>5 </a:t>
            </a:r>
            <a:r>
              <a:rPr lang="fr" sz="1600" kern="100" dirty="0">
                <a:solidFill>
                  <a:srgbClr val="000000"/>
                </a:solidFill>
                <a:effectLst/>
                <a:highlight>
                  <a:srgbClr val="008000"/>
                </a:highlight>
                <a:ea typeface="Aptos" panose="020B0004020202020204" pitchFamily="34" charset="0"/>
                <a:cs typeface="Segoe UI Light" panose="020B0502040204020203" pitchFamily="34" charset="0"/>
              </a:rPr>
              <a:t>☒</a:t>
            </a:r>
            <a:endParaRPr lang="fr-FR" sz="1600" kern="100" dirty="0">
              <a:effectLst/>
              <a:ea typeface="Aptos" panose="020B0004020202020204" pitchFamily="34" charset="0"/>
              <a:cs typeface="Times New Roman" panose="02020603050405020304" pitchFamily="18" charset="0"/>
            </a:endParaRPr>
          </a:p>
          <a:p>
            <a:pPr marL="342900" lvl="0" indent="-342900">
              <a:lnSpc>
                <a:spcPct val="120000"/>
              </a:lnSpc>
              <a:spcAft>
                <a:spcPts val="300"/>
              </a:spcAft>
              <a:buFont typeface="Sitka Text" pitchFamily="2" charset="0"/>
              <a:buChar char="-"/>
            </a:pPr>
            <a:r>
              <a:rPr lang="fr" sz="1600" kern="100" dirty="0">
                <a:effectLst/>
                <a:ea typeface="Aptos" panose="020B0004020202020204" pitchFamily="34" charset="0"/>
                <a:cs typeface="Times New Roman" panose="02020603050405020304" pitchFamily="18" charset="0"/>
              </a:rPr>
              <a:t>Production d'isotopes </a:t>
            </a:r>
            <a:r>
              <a:rPr lang="fr" sz="1600" kern="100" dirty="0">
                <a:effectLst/>
                <a:ea typeface="Aptos" panose="020B0004020202020204" pitchFamily="34" charset="0"/>
                <a:cs typeface="Segoe UI Light" panose="020B0502040204020203" pitchFamily="34" charset="0"/>
              </a:rPr>
              <a:t>0 </a:t>
            </a:r>
            <a:r>
              <a:rPr lang="fr" sz="1600" kern="100" dirty="0">
                <a:solidFill>
                  <a:srgbClr val="000000"/>
                </a:solidFill>
                <a:effectLst/>
                <a:highlight>
                  <a:srgbClr val="FFED00"/>
                </a:highlight>
                <a:ea typeface="Aptos" panose="020B0004020202020204" pitchFamily="34" charset="0"/>
                <a:cs typeface="Segoe UI Light" panose="020B0502040204020203" pitchFamily="34" charset="0"/>
              </a:rPr>
              <a:t>☐ </a:t>
            </a:r>
            <a:r>
              <a:rPr lang="fr" sz="1600" kern="100" dirty="0">
                <a:effectLst/>
                <a:ea typeface="Aptos" panose="020B0004020202020204" pitchFamily="34" charset="0"/>
                <a:cs typeface="Segoe UI Light" panose="020B0502040204020203" pitchFamily="34" charset="0"/>
              </a:rPr>
              <a:t>4 </a:t>
            </a:r>
            <a:r>
              <a:rPr lang="fr" sz="1600" kern="100" dirty="0">
                <a:solidFill>
                  <a:srgbClr val="000000"/>
                </a:solidFill>
                <a:effectLst/>
                <a:highlight>
                  <a:srgbClr val="0000FF"/>
                </a:highlight>
                <a:ea typeface="Aptos" panose="020B0004020202020204" pitchFamily="34" charset="0"/>
                <a:cs typeface="Segoe UI Light" panose="020B0502040204020203" pitchFamily="34" charset="0"/>
              </a:rPr>
              <a:t>☒ </a:t>
            </a:r>
            <a:r>
              <a:rPr lang="fr" sz="1600" kern="100" dirty="0">
                <a:effectLst/>
                <a:ea typeface="Aptos" panose="020B0004020202020204" pitchFamily="34" charset="0"/>
                <a:cs typeface="Segoe UI Light" panose="020B0502040204020203" pitchFamily="34" charset="0"/>
              </a:rPr>
              <a:t>3 </a:t>
            </a:r>
            <a:r>
              <a:rPr lang="fr" sz="1600" kern="100" dirty="0">
                <a:solidFill>
                  <a:srgbClr val="000000"/>
                </a:solidFill>
                <a:effectLst/>
                <a:highlight>
                  <a:srgbClr val="008000"/>
                </a:highlight>
                <a:ea typeface="Aptos" panose="020B0004020202020204" pitchFamily="34" charset="0"/>
                <a:cs typeface="Segoe UI Light" panose="020B0502040204020203" pitchFamily="34" charset="0"/>
              </a:rPr>
              <a:t>☒</a:t>
            </a:r>
            <a:endParaRPr lang="fr-FR" sz="1600" kern="100" dirty="0">
              <a:effectLst/>
              <a:ea typeface="Aptos" panose="020B0004020202020204" pitchFamily="34" charset="0"/>
              <a:cs typeface="Times New Roman" panose="02020603050405020304" pitchFamily="18" charset="0"/>
            </a:endParaRPr>
          </a:p>
          <a:p>
            <a:pPr marL="342900" lvl="0" indent="-342900">
              <a:lnSpc>
                <a:spcPct val="120000"/>
              </a:lnSpc>
              <a:spcAft>
                <a:spcPts val="300"/>
              </a:spcAft>
              <a:buFont typeface="Sitka Text" pitchFamily="2" charset="0"/>
              <a:buChar char="-"/>
            </a:pPr>
            <a:r>
              <a:rPr lang="fr" sz="1600" kern="100" dirty="0">
                <a:effectLst/>
                <a:ea typeface="Aptos" panose="020B0004020202020204" pitchFamily="34" charset="0"/>
                <a:cs typeface="Times New Roman" panose="02020603050405020304" pitchFamily="18" charset="0"/>
              </a:rPr>
              <a:t>Géochronologie </a:t>
            </a:r>
            <a:r>
              <a:rPr lang="fr" sz="1600" kern="100" dirty="0">
                <a:effectLst/>
                <a:ea typeface="Aptos" panose="020B0004020202020204" pitchFamily="34" charset="0"/>
                <a:cs typeface="Segoe UI Light" panose="020B0502040204020203" pitchFamily="34" charset="0"/>
              </a:rPr>
              <a:t>3 </a:t>
            </a:r>
            <a:r>
              <a:rPr lang="fr" sz="1600" kern="100" dirty="0">
                <a:solidFill>
                  <a:srgbClr val="000000"/>
                </a:solidFill>
                <a:effectLst/>
                <a:highlight>
                  <a:srgbClr val="FFED00"/>
                </a:highlight>
                <a:ea typeface="Aptos" panose="020B0004020202020204" pitchFamily="34" charset="0"/>
                <a:cs typeface="Segoe UI Light" panose="020B0502040204020203" pitchFamily="34" charset="0"/>
              </a:rPr>
              <a:t>☒ </a:t>
            </a:r>
            <a:r>
              <a:rPr lang="fr" sz="1600" kern="100" dirty="0">
                <a:effectLst/>
                <a:ea typeface="Aptos" panose="020B0004020202020204" pitchFamily="34" charset="0"/>
                <a:cs typeface="Segoe UI Light" panose="020B0502040204020203" pitchFamily="34" charset="0"/>
              </a:rPr>
              <a:t>1 </a:t>
            </a:r>
            <a:r>
              <a:rPr lang="fr" sz="1600" kern="100" dirty="0">
                <a:solidFill>
                  <a:srgbClr val="000000"/>
                </a:solidFill>
                <a:effectLst/>
                <a:highlight>
                  <a:srgbClr val="0000FF"/>
                </a:highlight>
                <a:ea typeface="Aptos" panose="020B0004020202020204" pitchFamily="34" charset="0"/>
                <a:cs typeface="Segoe UI Light" panose="020B0502040204020203" pitchFamily="34" charset="0"/>
              </a:rPr>
              <a:t>☒ </a:t>
            </a:r>
            <a:r>
              <a:rPr lang="fr" sz="1600" kern="100" dirty="0">
                <a:effectLst/>
                <a:ea typeface="Aptos" panose="020B0004020202020204" pitchFamily="34" charset="0"/>
                <a:cs typeface="Segoe UI Light" panose="020B0502040204020203" pitchFamily="34" charset="0"/>
              </a:rPr>
              <a:t>3 </a:t>
            </a:r>
            <a:r>
              <a:rPr lang="fr" sz="1600" kern="100" dirty="0">
                <a:solidFill>
                  <a:srgbClr val="000000"/>
                </a:solidFill>
                <a:effectLst/>
                <a:highlight>
                  <a:srgbClr val="008000"/>
                </a:highlight>
                <a:ea typeface="Aptos" panose="020B0004020202020204" pitchFamily="34" charset="0"/>
                <a:cs typeface="Segoe UI Light" panose="020B0502040204020203" pitchFamily="34" charset="0"/>
              </a:rPr>
              <a:t>☒</a:t>
            </a:r>
            <a:endParaRPr lang="fr-FR" sz="1600" kern="100" dirty="0">
              <a:effectLst/>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ACBF9EF-03C5-DE17-046E-C244BEFB6D18}"/>
              </a:ext>
            </a:extLst>
          </p:cNvPr>
          <p:cNvSpPr txBox="1"/>
          <p:nvPr/>
        </p:nvSpPr>
        <p:spPr>
          <a:xfrm>
            <a:off x="820746" y="3130405"/>
            <a:ext cx="10731372" cy="1246047"/>
          </a:xfrm>
          <a:prstGeom prst="rect">
            <a:avLst/>
          </a:prstGeom>
          <a:noFill/>
        </p:spPr>
        <p:txBody>
          <a:bodyPr wrap="square">
            <a:spAutoFit/>
          </a:bodyPr>
          <a:lstStyle/>
          <a:p>
            <a:pPr marL="285750" indent="-285750" algn="just">
              <a:lnSpc>
                <a:spcPct val="120000"/>
              </a:lnSpc>
              <a:spcAft>
                <a:spcPts val="1000"/>
              </a:spcAft>
              <a:buFont typeface="Wingdings" panose="05000000000000000000" pitchFamily="2" charset="2"/>
              <a:buChar char="v"/>
            </a:pPr>
            <a:r>
              <a:rPr lang="fr" sz="1600" kern="100" dirty="0">
                <a:effectLst/>
                <a:ea typeface="Aptos" panose="020B0004020202020204" pitchFamily="34" charset="0"/>
                <a:cs typeface="Times New Roman" panose="02020603050405020304" pitchFamily="18" charset="0"/>
              </a:rPr>
              <a:t>Ces cinq applications du réacteur de recherche bénéficieront au pays dans les secteurs minier, de la santé, de l’industrie, de l’agriculture et de l’élevage.</a:t>
            </a:r>
          </a:p>
          <a:p>
            <a:pPr marL="285750" indent="-285750" algn="just">
              <a:lnSpc>
                <a:spcPct val="120000"/>
              </a:lnSpc>
              <a:spcAft>
                <a:spcPts val="1000"/>
              </a:spcAft>
              <a:buFont typeface="Wingdings" panose="05000000000000000000" pitchFamily="2" charset="2"/>
              <a:buChar char="v"/>
            </a:pPr>
            <a:r>
              <a:rPr lang="fr" sz="1600" kern="100" dirty="0">
                <a:effectLst/>
                <a:ea typeface="Aptos" panose="020B0004020202020204" pitchFamily="34" charset="0"/>
                <a:cs typeface="Times New Roman" panose="02020603050405020304" pitchFamily="18" charset="0"/>
              </a:rPr>
              <a:t>Le coût d’investissement sera abordable pour l’institution.</a:t>
            </a:r>
          </a:p>
          <a:p>
            <a:pPr marL="285750" indent="-285750" algn="just">
              <a:lnSpc>
                <a:spcPct val="120000"/>
              </a:lnSpc>
              <a:spcAft>
                <a:spcPts val="1000"/>
              </a:spcAft>
              <a:buFont typeface="Wingdings" panose="05000000000000000000" pitchFamily="2" charset="2"/>
              <a:buChar char="v"/>
            </a:pPr>
            <a:r>
              <a:rPr lang="fr" sz="1600" kern="100" dirty="0">
                <a:effectLst/>
                <a:ea typeface="Aptos" panose="020B0004020202020204" pitchFamily="34" charset="0"/>
                <a:cs typeface="Times New Roman" panose="02020603050405020304" pitchFamily="18" charset="0"/>
              </a:rPr>
              <a:t>Un effort </a:t>
            </a:r>
            <a:r>
              <a:rPr lang="fr" sz="1600" kern="100" dirty="0">
                <a:ea typeface="Aptos" panose="020B0004020202020204" pitchFamily="34" charset="0"/>
                <a:cs typeface="Times New Roman" panose="02020603050405020304" pitchFamily="18" charset="0"/>
              </a:rPr>
              <a:t>doit être fait pour former le </a:t>
            </a:r>
            <a:r>
              <a:rPr lang="fr" sz="1600" kern="100" dirty="0">
                <a:effectLst/>
                <a:ea typeface="Aptos" panose="020B0004020202020204" pitchFamily="34" charset="0"/>
                <a:cs typeface="Times New Roman" panose="02020603050405020304" pitchFamily="18" charset="0"/>
              </a:rPr>
              <a:t>personnel.</a:t>
            </a:r>
            <a:endParaRPr lang="fr-FR" sz="2000" kern="100" dirty="0">
              <a:effectLst/>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E3023EF-4D28-03DA-C33C-89A345D79A44}"/>
              </a:ext>
            </a:extLst>
          </p:cNvPr>
          <p:cNvSpPr txBox="1"/>
          <p:nvPr/>
        </p:nvSpPr>
        <p:spPr>
          <a:xfrm>
            <a:off x="791147" y="4699056"/>
            <a:ext cx="10731372" cy="660117"/>
          </a:xfrm>
          <a:prstGeom prst="rect">
            <a:avLst/>
          </a:prstGeom>
          <a:noFill/>
        </p:spPr>
        <p:txBody>
          <a:bodyPr wrap="square">
            <a:spAutoFit/>
          </a:bodyPr>
          <a:lstStyle/>
          <a:p>
            <a:pPr marL="285750" indent="-285750" algn="just">
              <a:lnSpc>
                <a:spcPct val="120000"/>
              </a:lnSpc>
              <a:spcAft>
                <a:spcPts val="1000"/>
              </a:spcAft>
              <a:buFont typeface="Wingdings" panose="05000000000000000000" pitchFamily="2" charset="2"/>
              <a:buChar char="v"/>
            </a:pPr>
            <a:r>
              <a:rPr lang="fr" sz="1600" kern="100" dirty="0">
                <a:effectLst/>
                <a:ea typeface="Aptos" panose="020B0004020202020204" pitchFamily="34" charset="0"/>
                <a:cs typeface="Times New Roman" panose="02020603050405020304" pitchFamily="18" charset="0"/>
              </a:rPr>
              <a:t>La thérapie par capture de neutrons au bore a du potentiel étant donné son grand impact dans le secteur de la santé. mais le réacteur TRICO II ne dispose pas de l'infrastructure pour l'accompagner : manque de personnel qualifié, manque de fonds, etc.</a:t>
            </a:r>
            <a:endParaRPr lang="fr-FR" sz="2000" kern="100" dirty="0">
              <a:effectLst/>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D989BD8-5EBB-3FA5-F19F-9C891E091319}"/>
              </a:ext>
            </a:extLst>
          </p:cNvPr>
          <p:cNvSpPr txBox="1"/>
          <p:nvPr/>
        </p:nvSpPr>
        <p:spPr>
          <a:xfrm>
            <a:off x="787719" y="5419636"/>
            <a:ext cx="10674294" cy="660117"/>
          </a:xfrm>
          <a:prstGeom prst="rect">
            <a:avLst/>
          </a:prstGeom>
          <a:noFill/>
        </p:spPr>
        <p:txBody>
          <a:bodyPr wrap="square">
            <a:spAutoFit/>
          </a:bodyPr>
          <a:lstStyle/>
          <a:p>
            <a:pPr marL="285750" indent="-285750" algn="just">
              <a:lnSpc>
                <a:spcPct val="120000"/>
              </a:lnSpc>
              <a:buFont typeface="Wingdings" panose="05000000000000000000" pitchFamily="2" charset="2"/>
              <a:buChar char="v"/>
            </a:pPr>
            <a:r>
              <a:rPr lang="fr" sz="1600" dirty="0">
                <a:effectLst/>
                <a:ea typeface="Aptos" panose="020B0004020202020204" pitchFamily="34" charset="0"/>
              </a:rPr>
              <a:t>L'irradiation gamma est une </a:t>
            </a:r>
            <a:r>
              <a:rPr lang="fr" sz="1600" dirty="0">
                <a:ea typeface="Aptos" panose="020B0004020202020204" pitchFamily="34" charset="0"/>
              </a:rPr>
              <a:t>technique </a:t>
            </a:r>
            <a:r>
              <a:rPr lang="fr" sz="1600" dirty="0">
                <a:effectLst/>
                <a:ea typeface="Aptos" panose="020B0004020202020204" pitchFamily="34" charset="0"/>
              </a:rPr>
              <a:t>qui devrait être mise en place pour maximiser l'utilisation de l'énergie contenue dans les combustibles nucléaires activés. Le coût d'investissement étant très faible, cela ne nuira pas aux finances de l'établissement.</a:t>
            </a:r>
            <a:endParaRPr lang="en-GB" sz="1600" dirty="0"/>
          </a:p>
        </p:txBody>
      </p:sp>
      <p:pic>
        <p:nvPicPr>
          <p:cNvPr id="3" name="Image 12">
            <a:extLst>
              <a:ext uri="{FF2B5EF4-FFF2-40B4-BE49-F238E27FC236}">
                <a16:creationId xmlns:a16="http://schemas.microsoft.com/office/drawing/2014/main" id="{523121ED-4215-6CCF-9B98-0A850063369B}"/>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4744" y="9969"/>
            <a:ext cx="591543" cy="644079"/>
          </a:xfrm>
          <a:prstGeom prst="rect">
            <a:avLst/>
          </a:prstGeom>
        </p:spPr>
      </p:pic>
    </p:spTree>
    <p:extLst>
      <p:ext uri="{BB962C8B-B14F-4D97-AF65-F5344CB8AC3E}">
        <p14:creationId xmlns:p14="http://schemas.microsoft.com/office/powerpoint/2010/main" val="3927323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BE94BC-2C5A-6AE0-3873-D665B7E24F3C}"/>
              </a:ext>
            </a:extLst>
          </p:cNvPr>
          <p:cNvSpPr>
            <a:spLocks noGrp="1"/>
          </p:cNvSpPr>
          <p:nvPr>
            <p:ph type="sldNum" sz="quarter" idx="11"/>
          </p:nvPr>
        </p:nvSpPr>
        <p:spPr/>
        <p:txBody>
          <a:bodyPr/>
          <a:lstStyle/>
          <a:p>
            <a:pPr rtl="0"/>
            <a:fld id="{75DF2D63-3FF5-D547-96B9-BE9CCD1ABA58}" type="slidenum">
              <a:rPr lang="fr-FR" smtClean="0"/>
              <a:t>12</a:t>
            </a:fld>
            <a:endParaRPr lang="fr-FR" dirty="0"/>
          </a:p>
        </p:txBody>
      </p:sp>
      <p:sp>
        <p:nvSpPr>
          <p:cNvPr id="4" name="Titre 1">
            <a:extLst>
              <a:ext uri="{FF2B5EF4-FFF2-40B4-BE49-F238E27FC236}">
                <a16:creationId xmlns:a16="http://schemas.microsoft.com/office/drawing/2014/main" id="{98B47855-9886-A42C-B0A2-6BAE6A42F25C}"/>
              </a:ext>
            </a:extLst>
          </p:cNvPr>
          <p:cNvSpPr txBox="1">
            <a:spLocks/>
          </p:cNvSpPr>
          <p:nvPr/>
        </p:nvSpPr>
        <p:spPr>
          <a:xfrm>
            <a:off x="2110154" y="270643"/>
            <a:ext cx="8229600" cy="548640"/>
          </a:xfrm>
          <a:prstGeom prst="rect">
            <a:avLst/>
          </a:prstGeom>
        </p:spPr>
        <p:txBody>
          <a:bodyPr vert="horz" lIns="0" tIns="0" rIns="0" bIns="0" rtlCol="0" anchor="b" anchorCtr="0">
            <a:noAutofit/>
          </a:bodyPr>
          <a:lstStyle>
            <a:defPPr>
              <a:defRPr lang="fr-FR"/>
            </a:defPPr>
            <a:lvl1pPr algn="l" defTabSz="914400" rtl="0" eaLnBrk="1" latinLnBrk="0" hangingPunct="1">
              <a:lnSpc>
                <a:spcPct val="90000"/>
              </a:lnSpc>
              <a:spcBef>
                <a:spcPct val="0"/>
              </a:spcBef>
              <a:buNone/>
              <a:defRPr lang="fr-FR" sz="3200" kern="1200" cap="all" spc="300" baseline="0">
                <a:solidFill>
                  <a:schemeClr val="tx1"/>
                </a:solidFill>
                <a:latin typeface="+mj-lt"/>
                <a:ea typeface="+mj-ea"/>
                <a:cs typeface="Posterama" panose="020B0504020200020000" pitchFamily="34" charset="0"/>
              </a:defRPr>
            </a:lvl1pPr>
          </a:lstStyle>
          <a:p>
            <a:pPr algn="ctr"/>
            <a:r>
              <a:rPr lang="fr" sz="4400" dirty="0">
                <a:latin typeface="Arial Narrow" panose="020B0606020202030204" pitchFamily="34" charset="0"/>
              </a:rPr>
              <a:t>4. CONCLUSION</a:t>
            </a:r>
          </a:p>
        </p:txBody>
      </p:sp>
      <p:sp>
        <p:nvSpPr>
          <p:cNvPr id="8" name="TextBox 7">
            <a:extLst>
              <a:ext uri="{FF2B5EF4-FFF2-40B4-BE49-F238E27FC236}">
                <a16:creationId xmlns:a16="http://schemas.microsoft.com/office/drawing/2014/main" id="{895E27A6-BCF0-AFFF-5D56-4417967FD615}"/>
              </a:ext>
            </a:extLst>
          </p:cNvPr>
          <p:cNvSpPr txBox="1"/>
          <p:nvPr/>
        </p:nvSpPr>
        <p:spPr>
          <a:xfrm>
            <a:off x="877823" y="1296916"/>
            <a:ext cx="10840411" cy="461665"/>
          </a:xfrm>
          <a:prstGeom prst="rect">
            <a:avLst/>
          </a:prstGeom>
          <a:noFill/>
        </p:spPr>
        <p:txBody>
          <a:bodyPr wrap="square">
            <a:spAutoFit/>
          </a:bodyPr>
          <a:lstStyle/>
          <a:p>
            <a:pPr marL="285750" indent="-285750">
              <a:buFont typeface="Wingdings" panose="05000000000000000000" pitchFamily="2" charset="2"/>
              <a:buChar char="ü"/>
            </a:pPr>
            <a:r>
              <a:rPr lang="fr" sz="2400" dirty="0">
                <a:effectLst/>
                <a:ea typeface="Aptos" panose="020B0004020202020204" pitchFamily="34" charset="0"/>
              </a:rPr>
              <a:t>  Cinq applications optimales ont été déterminées pour le réacteur TRICO II</a:t>
            </a:r>
            <a:endParaRPr lang="en-GB" sz="2400" dirty="0"/>
          </a:p>
        </p:txBody>
      </p:sp>
      <p:sp>
        <p:nvSpPr>
          <p:cNvPr id="9" name="TextBox 8">
            <a:extLst>
              <a:ext uri="{FF2B5EF4-FFF2-40B4-BE49-F238E27FC236}">
                <a16:creationId xmlns:a16="http://schemas.microsoft.com/office/drawing/2014/main" id="{7CD6AB91-AA86-C16A-DB1F-75F6699DEB00}"/>
              </a:ext>
            </a:extLst>
          </p:cNvPr>
          <p:cNvSpPr txBox="1"/>
          <p:nvPr/>
        </p:nvSpPr>
        <p:spPr>
          <a:xfrm>
            <a:off x="1192696" y="2232773"/>
            <a:ext cx="4462670" cy="461665"/>
          </a:xfrm>
          <a:prstGeom prst="rect">
            <a:avLst/>
          </a:prstGeom>
          <a:noFill/>
        </p:spPr>
        <p:txBody>
          <a:bodyPr wrap="square" rtlCol="0">
            <a:spAutoFit/>
          </a:bodyPr>
          <a:lstStyle/>
          <a:p>
            <a:r>
              <a:rPr lang="fr" sz="2400" b="1" dirty="0"/>
              <a:t>RECOMMANDATIONS</a:t>
            </a:r>
          </a:p>
        </p:txBody>
      </p:sp>
      <p:sp>
        <p:nvSpPr>
          <p:cNvPr id="11" name="TextBox 10">
            <a:extLst>
              <a:ext uri="{FF2B5EF4-FFF2-40B4-BE49-F238E27FC236}">
                <a16:creationId xmlns:a16="http://schemas.microsoft.com/office/drawing/2014/main" id="{3EF33EE8-790B-35D5-CB59-D72A40655C0B}"/>
              </a:ext>
            </a:extLst>
          </p:cNvPr>
          <p:cNvSpPr txBox="1"/>
          <p:nvPr/>
        </p:nvSpPr>
        <p:spPr>
          <a:xfrm>
            <a:off x="877824" y="2915613"/>
            <a:ext cx="10840410" cy="2802562"/>
          </a:xfrm>
          <a:prstGeom prst="rect">
            <a:avLst/>
          </a:prstGeom>
          <a:noFill/>
        </p:spPr>
        <p:txBody>
          <a:bodyPr wrap="square">
            <a:spAutoFit/>
          </a:bodyPr>
          <a:lstStyle/>
          <a:p>
            <a:pPr marL="285750" indent="-285750" algn="just">
              <a:lnSpc>
                <a:spcPct val="120000"/>
              </a:lnSpc>
              <a:spcAft>
                <a:spcPts val="1200"/>
              </a:spcAft>
              <a:buFont typeface="Wingdings" panose="05000000000000000000" pitchFamily="2" charset="2"/>
              <a:buChar char="§"/>
            </a:pPr>
            <a:r>
              <a:rPr lang="fr" sz="2000" kern="100" dirty="0">
                <a:effectLst/>
                <a:ea typeface="Aptos" panose="020B0004020202020204" pitchFamily="34" charset="0"/>
                <a:cs typeface="Times New Roman" panose="02020603050405020304" pitchFamily="18" charset="0"/>
              </a:rPr>
              <a:t>Pour réussir la mise en oeuvre des applications sélectionnées, un système de gestion intégré approprié doit être mis en place. Il peut généralement inclure des exigences en matière d'assurance qualité, de sûreté, de sécurité, de santé et d'environnement, ainsi que d'autres aspects tels que la maintenance du système, les finances et tout autre sujet pertinent pour une bonne gestion du réacteur.</a:t>
            </a:r>
          </a:p>
          <a:p>
            <a:pPr marL="285750" indent="-285750" algn="just">
              <a:lnSpc>
                <a:spcPct val="120000"/>
              </a:lnSpc>
              <a:spcAft>
                <a:spcPts val="1200"/>
              </a:spcAft>
              <a:buFont typeface="Wingdings" panose="05000000000000000000" pitchFamily="2" charset="2"/>
              <a:buChar char="§"/>
            </a:pPr>
            <a:r>
              <a:rPr lang="fr" sz="2000" kern="100" dirty="0">
                <a:effectLst/>
                <a:ea typeface="Aptos" panose="020B0004020202020204" pitchFamily="34" charset="0"/>
                <a:cs typeface="Times New Roman" panose="02020603050405020304" pitchFamily="18" charset="0"/>
              </a:rPr>
              <a:t>Dans la plupart des cas, un niveau de conformité adéquat aux exigences des parties prenantes ou de la clientèle nécessitera une certification selon des normes </a:t>
            </a:r>
            <a:r>
              <a:rPr lang="fr" sz="2000" kern="100" dirty="0">
                <a:ea typeface="Aptos" panose="020B0004020202020204" pitchFamily="34" charset="0"/>
                <a:cs typeface="Times New Roman" panose="02020603050405020304" pitchFamily="18" charset="0"/>
              </a:rPr>
              <a:t>standards</a:t>
            </a:r>
            <a:r>
              <a:rPr lang="fr" sz="2000" kern="100" dirty="0">
                <a:effectLst/>
                <a:ea typeface="Aptos" panose="020B0004020202020204" pitchFamily="34" charset="0"/>
                <a:cs typeface="Times New Roman" panose="02020603050405020304" pitchFamily="18" charset="0"/>
              </a:rPr>
              <a:t> (par exemple, ISO 9001:2008 et ISO 14000). </a:t>
            </a:r>
            <a:r>
              <a:rPr lang="fr" sz="2000" dirty="0">
                <a:effectLst/>
                <a:ea typeface="Aptos" panose="020B0004020202020204" pitchFamily="34" charset="0"/>
              </a:rPr>
              <a:t>La mise en œuvre d'une assurance qualité et d'un contrôle qualité (AQ/CQ) appropriés est indispensable.</a:t>
            </a:r>
            <a:endParaRPr lang="fr-FR" sz="2800" kern="100" dirty="0">
              <a:effectLst/>
              <a:ea typeface="Aptos" panose="020B0004020202020204" pitchFamily="34" charset="0"/>
              <a:cs typeface="Times New Roman" panose="02020603050405020304" pitchFamily="18" charset="0"/>
            </a:endParaRPr>
          </a:p>
        </p:txBody>
      </p:sp>
      <p:pic>
        <p:nvPicPr>
          <p:cNvPr id="3" name="Image 12">
            <a:extLst>
              <a:ext uri="{FF2B5EF4-FFF2-40B4-BE49-F238E27FC236}">
                <a16:creationId xmlns:a16="http://schemas.microsoft.com/office/drawing/2014/main" id="{DC2D9CA9-61D9-B58B-53BF-CF0F69B627CC}"/>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744" y="9969"/>
            <a:ext cx="591543" cy="644079"/>
          </a:xfrm>
          <a:prstGeom prst="rect">
            <a:avLst/>
          </a:prstGeom>
        </p:spPr>
      </p:pic>
    </p:spTree>
    <p:extLst>
      <p:ext uri="{BB962C8B-B14F-4D97-AF65-F5344CB8AC3E}">
        <p14:creationId xmlns:p14="http://schemas.microsoft.com/office/powerpoint/2010/main" val="3228676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F0796E-10D4-9A87-56E1-DBC0FEF5F5AE}"/>
              </a:ext>
            </a:extLst>
          </p:cNvPr>
          <p:cNvSpPr>
            <a:spLocks noGrp="1"/>
          </p:cNvSpPr>
          <p:nvPr>
            <p:ph type="sldNum" sz="quarter" idx="11"/>
          </p:nvPr>
        </p:nvSpPr>
        <p:spPr/>
        <p:txBody>
          <a:bodyPr/>
          <a:lstStyle/>
          <a:p>
            <a:pPr rtl="0"/>
            <a:fld id="{75DF2D63-3FF5-D547-96B9-BE9CCD1ABA58}" type="slidenum">
              <a:rPr lang="fr-FR" smtClean="0"/>
              <a:t>13</a:t>
            </a:fld>
            <a:endParaRPr lang="fr-FR" dirty="0"/>
          </a:p>
        </p:txBody>
      </p:sp>
      <p:sp>
        <p:nvSpPr>
          <p:cNvPr id="5" name="TextBox 4">
            <a:extLst>
              <a:ext uri="{FF2B5EF4-FFF2-40B4-BE49-F238E27FC236}">
                <a16:creationId xmlns:a16="http://schemas.microsoft.com/office/drawing/2014/main" id="{E79702B8-4A70-70D3-705C-76820B8870E4}"/>
              </a:ext>
            </a:extLst>
          </p:cNvPr>
          <p:cNvSpPr txBox="1"/>
          <p:nvPr/>
        </p:nvSpPr>
        <p:spPr>
          <a:xfrm>
            <a:off x="649224" y="1559114"/>
            <a:ext cx="10561983" cy="3945311"/>
          </a:xfrm>
          <a:prstGeom prst="rect">
            <a:avLst/>
          </a:prstGeom>
          <a:noFill/>
        </p:spPr>
        <p:txBody>
          <a:bodyPr wrap="square">
            <a:spAutoFit/>
          </a:bodyPr>
          <a:lstStyle/>
          <a:p>
            <a:pPr marL="406400" indent="-406400" algn="just">
              <a:lnSpc>
                <a:spcPct val="107000"/>
              </a:lnSpc>
              <a:spcAft>
                <a:spcPts val="800"/>
              </a:spcAft>
            </a:pP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[1] INTERNATIONAL ATOMIC ENERGY AGENCY, “IAEA Research Reactor Database </a:t>
            </a:r>
            <a:endParaRPr lang="en-GB" kern="100" dirty="0">
              <a:effectLst/>
              <a:latin typeface="Arial Narrow" panose="020B0606020202030204" pitchFamily="34" charset="0"/>
              <a:ea typeface="Aptos" panose="020B0004020202020204" pitchFamily="34" charset="0"/>
              <a:cs typeface="Times New Roman" panose="02020603050405020304" pitchFamily="18" charset="0"/>
            </a:endParaRPr>
          </a:p>
          <a:p>
            <a:pPr marL="406400" indent="-406400" algn="just">
              <a:lnSpc>
                <a:spcPct val="107000"/>
              </a:lnSpc>
              <a:spcAft>
                <a:spcPts val="800"/>
              </a:spcAft>
            </a:pP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[2] “scholar”. Beya, H. (2019), </a:t>
            </a:r>
            <a:r>
              <a:rPr lang="en-GB" kern="100" dirty="0">
                <a:solidFill>
                  <a:srgbClr val="000000"/>
                </a:solidFill>
                <a:effectLst/>
                <a:latin typeface="Arial Narrow" panose="020B0606020202030204" pitchFamily="34" charset="0"/>
                <a:ea typeface="Aptos" panose="020B0004020202020204" pitchFamily="34" charset="0"/>
                <a:cs typeface="Times New Roman" panose="02020603050405020304" pitchFamily="18" charset="0"/>
              </a:rPr>
              <a:t>Safety assessment and cost estimates for the decommissioning of D. R. Congo research reactor (TRICO II), M.Sc. Thesis dissertation Alexandria university, Egypt, Nuclear &amp; Radiation Eng. Dept., Fac. Eng.</a:t>
            </a:r>
            <a:endParaRPr lang="en-GB" kern="100" dirty="0">
              <a:effectLst/>
              <a:latin typeface="Arial Narrow" panose="020B0606020202030204" pitchFamily="34" charset="0"/>
              <a:ea typeface="Aptos" panose="020B0004020202020204" pitchFamily="34" charset="0"/>
              <a:cs typeface="Times New Roman" panose="02020603050405020304" pitchFamily="18" charset="0"/>
            </a:endParaRPr>
          </a:p>
          <a:p>
            <a:pPr marL="406400" indent="-406400" algn="just">
              <a:lnSpc>
                <a:spcPct val="107000"/>
              </a:lnSpc>
              <a:spcAft>
                <a:spcPts val="800"/>
              </a:spcAft>
            </a:pP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a:t>
            </a:r>
            <a:r>
              <a:rPr lang="en-GB" kern="100" dirty="0">
                <a:latin typeface="Arial Narrow" panose="020B0606020202030204" pitchFamily="34" charset="0"/>
                <a:ea typeface="Times New Roman" panose="02020603050405020304" pitchFamily="18" charset="0"/>
                <a:cs typeface="Times New Roman" panose="02020603050405020304" pitchFamily="18" charset="0"/>
              </a:rPr>
              <a:t>3] </a:t>
            </a: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D.  </a:t>
            </a:r>
            <a:r>
              <a:rPr lang="en-GB" kern="100" dirty="0" err="1">
                <a:effectLst/>
                <a:latin typeface="Arial Narrow" panose="020B0606020202030204" pitchFamily="34" charset="0"/>
                <a:ea typeface="Times New Roman" panose="02020603050405020304" pitchFamily="18" charset="0"/>
                <a:cs typeface="Times New Roman" panose="02020603050405020304" pitchFamily="18" charset="0"/>
              </a:rPr>
              <a:t>Ridikas</a:t>
            </a: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 and N. D.  </a:t>
            </a:r>
            <a:r>
              <a:rPr lang="en-GB" kern="100" dirty="0" err="1">
                <a:effectLst/>
                <a:latin typeface="Arial Narrow" panose="020B0606020202030204" pitchFamily="34" charset="0"/>
                <a:ea typeface="Times New Roman" panose="02020603050405020304" pitchFamily="18" charset="0"/>
                <a:cs typeface="Times New Roman" panose="02020603050405020304" pitchFamily="18" charset="0"/>
              </a:rPr>
              <a:t>Peld</a:t>
            </a: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GB" i="1" kern="100" dirty="0">
                <a:effectLst/>
                <a:latin typeface="Arial Narrow" panose="020B0606020202030204" pitchFamily="34" charset="0"/>
                <a:ea typeface="Times New Roman" panose="02020603050405020304" pitchFamily="18" charset="0"/>
                <a:cs typeface="Times New Roman" panose="02020603050405020304" pitchFamily="18" charset="0"/>
              </a:rPr>
              <a:t>Applications of research reactors</a:t>
            </a: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 International Atomic Energy Agency, 2014.</a:t>
            </a:r>
            <a:endParaRPr lang="en-GB" kern="100" dirty="0">
              <a:effectLst/>
              <a:latin typeface="Arial Narrow" panose="020B0606020202030204" pitchFamily="34" charset="0"/>
              <a:ea typeface="Aptos" panose="020B0004020202020204" pitchFamily="34" charset="0"/>
              <a:cs typeface="Times New Roman" panose="02020603050405020304" pitchFamily="18" charset="0"/>
            </a:endParaRPr>
          </a:p>
          <a:p>
            <a:pPr marL="406400" indent="-406400" algn="just">
              <a:lnSpc>
                <a:spcPct val="107000"/>
              </a:lnSpc>
              <a:spcAft>
                <a:spcPts val="800"/>
              </a:spcAft>
            </a:pP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[5] “Use of research reactors for neutron activation analysis,” 2001.</a:t>
            </a:r>
            <a:endParaRPr lang="en-GB" kern="100" dirty="0">
              <a:effectLst/>
              <a:latin typeface="Arial Narrow" panose="020B0606020202030204" pitchFamily="34" charset="0"/>
              <a:ea typeface="Aptos" panose="020B0004020202020204" pitchFamily="34" charset="0"/>
              <a:cs typeface="Times New Roman" panose="02020603050405020304" pitchFamily="18" charset="0"/>
            </a:endParaRPr>
          </a:p>
          <a:p>
            <a:pPr marL="406400" indent="-406400" algn="just">
              <a:lnSpc>
                <a:spcPct val="107000"/>
              </a:lnSpc>
              <a:spcAft>
                <a:spcPts val="800"/>
              </a:spcAft>
            </a:pP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[10] A. </a:t>
            </a:r>
            <a:r>
              <a:rPr lang="en-GB" kern="100" dirty="0" err="1">
                <a:effectLst/>
                <a:latin typeface="Arial Narrow" panose="020B0606020202030204" pitchFamily="34" charset="0"/>
                <a:ea typeface="Times New Roman" panose="02020603050405020304" pitchFamily="18" charset="0"/>
                <a:cs typeface="Times New Roman" panose="02020603050405020304" pitchFamily="18" charset="0"/>
              </a:rPr>
              <a:t>Borio</a:t>
            </a: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 di </a:t>
            </a:r>
            <a:r>
              <a:rPr lang="en-GB" kern="100" dirty="0" err="1">
                <a:effectLst/>
                <a:latin typeface="Arial Narrow" panose="020B0606020202030204" pitchFamily="34" charset="0"/>
                <a:ea typeface="Times New Roman" panose="02020603050405020304" pitchFamily="18" charset="0"/>
                <a:cs typeface="Times New Roman" panose="02020603050405020304" pitchFamily="18" charset="0"/>
              </a:rPr>
              <a:t>Tigliole</a:t>
            </a: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 A. </a:t>
            </a:r>
            <a:r>
              <a:rPr lang="en-GB" kern="100" dirty="0" err="1">
                <a:effectLst/>
                <a:latin typeface="Arial Narrow" panose="020B0606020202030204" pitchFamily="34" charset="0"/>
                <a:ea typeface="Times New Roman" panose="02020603050405020304" pitchFamily="18" charset="0"/>
                <a:cs typeface="Times New Roman" panose="02020603050405020304" pitchFamily="18" charset="0"/>
              </a:rPr>
              <a:t>Cammi</a:t>
            </a: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 M. </a:t>
            </a:r>
            <a:r>
              <a:rPr lang="en-GB" kern="100" dirty="0" err="1">
                <a:effectLst/>
                <a:latin typeface="Arial Narrow" panose="020B0606020202030204" pitchFamily="34" charset="0"/>
                <a:ea typeface="Times New Roman" panose="02020603050405020304" pitchFamily="18" charset="0"/>
                <a:cs typeface="Times New Roman" panose="02020603050405020304" pitchFamily="18" charset="0"/>
              </a:rPr>
              <a:t>Clemenza</a:t>
            </a: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 V. </a:t>
            </a:r>
            <a:r>
              <a:rPr lang="en-GB" kern="100" dirty="0" err="1">
                <a:effectLst/>
                <a:latin typeface="Arial Narrow" panose="020B0606020202030204" pitchFamily="34" charset="0"/>
                <a:ea typeface="Times New Roman" panose="02020603050405020304" pitchFamily="18" charset="0"/>
                <a:cs typeface="Times New Roman" panose="02020603050405020304" pitchFamily="18" charset="0"/>
              </a:rPr>
              <a:t>Memoli</a:t>
            </a: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 L. </a:t>
            </a:r>
            <a:r>
              <a:rPr lang="en-GB" kern="100" dirty="0" err="1">
                <a:effectLst/>
                <a:latin typeface="Arial Narrow" panose="020B0606020202030204" pitchFamily="34" charset="0"/>
                <a:ea typeface="Times New Roman" panose="02020603050405020304" pitchFamily="18" charset="0"/>
                <a:cs typeface="Times New Roman" panose="02020603050405020304" pitchFamily="18" charset="0"/>
              </a:rPr>
              <a:t>Pattavina</a:t>
            </a: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 and E. </a:t>
            </a:r>
            <a:r>
              <a:rPr lang="en-GB" kern="100" dirty="0" err="1">
                <a:effectLst/>
                <a:latin typeface="Arial Narrow" panose="020B0606020202030204" pitchFamily="34" charset="0"/>
                <a:ea typeface="Times New Roman" panose="02020603050405020304" pitchFamily="18" charset="0"/>
                <a:cs typeface="Times New Roman" panose="02020603050405020304" pitchFamily="18" charset="0"/>
              </a:rPr>
              <a:t>Previtali</a:t>
            </a: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 “Benchmark evaluation of reactor critical parameters and neutron fluxes distributions at zero power for the TRIGA Mark II reactor of the University of Pavia using the Monte Carlo code MCNP,” </a:t>
            </a:r>
            <a:r>
              <a:rPr lang="en-GB" i="1" kern="100" dirty="0">
                <a:effectLst/>
                <a:latin typeface="Arial Narrow" panose="020B0606020202030204" pitchFamily="34" charset="0"/>
                <a:ea typeface="Times New Roman" panose="02020603050405020304" pitchFamily="18" charset="0"/>
                <a:cs typeface="Times New Roman" panose="02020603050405020304" pitchFamily="18" charset="0"/>
              </a:rPr>
              <a:t>Progress in Nuclear Energy</a:t>
            </a: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 vol. 52, no. 5, pp. 494–502, 2010, </a:t>
            </a:r>
            <a:r>
              <a:rPr lang="en-GB" kern="100" dirty="0" err="1">
                <a:effectLst/>
                <a:latin typeface="Arial Narrow" panose="020B0606020202030204" pitchFamily="34" charset="0"/>
                <a:ea typeface="Times New Roman" panose="02020603050405020304" pitchFamily="18" charset="0"/>
                <a:cs typeface="Times New Roman" panose="02020603050405020304" pitchFamily="18" charset="0"/>
              </a:rPr>
              <a:t>doi</a:t>
            </a: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 https://doi.org/10.1016/j.pnucene.2009.11.002.</a:t>
            </a:r>
            <a:endParaRPr lang="en-GB" kern="100" dirty="0">
              <a:effectLst/>
              <a:latin typeface="Arial Narrow" panose="020B0606020202030204" pitchFamily="34" charset="0"/>
              <a:ea typeface="Aptos" panose="020B0004020202020204" pitchFamily="34" charset="0"/>
              <a:cs typeface="Times New Roman" panose="02020603050405020304" pitchFamily="18" charset="0"/>
            </a:endParaRPr>
          </a:p>
          <a:p>
            <a:pPr marL="406400" indent="-406400" algn="just">
              <a:lnSpc>
                <a:spcPct val="107000"/>
              </a:lnSpc>
              <a:spcAft>
                <a:spcPts val="800"/>
              </a:spcAft>
            </a:pP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[11]</a:t>
            </a:r>
            <a:r>
              <a:rPr lang="en-GB" kern="100" dirty="0">
                <a:latin typeface="Arial Narrow" panose="020B0606020202030204" pitchFamily="34" charset="0"/>
                <a:ea typeface="Times New Roman" panose="02020603050405020304" pitchFamily="18" charset="0"/>
                <a:cs typeface="Times New Roman" panose="02020603050405020304" pitchFamily="18" charset="0"/>
              </a:rPr>
              <a:t> </a:t>
            </a: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“(PDF) Neutronics Analysis of the TRIGA Vienna Mixed Core.” Accessed: Sep. 30, 2024. </a:t>
            </a:r>
            <a:endParaRPr lang="en-GB" kern="100" dirty="0">
              <a:effectLst/>
              <a:latin typeface="Arial Narrow" panose="020B0606020202030204" pitchFamily="34" charset="0"/>
              <a:ea typeface="Aptos" panose="020B0004020202020204" pitchFamily="34" charset="0"/>
              <a:cs typeface="Times New Roman" panose="02020603050405020304" pitchFamily="18" charset="0"/>
            </a:endParaRPr>
          </a:p>
          <a:p>
            <a:pPr marL="406400" indent="-406400" algn="just">
              <a:lnSpc>
                <a:spcPct val="107000"/>
              </a:lnSpc>
              <a:spcAft>
                <a:spcPts val="800"/>
              </a:spcAft>
            </a:pP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[12] Los Alamos National Laboratory, “https://mcnp.lanl.gov/,” Monte Carlo N-</a:t>
            </a:r>
            <a:r>
              <a:rPr lang="en-GB" kern="100" dirty="0" err="1">
                <a:effectLst/>
                <a:latin typeface="Arial Narrow" panose="020B0606020202030204" pitchFamily="34" charset="0"/>
                <a:ea typeface="Times New Roman" panose="02020603050405020304" pitchFamily="18" charset="0"/>
                <a:cs typeface="Times New Roman" panose="02020603050405020304" pitchFamily="18" charset="0"/>
              </a:rPr>
              <a:t>Particule</a:t>
            </a:r>
            <a:r>
              <a:rPr lang="en-GB" kern="100" dirty="0">
                <a:effectLst/>
                <a:latin typeface="Arial Narrow" panose="020B0606020202030204" pitchFamily="34" charset="0"/>
                <a:ea typeface="Times New Roman" panose="02020603050405020304" pitchFamily="18" charset="0"/>
                <a:cs typeface="Times New Roman" panose="02020603050405020304" pitchFamily="18" charset="0"/>
              </a:rPr>
              <a:t>.</a:t>
            </a:r>
            <a:endParaRPr lang="en-GB" kern="100" dirty="0">
              <a:effectLst/>
              <a:latin typeface="Arial Narrow" panose="020B0606020202030204" pitchFamily="34" charset="0"/>
              <a:ea typeface="Aptos" panose="020B0004020202020204" pitchFamily="34" charset="0"/>
              <a:cs typeface="Times New Roman" panose="02020603050405020304" pitchFamily="18" charset="0"/>
            </a:endParaRPr>
          </a:p>
        </p:txBody>
      </p:sp>
      <p:sp>
        <p:nvSpPr>
          <p:cNvPr id="8" name="Titre 1">
            <a:extLst>
              <a:ext uri="{FF2B5EF4-FFF2-40B4-BE49-F238E27FC236}">
                <a16:creationId xmlns:a16="http://schemas.microsoft.com/office/drawing/2014/main" id="{A6B36FC0-7E51-9033-773B-F558AF02D828}"/>
              </a:ext>
            </a:extLst>
          </p:cNvPr>
          <p:cNvSpPr txBox="1">
            <a:spLocks/>
          </p:cNvSpPr>
          <p:nvPr/>
        </p:nvSpPr>
        <p:spPr>
          <a:xfrm>
            <a:off x="2110154" y="578755"/>
            <a:ext cx="8229600" cy="548640"/>
          </a:xfrm>
          <a:prstGeom prst="rect">
            <a:avLst/>
          </a:prstGeom>
        </p:spPr>
        <p:txBody>
          <a:bodyPr vert="horz" lIns="0" tIns="0" rIns="0" bIns="0" rtlCol="0" anchor="b" anchorCtr="0">
            <a:noAutofit/>
          </a:bodyPr>
          <a:lstStyle>
            <a:defPPr>
              <a:defRPr lang="fr-FR"/>
            </a:defPPr>
            <a:lvl1pPr algn="l" defTabSz="914400" rtl="0" eaLnBrk="1" latinLnBrk="0" hangingPunct="1">
              <a:lnSpc>
                <a:spcPct val="90000"/>
              </a:lnSpc>
              <a:spcBef>
                <a:spcPct val="0"/>
              </a:spcBef>
              <a:buNone/>
              <a:defRPr lang="fr-FR" sz="3200" kern="1200" cap="all" spc="300" baseline="0">
                <a:solidFill>
                  <a:schemeClr val="tx1"/>
                </a:solidFill>
                <a:latin typeface="+mj-lt"/>
                <a:ea typeface="+mj-ea"/>
                <a:cs typeface="Posterama" panose="020B0504020200020000" pitchFamily="34" charset="0"/>
              </a:defRPr>
            </a:lvl1pPr>
          </a:lstStyle>
          <a:p>
            <a:pPr algn="ctr"/>
            <a:r>
              <a:rPr lang="fr" sz="4400" dirty="0">
                <a:latin typeface="Arial Narrow" panose="020B0606020202030204" pitchFamily="34" charset="0"/>
              </a:rPr>
              <a:t>REFERENCE</a:t>
            </a:r>
          </a:p>
        </p:txBody>
      </p:sp>
    </p:spTree>
    <p:extLst>
      <p:ext uri="{BB962C8B-B14F-4D97-AF65-F5344CB8AC3E}">
        <p14:creationId xmlns:p14="http://schemas.microsoft.com/office/powerpoint/2010/main" val="53573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image 10" descr="Structure WHITE DNA">
            <a:extLst>
              <a:ext uri="{FF2B5EF4-FFF2-40B4-BE49-F238E27FC236}">
                <a16:creationId xmlns:a16="http://schemas.microsoft.com/office/drawing/2014/main" id="{7F21F877-E428-8BB2-045F-D9FA57744C27}"/>
              </a:ext>
            </a:extLst>
          </p:cNvPr>
          <p:cNvPicPr>
            <a:picLocks noGrp="1" noChangeAspect="1"/>
          </p:cNvPicPr>
          <p:nvPr>
            <p:ph type="pic" sz="quarter" idx="10"/>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3" name="Titre 2">
            <a:extLst>
              <a:ext uri="{FF2B5EF4-FFF2-40B4-BE49-F238E27FC236}">
                <a16:creationId xmlns:a16="http://schemas.microsoft.com/office/drawing/2014/main" id="{03924A06-2533-68FE-6815-A6208AD97D3D}"/>
              </a:ext>
            </a:extLst>
          </p:cNvPr>
          <p:cNvSpPr>
            <a:spLocks noGrp="1"/>
          </p:cNvSpPr>
          <p:nvPr>
            <p:ph type="title"/>
          </p:nvPr>
        </p:nvSpPr>
        <p:spPr/>
        <p:txBody>
          <a:bodyPr rtlCol="0"/>
          <a:lstStyle>
            <a:defPPr>
              <a:defRPr lang="fr-FR"/>
            </a:defPPr>
          </a:lstStyle>
          <a:p>
            <a:pPr rtl="0"/>
            <a:r>
              <a:rPr lang="fr" dirty="0"/>
              <a:t>MERCI beaucoup pour DE VOTRE ATTENTION</a:t>
            </a:r>
          </a:p>
        </p:txBody>
      </p:sp>
      <p:pic>
        <p:nvPicPr>
          <p:cNvPr id="4" name="Image 12">
            <a:extLst>
              <a:ext uri="{FF2B5EF4-FFF2-40B4-BE49-F238E27FC236}">
                <a16:creationId xmlns:a16="http://schemas.microsoft.com/office/drawing/2014/main" id="{DB60F7B0-75E9-EFA2-F9CE-59B6160D440C}"/>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4744" y="9969"/>
            <a:ext cx="591543" cy="644079"/>
          </a:xfrm>
          <a:prstGeom prst="rect">
            <a:avLst/>
          </a:prstGeom>
        </p:spPr>
      </p:pic>
    </p:spTree>
    <p:extLst>
      <p:ext uri="{BB962C8B-B14F-4D97-AF65-F5344CB8AC3E}">
        <p14:creationId xmlns:p14="http://schemas.microsoft.com/office/powerpoint/2010/main" val="2924417010"/>
      </p:ext>
    </p:extLst>
  </p:cSld>
  <p:clrMapOvr>
    <a:masterClrMapping/>
  </p:clrMapOvr>
  <p:transition spd="slow">
    <p:cover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space réservé d’image 16" descr="Structure WHITE DNA">
            <a:extLst>
              <a:ext uri="{FF2B5EF4-FFF2-40B4-BE49-F238E27FC236}">
                <a16:creationId xmlns:a16="http://schemas.microsoft.com/office/drawing/2014/main" id="{6D8705D1-EA1F-3113-ABE0-EC474D1F18DA}"/>
              </a:ext>
            </a:extLst>
          </p:cNvPr>
          <p:cNvPicPr>
            <a:picLocks noGrp="1" noChangeAspect="1"/>
          </p:cNvPicPr>
          <p:nvPr>
            <p:ph type="pic" sz="quarter" idx="12"/>
          </p:nvPr>
        </p:nvPicPr>
        <p:blipFill rotWithShape="1">
          <a:blip r:embed="rId3">
            <a:alphaModFix amt="50000"/>
            <a:extLst>
              <a:ext uri="{28A0092B-C50C-407E-A947-70E740481C1C}">
                <a14:useLocalDpi xmlns:a14="http://schemas.microsoft.com/office/drawing/2010/main" val="0"/>
              </a:ext>
            </a:extLst>
          </a:blip>
          <a:srcRect/>
          <a:stretch/>
        </p:blipFill>
        <p:spPr/>
      </p:pic>
      <p:sp>
        <p:nvSpPr>
          <p:cNvPr id="19" name="Titre 18">
            <a:extLst>
              <a:ext uri="{FF2B5EF4-FFF2-40B4-BE49-F238E27FC236}">
                <a16:creationId xmlns:a16="http://schemas.microsoft.com/office/drawing/2014/main" id="{1130D679-D78E-1F15-EC3D-4BED6D69B35F}"/>
              </a:ext>
            </a:extLst>
          </p:cNvPr>
          <p:cNvSpPr>
            <a:spLocks noGrp="1"/>
          </p:cNvSpPr>
          <p:nvPr>
            <p:ph type="title"/>
          </p:nvPr>
        </p:nvSpPr>
        <p:spPr/>
        <p:txBody>
          <a:bodyPr rtlCol="0"/>
          <a:lstStyle>
            <a:defPPr>
              <a:defRPr lang="fr-FR"/>
            </a:defPPr>
          </a:lstStyle>
          <a:p>
            <a:pPr rtl="0"/>
            <a:r>
              <a:rPr lang="fr" dirty="0"/>
              <a:t>Question</a:t>
            </a:r>
          </a:p>
        </p:txBody>
      </p:sp>
      <p:pic>
        <p:nvPicPr>
          <p:cNvPr id="22" name="Espace réservé d’image 25" descr="Culture de la culture dans un plat de plat pour un laboratoire ou une enquête scientifique">
            <a:extLst>
              <a:ext uri="{FF2B5EF4-FFF2-40B4-BE49-F238E27FC236}">
                <a16:creationId xmlns:a16="http://schemas.microsoft.com/office/drawing/2014/main" id="{862BA3D8-52E1-692C-F244-F7882DAD2287}"/>
              </a:ext>
            </a:extLst>
          </p:cNvPr>
          <p:cNvPicPr>
            <a:picLocks noGrp="1" noChangeAspect="1"/>
          </p:cNvPicPr>
          <p:nvPr>
            <p:ph type="pic" sz="quarter" idx="13"/>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pic>
        <p:nvPicPr>
          <p:cNvPr id="2" name="Image 12">
            <a:extLst>
              <a:ext uri="{FF2B5EF4-FFF2-40B4-BE49-F238E27FC236}">
                <a16:creationId xmlns:a16="http://schemas.microsoft.com/office/drawing/2014/main" id="{07A1AA06-FE75-4512-7596-EC33D10DE5A0}"/>
              </a:ext>
            </a:extLst>
          </p:cNvPr>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4744" y="9969"/>
            <a:ext cx="591543" cy="644079"/>
          </a:xfrm>
          <a:prstGeom prst="rect">
            <a:avLst/>
          </a:prstGeom>
        </p:spPr>
      </p:pic>
      <p:pic>
        <p:nvPicPr>
          <p:cNvPr id="6" name="Picture 5">
            <a:extLst>
              <a:ext uri="{FF2B5EF4-FFF2-40B4-BE49-F238E27FC236}">
                <a16:creationId xmlns:a16="http://schemas.microsoft.com/office/drawing/2014/main" id="{B41C7823-73C3-14C1-8015-220B38B29904}"/>
              </a:ext>
            </a:extLst>
          </p:cNvPr>
          <p:cNvPicPr>
            <a:picLocks noChangeAspect="1"/>
          </p:cNvPicPr>
          <p:nvPr/>
        </p:nvPicPr>
        <p:blipFill>
          <a:blip r:embed="rId7"/>
          <a:stretch>
            <a:fillRect/>
          </a:stretch>
        </p:blipFill>
        <p:spPr>
          <a:xfrm>
            <a:off x="1535715" y="3653523"/>
            <a:ext cx="1168157" cy="1719175"/>
          </a:xfrm>
          <a:prstGeom prst="rect">
            <a:avLst/>
          </a:prstGeom>
        </p:spPr>
      </p:pic>
      <p:pic>
        <p:nvPicPr>
          <p:cNvPr id="7" name="Picture 6">
            <a:extLst>
              <a:ext uri="{FF2B5EF4-FFF2-40B4-BE49-F238E27FC236}">
                <a16:creationId xmlns:a16="http://schemas.microsoft.com/office/drawing/2014/main" id="{478FBE02-4E05-D075-EC9C-44A6E81C4656}"/>
              </a:ext>
            </a:extLst>
          </p:cNvPr>
          <p:cNvPicPr>
            <a:picLocks noChangeAspect="1"/>
          </p:cNvPicPr>
          <p:nvPr/>
        </p:nvPicPr>
        <p:blipFill>
          <a:blip r:embed="rId7"/>
          <a:stretch>
            <a:fillRect/>
          </a:stretch>
        </p:blipFill>
        <p:spPr>
          <a:xfrm>
            <a:off x="9488128" y="3653523"/>
            <a:ext cx="1168157" cy="1719175"/>
          </a:xfrm>
          <a:prstGeom prst="rect">
            <a:avLst/>
          </a:prstGeom>
        </p:spPr>
      </p:pic>
    </p:spTree>
    <p:extLst>
      <p:ext uri="{BB962C8B-B14F-4D97-AF65-F5344CB8AC3E}">
        <p14:creationId xmlns:p14="http://schemas.microsoft.com/office/powerpoint/2010/main" val="333412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image 4" descr="Un plat de galets avec des capsules transparentes">
            <a:extLst>
              <a:ext uri="{FF2B5EF4-FFF2-40B4-BE49-F238E27FC236}">
                <a16:creationId xmlns:a16="http://schemas.microsoft.com/office/drawing/2014/main" id="{F8B829FC-0ACD-46C3-5D7E-74FB2C721D7D}"/>
              </a:ext>
            </a:extLst>
          </p:cNvPr>
          <p:cNvPicPr>
            <a:picLocks noGrp="1" noChangeAspect="1"/>
          </p:cNvPicPr>
          <p:nvPr>
            <p:ph type="pic" sz="quarter" idx="10"/>
          </p:nvPr>
        </p:nvPicPr>
        <p:blipFill>
          <a:blip r:embed="rId3">
            <a:alphaModFix amt="65000"/>
            <a:extLst>
              <a:ext uri="{28A0092B-C50C-407E-A947-70E740481C1C}">
                <a14:useLocalDpi xmlns:a14="http://schemas.microsoft.com/office/drawing/2010/main" val="0"/>
              </a:ext>
            </a:extLst>
          </a:blip>
          <a:srcRect/>
          <a:stretch>
            <a:fillRect/>
          </a:stretch>
        </p:blipFill>
        <p:spPr>
          <a:xfrm>
            <a:off x="9860364" y="5260614"/>
            <a:ext cx="2026803" cy="1351202"/>
          </a:xfrm>
        </p:spPr>
      </p:pic>
      <p:sp>
        <p:nvSpPr>
          <p:cNvPr id="4" name="Titre 3">
            <a:extLst>
              <a:ext uri="{FF2B5EF4-FFF2-40B4-BE49-F238E27FC236}">
                <a16:creationId xmlns:a16="http://schemas.microsoft.com/office/drawing/2014/main" id="{305E10E9-9AB7-0642-D4C4-DDFDAB7B5B2C}"/>
              </a:ext>
            </a:extLst>
          </p:cNvPr>
          <p:cNvSpPr>
            <a:spLocks noGrp="1"/>
          </p:cNvSpPr>
          <p:nvPr>
            <p:ph type="title"/>
          </p:nvPr>
        </p:nvSpPr>
        <p:spPr>
          <a:xfrm>
            <a:off x="858296" y="2328503"/>
            <a:ext cx="10515600" cy="2205790"/>
          </a:xfrm>
          <a:solidFill>
            <a:schemeClr val="accent2">
              <a:alpha val="42000"/>
            </a:schemeClr>
          </a:solidFill>
        </p:spPr>
        <p:txBody>
          <a:bodyPr rtlCol="0"/>
          <a:lstStyle>
            <a:defPPr>
              <a:defRPr lang="fr-FR"/>
            </a:defPPr>
          </a:lstStyle>
          <a:p>
            <a:pPr rtl="0">
              <a:lnSpc>
                <a:spcPct val="120000"/>
              </a:lnSpc>
            </a:pPr>
            <a:r>
              <a:rPr lang="fr" sz="4000" cap="none" dirty="0">
                <a:latin typeface="Arial Narrow" panose="020B0606020202030204" pitchFamily="34" charset="0"/>
                <a:cs typeface="Arial" panose="020B0604020202020204" pitchFamily="34" charset="0"/>
              </a:rPr>
              <a:t>Utilisation efficace du REACTEUR TRICO II</a:t>
            </a:r>
          </a:p>
        </p:txBody>
      </p:sp>
      <p:sp>
        <p:nvSpPr>
          <p:cNvPr id="2" name="Sous-titre 1">
            <a:extLst>
              <a:ext uri="{FF2B5EF4-FFF2-40B4-BE49-F238E27FC236}">
                <a16:creationId xmlns:a16="http://schemas.microsoft.com/office/drawing/2014/main" id="{A1307D8B-2864-21B6-1CE1-B605F29281C5}"/>
              </a:ext>
            </a:extLst>
          </p:cNvPr>
          <p:cNvSpPr>
            <a:spLocks noGrp="1"/>
          </p:cNvSpPr>
          <p:nvPr>
            <p:ph type="subTitle" idx="1"/>
          </p:nvPr>
        </p:nvSpPr>
        <p:spPr/>
        <p:txBody>
          <a:bodyPr rtlCol="0"/>
          <a:lstStyle>
            <a:defPPr>
              <a:defRPr lang="fr-FR"/>
            </a:defPPr>
          </a:lstStyle>
          <a:p>
            <a:pPr rtl="0"/>
            <a:r>
              <a:rPr lang="fr" dirty="0"/>
              <a:t>Section reacteur </a:t>
            </a:r>
          </a:p>
        </p:txBody>
      </p:sp>
      <p:sp>
        <p:nvSpPr>
          <p:cNvPr id="3" name="TextBox 2">
            <a:extLst>
              <a:ext uri="{FF2B5EF4-FFF2-40B4-BE49-F238E27FC236}">
                <a16:creationId xmlns:a16="http://schemas.microsoft.com/office/drawing/2014/main" id="{0EB4AFF2-6ADB-BF82-C186-0B77B830537F}"/>
              </a:ext>
            </a:extLst>
          </p:cNvPr>
          <p:cNvSpPr txBox="1"/>
          <p:nvPr/>
        </p:nvSpPr>
        <p:spPr>
          <a:xfrm>
            <a:off x="1858836" y="285400"/>
            <a:ext cx="9123904" cy="1077218"/>
          </a:xfrm>
          <a:prstGeom prst="rect">
            <a:avLst/>
          </a:prstGeom>
          <a:noFill/>
        </p:spPr>
        <p:txBody>
          <a:bodyPr wrap="square" rtlCol="0">
            <a:spAutoFit/>
          </a:bodyPr>
          <a:lstStyle/>
          <a:p>
            <a:pPr algn="ctr"/>
            <a:r>
              <a:rPr lang="fr" sz="3200" b="1" dirty="0"/>
              <a:t>Presentation de la Section Réacteur à l’ocasion de la 65</a:t>
            </a:r>
            <a:r>
              <a:rPr lang="fr" sz="3200" b="1" baseline="30000" dirty="0"/>
              <a:t>ème</a:t>
            </a:r>
            <a:r>
              <a:rPr lang="fr" sz="3200" b="1" dirty="0"/>
              <a:t> anniversaire du CGEA</a:t>
            </a:r>
          </a:p>
        </p:txBody>
      </p:sp>
      <p:cxnSp>
        <p:nvCxnSpPr>
          <p:cNvPr id="11" name="Straight Connector 10">
            <a:extLst>
              <a:ext uri="{FF2B5EF4-FFF2-40B4-BE49-F238E27FC236}">
                <a16:creationId xmlns:a16="http://schemas.microsoft.com/office/drawing/2014/main" id="{2A937669-E820-60D4-ACD4-8EAA89624658}"/>
              </a:ext>
            </a:extLst>
          </p:cNvPr>
          <p:cNvCxnSpPr/>
          <p:nvPr/>
        </p:nvCxnSpPr>
        <p:spPr>
          <a:xfrm>
            <a:off x="1778561" y="1289426"/>
            <a:ext cx="9123904" cy="0"/>
          </a:xfrm>
          <a:prstGeom prst="line">
            <a:avLst/>
          </a:prstGeom>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pic>
        <p:nvPicPr>
          <p:cNvPr id="6" name="Image 12">
            <a:extLst>
              <a:ext uri="{FF2B5EF4-FFF2-40B4-BE49-F238E27FC236}">
                <a16:creationId xmlns:a16="http://schemas.microsoft.com/office/drawing/2014/main" id="{D99B7A7C-4E1B-42C0-8312-EFCAB8497253}"/>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17720" y="264782"/>
            <a:ext cx="1196341" cy="1265843"/>
          </a:xfrm>
          <a:prstGeom prst="rect">
            <a:avLst/>
          </a:prstGeom>
        </p:spPr>
      </p:pic>
    </p:spTree>
    <p:extLst>
      <p:ext uri="{BB962C8B-B14F-4D97-AF65-F5344CB8AC3E}">
        <p14:creationId xmlns:p14="http://schemas.microsoft.com/office/powerpoint/2010/main" val="855215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984788-646A-CF90-D67D-14752A71745D}"/>
              </a:ext>
            </a:extLst>
          </p:cNvPr>
          <p:cNvSpPr>
            <a:spLocks noGrp="1"/>
          </p:cNvSpPr>
          <p:nvPr>
            <p:ph type="title"/>
          </p:nvPr>
        </p:nvSpPr>
        <p:spPr>
          <a:xfrm>
            <a:off x="4089688" y="1154858"/>
            <a:ext cx="5760720" cy="548640"/>
          </a:xfrm>
        </p:spPr>
        <p:txBody>
          <a:bodyPr rtlCol="0"/>
          <a:lstStyle>
            <a:defPPr>
              <a:defRPr lang="fr-FR"/>
            </a:defPPr>
          </a:lstStyle>
          <a:p>
            <a:pPr rtl="0"/>
            <a:r>
              <a:rPr lang="fr" sz="4400" dirty="0">
                <a:latin typeface="Arial Narrow" panose="020B0606020202030204" pitchFamily="34" charset="0"/>
              </a:rPr>
              <a:t>OBJECTIF DE L’ETUDE</a:t>
            </a:r>
          </a:p>
        </p:txBody>
      </p:sp>
      <p:sp>
        <p:nvSpPr>
          <p:cNvPr id="4" name="Espace réservé du numéro de diapositive 3">
            <a:extLst>
              <a:ext uri="{FF2B5EF4-FFF2-40B4-BE49-F238E27FC236}">
                <a16:creationId xmlns:a16="http://schemas.microsoft.com/office/drawing/2014/main" id="{B6586F16-C3E1-6E51-D140-EF50382CA456}"/>
              </a:ext>
            </a:extLst>
          </p:cNvPr>
          <p:cNvSpPr>
            <a:spLocks noGrp="1"/>
          </p:cNvSpPr>
          <p:nvPr>
            <p:ph type="sldNum" sz="quarter" idx="11"/>
          </p:nvPr>
        </p:nvSpPr>
        <p:spPr/>
        <p:txBody>
          <a:bodyPr rtlCol="0"/>
          <a:lstStyle>
            <a:defPPr>
              <a:defRPr lang="fr-FR"/>
            </a:defPPr>
          </a:lstStyle>
          <a:p>
            <a:pPr rtl="0"/>
            <a:fld id="{75DF2D63-3FF5-D547-96B9-BE9CCD1ABA58}" type="slidenum">
              <a:rPr lang="fr-FR" smtClean="0"/>
              <a:pPr rtl="0"/>
              <a:t>3</a:t>
            </a:fld>
            <a:endParaRPr lang="fr-FR"/>
          </a:p>
        </p:txBody>
      </p:sp>
      <p:sp>
        <p:nvSpPr>
          <p:cNvPr id="3" name="Espace réservé du contenu 2">
            <a:extLst>
              <a:ext uri="{FF2B5EF4-FFF2-40B4-BE49-F238E27FC236}">
                <a16:creationId xmlns:a16="http://schemas.microsoft.com/office/drawing/2014/main" id="{77C9C890-ADC6-0AA7-BBC0-05E856AA7C3C}"/>
              </a:ext>
            </a:extLst>
          </p:cNvPr>
          <p:cNvSpPr>
            <a:spLocks noGrp="1"/>
          </p:cNvSpPr>
          <p:nvPr>
            <p:ph idx="1"/>
          </p:nvPr>
        </p:nvSpPr>
        <p:spPr>
          <a:xfrm>
            <a:off x="3677478" y="2991680"/>
            <a:ext cx="8259418" cy="715616"/>
          </a:xfrm>
        </p:spPr>
        <p:txBody>
          <a:bodyPr rtlCol="0"/>
          <a:lstStyle>
            <a:defPPr>
              <a:defRPr lang="fr-FR"/>
            </a:defPPr>
          </a:lstStyle>
          <a:p>
            <a:pPr marL="625475" indent="-625475" rtl="0">
              <a:lnSpc>
                <a:spcPct val="130000"/>
              </a:lnSpc>
              <a:spcAft>
                <a:spcPts val="1200"/>
              </a:spcAft>
              <a:buFont typeface="Wingdings" panose="05000000000000000000" pitchFamily="2" charset="2"/>
              <a:buChar char="q"/>
            </a:pPr>
            <a:r>
              <a:rPr lang="fr" sz="2800" spc="0" dirty="0">
                <a:ea typeface="+mn-lt"/>
                <a:cs typeface="+mn-lt"/>
              </a:rPr>
              <a:t>Optimiser l’utilisation du </a:t>
            </a:r>
            <a:r>
              <a:rPr lang="fr" sz="2800" dirty="0">
                <a:ea typeface="+mn-lt"/>
                <a:cs typeface="+mn-lt"/>
              </a:rPr>
              <a:t>réacteur TRICO II une fois son redémarrage effectif</a:t>
            </a:r>
          </a:p>
        </p:txBody>
      </p:sp>
      <p:pic>
        <p:nvPicPr>
          <p:cNvPr id="13" name="Image 2">
            <a:extLst>
              <a:ext uri="{FF2B5EF4-FFF2-40B4-BE49-F238E27FC236}">
                <a16:creationId xmlns:a16="http://schemas.microsoft.com/office/drawing/2014/main" id="{701BF57D-2529-1FD2-49B3-446B3F62B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655" y="1304050"/>
            <a:ext cx="2185401" cy="3951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12">
            <a:extLst>
              <a:ext uri="{FF2B5EF4-FFF2-40B4-BE49-F238E27FC236}">
                <a16:creationId xmlns:a16="http://schemas.microsoft.com/office/drawing/2014/main" id="{35465E58-EE7C-4533-00F5-3C8A66A6796D}"/>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4744" y="9969"/>
            <a:ext cx="591543" cy="644079"/>
          </a:xfrm>
          <a:prstGeom prst="rect">
            <a:avLst/>
          </a:prstGeom>
        </p:spPr>
      </p:pic>
    </p:spTree>
    <p:extLst>
      <p:ext uri="{BB962C8B-B14F-4D97-AF65-F5344CB8AC3E}">
        <p14:creationId xmlns:p14="http://schemas.microsoft.com/office/powerpoint/2010/main" val="2810133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3EB422-1287-FCEB-63CE-599FDC8468D8}"/>
              </a:ext>
            </a:extLst>
          </p:cNvPr>
          <p:cNvSpPr>
            <a:spLocks noGrp="1"/>
          </p:cNvSpPr>
          <p:nvPr>
            <p:ph type="title"/>
          </p:nvPr>
        </p:nvSpPr>
        <p:spPr>
          <a:xfrm>
            <a:off x="1116498" y="1124712"/>
            <a:ext cx="3886200" cy="548640"/>
          </a:xfrm>
        </p:spPr>
        <p:txBody>
          <a:bodyPr rtlCol="0"/>
          <a:lstStyle>
            <a:defPPr>
              <a:defRPr lang="fr-FR"/>
            </a:defPPr>
          </a:lstStyle>
          <a:p>
            <a:pPr rtl="0"/>
            <a:r>
              <a:rPr lang="fr" sz="4400" dirty="0">
                <a:latin typeface="Arial Narrow" panose="020B0606020202030204" pitchFamily="34" charset="0"/>
              </a:rPr>
              <a:t>Plan</a:t>
            </a:r>
          </a:p>
        </p:txBody>
      </p:sp>
      <p:sp>
        <p:nvSpPr>
          <p:cNvPr id="4" name="Espace réservé du numéro de diapositive 3">
            <a:extLst>
              <a:ext uri="{FF2B5EF4-FFF2-40B4-BE49-F238E27FC236}">
                <a16:creationId xmlns:a16="http://schemas.microsoft.com/office/drawing/2014/main" id="{43D6DE2E-F5E3-8CAF-A5C3-E67C03F538DF}"/>
              </a:ext>
            </a:extLst>
          </p:cNvPr>
          <p:cNvSpPr>
            <a:spLocks noGrp="1"/>
          </p:cNvSpPr>
          <p:nvPr>
            <p:ph type="sldNum" sz="quarter" idx="11"/>
          </p:nvPr>
        </p:nvSpPr>
        <p:spPr/>
        <p:txBody>
          <a:bodyPr rtlCol="0"/>
          <a:lstStyle>
            <a:defPPr>
              <a:defRPr lang="fr-FR"/>
            </a:defPPr>
          </a:lstStyle>
          <a:p>
            <a:pPr rtl="0"/>
            <a:fld id="{75DF2D63-3FF5-D547-96B9-BE9CCD1ABA58}" type="slidenum">
              <a:rPr lang="fr-FR" sz="1200" smtClean="0">
                <a:solidFill>
                  <a:schemeClr val="accent3">
                    <a:lumMod val="50000"/>
                  </a:schemeClr>
                </a:solidFill>
                <a:latin typeface="Arial Narrow" panose="020B0606020202030204" pitchFamily="34" charset="0"/>
              </a:rPr>
              <a:pPr rtl="0"/>
              <a:t>4</a:t>
            </a:fld>
            <a:endParaRPr lang="fr-FR" sz="1200" dirty="0">
              <a:solidFill>
                <a:schemeClr val="accent3">
                  <a:lumMod val="50000"/>
                </a:schemeClr>
              </a:solidFill>
              <a:latin typeface="Arial Narrow" panose="020B0606020202030204" pitchFamily="34" charset="0"/>
            </a:endParaRPr>
          </a:p>
        </p:txBody>
      </p:sp>
      <p:sp>
        <p:nvSpPr>
          <p:cNvPr id="3" name="Espace réservé du contenu 2">
            <a:extLst>
              <a:ext uri="{FF2B5EF4-FFF2-40B4-BE49-F238E27FC236}">
                <a16:creationId xmlns:a16="http://schemas.microsoft.com/office/drawing/2014/main" id="{4D038CD2-9585-7E51-5359-D52935A77DF0}"/>
              </a:ext>
            </a:extLst>
          </p:cNvPr>
          <p:cNvSpPr>
            <a:spLocks noGrp="1"/>
          </p:cNvSpPr>
          <p:nvPr>
            <p:ph idx="1"/>
          </p:nvPr>
        </p:nvSpPr>
        <p:spPr>
          <a:xfrm>
            <a:off x="1046925" y="2368296"/>
            <a:ext cx="4141304" cy="3364992"/>
          </a:xfrm>
        </p:spPr>
        <p:txBody>
          <a:bodyPr rtlCol="0"/>
          <a:lstStyle>
            <a:defPPr>
              <a:defRPr lang="fr-FR"/>
            </a:defPPr>
          </a:lstStyle>
          <a:p>
            <a:pPr rtl="0"/>
            <a:r>
              <a:rPr lang="fr" sz="2400" dirty="0"/>
              <a:t>1. Generalite</a:t>
            </a:r>
          </a:p>
          <a:p>
            <a:pPr rtl="0"/>
            <a:r>
              <a:rPr lang="fr" sz="2400" dirty="0"/>
              <a:t>2. Méthodologies et matériels </a:t>
            </a:r>
          </a:p>
          <a:p>
            <a:pPr rtl="0"/>
            <a:r>
              <a:rPr lang="fr" sz="2400" dirty="0"/>
              <a:t>3. Résultats et discussions</a:t>
            </a:r>
          </a:p>
          <a:p>
            <a:pPr rtl="0"/>
            <a:r>
              <a:rPr lang="fr" sz="2400" dirty="0"/>
              <a:t>4. Conclusion</a:t>
            </a:r>
          </a:p>
          <a:p>
            <a:pPr rtl="0"/>
            <a:endParaRPr lang="fr-FR" sz="2400" dirty="0"/>
          </a:p>
          <a:p>
            <a:pPr rtl="0"/>
            <a:endParaRPr lang="fr-FR" sz="2400" dirty="0"/>
          </a:p>
        </p:txBody>
      </p:sp>
      <p:pic>
        <p:nvPicPr>
          <p:cNvPr id="7" name="Picture 6">
            <a:extLst>
              <a:ext uri="{FF2B5EF4-FFF2-40B4-BE49-F238E27FC236}">
                <a16:creationId xmlns:a16="http://schemas.microsoft.com/office/drawing/2014/main" id="{C2C931A5-B74E-7464-DD15-A4D4477CF095}"/>
              </a:ext>
            </a:extLst>
          </p:cNvPr>
          <p:cNvPicPr>
            <a:picLocks noChangeAspect="1"/>
          </p:cNvPicPr>
          <p:nvPr/>
        </p:nvPicPr>
        <p:blipFill>
          <a:blip r:embed="rId3"/>
          <a:stretch>
            <a:fillRect/>
          </a:stretch>
        </p:blipFill>
        <p:spPr>
          <a:xfrm>
            <a:off x="5315712" y="1546473"/>
            <a:ext cx="6195597" cy="4473328"/>
          </a:xfrm>
          <a:prstGeom prst="rect">
            <a:avLst/>
          </a:prstGeom>
        </p:spPr>
      </p:pic>
      <p:sp>
        <p:nvSpPr>
          <p:cNvPr id="15" name="Rectangle: Rounded Corners 14">
            <a:extLst>
              <a:ext uri="{FF2B5EF4-FFF2-40B4-BE49-F238E27FC236}">
                <a16:creationId xmlns:a16="http://schemas.microsoft.com/office/drawing/2014/main" id="{61866FCA-EDA1-AC35-BEC4-0C2C307F5348}"/>
              </a:ext>
            </a:extLst>
          </p:cNvPr>
          <p:cNvSpPr/>
          <p:nvPr/>
        </p:nvSpPr>
        <p:spPr>
          <a:xfrm>
            <a:off x="5335677" y="3617405"/>
            <a:ext cx="1999622" cy="1537398"/>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12">
            <a:extLst>
              <a:ext uri="{FF2B5EF4-FFF2-40B4-BE49-F238E27FC236}">
                <a16:creationId xmlns:a16="http://schemas.microsoft.com/office/drawing/2014/main" id="{783A553D-85DC-C2EF-661B-50E04F9AF3A8}"/>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4744" y="9969"/>
            <a:ext cx="591543" cy="644079"/>
          </a:xfrm>
          <a:prstGeom prst="rect">
            <a:avLst/>
          </a:prstGeom>
        </p:spPr>
      </p:pic>
    </p:spTree>
    <p:extLst>
      <p:ext uri="{BB962C8B-B14F-4D97-AF65-F5344CB8AC3E}">
        <p14:creationId xmlns:p14="http://schemas.microsoft.com/office/powerpoint/2010/main" val="2910866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heel(1)">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1000"/>
                                        <p:tgtEl>
                                          <p:spTgt spid="3">
                                            <p:txEl>
                                              <p:pRg st="0" end="0"/>
                                            </p:txEl>
                                          </p:spTgt>
                                        </p:tgtEl>
                                      </p:cBhvr>
                                    </p:animEffect>
                                    <p:anim calcmode="lin" valueType="num">
                                      <p:cBhvr>
                                        <p:cTn id="3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1000"/>
                                        <p:tgtEl>
                                          <p:spTgt spid="3">
                                            <p:txEl>
                                              <p:pRg st="2" end="2"/>
                                            </p:txEl>
                                          </p:spTgt>
                                        </p:tgtEl>
                                      </p:cBhvr>
                                    </p:animEffect>
                                    <p:anim calcmode="lin" valueType="num">
                                      <p:cBhvr>
                                        <p:cTn id="4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1000"/>
                                        <p:tgtEl>
                                          <p:spTgt spid="3">
                                            <p:txEl>
                                              <p:pRg st="3" end="3"/>
                                            </p:txEl>
                                          </p:spTgt>
                                        </p:tgtEl>
                                      </p:cBhvr>
                                    </p:animEffect>
                                    <p:anim calcmode="lin" valueType="num">
                                      <p:cBhvr>
                                        <p:cTn id="4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D13CD4-6182-5152-0248-55A9816B4103}"/>
              </a:ext>
            </a:extLst>
          </p:cNvPr>
          <p:cNvSpPr>
            <a:spLocks noGrp="1"/>
          </p:cNvSpPr>
          <p:nvPr>
            <p:ph type="sldNum" sz="quarter" idx="11"/>
          </p:nvPr>
        </p:nvSpPr>
        <p:spPr/>
        <p:txBody>
          <a:bodyPr/>
          <a:lstStyle/>
          <a:p>
            <a:pPr rtl="0"/>
            <a:fld id="{75DF2D63-3FF5-D547-96B9-BE9CCD1ABA58}" type="slidenum">
              <a:rPr lang="fr-FR" smtClean="0"/>
              <a:t>5</a:t>
            </a:fld>
            <a:endParaRPr lang="fr-FR" dirty="0"/>
          </a:p>
        </p:txBody>
      </p:sp>
      <p:pic>
        <p:nvPicPr>
          <p:cNvPr id="8" name="Image 2">
            <a:extLst>
              <a:ext uri="{FF2B5EF4-FFF2-40B4-BE49-F238E27FC236}">
                <a16:creationId xmlns:a16="http://schemas.microsoft.com/office/drawing/2014/main" id="{C6AD76D2-846A-63E6-9754-408F4E0FCD3D}"/>
              </a:ext>
            </a:extLst>
          </p:cNvPr>
          <p:cNvPicPr>
            <a:picLocks noChangeAspect="1"/>
          </p:cNvPicPr>
          <p:nvPr/>
        </p:nvPicPr>
        <p:blipFill>
          <a:blip r:embed="rId2"/>
          <a:stretch>
            <a:fillRect/>
          </a:stretch>
        </p:blipFill>
        <p:spPr>
          <a:xfrm>
            <a:off x="1116004" y="1192294"/>
            <a:ext cx="3998641" cy="2897926"/>
          </a:xfrm>
          <a:prstGeom prst="rect">
            <a:avLst/>
          </a:prstGeom>
        </p:spPr>
      </p:pic>
      <p:sp>
        <p:nvSpPr>
          <p:cNvPr id="9" name="TextBox 8">
            <a:extLst>
              <a:ext uri="{FF2B5EF4-FFF2-40B4-BE49-F238E27FC236}">
                <a16:creationId xmlns:a16="http://schemas.microsoft.com/office/drawing/2014/main" id="{475D1034-F820-B4BD-285E-76E598181626}"/>
              </a:ext>
            </a:extLst>
          </p:cNvPr>
          <p:cNvSpPr txBox="1"/>
          <p:nvPr/>
        </p:nvSpPr>
        <p:spPr>
          <a:xfrm>
            <a:off x="1815631" y="286618"/>
            <a:ext cx="5536145" cy="646331"/>
          </a:xfrm>
          <a:prstGeom prst="rect">
            <a:avLst/>
          </a:prstGeom>
          <a:noFill/>
        </p:spPr>
        <p:txBody>
          <a:bodyPr wrap="square" rtlCol="0">
            <a:spAutoFit/>
          </a:bodyPr>
          <a:lstStyle/>
          <a:p>
            <a:r>
              <a:rPr lang="fr-FR" sz="3600" b="1" dirty="0">
                <a:solidFill>
                  <a:srgbClr val="002060"/>
                </a:solidFill>
                <a:effectLst>
                  <a:outerShdw blurRad="38100" dist="38100" dir="2700000" algn="tl">
                    <a:srgbClr val="000000">
                      <a:alpha val="43137"/>
                    </a:srgb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1. Généralité  </a:t>
            </a:r>
            <a:endParaRPr lang="en-US" sz="3600" b="1" dirty="0">
              <a:solidFill>
                <a:srgbClr val="002060"/>
              </a:solidFill>
              <a:effectLst>
                <a:outerShdw blurRad="38100" dist="38100" dir="2700000" algn="tl">
                  <a:srgbClr val="000000">
                    <a:alpha val="43137"/>
                  </a:srgbClr>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
        <p:nvSpPr>
          <p:cNvPr id="10" name="ZoneTexte 4">
            <a:extLst>
              <a:ext uri="{FF2B5EF4-FFF2-40B4-BE49-F238E27FC236}">
                <a16:creationId xmlns:a16="http://schemas.microsoft.com/office/drawing/2014/main" id="{6D2DCDDA-325D-1C12-7F55-93C809E75969}"/>
              </a:ext>
            </a:extLst>
          </p:cNvPr>
          <p:cNvSpPr txBox="1"/>
          <p:nvPr/>
        </p:nvSpPr>
        <p:spPr>
          <a:xfrm>
            <a:off x="6597447" y="688258"/>
            <a:ext cx="3519947" cy="461665"/>
          </a:xfrm>
          <a:prstGeom prst="rect">
            <a:avLst/>
          </a:prstGeom>
          <a:solidFill>
            <a:schemeClr val="accent4">
              <a:lumMod val="20000"/>
              <a:lumOff val="80000"/>
            </a:schemeClr>
          </a:solidFill>
        </p:spPr>
        <p:txBody>
          <a:bodyPr wrap="square" rtlCol="0">
            <a:spAutoFit/>
          </a:bodyPr>
          <a:lstStyle/>
          <a:p>
            <a:pPr algn="ctr"/>
            <a:r>
              <a:rPr lang="fr-FR" sz="2400" b="1" dirty="0">
                <a:latin typeface="Arial Narrow" panose="020B0606020202030204" pitchFamily="34" charset="0"/>
              </a:rPr>
              <a:t>Réacteurs de Puissance</a:t>
            </a:r>
          </a:p>
        </p:txBody>
      </p:sp>
      <p:cxnSp>
        <p:nvCxnSpPr>
          <p:cNvPr id="11" name="Connecteur droit avec flèche 6">
            <a:extLst>
              <a:ext uri="{FF2B5EF4-FFF2-40B4-BE49-F238E27FC236}">
                <a16:creationId xmlns:a16="http://schemas.microsoft.com/office/drawing/2014/main" id="{CA37D672-23F0-B50C-9CC0-18D9AD8E80C6}"/>
              </a:ext>
            </a:extLst>
          </p:cNvPr>
          <p:cNvCxnSpPr/>
          <p:nvPr/>
        </p:nvCxnSpPr>
        <p:spPr>
          <a:xfrm flipV="1">
            <a:off x="4532670" y="883789"/>
            <a:ext cx="2104103" cy="1692264"/>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Image 7">
            <a:extLst>
              <a:ext uri="{FF2B5EF4-FFF2-40B4-BE49-F238E27FC236}">
                <a16:creationId xmlns:a16="http://schemas.microsoft.com/office/drawing/2014/main" id="{C2C1BEE5-C681-59D1-528B-B55A23D3ED8D}"/>
              </a:ext>
            </a:extLst>
          </p:cNvPr>
          <p:cNvPicPr>
            <a:picLocks noChangeAspect="1"/>
          </p:cNvPicPr>
          <p:nvPr/>
        </p:nvPicPr>
        <p:blipFill>
          <a:blip r:embed="rId3"/>
          <a:stretch>
            <a:fillRect/>
          </a:stretch>
        </p:blipFill>
        <p:spPr>
          <a:xfrm>
            <a:off x="7694267" y="1615589"/>
            <a:ext cx="4099527" cy="2258321"/>
          </a:xfrm>
          <a:prstGeom prst="rect">
            <a:avLst/>
          </a:prstGeom>
        </p:spPr>
      </p:pic>
      <p:pic>
        <p:nvPicPr>
          <p:cNvPr id="13" name="Image 8">
            <a:extLst>
              <a:ext uri="{FF2B5EF4-FFF2-40B4-BE49-F238E27FC236}">
                <a16:creationId xmlns:a16="http://schemas.microsoft.com/office/drawing/2014/main" id="{85CFDCD8-86DC-3901-4144-7FDB1B0D3385}"/>
              </a:ext>
            </a:extLst>
          </p:cNvPr>
          <p:cNvPicPr>
            <a:picLocks noChangeAspect="1"/>
          </p:cNvPicPr>
          <p:nvPr/>
        </p:nvPicPr>
        <p:blipFill rotWithShape="1">
          <a:blip r:embed="rId4"/>
          <a:srcRect l="22100" r="8904"/>
          <a:stretch/>
        </p:blipFill>
        <p:spPr>
          <a:xfrm>
            <a:off x="5574888" y="1587143"/>
            <a:ext cx="1946787" cy="3142175"/>
          </a:xfrm>
          <a:prstGeom prst="rect">
            <a:avLst/>
          </a:prstGeom>
        </p:spPr>
      </p:pic>
      <p:pic>
        <p:nvPicPr>
          <p:cNvPr id="14" name="Image 9">
            <a:extLst>
              <a:ext uri="{FF2B5EF4-FFF2-40B4-BE49-F238E27FC236}">
                <a16:creationId xmlns:a16="http://schemas.microsoft.com/office/drawing/2014/main" id="{578D412D-DC41-B4FF-4871-131A0D583901}"/>
              </a:ext>
            </a:extLst>
          </p:cNvPr>
          <p:cNvPicPr>
            <a:picLocks noChangeAspect="1"/>
          </p:cNvPicPr>
          <p:nvPr/>
        </p:nvPicPr>
        <p:blipFill>
          <a:blip r:embed="rId5"/>
          <a:stretch>
            <a:fillRect/>
          </a:stretch>
        </p:blipFill>
        <p:spPr>
          <a:xfrm>
            <a:off x="7538589" y="4093427"/>
            <a:ext cx="4555977" cy="1820676"/>
          </a:xfrm>
          <a:prstGeom prst="rect">
            <a:avLst/>
          </a:prstGeom>
        </p:spPr>
      </p:pic>
      <p:sp>
        <p:nvSpPr>
          <p:cNvPr id="15" name="Rectangle : coins arrondis 10">
            <a:extLst>
              <a:ext uri="{FF2B5EF4-FFF2-40B4-BE49-F238E27FC236}">
                <a16:creationId xmlns:a16="http://schemas.microsoft.com/office/drawing/2014/main" id="{EE00649F-B6A6-15FF-0AEA-B051B3AC188B}"/>
              </a:ext>
            </a:extLst>
          </p:cNvPr>
          <p:cNvSpPr/>
          <p:nvPr/>
        </p:nvSpPr>
        <p:spPr>
          <a:xfrm>
            <a:off x="5378245" y="1192294"/>
            <a:ext cx="6774427" cy="4923373"/>
          </a:xfrm>
          <a:prstGeom prst="roundRect">
            <a:avLst>
              <a:gd name="adj" fmla="val 3302"/>
            </a:avLst>
          </a:prstGeom>
          <a:noFill/>
          <a:ln w="1905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1">
            <a:extLst>
              <a:ext uri="{FF2B5EF4-FFF2-40B4-BE49-F238E27FC236}">
                <a16:creationId xmlns:a16="http://schemas.microsoft.com/office/drawing/2014/main" id="{2C8B3DE9-83E4-9CAB-CE55-3DD7E693F3D7}"/>
              </a:ext>
            </a:extLst>
          </p:cNvPr>
          <p:cNvSpPr txBox="1"/>
          <p:nvPr/>
        </p:nvSpPr>
        <p:spPr>
          <a:xfrm>
            <a:off x="324465" y="4945626"/>
            <a:ext cx="4896462" cy="707886"/>
          </a:xfrm>
          <a:prstGeom prst="rect">
            <a:avLst/>
          </a:prstGeom>
          <a:solidFill>
            <a:schemeClr val="bg1">
              <a:lumMod val="85000"/>
            </a:schemeClr>
          </a:solidFill>
          <a:ln>
            <a:solidFill>
              <a:schemeClr val="tx1">
                <a:lumMod val="75000"/>
                <a:lumOff val="25000"/>
              </a:schemeClr>
            </a:solidFill>
          </a:ln>
        </p:spPr>
        <p:txBody>
          <a:bodyPr wrap="square" rtlCol="0">
            <a:spAutoFit/>
          </a:bodyPr>
          <a:lstStyle/>
          <a:p>
            <a:r>
              <a:rPr lang="fr-FR" sz="4000" b="1" dirty="0">
                <a:latin typeface="Arial Narrow" panose="020B0606020202030204" pitchFamily="34" charset="0"/>
              </a:rPr>
              <a:t>Réacteur de Recherche</a:t>
            </a:r>
          </a:p>
        </p:txBody>
      </p:sp>
      <p:cxnSp>
        <p:nvCxnSpPr>
          <p:cNvPr id="17" name="Connecteur droit avec flèche 13">
            <a:extLst>
              <a:ext uri="{FF2B5EF4-FFF2-40B4-BE49-F238E27FC236}">
                <a16:creationId xmlns:a16="http://schemas.microsoft.com/office/drawing/2014/main" id="{2DC10291-43E4-3077-C3D1-EBE250AD6418}"/>
              </a:ext>
            </a:extLst>
          </p:cNvPr>
          <p:cNvCxnSpPr>
            <a:endCxn id="16" idx="0"/>
          </p:cNvCxnSpPr>
          <p:nvPr/>
        </p:nvCxnSpPr>
        <p:spPr>
          <a:xfrm flipH="1">
            <a:off x="2772696" y="3313471"/>
            <a:ext cx="1671485" cy="1632155"/>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5">
            <a:extLst>
              <a:ext uri="{FF2B5EF4-FFF2-40B4-BE49-F238E27FC236}">
                <a16:creationId xmlns:a16="http://schemas.microsoft.com/office/drawing/2014/main" id="{4029128A-B740-398D-839C-2628FE16CF90}"/>
              </a:ext>
            </a:extLst>
          </p:cNvPr>
          <p:cNvSpPr txBox="1">
            <a:spLocks/>
          </p:cNvSpPr>
          <p:nvPr/>
        </p:nvSpPr>
        <p:spPr>
          <a:xfrm>
            <a:off x="8610600" y="6356350"/>
            <a:ext cx="2743200" cy="365125"/>
          </a:xfrm>
          <a:prstGeom prst="rect">
            <a:avLst/>
          </a:prstGeom>
        </p:spPr>
        <p:txBody>
          <a:bodyPr vert="horz" lIns="0" tIns="0" rIns="0" bIns="0" rtlCol="0" anchor="ctr"/>
          <a:lstStyle>
            <a:defPPr rtl="0">
              <a:defRPr lang="fr-FR"/>
            </a:defPPr>
            <a:lvl1pPr marL="0" algn="l" defTabSz="914400" rtl="0" eaLnBrk="1" latinLnBrk="0" hangingPunct="1">
              <a:defRPr lang="fr-FR" sz="1100" kern="1200" cap="all" spc="100" baseline="0">
                <a:solidFill>
                  <a:schemeClr val="accent1"/>
                </a:solidFill>
                <a:latin typeface="Posterama" panose="020B0504020200020000" pitchFamily="34" charset="0"/>
                <a:ea typeface="+mn-ea"/>
                <a:cs typeface="+mn-cs"/>
              </a:defRPr>
            </a:lvl1pPr>
            <a:lvl2pPr marL="457200" algn="l" defTabSz="914400" rtl="0" eaLnBrk="1" latinLnBrk="0" hangingPunct="1">
              <a:defRPr lang="fr" sz="1800" kern="1200">
                <a:solidFill>
                  <a:schemeClr val="tx1"/>
                </a:solidFill>
                <a:latin typeface="+mn-lt"/>
                <a:ea typeface="+mn-ea"/>
                <a:cs typeface="+mn-cs"/>
              </a:defRPr>
            </a:lvl2pPr>
            <a:lvl3pPr marL="914400" algn="l" defTabSz="914400" rtl="0" eaLnBrk="1" latinLnBrk="0" hangingPunct="1">
              <a:defRPr lang="fr" sz="1800" kern="1200">
                <a:solidFill>
                  <a:schemeClr val="tx1"/>
                </a:solidFill>
                <a:latin typeface="+mn-lt"/>
                <a:ea typeface="+mn-ea"/>
                <a:cs typeface="+mn-cs"/>
              </a:defRPr>
            </a:lvl3pPr>
            <a:lvl4pPr marL="1371600" algn="l" defTabSz="914400" rtl="0" eaLnBrk="1" latinLnBrk="0" hangingPunct="1">
              <a:defRPr lang="fr" sz="1800" kern="1200">
                <a:solidFill>
                  <a:schemeClr val="tx1"/>
                </a:solidFill>
                <a:latin typeface="+mn-lt"/>
                <a:ea typeface="+mn-ea"/>
                <a:cs typeface="+mn-cs"/>
              </a:defRPr>
            </a:lvl4pPr>
            <a:lvl5pPr marL="1828800" algn="l" defTabSz="914400" rtl="0" eaLnBrk="1" latinLnBrk="0" hangingPunct="1">
              <a:defRPr lang="fr" sz="1800" kern="1200">
                <a:solidFill>
                  <a:schemeClr val="tx1"/>
                </a:solidFill>
                <a:latin typeface="+mn-lt"/>
                <a:ea typeface="+mn-ea"/>
                <a:cs typeface="+mn-cs"/>
              </a:defRPr>
            </a:lvl5pPr>
            <a:lvl6pPr marL="2286000" algn="l" defTabSz="914400" rtl="0" eaLnBrk="1" latinLnBrk="0" hangingPunct="1">
              <a:defRPr lang="fr" sz="1800" kern="1200">
                <a:solidFill>
                  <a:schemeClr val="tx1"/>
                </a:solidFill>
                <a:latin typeface="+mn-lt"/>
                <a:ea typeface="+mn-ea"/>
                <a:cs typeface="+mn-cs"/>
              </a:defRPr>
            </a:lvl6pPr>
            <a:lvl7pPr marL="2743200" algn="l" defTabSz="914400" rtl="0" eaLnBrk="1" latinLnBrk="0" hangingPunct="1">
              <a:defRPr lang="fr" sz="1800" kern="1200">
                <a:solidFill>
                  <a:schemeClr val="tx1"/>
                </a:solidFill>
                <a:latin typeface="+mn-lt"/>
                <a:ea typeface="+mn-ea"/>
                <a:cs typeface="+mn-cs"/>
              </a:defRPr>
            </a:lvl7pPr>
            <a:lvl8pPr marL="3200400" algn="l" defTabSz="914400" rtl="0" eaLnBrk="1" latinLnBrk="0" hangingPunct="1">
              <a:defRPr lang="fr" sz="1800" kern="1200">
                <a:solidFill>
                  <a:schemeClr val="tx1"/>
                </a:solidFill>
                <a:latin typeface="+mn-lt"/>
                <a:ea typeface="+mn-ea"/>
                <a:cs typeface="+mn-cs"/>
              </a:defRPr>
            </a:lvl8pPr>
            <a:lvl9pPr marL="3657600" algn="l" defTabSz="914400" rtl="0" eaLnBrk="1" latinLnBrk="0" hangingPunct="1">
              <a:defRPr lang="fr" sz="1800" kern="1200">
                <a:solidFill>
                  <a:schemeClr val="tx1"/>
                </a:solidFill>
                <a:latin typeface="+mn-lt"/>
                <a:ea typeface="+mn-ea"/>
                <a:cs typeface="+mn-cs"/>
              </a:defRPr>
            </a:lvl9pPr>
          </a:lstStyle>
          <a:p>
            <a:fld id="{1E4F7624-3261-4325-A6A1-EA6CB0A264F8}" type="slidenum">
              <a:rPr lang="en-GB" smtClean="0"/>
              <a:pPr/>
              <a:t>5</a:t>
            </a:fld>
            <a:endParaRPr lang="en-GB"/>
          </a:p>
        </p:txBody>
      </p:sp>
      <p:pic>
        <p:nvPicPr>
          <p:cNvPr id="19" name="Image 12">
            <a:extLst>
              <a:ext uri="{FF2B5EF4-FFF2-40B4-BE49-F238E27FC236}">
                <a16:creationId xmlns:a16="http://schemas.microsoft.com/office/drawing/2014/main" id="{34DD23D5-C5E7-82ED-0193-DCB62DA81BEA}"/>
              </a:ext>
            </a:extLst>
          </p:cNvPr>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24683" y="19908"/>
            <a:ext cx="591543" cy="644079"/>
          </a:xfrm>
          <a:prstGeom prst="rect">
            <a:avLst/>
          </a:prstGeom>
        </p:spPr>
      </p:pic>
    </p:spTree>
    <p:extLst>
      <p:ext uri="{BB962C8B-B14F-4D97-AF65-F5344CB8AC3E}">
        <p14:creationId xmlns:p14="http://schemas.microsoft.com/office/powerpoint/2010/main" val="131481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0"/>
                            </p:stCondLst>
                            <p:childTnLst>
                              <p:par>
                                <p:cTn id="35" presetID="22" presetClass="entr" presetSubtype="1"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1000"/>
                                        <p:tgtEl>
                                          <p:spTgt spid="17"/>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E601F4-BEE8-289D-7DBD-2F24F2C58BFA}"/>
              </a:ext>
            </a:extLst>
          </p:cNvPr>
          <p:cNvSpPr>
            <a:spLocks noGrp="1"/>
          </p:cNvSpPr>
          <p:nvPr>
            <p:ph type="sldNum" sz="quarter" idx="11"/>
          </p:nvPr>
        </p:nvSpPr>
        <p:spPr/>
        <p:txBody>
          <a:bodyPr/>
          <a:lstStyle/>
          <a:p>
            <a:pPr rtl="0"/>
            <a:fld id="{75DF2D63-3FF5-D547-96B9-BE9CCD1ABA58}" type="slidenum">
              <a:rPr lang="fr-FR" smtClean="0"/>
              <a:pPr rtl="0"/>
              <a:t>6</a:t>
            </a:fld>
            <a:endParaRPr lang="fr-FR" dirty="0"/>
          </a:p>
        </p:txBody>
      </p:sp>
      <p:sp>
        <p:nvSpPr>
          <p:cNvPr id="10" name="Titre 1">
            <a:extLst>
              <a:ext uri="{FF2B5EF4-FFF2-40B4-BE49-F238E27FC236}">
                <a16:creationId xmlns:a16="http://schemas.microsoft.com/office/drawing/2014/main" id="{BACCC8E3-A92E-82CA-A7F3-F531C0B834DB}"/>
              </a:ext>
            </a:extLst>
          </p:cNvPr>
          <p:cNvSpPr txBox="1">
            <a:spLocks/>
          </p:cNvSpPr>
          <p:nvPr/>
        </p:nvSpPr>
        <p:spPr>
          <a:xfrm>
            <a:off x="2584174" y="270643"/>
            <a:ext cx="7036904" cy="548640"/>
          </a:xfrm>
          <a:prstGeom prst="rect">
            <a:avLst/>
          </a:prstGeom>
        </p:spPr>
        <p:txBody>
          <a:bodyPr vert="horz" lIns="0" tIns="0" rIns="0" bIns="0" rtlCol="0" anchor="b" anchorCtr="0">
            <a:noAutofit/>
          </a:bodyPr>
          <a:lstStyle>
            <a:defPPr>
              <a:defRPr lang="fr-FR"/>
            </a:defPPr>
            <a:lvl1pPr algn="l" defTabSz="914400" rtl="0" eaLnBrk="1" latinLnBrk="0" hangingPunct="1">
              <a:lnSpc>
                <a:spcPct val="90000"/>
              </a:lnSpc>
              <a:spcBef>
                <a:spcPct val="0"/>
              </a:spcBef>
              <a:buNone/>
              <a:defRPr lang="fr-FR" sz="3200" kern="1200" cap="all" spc="300" baseline="0">
                <a:solidFill>
                  <a:schemeClr val="tx1"/>
                </a:solidFill>
                <a:latin typeface="+mj-lt"/>
                <a:ea typeface="+mj-ea"/>
                <a:cs typeface="Posterama" panose="020B0504020200020000" pitchFamily="34" charset="0"/>
              </a:defRPr>
            </a:lvl1pPr>
          </a:lstStyle>
          <a:p>
            <a:pPr algn="ctr"/>
            <a:r>
              <a:rPr lang="fr" sz="4000" dirty="0">
                <a:latin typeface="Arial Narrow" panose="020B0606020202030204" pitchFamily="34" charset="0"/>
              </a:rPr>
              <a:t>Le RÉACTEUR TrICO II</a:t>
            </a:r>
          </a:p>
        </p:txBody>
      </p:sp>
      <p:pic>
        <p:nvPicPr>
          <p:cNvPr id="13" name="Image 2">
            <a:extLst>
              <a:ext uri="{FF2B5EF4-FFF2-40B4-BE49-F238E27FC236}">
                <a16:creationId xmlns:a16="http://schemas.microsoft.com/office/drawing/2014/main" id="{24FC5A94-C370-9D77-4528-BE74410D3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2673" y="1028383"/>
            <a:ext cx="2730053" cy="4935981"/>
          </a:xfrm>
          <a:prstGeom prst="rect">
            <a:avLst/>
          </a:prstGeom>
          <a:ln>
            <a:noFill/>
          </a:ln>
          <a:effectLst>
            <a:outerShdw blurRad="292100" dist="139700" dir="2700000" algn="tl" rotWithShape="0">
              <a:srgbClr val="333333">
                <a:alpha val="65000"/>
              </a:srgbClr>
            </a:outerShdw>
          </a:effectLst>
        </p:spPr>
      </p:pic>
      <p:pic>
        <p:nvPicPr>
          <p:cNvPr id="14" name="Image 15">
            <a:extLst>
              <a:ext uri="{FF2B5EF4-FFF2-40B4-BE49-F238E27FC236}">
                <a16:creationId xmlns:a16="http://schemas.microsoft.com/office/drawing/2014/main" id="{FA7C7191-840E-F094-F5A5-65FE444C77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31" b="2072"/>
          <a:stretch/>
        </p:blipFill>
        <p:spPr bwMode="auto">
          <a:xfrm>
            <a:off x="6377350" y="3594888"/>
            <a:ext cx="2880360" cy="213985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aphicFrame>
        <p:nvGraphicFramePr>
          <p:cNvPr id="15" name="Table 14">
            <a:extLst>
              <a:ext uri="{FF2B5EF4-FFF2-40B4-BE49-F238E27FC236}">
                <a16:creationId xmlns:a16="http://schemas.microsoft.com/office/drawing/2014/main" id="{79D9E7B9-299F-E284-73E3-8ED1A380374B}"/>
              </a:ext>
            </a:extLst>
          </p:cNvPr>
          <p:cNvGraphicFramePr>
            <a:graphicFrameLocks noGrp="1"/>
          </p:cNvGraphicFramePr>
          <p:nvPr>
            <p:extLst>
              <p:ext uri="{D42A27DB-BD31-4B8C-83A1-F6EECF244321}">
                <p14:modId xmlns:p14="http://schemas.microsoft.com/office/powerpoint/2010/main" val="4150482974"/>
              </p:ext>
            </p:extLst>
          </p:nvPr>
        </p:nvGraphicFramePr>
        <p:xfrm>
          <a:off x="765096" y="2450263"/>
          <a:ext cx="6792688" cy="4280831"/>
        </p:xfrm>
        <a:graphic>
          <a:graphicData uri="http://schemas.openxmlformats.org/drawingml/2006/table">
            <a:tbl>
              <a:tblPr firstRow="1" firstCol="1" bandRow="1">
                <a:tableStyleId>{5940675A-B579-460E-94D1-54222C63F5DA}</a:tableStyleId>
              </a:tblPr>
              <a:tblGrid>
                <a:gridCol w="3818373">
                  <a:extLst>
                    <a:ext uri="{9D8B030D-6E8A-4147-A177-3AD203B41FA5}">
                      <a16:colId xmlns:a16="http://schemas.microsoft.com/office/drawing/2014/main" val="640411545"/>
                    </a:ext>
                  </a:extLst>
                </a:gridCol>
                <a:gridCol w="2974315">
                  <a:extLst>
                    <a:ext uri="{9D8B030D-6E8A-4147-A177-3AD203B41FA5}">
                      <a16:colId xmlns:a16="http://schemas.microsoft.com/office/drawing/2014/main" val="1998728433"/>
                    </a:ext>
                  </a:extLst>
                </a:gridCol>
              </a:tblGrid>
              <a:tr h="295437">
                <a:tc gridSpan="2">
                  <a:txBody>
                    <a:bodyPr/>
                    <a:lstStyle/>
                    <a:p>
                      <a:pPr algn="just">
                        <a:lnSpc>
                          <a:spcPct val="107000"/>
                        </a:lnSpc>
                        <a:spcBef>
                          <a:spcPts val="300"/>
                        </a:spcBef>
                        <a:spcAft>
                          <a:spcPts val="0"/>
                        </a:spcAft>
                      </a:pPr>
                      <a:r>
                        <a:rPr lang="fr" sz="2000" b="1" kern="0" dirty="0">
                          <a:effectLst/>
                        </a:rPr>
                        <a:t>Historique du fonctionnement de TRICO II</a:t>
                      </a:r>
                    </a:p>
                    <a:p>
                      <a:pPr algn="just">
                        <a:lnSpc>
                          <a:spcPct val="107000"/>
                        </a:lnSpc>
                        <a:spcBef>
                          <a:spcPts val="300"/>
                        </a:spcBef>
                        <a:spcAft>
                          <a:spcPts val="1200"/>
                        </a:spcAft>
                      </a:pPr>
                      <a:endParaRPr lang="fr-FR"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789789263"/>
                  </a:ext>
                </a:extLst>
              </a:tr>
              <a:tr h="3664563">
                <a:tc>
                  <a:txBody>
                    <a:bodyPr/>
                    <a:lstStyle/>
                    <a:p>
                      <a:pPr algn="just">
                        <a:lnSpc>
                          <a:spcPct val="107000"/>
                        </a:lnSpc>
                        <a:spcBef>
                          <a:spcPts val="400"/>
                        </a:spcBef>
                        <a:spcAft>
                          <a:spcPts val="400"/>
                        </a:spcAft>
                      </a:pPr>
                      <a:r>
                        <a:rPr lang="fr" sz="1600" kern="0" dirty="0">
                          <a:effectLst/>
                        </a:rPr>
                        <a:t>Construction</a:t>
                      </a:r>
                      <a:endParaRPr lang="fr-FR" sz="1600" kern="100" dirty="0">
                        <a:effectLst/>
                      </a:endParaRPr>
                    </a:p>
                    <a:p>
                      <a:pPr algn="just">
                        <a:lnSpc>
                          <a:spcPct val="107000"/>
                        </a:lnSpc>
                        <a:spcBef>
                          <a:spcPts val="400"/>
                        </a:spcBef>
                        <a:spcAft>
                          <a:spcPts val="400"/>
                        </a:spcAft>
                      </a:pPr>
                      <a:r>
                        <a:rPr lang="fr" sz="1600" kern="0" dirty="0">
                          <a:effectLst/>
                        </a:rPr>
                        <a:t>Première criticité</a:t>
                      </a:r>
                      <a:endParaRPr lang="fr-FR" sz="1600" kern="100" dirty="0">
                        <a:effectLst/>
                      </a:endParaRPr>
                    </a:p>
                    <a:p>
                      <a:pPr algn="just">
                        <a:lnSpc>
                          <a:spcPct val="107000"/>
                        </a:lnSpc>
                        <a:spcBef>
                          <a:spcPts val="400"/>
                        </a:spcBef>
                        <a:spcAft>
                          <a:spcPts val="400"/>
                        </a:spcAft>
                      </a:pPr>
                      <a:r>
                        <a:rPr lang="fr" sz="1600" kern="0" dirty="0">
                          <a:effectLst/>
                        </a:rPr>
                        <a:t>Réacteur finctionnant de 50 kW</a:t>
                      </a:r>
                      <a:endParaRPr lang="fr-FR" sz="1600" kern="100" dirty="0">
                        <a:effectLst/>
                      </a:endParaRPr>
                    </a:p>
                    <a:p>
                      <a:pPr>
                        <a:lnSpc>
                          <a:spcPct val="107000"/>
                        </a:lnSpc>
                        <a:spcBef>
                          <a:spcPts val="400"/>
                        </a:spcBef>
                        <a:spcAft>
                          <a:spcPts val="400"/>
                        </a:spcAft>
                      </a:pPr>
                      <a:r>
                        <a:rPr lang="fr" sz="1600" kern="0" dirty="0">
                          <a:effectLst/>
                        </a:rPr>
                        <a:t>Première pulsation à 1.500.000 kW</a:t>
                      </a:r>
                      <a:endParaRPr lang="fr-FR" sz="1600" kern="100" dirty="0">
                        <a:effectLst/>
                      </a:endParaRPr>
                    </a:p>
                    <a:p>
                      <a:pPr>
                        <a:lnSpc>
                          <a:spcPct val="107000"/>
                        </a:lnSpc>
                        <a:spcBef>
                          <a:spcPts val="400"/>
                        </a:spcBef>
                        <a:spcAft>
                          <a:spcPts val="400"/>
                        </a:spcAft>
                      </a:pPr>
                      <a:r>
                        <a:rPr lang="fr" sz="1600" kern="0" dirty="0">
                          <a:effectLst/>
                        </a:rPr>
                        <a:t>Réacteur opérationnel de 1000 kW</a:t>
                      </a:r>
                      <a:endParaRPr lang="fr-FR" sz="1600" kern="100" dirty="0">
                        <a:effectLst/>
                      </a:endParaRPr>
                    </a:p>
                    <a:p>
                      <a:pPr>
                        <a:lnSpc>
                          <a:spcPct val="107000"/>
                        </a:lnSpc>
                        <a:spcBef>
                          <a:spcPts val="400"/>
                        </a:spcBef>
                        <a:spcAft>
                          <a:spcPts val="400"/>
                        </a:spcAft>
                      </a:pPr>
                      <a:r>
                        <a:rPr lang="fr" sz="1600" kern="0" dirty="0">
                          <a:effectLst/>
                        </a:rPr>
                        <a:t>Fermeture pour réparation de la cuve</a:t>
                      </a:r>
                      <a:endParaRPr lang="fr-FR" sz="1600" kern="100" dirty="0">
                        <a:effectLst/>
                      </a:endParaRPr>
                    </a:p>
                    <a:p>
                      <a:pPr>
                        <a:lnSpc>
                          <a:spcPct val="107000"/>
                        </a:lnSpc>
                        <a:spcBef>
                          <a:spcPts val="400"/>
                        </a:spcBef>
                        <a:spcAft>
                          <a:spcPts val="400"/>
                        </a:spcAft>
                      </a:pPr>
                      <a:r>
                        <a:rPr lang="fr" sz="1600" kern="0" dirty="0">
                          <a:effectLst/>
                        </a:rPr>
                        <a:t>Redémarrage du réacteur après réparation</a:t>
                      </a:r>
                      <a:endParaRPr lang="fr-FR" sz="1600" kern="100" dirty="0">
                        <a:effectLst/>
                      </a:endParaRPr>
                    </a:p>
                    <a:p>
                      <a:pPr>
                        <a:lnSpc>
                          <a:spcPct val="107000"/>
                        </a:lnSpc>
                        <a:spcBef>
                          <a:spcPts val="400"/>
                        </a:spcBef>
                        <a:spcAft>
                          <a:spcPts val="400"/>
                        </a:spcAft>
                      </a:pPr>
                      <a:r>
                        <a:rPr lang="fr" sz="1600" kern="0" dirty="0">
                          <a:effectLst/>
                        </a:rPr>
                        <a:t>Arrêt prolongé du réacteur</a:t>
                      </a:r>
                      <a:endParaRPr lang="fr-FR" sz="1600" kern="100" dirty="0">
                        <a:effectLst/>
                      </a:endParaRPr>
                    </a:p>
                    <a:p>
                      <a:pPr>
                        <a:lnSpc>
                          <a:spcPct val="107000"/>
                        </a:lnSpc>
                        <a:spcBef>
                          <a:spcPts val="400"/>
                        </a:spcBef>
                        <a:spcAft>
                          <a:spcPts val="400"/>
                        </a:spcAft>
                      </a:pPr>
                      <a:r>
                        <a:rPr lang="fr" sz="1600" kern="0" dirty="0">
                          <a:effectLst/>
                        </a:rPr>
                        <a:t>45 éléments combustibles déchargés du cœur</a:t>
                      </a:r>
                      <a:endParaRPr lang="fr-FR"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07000"/>
                        </a:lnSpc>
                        <a:spcBef>
                          <a:spcPts val="400"/>
                        </a:spcBef>
                        <a:spcAft>
                          <a:spcPts val="400"/>
                        </a:spcAft>
                      </a:pPr>
                      <a:r>
                        <a:rPr lang="fr" sz="1600" kern="0" dirty="0">
                          <a:effectLst/>
                        </a:rPr>
                        <a:t>:1970-1971</a:t>
                      </a:r>
                      <a:endParaRPr lang="fr-FR" sz="1600" kern="100" dirty="0">
                        <a:effectLst/>
                      </a:endParaRPr>
                    </a:p>
                    <a:p>
                      <a:pPr algn="just">
                        <a:lnSpc>
                          <a:spcPct val="107000"/>
                        </a:lnSpc>
                        <a:spcBef>
                          <a:spcPts val="400"/>
                        </a:spcBef>
                        <a:spcAft>
                          <a:spcPts val="400"/>
                        </a:spcAft>
                      </a:pPr>
                      <a:r>
                        <a:rPr lang="fr" sz="1600" kern="0" dirty="0">
                          <a:effectLst/>
                        </a:rPr>
                        <a:t>: 24/03/1972</a:t>
                      </a:r>
                      <a:endParaRPr lang="fr-FR" sz="1600" kern="100" dirty="0">
                        <a:effectLst/>
                      </a:endParaRPr>
                    </a:p>
                    <a:p>
                      <a:pPr algn="just">
                        <a:lnSpc>
                          <a:spcPct val="107000"/>
                        </a:lnSpc>
                        <a:spcBef>
                          <a:spcPts val="400"/>
                        </a:spcBef>
                        <a:spcAft>
                          <a:spcPts val="400"/>
                        </a:spcAft>
                      </a:pPr>
                      <a:r>
                        <a:rPr lang="fr" sz="1600" kern="0" dirty="0">
                          <a:effectLst/>
                        </a:rPr>
                        <a:t>: 13/04/1972</a:t>
                      </a:r>
                      <a:endParaRPr lang="fr-FR" sz="1600" kern="100" dirty="0">
                        <a:effectLst/>
                      </a:endParaRPr>
                    </a:p>
                    <a:p>
                      <a:pPr algn="just">
                        <a:lnSpc>
                          <a:spcPct val="107000"/>
                        </a:lnSpc>
                        <a:spcBef>
                          <a:spcPts val="400"/>
                        </a:spcBef>
                        <a:spcAft>
                          <a:spcPts val="400"/>
                        </a:spcAft>
                      </a:pPr>
                      <a:r>
                        <a:rPr lang="fr" sz="1600" kern="0" dirty="0">
                          <a:effectLst/>
                        </a:rPr>
                        <a:t>: 21/11/1974</a:t>
                      </a:r>
                      <a:endParaRPr lang="fr-FR" sz="1600" kern="100" dirty="0">
                        <a:effectLst/>
                      </a:endParaRPr>
                    </a:p>
                    <a:p>
                      <a:pPr algn="just">
                        <a:lnSpc>
                          <a:spcPct val="107000"/>
                        </a:lnSpc>
                        <a:spcBef>
                          <a:spcPts val="400"/>
                        </a:spcBef>
                        <a:spcAft>
                          <a:spcPts val="400"/>
                        </a:spcAft>
                      </a:pPr>
                      <a:r>
                        <a:rPr lang="fr" sz="1600" kern="0" dirty="0">
                          <a:effectLst/>
                        </a:rPr>
                        <a:t>: 10/07/1974</a:t>
                      </a:r>
                      <a:endParaRPr lang="fr-FR" sz="1600" kern="100" dirty="0">
                        <a:effectLst/>
                      </a:endParaRPr>
                    </a:p>
                    <a:p>
                      <a:pPr algn="just">
                        <a:lnSpc>
                          <a:spcPct val="107000"/>
                        </a:lnSpc>
                        <a:spcBef>
                          <a:spcPts val="400"/>
                        </a:spcBef>
                        <a:spcAft>
                          <a:spcPts val="400"/>
                        </a:spcAft>
                      </a:pPr>
                      <a:r>
                        <a:rPr lang="fr" sz="1600" kern="0" dirty="0">
                          <a:effectLst/>
                        </a:rPr>
                        <a:t>: 24/03/1988</a:t>
                      </a:r>
                      <a:endParaRPr lang="fr-FR" sz="1600" kern="100" dirty="0">
                        <a:effectLst/>
                      </a:endParaRPr>
                    </a:p>
                    <a:p>
                      <a:pPr algn="just">
                        <a:lnSpc>
                          <a:spcPct val="107000"/>
                        </a:lnSpc>
                        <a:spcBef>
                          <a:spcPts val="400"/>
                        </a:spcBef>
                        <a:spcAft>
                          <a:spcPts val="400"/>
                        </a:spcAft>
                      </a:pPr>
                      <a:r>
                        <a:rPr lang="fr" sz="1600" kern="0" dirty="0">
                          <a:effectLst/>
                        </a:rPr>
                        <a:t>: 21/03/1989</a:t>
                      </a:r>
                      <a:endParaRPr lang="fr-FR" sz="1600" kern="100" dirty="0">
                        <a:effectLst/>
                      </a:endParaRPr>
                    </a:p>
                    <a:p>
                      <a:pPr algn="just">
                        <a:lnSpc>
                          <a:spcPct val="107000"/>
                        </a:lnSpc>
                        <a:spcBef>
                          <a:spcPts val="400"/>
                        </a:spcBef>
                        <a:spcAft>
                          <a:spcPts val="400"/>
                        </a:spcAft>
                      </a:pPr>
                      <a:r>
                        <a:rPr lang="fr" sz="1600" kern="0" dirty="0">
                          <a:effectLst/>
                        </a:rPr>
                        <a:t>: Novembre 2004</a:t>
                      </a:r>
                      <a:endParaRPr lang="fr-FR" sz="1600" kern="100" dirty="0">
                        <a:effectLst/>
                      </a:endParaRPr>
                    </a:p>
                    <a:p>
                      <a:pPr algn="just">
                        <a:lnSpc>
                          <a:spcPct val="107000"/>
                        </a:lnSpc>
                        <a:spcBef>
                          <a:spcPts val="400"/>
                        </a:spcBef>
                        <a:spcAft>
                          <a:spcPts val="400"/>
                        </a:spcAft>
                      </a:pPr>
                      <a:r>
                        <a:rPr lang="fr" sz="1600" kern="0" dirty="0">
                          <a:effectLst/>
                        </a:rPr>
                        <a:t>:Du 22 octobre au 19 novembre 2008</a:t>
                      </a:r>
                      <a:endParaRPr lang="fr-FR"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46033957"/>
                  </a:ext>
                </a:extLst>
              </a:tr>
            </a:tbl>
          </a:graphicData>
        </a:graphic>
      </p:graphicFrame>
      <p:sp>
        <p:nvSpPr>
          <p:cNvPr id="17" name="TextBox 16">
            <a:extLst>
              <a:ext uri="{FF2B5EF4-FFF2-40B4-BE49-F238E27FC236}">
                <a16:creationId xmlns:a16="http://schemas.microsoft.com/office/drawing/2014/main" id="{DD9F433B-D9FB-978A-84AB-232118FAB1B6}"/>
              </a:ext>
            </a:extLst>
          </p:cNvPr>
          <p:cNvSpPr txBox="1"/>
          <p:nvPr/>
        </p:nvSpPr>
        <p:spPr>
          <a:xfrm>
            <a:off x="420624" y="1055104"/>
            <a:ext cx="8837086" cy="1273938"/>
          </a:xfrm>
          <a:prstGeom prst="rect">
            <a:avLst/>
          </a:prstGeom>
          <a:noFill/>
        </p:spPr>
        <p:txBody>
          <a:bodyPr wrap="square">
            <a:spAutoFit/>
          </a:bodyPr>
          <a:lstStyle/>
          <a:p>
            <a:pPr marL="342900" indent="-342900" algn="just">
              <a:lnSpc>
                <a:spcPct val="120000"/>
              </a:lnSpc>
              <a:spcAft>
                <a:spcPts val="800"/>
              </a:spcAft>
              <a:buFont typeface="Wingdings" panose="05000000000000000000" pitchFamily="2" charset="2"/>
              <a:buChar char="§"/>
            </a:pPr>
            <a:r>
              <a:rPr lang="fr" sz="2000" kern="100" dirty="0">
                <a:effectLst/>
                <a:ea typeface="Aptos" panose="020B0004020202020204" pitchFamily="34" charset="0"/>
                <a:cs typeface="Times New Roman" panose="02020603050405020304" pitchFamily="18" charset="0"/>
              </a:rPr>
              <a:t>Le réacteur TRICO II est un réacteur de type piscine d'une puissance nominale de 1000 kW et pouvant atteindre 1.600</a:t>
            </a:r>
            <a:r>
              <a:rPr lang="fr" sz="2000" kern="100" dirty="0">
                <a:ea typeface="Aptos" panose="020B0004020202020204" pitchFamily="34" charset="0"/>
                <a:cs typeface="Times New Roman" panose="02020603050405020304" pitchFamily="18" charset="0"/>
              </a:rPr>
              <a:t>.000</a:t>
            </a:r>
            <a:r>
              <a:rPr lang="fr" sz="2000" kern="100" dirty="0">
                <a:effectLst/>
                <a:ea typeface="Aptos" panose="020B0004020202020204" pitchFamily="34" charset="0"/>
                <a:cs typeface="Times New Roman" panose="02020603050405020304" pitchFamily="18" charset="0"/>
              </a:rPr>
              <a:t> </a:t>
            </a:r>
            <a:r>
              <a:rPr lang="fr" sz="2000" kern="100" dirty="0">
                <a:ea typeface="Aptos" panose="020B0004020202020204" pitchFamily="34" charset="0"/>
                <a:cs typeface="Times New Roman" panose="02020603050405020304" pitchFamily="18" charset="0"/>
              </a:rPr>
              <a:t>k</a:t>
            </a:r>
            <a:r>
              <a:rPr lang="fr" sz="2000" kern="100" dirty="0">
                <a:effectLst/>
                <a:ea typeface="Aptos" panose="020B0004020202020204" pitchFamily="34" charset="0"/>
                <a:cs typeface="Times New Roman" panose="02020603050405020304" pitchFamily="18" charset="0"/>
              </a:rPr>
              <a:t>W en mode pulsé.</a:t>
            </a:r>
          </a:p>
          <a:p>
            <a:pPr marL="342900" indent="-342900" algn="just">
              <a:lnSpc>
                <a:spcPct val="120000"/>
              </a:lnSpc>
              <a:spcAft>
                <a:spcPts val="800"/>
              </a:spcAft>
              <a:buFont typeface="Wingdings" panose="05000000000000000000" pitchFamily="2" charset="2"/>
              <a:buChar char="§"/>
            </a:pPr>
            <a:r>
              <a:rPr lang="fr" sz="2000" kern="100" dirty="0">
                <a:effectLst/>
                <a:ea typeface="Aptos" panose="020B0004020202020204" pitchFamily="34" charset="0"/>
                <a:cs typeface="Times New Roman" panose="02020603050405020304" pitchFamily="18" charset="0"/>
              </a:rPr>
              <a:t>Spécialement conçu pour la formation, </a:t>
            </a:r>
            <a:r>
              <a:rPr lang="fr" sz="2000" kern="100" dirty="0">
                <a:ea typeface="Aptos" panose="020B0004020202020204" pitchFamily="34" charset="0"/>
                <a:cs typeface="Times New Roman" panose="02020603050405020304" pitchFamily="18" charset="0"/>
              </a:rPr>
              <a:t>la recherche </a:t>
            </a:r>
            <a:r>
              <a:rPr lang="fr" sz="2000" kern="100" dirty="0">
                <a:effectLst/>
                <a:ea typeface="Aptos" panose="020B0004020202020204" pitchFamily="34" charset="0"/>
                <a:cs typeface="Times New Roman" panose="02020603050405020304" pitchFamily="18" charset="0"/>
              </a:rPr>
              <a:t>et la production </a:t>
            </a:r>
            <a:r>
              <a:rPr lang="fr" sz="2000" kern="100" dirty="0">
                <a:ea typeface="Aptos" panose="020B0004020202020204" pitchFamily="34" charset="0"/>
                <a:cs typeface="Times New Roman" panose="02020603050405020304" pitchFamily="18" charset="0"/>
              </a:rPr>
              <a:t>de radio-isotopes </a:t>
            </a:r>
            <a:r>
              <a:rPr lang="fr" sz="2000" kern="100" dirty="0">
                <a:effectLst/>
                <a:ea typeface="Aptos" panose="020B0004020202020204" pitchFamily="34" charset="0"/>
                <a:cs typeface="Times New Roman" panose="02020603050405020304" pitchFamily="18" charset="0"/>
              </a:rPr>
              <a:t>.</a:t>
            </a:r>
            <a:endParaRPr lang="fr-FR" sz="2800" kern="100" dirty="0">
              <a:effectLst/>
              <a:ea typeface="Aptos" panose="020B0004020202020204" pitchFamily="34" charset="0"/>
              <a:cs typeface="Times New Roman" panose="02020603050405020304" pitchFamily="18" charset="0"/>
            </a:endParaRPr>
          </a:p>
        </p:txBody>
      </p:sp>
      <p:pic>
        <p:nvPicPr>
          <p:cNvPr id="3" name="Image 12">
            <a:extLst>
              <a:ext uri="{FF2B5EF4-FFF2-40B4-BE49-F238E27FC236}">
                <a16:creationId xmlns:a16="http://schemas.microsoft.com/office/drawing/2014/main" id="{34C80088-8055-EBF5-91B0-B0D165FC6F34}"/>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4744" y="9969"/>
            <a:ext cx="591543" cy="644079"/>
          </a:xfrm>
          <a:prstGeom prst="rect">
            <a:avLst/>
          </a:prstGeom>
        </p:spPr>
      </p:pic>
    </p:spTree>
    <p:extLst>
      <p:ext uri="{BB962C8B-B14F-4D97-AF65-F5344CB8AC3E}">
        <p14:creationId xmlns:p14="http://schemas.microsoft.com/office/powerpoint/2010/main" val="3876435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3060CA-47FA-3A97-BC25-8C6F979D9474}"/>
              </a:ext>
            </a:extLst>
          </p:cNvPr>
          <p:cNvSpPr>
            <a:spLocks noGrp="1"/>
          </p:cNvSpPr>
          <p:nvPr>
            <p:ph type="sldNum" sz="quarter" idx="11"/>
          </p:nvPr>
        </p:nvSpPr>
        <p:spPr/>
        <p:txBody>
          <a:bodyPr/>
          <a:lstStyle/>
          <a:p>
            <a:pPr rtl="0"/>
            <a:fld id="{75DF2D63-3FF5-D547-96B9-BE9CCD1ABA58}" type="slidenum">
              <a:rPr lang="fr-FR" smtClean="0"/>
              <a:t>7</a:t>
            </a:fld>
            <a:endParaRPr lang="fr-FR" dirty="0"/>
          </a:p>
        </p:txBody>
      </p:sp>
      <p:sp>
        <p:nvSpPr>
          <p:cNvPr id="5" name="Titre 1">
            <a:extLst>
              <a:ext uri="{FF2B5EF4-FFF2-40B4-BE49-F238E27FC236}">
                <a16:creationId xmlns:a16="http://schemas.microsoft.com/office/drawing/2014/main" id="{41A9786B-4AC8-534E-14D5-D2F68D7F4E0F}"/>
              </a:ext>
            </a:extLst>
          </p:cNvPr>
          <p:cNvSpPr txBox="1">
            <a:spLocks/>
          </p:cNvSpPr>
          <p:nvPr/>
        </p:nvSpPr>
        <p:spPr>
          <a:xfrm>
            <a:off x="1719470" y="270643"/>
            <a:ext cx="8620284" cy="548640"/>
          </a:xfrm>
          <a:prstGeom prst="rect">
            <a:avLst/>
          </a:prstGeom>
        </p:spPr>
        <p:txBody>
          <a:bodyPr vert="horz" lIns="0" tIns="0" rIns="0" bIns="0" rtlCol="0" anchor="b" anchorCtr="0">
            <a:noAutofit/>
          </a:bodyPr>
          <a:lstStyle>
            <a:defPPr>
              <a:defRPr lang="fr-FR"/>
            </a:defPPr>
            <a:lvl1pPr algn="l" defTabSz="914400" rtl="0" eaLnBrk="1" latinLnBrk="0" hangingPunct="1">
              <a:lnSpc>
                <a:spcPct val="90000"/>
              </a:lnSpc>
              <a:spcBef>
                <a:spcPct val="0"/>
              </a:spcBef>
              <a:buNone/>
              <a:defRPr lang="fr-FR" sz="3200" kern="1200" cap="all" spc="300" baseline="0">
                <a:solidFill>
                  <a:schemeClr val="tx1"/>
                </a:solidFill>
                <a:latin typeface="+mj-lt"/>
                <a:ea typeface="+mj-ea"/>
                <a:cs typeface="Posterama" panose="020B0504020200020000" pitchFamily="34" charset="0"/>
              </a:defRPr>
            </a:lvl1pPr>
          </a:lstStyle>
          <a:p>
            <a:pPr algn="ctr"/>
            <a:r>
              <a:rPr lang="fr" sz="4000" dirty="0">
                <a:latin typeface="Arial Narrow" panose="020B0606020202030204" pitchFamily="34" charset="0"/>
              </a:rPr>
              <a:t>2. Méthodologies et matériels</a:t>
            </a:r>
          </a:p>
        </p:txBody>
      </p:sp>
      <p:sp>
        <p:nvSpPr>
          <p:cNvPr id="7" name="TextBox 6">
            <a:extLst>
              <a:ext uri="{FF2B5EF4-FFF2-40B4-BE49-F238E27FC236}">
                <a16:creationId xmlns:a16="http://schemas.microsoft.com/office/drawing/2014/main" id="{2D60C7A0-EAC8-362B-614D-B7B24AE81C3C}"/>
              </a:ext>
            </a:extLst>
          </p:cNvPr>
          <p:cNvSpPr txBox="1"/>
          <p:nvPr/>
        </p:nvSpPr>
        <p:spPr>
          <a:xfrm>
            <a:off x="877824" y="1658034"/>
            <a:ext cx="10893551" cy="3033844"/>
          </a:xfrm>
          <a:prstGeom prst="rect">
            <a:avLst/>
          </a:prstGeom>
          <a:noFill/>
        </p:spPr>
        <p:txBody>
          <a:bodyPr wrap="square">
            <a:spAutoFit/>
          </a:bodyPr>
          <a:lstStyle/>
          <a:p>
            <a:pPr algn="just">
              <a:lnSpc>
                <a:spcPct val="120000"/>
              </a:lnSpc>
              <a:spcAft>
                <a:spcPts val="800"/>
              </a:spcAft>
            </a:pPr>
            <a:r>
              <a:rPr lang="fr" sz="1900" kern="100" dirty="0">
                <a:effectLst/>
                <a:ea typeface="Aptos" panose="020B0004020202020204" pitchFamily="34" charset="0"/>
                <a:cs typeface="Times New Roman" panose="02020603050405020304" pitchFamily="18" charset="0"/>
              </a:rPr>
              <a:t>Étape 1 : Etablissement de la liste des principales applications dévolues aux réacteurs de recherche.</a:t>
            </a:r>
          </a:p>
          <a:p>
            <a:pPr algn="just">
              <a:lnSpc>
                <a:spcPct val="120000"/>
              </a:lnSpc>
              <a:spcAft>
                <a:spcPts val="800"/>
              </a:spcAft>
            </a:pPr>
            <a:r>
              <a:rPr lang="fr" sz="1900" kern="100" dirty="0">
                <a:ea typeface="Aptos" panose="020B0004020202020204" pitchFamily="34" charset="0"/>
                <a:cs typeface="Times New Roman" panose="02020603050405020304" pitchFamily="18" charset="0"/>
              </a:rPr>
              <a:t>Étape 2 : Consideration d</a:t>
            </a:r>
            <a:r>
              <a:rPr lang="fr" sz="1900" kern="100" dirty="0">
                <a:effectLst/>
                <a:ea typeface="Aptos" panose="020B0004020202020204" pitchFamily="34" charset="0"/>
                <a:cs typeface="Times New Roman" panose="02020603050405020304" pitchFamily="18" charset="0"/>
              </a:rPr>
              <a:t>es exigences spécifiques liées à </a:t>
            </a:r>
            <a:r>
              <a:rPr lang="fr" sz="1900" kern="100" dirty="0">
                <a:ea typeface="Aptos" panose="020B0004020202020204" pitchFamily="34" charset="0"/>
                <a:cs typeface="Times New Roman" panose="02020603050405020304" pitchFamily="18" charset="0"/>
              </a:rPr>
              <a:t>chaque </a:t>
            </a:r>
            <a:r>
              <a:rPr lang="fr" sz="1900" kern="100" dirty="0">
                <a:effectLst/>
                <a:ea typeface="Aptos" panose="020B0004020202020204" pitchFamily="34" charset="0"/>
                <a:cs typeface="Times New Roman" panose="02020603050405020304" pitchFamily="18" charset="0"/>
              </a:rPr>
              <a:t>application</a:t>
            </a:r>
            <a:r>
              <a:rPr lang="fr" sz="1900" kern="100" dirty="0">
                <a:ea typeface="Aptos" panose="020B0004020202020204" pitchFamily="34" charset="0"/>
                <a:cs typeface="Times New Roman" panose="02020603050405020304" pitchFamily="18" charset="0"/>
              </a:rPr>
              <a:t>:</a:t>
            </a:r>
            <a:endParaRPr lang="fr-FR" sz="1900" kern="100" dirty="0">
              <a:effectLst/>
              <a:ea typeface="Aptos" panose="020B0004020202020204" pitchFamily="34" charset="0"/>
              <a:cs typeface="Times New Roman" panose="02020603050405020304" pitchFamily="18" charset="0"/>
            </a:endParaRPr>
          </a:p>
          <a:p>
            <a:pPr marL="2241550" lvl="0" indent="-342900" algn="just">
              <a:lnSpc>
                <a:spcPct val="120000"/>
              </a:lnSpc>
              <a:spcAft>
                <a:spcPts val="600"/>
              </a:spcAft>
              <a:buFont typeface="Sitka Text" pitchFamily="2" charset="0"/>
              <a:buChar char="-"/>
            </a:pPr>
            <a:r>
              <a:rPr lang="fr" sz="1900" kern="100" dirty="0">
                <a:effectLst/>
                <a:ea typeface="Aptos" panose="020B0004020202020204" pitchFamily="34" charset="0"/>
                <a:cs typeface="Times New Roman" panose="02020603050405020304" pitchFamily="18" charset="0"/>
              </a:rPr>
              <a:t>Le flux (puissance) ;</a:t>
            </a:r>
            <a:endParaRPr lang="fr-FR" sz="1900" kern="100" dirty="0">
              <a:effectLst/>
              <a:ea typeface="Aptos" panose="020B0004020202020204" pitchFamily="34" charset="0"/>
              <a:cs typeface="Times New Roman" panose="02020603050405020304" pitchFamily="18" charset="0"/>
            </a:endParaRPr>
          </a:p>
          <a:p>
            <a:pPr marL="2241550" lvl="0" indent="-342900" algn="just">
              <a:lnSpc>
                <a:spcPct val="120000"/>
              </a:lnSpc>
              <a:spcAft>
                <a:spcPts val="600"/>
              </a:spcAft>
              <a:buFont typeface="Sitka Text" pitchFamily="2" charset="0"/>
              <a:buChar char="-"/>
            </a:pPr>
            <a:r>
              <a:rPr lang="fr-FR" sz="1900" kern="100" dirty="0">
                <a:ea typeface="Aptos" panose="020B0004020202020204" pitchFamily="34" charset="0"/>
                <a:cs typeface="Times New Roman" panose="02020603050405020304" pitchFamily="18" charset="0"/>
              </a:rPr>
              <a:t>L</a:t>
            </a:r>
            <a:r>
              <a:rPr lang="fr" sz="1900" kern="100" dirty="0">
                <a:ea typeface="Aptos" panose="020B0004020202020204" pitchFamily="34" charset="0"/>
                <a:cs typeface="Times New Roman" panose="02020603050405020304" pitchFamily="18" charset="0"/>
              </a:rPr>
              <a:t>es facilités d’irradiations</a:t>
            </a:r>
            <a:r>
              <a:rPr lang="fr" sz="1900" kern="100" dirty="0">
                <a:effectLst/>
                <a:ea typeface="Aptos" panose="020B0004020202020204" pitchFamily="34" charset="0"/>
                <a:cs typeface="Times New Roman" panose="02020603050405020304" pitchFamily="18" charset="0"/>
              </a:rPr>
              <a:t> ;</a:t>
            </a:r>
            <a:endParaRPr lang="fr-FR" sz="1900" kern="100" dirty="0">
              <a:effectLst/>
              <a:ea typeface="Aptos" panose="020B0004020202020204" pitchFamily="34" charset="0"/>
              <a:cs typeface="Times New Roman" panose="02020603050405020304" pitchFamily="18" charset="0"/>
            </a:endParaRPr>
          </a:p>
          <a:p>
            <a:pPr marL="2241550" lvl="0" indent="-342900" algn="just">
              <a:lnSpc>
                <a:spcPct val="120000"/>
              </a:lnSpc>
              <a:spcAft>
                <a:spcPts val="600"/>
              </a:spcAft>
              <a:buFont typeface="Sitka Text" pitchFamily="2" charset="0"/>
              <a:buChar char="-"/>
            </a:pPr>
            <a:r>
              <a:rPr lang="fr" sz="1900" kern="100" dirty="0">
                <a:ea typeface="Aptos" panose="020B0004020202020204" pitchFamily="34" charset="0"/>
                <a:cs typeface="Times New Roman" panose="02020603050405020304" pitchFamily="18" charset="0"/>
              </a:rPr>
              <a:t>Les </a:t>
            </a:r>
            <a:r>
              <a:rPr lang="fr" sz="1900" kern="100" dirty="0">
                <a:effectLst/>
                <a:ea typeface="Aptos" panose="020B0004020202020204" pitchFamily="34" charset="0"/>
                <a:cs typeface="Times New Roman" panose="02020603050405020304" pitchFamily="18" charset="0"/>
              </a:rPr>
              <a:t>équipements expérimentaux ;</a:t>
            </a:r>
            <a:endParaRPr lang="fr-FR" sz="1900" kern="100" dirty="0">
              <a:effectLst/>
              <a:ea typeface="Aptos" panose="020B0004020202020204" pitchFamily="34" charset="0"/>
              <a:cs typeface="Times New Roman" panose="02020603050405020304" pitchFamily="18" charset="0"/>
            </a:endParaRPr>
          </a:p>
          <a:p>
            <a:pPr marL="2241550" lvl="0" indent="-342900" algn="just">
              <a:lnSpc>
                <a:spcPct val="120000"/>
              </a:lnSpc>
              <a:spcAft>
                <a:spcPts val="600"/>
              </a:spcAft>
              <a:buFont typeface="Sitka Text" pitchFamily="2" charset="0"/>
              <a:buChar char="-"/>
            </a:pPr>
            <a:r>
              <a:rPr lang="fr" sz="1900" kern="100" dirty="0">
                <a:effectLst/>
                <a:ea typeface="Aptos" panose="020B0004020202020204" pitchFamily="34" charset="0"/>
                <a:cs typeface="Times New Roman" panose="02020603050405020304" pitchFamily="18" charset="0"/>
              </a:rPr>
              <a:t>Disponibilité des fonds ;</a:t>
            </a:r>
            <a:endParaRPr lang="fr-FR" sz="1900" kern="100" dirty="0">
              <a:effectLst/>
              <a:ea typeface="Aptos" panose="020B0004020202020204" pitchFamily="34" charset="0"/>
              <a:cs typeface="Times New Roman" panose="02020603050405020304" pitchFamily="18" charset="0"/>
            </a:endParaRPr>
          </a:p>
          <a:p>
            <a:pPr marL="2241550" lvl="0" indent="-342900" algn="just">
              <a:lnSpc>
                <a:spcPct val="120000"/>
              </a:lnSpc>
              <a:spcAft>
                <a:spcPts val="600"/>
              </a:spcAft>
              <a:buFont typeface="Sitka Text" pitchFamily="2" charset="0"/>
              <a:buChar char="-"/>
            </a:pPr>
            <a:r>
              <a:rPr lang="fr" sz="1900" kern="100" dirty="0">
                <a:effectLst/>
                <a:ea typeface="Aptos" panose="020B0004020202020204" pitchFamily="34" charset="0"/>
                <a:cs typeface="Times New Roman" panose="02020603050405020304" pitchFamily="18" charset="0"/>
              </a:rPr>
              <a:t>Qualification du personnel</a:t>
            </a:r>
            <a:endParaRPr lang="fr-FR" sz="1900" kern="100" dirty="0">
              <a:effectLst/>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7E27D71-A9FC-FEFD-7719-32C1C894265A}"/>
              </a:ext>
            </a:extLst>
          </p:cNvPr>
          <p:cNvSpPr txBox="1"/>
          <p:nvPr/>
        </p:nvSpPr>
        <p:spPr>
          <a:xfrm>
            <a:off x="934501" y="1085225"/>
            <a:ext cx="7224764" cy="461665"/>
          </a:xfrm>
          <a:prstGeom prst="rect">
            <a:avLst/>
          </a:prstGeom>
          <a:noFill/>
        </p:spPr>
        <p:txBody>
          <a:bodyPr wrap="square" rtlCol="0">
            <a:spAutoFit/>
          </a:bodyPr>
          <a:lstStyle/>
          <a:p>
            <a:r>
              <a:rPr lang="fr" sz="2400" b="1" u="sng" dirty="0"/>
              <a:t>Utilisation du réacteur TRICO II</a:t>
            </a:r>
          </a:p>
        </p:txBody>
      </p:sp>
      <p:sp>
        <p:nvSpPr>
          <p:cNvPr id="11" name="TextBox 10">
            <a:extLst>
              <a:ext uri="{FF2B5EF4-FFF2-40B4-BE49-F238E27FC236}">
                <a16:creationId xmlns:a16="http://schemas.microsoft.com/office/drawing/2014/main" id="{4BE8986A-0CB2-8D9E-05DD-4C251D3605EB}"/>
              </a:ext>
            </a:extLst>
          </p:cNvPr>
          <p:cNvSpPr txBox="1"/>
          <p:nvPr/>
        </p:nvSpPr>
        <p:spPr>
          <a:xfrm>
            <a:off x="1719470" y="4757880"/>
            <a:ext cx="9936618" cy="766557"/>
          </a:xfrm>
          <a:prstGeom prst="rect">
            <a:avLst/>
          </a:prstGeom>
          <a:noFill/>
        </p:spPr>
        <p:txBody>
          <a:bodyPr wrap="square">
            <a:spAutoFit/>
          </a:bodyPr>
          <a:lstStyle/>
          <a:p>
            <a:pPr algn="just">
              <a:lnSpc>
                <a:spcPct val="120000"/>
              </a:lnSpc>
            </a:pPr>
            <a:r>
              <a:rPr lang="fr" sz="1900" kern="100" dirty="0">
                <a:effectLst/>
                <a:ea typeface="Aptos" panose="020B0004020202020204" pitchFamily="34" charset="0"/>
                <a:cs typeface="Times New Roman" panose="02020603050405020304" pitchFamily="18" charset="0"/>
              </a:rPr>
              <a:t>Le réacteur TRICO II doit avoir un impact socio-économique sur la ville, le pays et la région. Deux exigences ont donc été ajoutées : l'impact socio-économique et la client</a:t>
            </a:r>
            <a:r>
              <a:rPr lang="fr" sz="1900" kern="100" dirty="0">
                <a:ea typeface="Aptos" panose="020B0004020202020204" pitchFamily="34" charset="0"/>
                <a:cs typeface="Times New Roman" panose="02020603050405020304" pitchFamily="18" charset="0"/>
              </a:rPr>
              <a:t>è</a:t>
            </a:r>
            <a:r>
              <a:rPr lang="fr" sz="1900" kern="100" dirty="0">
                <a:effectLst/>
                <a:ea typeface="Aptos" panose="020B0004020202020204" pitchFamily="34" charset="0"/>
                <a:cs typeface="Times New Roman" panose="02020603050405020304" pitchFamily="18" charset="0"/>
              </a:rPr>
              <a:t>le.</a:t>
            </a:r>
            <a:endParaRPr lang="fr-FR" sz="1900" kern="100" dirty="0">
              <a:effectLst/>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E8C3B9F8-7DD6-4F09-C511-082FA1C5362D}"/>
              </a:ext>
            </a:extLst>
          </p:cNvPr>
          <p:cNvSpPr txBox="1"/>
          <p:nvPr/>
        </p:nvSpPr>
        <p:spPr>
          <a:xfrm>
            <a:off x="889550" y="5633759"/>
            <a:ext cx="10778264" cy="415691"/>
          </a:xfrm>
          <a:prstGeom prst="rect">
            <a:avLst/>
          </a:prstGeom>
          <a:noFill/>
        </p:spPr>
        <p:txBody>
          <a:bodyPr wrap="square">
            <a:spAutoFit/>
          </a:bodyPr>
          <a:lstStyle/>
          <a:p>
            <a:pPr algn="just">
              <a:lnSpc>
                <a:spcPct val="120000"/>
              </a:lnSpc>
            </a:pPr>
            <a:r>
              <a:rPr lang="fr" sz="1900" kern="100" dirty="0">
                <a:effectLst/>
                <a:ea typeface="Aptos" panose="020B0004020202020204" pitchFamily="34" charset="0"/>
                <a:cs typeface="Times New Roman" panose="02020603050405020304" pitchFamily="18" charset="0"/>
              </a:rPr>
              <a:t>Étape 3 : Sélection </a:t>
            </a:r>
            <a:r>
              <a:rPr lang="fr" sz="1900" kern="100" dirty="0">
                <a:ea typeface="Aptos" panose="020B0004020202020204" pitchFamily="34" charset="0"/>
                <a:cs typeface="Times New Roman" panose="02020603050405020304" pitchFamily="18" charset="0"/>
              </a:rPr>
              <a:t>d</a:t>
            </a:r>
            <a:r>
              <a:rPr lang="fr" sz="1900" kern="100" dirty="0">
                <a:effectLst/>
                <a:ea typeface="Aptos" panose="020B0004020202020204" pitchFamily="34" charset="0"/>
                <a:cs typeface="Times New Roman" panose="02020603050405020304" pitchFamily="18" charset="0"/>
              </a:rPr>
              <a:t>es meilleures options</a:t>
            </a:r>
            <a:endParaRPr lang="fr-FR" sz="1900" kern="100" dirty="0">
              <a:effectLst/>
              <a:ea typeface="Aptos" panose="020B0004020202020204" pitchFamily="34" charset="0"/>
              <a:cs typeface="Times New Roman" panose="02020603050405020304" pitchFamily="18" charset="0"/>
            </a:endParaRPr>
          </a:p>
        </p:txBody>
      </p:sp>
      <p:pic>
        <p:nvPicPr>
          <p:cNvPr id="6" name="Image 12">
            <a:extLst>
              <a:ext uri="{FF2B5EF4-FFF2-40B4-BE49-F238E27FC236}">
                <a16:creationId xmlns:a16="http://schemas.microsoft.com/office/drawing/2014/main" id="{E7AC4550-10E7-D384-6B77-C615936FA8F6}"/>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744" y="9969"/>
            <a:ext cx="591543" cy="644079"/>
          </a:xfrm>
          <a:prstGeom prst="rect">
            <a:avLst/>
          </a:prstGeom>
        </p:spPr>
      </p:pic>
    </p:spTree>
    <p:extLst>
      <p:ext uri="{BB962C8B-B14F-4D97-AF65-F5344CB8AC3E}">
        <p14:creationId xmlns:p14="http://schemas.microsoft.com/office/powerpoint/2010/main" val="2591435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2000" fill="hold"/>
                                        <p:tgtEl>
                                          <p:spTgt spid="11"/>
                                        </p:tgtEl>
                                        <p:attrNameLst>
                                          <p:attrName>ppt_w</p:attrName>
                                        </p:attrNameLst>
                                      </p:cBhvr>
                                      <p:tavLst>
                                        <p:tav tm="0">
                                          <p:val>
                                            <p:fltVal val="0"/>
                                          </p:val>
                                        </p:tav>
                                        <p:tav tm="100000">
                                          <p:val>
                                            <p:strVal val="#ppt_w"/>
                                          </p:val>
                                        </p:tav>
                                      </p:tavLst>
                                    </p:anim>
                                    <p:anim calcmode="lin" valueType="num">
                                      <p:cBhvr>
                                        <p:cTn id="19" dur="2000" fill="hold"/>
                                        <p:tgtEl>
                                          <p:spTgt spid="11"/>
                                        </p:tgtEl>
                                        <p:attrNameLst>
                                          <p:attrName>ppt_h</p:attrName>
                                        </p:attrNameLst>
                                      </p:cBhvr>
                                      <p:tavLst>
                                        <p:tav tm="0">
                                          <p:val>
                                            <p:fltVal val="0"/>
                                          </p:val>
                                        </p:tav>
                                        <p:tav tm="100000">
                                          <p:val>
                                            <p:strVal val="#ppt_h"/>
                                          </p:val>
                                        </p:tav>
                                      </p:tavLst>
                                    </p:anim>
                                    <p:animEffect transition="in" filter="fade">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A1D5CBF8-19D2-F3A8-65D0-580A20974F9B}"/>
              </a:ext>
            </a:extLst>
          </p:cNvPr>
          <p:cNvSpPr txBox="1">
            <a:spLocks/>
          </p:cNvSpPr>
          <p:nvPr/>
        </p:nvSpPr>
        <p:spPr>
          <a:xfrm>
            <a:off x="1881553" y="94201"/>
            <a:ext cx="8991855" cy="548640"/>
          </a:xfrm>
          <a:prstGeom prst="rect">
            <a:avLst/>
          </a:prstGeom>
        </p:spPr>
        <p:txBody>
          <a:bodyPr vert="horz" lIns="0" tIns="0" rIns="0" bIns="0" rtlCol="0" anchor="b" anchorCtr="0">
            <a:noAutofit/>
          </a:bodyPr>
          <a:lstStyle>
            <a:defPPr>
              <a:defRPr lang="fr-FR"/>
            </a:defPPr>
            <a:lvl1pPr algn="l" defTabSz="914400" rtl="0" eaLnBrk="1" latinLnBrk="0" hangingPunct="1">
              <a:lnSpc>
                <a:spcPct val="90000"/>
              </a:lnSpc>
              <a:spcBef>
                <a:spcPct val="0"/>
              </a:spcBef>
              <a:buNone/>
              <a:defRPr lang="fr-FR" sz="3200" kern="1200" cap="all" spc="300" baseline="0">
                <a:solidFill>
                  <a:schemeClr val="tx1"/>
                </a:solidFill>
                <a:latin typeface="+mj-lt"/>
                <a:ea typeface="+mj-ea"/>
                <a:cs typeface="Posterama" panose="020B0504020200020000" pitchFamily="34" charset="0"/>
              </a:defRPr>
            </a:lvl1pPr>
          </a:lstStyle>
          <a:p>
            <a:pPr algn="ctr"/>
            <a:r>
              <a:rPr lang="fr" sz="4000" dirty="0">
                <a:latin typeface="Arial Narrow" panose="020B0606020202030204" pitchFamily="34" charset="0"/>
              </a:rPr>
              <a:t>2. Méthodologies et matériels</a:t>
            </a:r>
            <a:endParaRPr lang="en-GB" sz="4000" dirty="0">
              <a:latin typeface="Arial Narrow" panose="020B0606020202030204" pitchFamily="34" charset="0"/>
            </a:endParaRPr>
          </a:p>
        </p:txBody>
      </p:sp>
      <p:graphicFrame>
        <p:nvGraphicFramePr>
          <p:cNvPr id="7" name="Table 6">
            <a:extLst>
              <a:ext uri="{FF2B5EF4-FFF2-40B4-BE49-F238E27FC236}">
                <a16:creationId xmlns:a16="http://schemas.microsoft.com/office/drawing/2014/main" id="{DF89ACBF-D4CC-26D5-3C2C-4E4F08774CF0}"/>
              </a:ext>
            </a:extLst>
          </p:cNvPr>
          <p:cNvGraphicFramePr>
            <a:graphicFrameLocks noGrp="1"/>
          </p:cNvGraphicFramePr>
          <p:nvPr>
            <p:extLst>
              <p:ext uri="{D42A27DB-BD31-4B8C-83A1-F6EECF244321}">
                <p14:modId xmlns:p14="http://schemas.microsoft.com/office/powerpoint/2010/main" val="856819704"/>
              </p:ext>
            </p:extLst>
          </p:nvPr>
        </p:nvGraphicFramePr>
        <p:xfrm>
          <a:off x="120580" y="671388"/>
          <a:ext cx="11988107" cy="5737938"/>
        </p:xfrm>
        <a:graphic>
          <a:graphicData uri="http://schemas.openxmlformats.org/drawingml/2006/table">
            <a:tbl>
              <a:tblPr firstRow="1" firstCol="1" bandRow="1">
                <a:tableStyleId>{5940675A-B579-460E-94D1-54222C63F5DA}</a:tableStyleId>
              </a:tblPr>
              <a:tblGrid>
                <a:gridCol w="813572">
                  <a:extLst>
                    <a:ext uri="{9D8B030D-6E8A-4147-A177-3AD203B41FA5}">
                      <a16:colId xmlns:a16="http://schemas.microsoft.com/office/drawing/2014/main" val="4112383941"/>
                    </a:ext>
                  </a:extLst>
                </a:gridCol>
                <a:gridCol w="697232">
                  <a:extLst>
                    <a:ext uri="{9D8B030D-6E8A-4147-A177-3AD203B41FA5}">
                      <a16:colId xmlns:a16="http://schemas.microsoft.com/office/drawing/2014/main" val="44167635"/>
                    </a:ext>
                  </a:extLst>
                </a:gridCol>
                <a:gridCol w="696410">
                  <a:extLst>
                    <a:ext uri="{9D8B030D-6E8A-4147-A177-3AD203B41FA5}">
                      <a16:colId xmlns:a16="http://schemas.microsoft.com/office/drawing/2014/main" val="2850744845"/>
                    </a:ext>
                  </a:extLst>
                </a:gridCol>
                <a:gridCol w="697232">
                  <a:extLst>
                    <a:ext uri="{9D8B030D-6E8A-4147-A177-3AD203B41FA5}">
                      <a16:colId xmlns:a16="http://schemas.microsoft.com/office/drawing/2014/main" val="361758584"/>
                    </a:ext>
                  </a:extLst>
                </a:gridCol>
                <a:gridCol w="696410">
                  <a:extLst>
                    <a:ext uri="{9D8B030D-6E8A-4147-A177-3AD203B41FA5}">
                      <a16:colId xmlns:a16="http://schemas.microsoft.com/office/drawing/2014/main" val="594808911"/>
                    </a:ext>
                  </a:extLst>
                </a:gridCol>
                <a:gridCol w="669694">
                  <a:extLst>
                    <a:ext uri="{9D8B030D-6E8A-4147-A177-3AD203B41FA5}">
                      <a16:colId xmlns:a16="http://schemas.microsoft.com/office/drawing/2014/main" val="1263518087"/>
                    </a:ext>
                  </a:extLst>
                </a:gridCol>
                <a:gridCol w="693336">
                  <a:extLst>
                    <a:ext uri="{9D8B030D-6E8A-4147-A177-3AD203B41FA5}">
                      <a16:colId xmlns:a16="http://schemas.microsoft.com/office/drawing/2014/main" val="1542547552"/>
                    </a:ext>
                  </a:extLst>
                </a:gridCol>
                <a:gridCol w="823965">
                  <a:extLst>
                    <a:ext uri="{9D8B030D-6E8A-4147-A177-3AD203B41FA5}">
                      <a16:colId xmlns:a16="http://schemas.microsoft.com/office/drawing/2014/main" val="156452479"/>
                    </a:ext>
                  </a:extLst>
                </a:gridCol>
                <a:gridCol w="832972">
                  <a:extLst>
                    <a:ext uri="{9D8B030D-6E8A-4147-A177-3AD203B41FA5}">
                      <a16:colId xmlns:a16="http://schemas.microsoft.com/office/drawing/2014/main" val="33724621"/>
                    </a:ext>
                  </a:extLst>
                </a:gridCol>
                <a:gridCol w="812753">
                  <a:extLst>
                    <a:ext uri="{9D8B030D-6E8A-4147-A177-3AD203B41FA5}">
                      <a16:colId xmlns:a16="http://schemas.microsoft.com/office/drawing/2014/main" val="3885449639"/>
                    </a:ext>
                  </a:extLst>
                </a:gridCol>
                <a:gridCol w="697232">
                  <a:extLst>
                    <a:ext uri="{9D8B030D-6E8A-4147-A177-3AD203B41FA5}">
                      <a16:colId xmlns:a16="http://schemas.microsoft.com/office/drawing/2014/main" val="3339980189"/>
                    </a:ext>
                  </a:extLst>
                </a:gridCol>
                <a:gridCol w="812753">
                  <a:extLst>
                    <a:ext uri="{9D8B030D-6E8A-4147-A177-3AD203B41FA5}">
                      <a16:colId xmlns:a16="http://schemas.microsoft.com/office/drawing/2014/main" val="2992440683"/>
                    </a:ext>
                  </a:extLst>
                </a:gridCol>
                <a:gridCol w="696410">
                  <a:extLst>
                    <a:ext uri="{9D8B030D-6E8A-4147-A177-3AD203B41FA5}">
                      <a16:colId xmlns:a16="http://schemas.microsoft.com/office/drawing/2014/main" val="21640928"/>
                    </a:ext>
                  </a:extLst>
                </a:gridCol>
                <a:gridCol w="549058">
                  <a:extLst>
                    <a:ext uri="{9D8B030D-6E8A-4147-A177-3AD203B41FA5}">
                      <a16:colId xmlns:a16="http://schemas.microsoft.com/office/drawing/2014/main" val="1458865106"/>
                    </a:ext>
                  </a:extLst>
                </a:gridCol>
                <a:gridCol w="521778">
                  <a:extLst>
                    <a:ext uri="{9D8B030D-6E8A-4147-A177-3AD203B41FA5}">
                      <a16:colId xmlns:a16="http://schemas.microsoft.com/office/drawing/2014/main" val="1199128275"/>
                    </a:ext>
                  </a:extLst>
                </a:gridCol>
                <a:gridCol w="696410">
                  <a:extLst>
                    <a:ext uri="{9D8B030D-6E8A-4147-A177-3AD203B41FA5}">
                      <a16:colId xmlns:a16="http://schemas.microsoft.com/office/drawing/2014/main" val="4159250764"/>
                    </a:ext>
                  </a:extLst>
                </a:gridCol>
                <a:gridCol w="580890">
                  <a:extLst>
                    <a:ext uri="{9D8B030D-6E8A-4147-A177-3AD203B41FA5}">
                      <a16:colId xmlns:a16="http://schemas.microsoft.com/office/drawing/2014/main" val="4009973277"/>
                    </a:ext>
                  </a:extLst>
                </a:gridCol>
              </a:tblGrid>
              <a:tr h="1007901">
                <a:tc>
                  <a:txBody>
                    <a:bodyPr/>
                    <a:lstStyle/>
                    <a:p>
                      <a:pPr>
                        <a:lnSpc>
                          <a:spcPct val="120000"/>
                        </a:lnSpc>
                        <a:spcAft>
                          <a:spcPts val="800"/>
                        </a:spcAft>
                      </a:pP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Éducation et formation</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AAN</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dirty="0">
                          <a:effectLst/>
                          <a:latin typeface="Arial Narrow" panose="020B0606020202030204" pitchFamily="34" charset="0"/>
                        </a:rPr>
                        <a:t>PGNAA</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Production d'isotopes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gridSpan="2">
                  <a:txBody>
                    <a:bodyPr/>
                    <a:lstStyle/>
                    <a:p>
                      <a:pPr algn="ctr">
                        <a:lnSpc>
                          <a:spcPct val="120000"/>
                        </a:lnSpc>
                        <a:spcAft>
                          <a:spcPts val="800"/>
                        </a:spcAft>
                      </a:pPr>
                      <a:r>
                        <a:rPr lang="fr" sz="1400" kern="100">
                          <a:effectLst/>
                          <a:latin typeface="Arial Narrow" panose="020B0606020202030204" pitchFamily="34" charset="0"/>
                        </a:rPr>
                        <a:t>Géochronologie</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tc gridSpan="3">
                  <a:txBody>
                    <a:bodyPr/>
                    <a:lstStyle/>
                    <a:p>
                      <a:pPr algn="ctr">
                        <a:lnSpc>
                          <a:spcPct val="120000"/>
                        </a:lnSpc>
                        <a:spcAft>
                          <a:spcPts val="800"/>
                        </a:spcAft>
                      </a:pPr>
                      <a:r>
                        <a:rPr lang="fr" sz="1400" kern="100">
                          <a:effectLst/>
                          <a:latin typeface="Arial Narrow" panose="020B0606020202030204" pitchFamily="34" charset="0"/>
                        </a:rPr>
                        <a:t>Effets de transmutation</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algn="ctr">
                        <a:lnSpc>
                          <a:spcPct val="120000"/>
                        </a:lnSpc>
                        <a:spcAft>
                          <a:spcPts val="800"/>
                        </a:spcAft>
                      </a:pPr>
                      <a:r>
                        <a:rPr lang="fr" sz="1400" kern="100" dirty="0">
                          <a:effectLst/>
                          <a:latin typeface="Arial Narrow" panose="020B0606020202030204" pitchFamily="34" charset="0"/>
                        </a:rPr>
                        <a:t>Imager. neutronique</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dirty="0">
                          <a:effectLst/>
                          <a:latin typeface="Arial Narrow" panose="020B0606020202030204" pitchFamily="34" charset="0"/>
                        </a:rPr>
                        <a:t>Diffusion des neutrons</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dirty="0">
                          <a:effectLst/>
                          <a:latin typeface="Arial Narrow" panose="020B0606020202030204" pitchFamily="34" charset="0"/>
                        </a:rPr>
                        <a:t>Source de positons</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dirty="0">
                          <a:effectLst/>
                          <a:latin typeface="Arial Narrow" panose="020B0606020202030204" pitchFamily="34" charset="0"/>
                        </a:rPr>
                        <a:t>BNCT</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gridSpan="3">
                  <a:txBody>
                    <a:bodyPr/>
                    <a:lstStyle/>
                    <a:p>
                      <a:pPr algn="ctr">
                        <a:lnSpc>
                          <a:spcPct val="120000"/>
                        </a:lnSpc>
                        <a:spcAft>
                          <a:spcPts val="800"/>
                        </a:spcAft>
                      </a:pPr>
                      <a:r>
                        <a:rPr lang="fr" sz="1400" kern="100" dirty="0">
                          <a:effectLst/>
                          <a:latin typeface="Arial Narrow" panose="020B0606020202030204" pitchFamily="34" charset="0"/>
                          <a:ea typeface="Aptos" panose="020B0004020202020204" pitchFamily="34" charset="0"/>
                          <a:cs typeface="Times New Roman" panose="02020603050405020304" pitchFamily="18" charset="0"/>
                        </a:rPr>
                        <a:t>Tests</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1126355"/>
                  </a:ext>
                </a:extLst>
              </a:tr>
              <a:tr h="803769">
                <a:tc>
                  <a:txBody>
                    <a:bodyPr/>
                    <a:lstStyle/>
                    <a:p>
                      <a:pP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dirty="0">
                          <a:effectLst/>
                          <a:latin typeface="Arial Narrow" panose="020B0606020202030204" pitchFamily="34" charset="0"/>
                        </a:rPr>
                        <a:t> </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baseline="30000" dirty="0">
                          <a:effectLst/>
                          <a:latin typeface="Arial Narrow" panose="020B0606020202030204" pitchFamily="34" charset="0"/>
                        </a:rPr>
                        <a:t>40</a:t>
                      </a:r>
                      <a:r>
                        <a:rPr lang="fr" sz="1400" kern="100" dirty="0">
                          <a:effectLst/>
                          <a:latin typeface="Arial Narrow" panose="020B0606020202030204" pitchFamily="34" charset="0"/>
                        </a:rPr>
                        <a:t>Ar/ </a:t>
                      </a:r>
                      <a:r>
                        <a:rPr lang="fr" sz="1400" kern="100" baseline="30000" dirty="0">
                          <a:effectLst/>
                          <a:latin typeface="Arial Narrow" panose="020B0606020202030204" pitchFamily="34" charset="0"/>
                        </a:rPr>
                        <a:t>39</a:t>
                      </a:r>
                      <a:r>
                        <a:rPr lang="fr" sz="1400" kern="100" dirty="0">
                          <a:effectLst/>
                          <a:latin typeface="Arial Narrow" panose="020B0606020202030204" pitchFamily="34" charset="0"/>
                        </a:rPr>
                        <a:t>Ar</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dirty="0">
                          <a:effectLst/>
                          <a:latin typeface="Arial Narrow" panose="020B0606020202030204" pitchFamily="34" charset="0"/>
                        </a:rPr>
                        <a:t>Fission </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dirty="0">
                          <a:effectLst/>
                          <a:latin typeface="Arial Narrow" panose="020B0606020202030204" pitchFamily="34" charset="0"/>
                        </a:rPr>
                        <a:t>Dopage au silicium</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Irradiation gamma</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dirty="0">
                          <a:effectLst/>
                          <a:latin typeface="Arial Narrow" panose="020B0606020202030204" pitchFamily="34" charset="0"/>
                        </a:rPr>
                        <a:t>Color. des pierres précieuse</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dirty="0">
                          <a:effectLst/>
                          <a:latin typeface="Arial Narrow" panose="020B0606020202030204" pitchFamily="34" charset="0"/>
                        </a:rPr>
                        <a:t> </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I&amp;C</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dirty="0">
                          <a:effectLst/>
                          <a:latin typeface="Arial Narrow" panose="020B0606020202030204" pitchFamily="34" charset="0"/>
                        </a:rPr>
                        <a:t>Matér.</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dirty="0">
                          <a:effectLst/>
                          <a:latin typeface="Arial Narrow" panose="020B0606020202030204" pitchFamily="34" charset="0"/>
                          <a:ea typeface="Aptos" panose="020B0004020202020204" pitchFamily="34" charset="0"/>
                          <a:cs typeface="Times New Roman" panose="02020603050405020304" pitchFamily="18" charset="0"/>
                        </a:rPr>
                        <a:t>FE</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0978820"/>
                  </a:ext>
                </a:extLst>
              </a:tr>
              <a:tr h="312656">
                <a:tc>
                  <a:txBody>
                    <a:bodyPr/>
                    <a:lstStyle/>
                    <a:p>
                      <a:pPr>
                        <a:lnSpc>
                          <a:spcPct val="120000"/>
                        </a:lnSpc>
                        <a:spcAft>
                          <a:spcPts val="800"/>
                        </a:spcAft>
                      </a:pPr>
                      <a:r>
                        <a:rPr lang="fr" sz="1400" kern="100">
                          <a:effectLst/>
                          <a:latin typeface="Arial Narrow" panose="020B0606020202030204" pitchFamily="34" charset="0"/>
                        </a:rPr>
                        <a:t>&lt;1 kW</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dirty="0">
                          <a:effectLst/>
                          <a:latin typeface="Arial Narrow" panose="020B0606020202030204" pitchFamily="34" charset="0"/>
                        </a:rPr>
                        <a:t>S</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dirty="0">
                          <a:effectLst/>
                          <a:latin typeface="Arial Narrow" panose="020B0606020202030204" pitchFamily="34" charset="0"/>
                        </a:rPr>
                        <a:t> </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6802381"/>
                  </a:ext>
                </a:extLst>
              </a:tr>
              <a:tr h="312656">
                <a:tc>
                  <a:txBody>
                    <a:bodyPr/>
                    <a:lstStyle/>
                    <a:p>
                      <a:pPr>
                        <a:lnSpc>
                          <a:spcPct val="120000"/>
                        </a:lnSpc>
                        <a:spcAft>
                          <a:spcPts val="800"/>
                        </a:spcAft>
                      </a:pPr>
                      <a:r>
                        <a:rPr lang="fr" sz="1400" kern="100">
                          <a:effectLst/>
                          <a:latin typeface="Arial Narrow" panose="020B0606020202030204" pitchFamily="34" charset="0"/>
                        </a:rPr>
                        <a:t>100 kW</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 </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210632"/>
                  </a:ext>
                </a:extLst>
              </a:tr>
              <a:tr h="312656">
                <a:tc>
                  <a:txBody>
                    <a:bodyPr/>
                    <a:lstStyle/>
                    <a:p>
                      <a:pPr>
                        <a:lnSpc>
                          <a:spcPct val="120000"/>
                        </a:lnSpc>
                        <a:spcAft>
                          <a:spcPts val="800"/>
                        </a:spcAft>
                      </a:pPr>
                      <a:r>
                        <a:rPr lang="fr" sz="1400" kern="100">
                          <a:effectLst/>
                          <a:latin typeface="Arial Narrow" panose="020B0606020202030204" pitchFamily="34" charset="0"/>
                        </a:rPr>
                        <a:t>1 MW</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dirty="0">
                          <a:effectLst/>
                          <a:latin typeface="Arial Narrow" panose="020B0606020202030204" pitchFamily="34" charset="0"/>
                        </a:rPr>
                        <a:t> </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4852712"/>
                  </a:ext>
                </a:extLst>
              </a:tr>
              <a:tr h="312656">
                <a:tc>
                  <a:txBody>
                    <a:bodyPr/>
                    <a:lstStyle/>
                    <a:p>
                      <a:pPr>
                        <a:lnSpc>
                          <a:spcPct val="120000"/>
                        </a:lnSpc>
                        <a:spcAft>
                          <a:spcPts val="800"/>
                        </a:spcAft>
                      </a:pPr>
                      <a:r>
                        <a:rPr lang="fr" sz="1400" kern="100" dirty="0">
                          <a:effectLst/>
                          <a:latin typeface="Arial Narrow" panose="020B0606020202030204" pitchFamily="34" charset="0"/>
                        </a:rPr>
                        <a:t>10 MW</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S</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7006616"/>
                  </a:ext>
                </a:extLst>
              </a:tr>
              <a:tr h="312656">
                <a:tc>
                  <a:txBody>
                    <a:bodyPr/>
                    <a:lstStyle/>
                    <a:p>
                      <a:pPr>
                        <a:lnSpc>
                          <a:spcPct val="120000"/>
                        </a:lnSpc>
                        <a:spcAft>
                          <a:spcPts val="800"/>
                        </a:spcAft>
                      </a:pPr>
                      <a:r>
                        <a:rPr lang="fr" sz="1400" kern="100">
                          <a:effectLst/>
                          <a:latin typeface="Arial Narrow" panose="020B0606020202030204" pitchFamily="34" charset="0"/>
                        </a:rPr>
                        <a:t>&gt;10 MW</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F</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4024553"/>
                  </a:ext>
                </a:extLst>
              </a:tr>
              <a:tr h="754504">
                <a:tc>
                  <a:txBody>
                    <a:bodyPr/>
                    <a:lstStyle/>
                    <a:p>
                      <a:pPr>
                        <a:lnSpc>
                          <a:spcPct val="120000"/>
                        </a:lnSpc>
                        <a:spcAft>
                          <a:spcPts val="800"/>
                        </a:spcAft>
                      </a:pPr>
                      <a:r>
                        <a:rPr lang="fr" sz="1400" kern="100" dirty="0">
                          <a:effectLst/>
                          <a:latin typeface="Arial Narrow" panose="020B0606020202030204" pitchFamily="34" charset="0"/>
                        </a:rPr>
                        <a:t>Temps requis (a)</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0,5-1</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2-3</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2-3</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0,5-5</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0,5</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0,5</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3-5</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0,5</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2</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2-4</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4-10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5-10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5</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0,5</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3-5</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3-10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63621318"/>
                  </a:ext>
                </a:extLst>
              </a:tr>
              <a:tr h="1007901">
                <a:tc>
                  <a:txBody>
                    <a:bodyPr/>
                    <a:lstStyle/>
                    <a:p>
                      <a:pPr>
                        <a:lnSpc>
                          <a:spcPct val="120000"/>
                        </a:lnSpc>
                        <a:spcAft>
                          <a:spcPts val="800"/>
                        </a:spcAft>
                      </a:pPr>
                      <a:r>
                        <a:rPr lang="fr" sz="1400" kern="100" dirty="0">
                          <a:effectLst/>
                          <a:latin typeface="Arial Narrow" panose="020B0606020202030204" pitchFamily="34" charset="0"/>
                        </a:rPr>
                        <a:t>Coûts (x1000 $)</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5-80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150-300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200-600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50-5000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10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10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200-1000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10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100-500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&gt;500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&gt;2000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500-700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2000-5000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1-20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&gt;2000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dirty="0">
                          <a:effectLst/>
                          <a:latin typeface="Arial Narrow" panose="020B0606020202030204" pitchFamily="34" charset="0"/>
                        </a:rPr>
                        <a:t>&gt;5000</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6906391"/>
                  </a:ext>
                </a:extLst>
              </a:tr>
              <a:tr h="600583">
                <a:tc>
                  <a:txBody>
                    <a:bodyPr/>
                    <a:lstStyle/>
                    <a:p>
                      <a:pPr>
                        <a:lnSpc>
                          <a:spcPct val="120000"/>
                        </a:lnSpc>
                        <a:spcAft>
                          <a:spcPts val="800"/>
                        </a:spcAft>
                      </a:pPr>
                      <a:r>
                        <a:rPr lang="fr" sz="1400" kern="100" dirty="0">
                          <a:effectLst/>
                          <a:latin typeface="Arial Narrow" panose="020B0606020202030204" pitchFamily="34" charset="0"/>
                        </a:rPr>
                        <a:t>Personnel </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1-3</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2</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2</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2-20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1</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1</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2-6</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1</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1-2</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2-3</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2-4</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2-3</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2-3</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1</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a:effectLst/>
                          <a:latin typeface="Arial Narrow" panose="020B0606020202030204" pitchFamily="34" charset="0"/>
                        </a:rPr>
                        <a:t>2-10</a:t>
                      </a:r>
                      <a:endParaRPr lang="fr-FR" sz="2000" kern="10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algn="ctr">
                        <a:lnSpc>
                          <a:spcPct val="120000"/>
                        </a:lnSpc>
                        <a:spcAft>
                          <a:spcPts val="800"/>
                        </a:spcAft>
                      </a:pPr>
                      <a:r>
                        <a:rPr lang="fr" sz="1400" kern="100" dirty="0">
                          <a:effectLst/>
                          <a:latin typeface="Arial Narrow" panose="020B0606020202030204" pitchFamily="34" charset="0"/>
                        </a:rPr>
                        <a:t>5-20</a:t>
                      </a:r>
                      <a:endParaRPr lang="fr-FR" sz="20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4944454"/>
                  </a:ext>
                </a:extLst>
              </a:tr>
            </a:tbl>
          </a:graphicData>
        </a:graphic>
      </p:graphicFrame>
      <p:pic>
        <p:nvPicPr>
          <p:cNvPr id="2" name="Image 12">
            <a:extLst>
              <a:ext uri="{FF2B5EF4-FFF2-40B4-BE49-F238E27FC236}">
                <a16:creationId xmlns:a16="http://schemas.microsoft.com/office/drawing/2014/main" id="{C5250FF0-31F1-812F-3D8F-7B18A0B8C5E9}"/>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744" y="9969"/>
            <a:ext cx="591543" cy="644079"/>
          </a:xfrm>
          <a:prstGeom prst="rect">
            <a:avLst/>
          </a:prstGeom>
        </p:spPr>
      </p:pic>
      <p:sp>
        <p:nvSpPr>
          <p:cNvPr id="3" name="Slide Number Placeholder 2">
            <a:extLst>
              <a:ext uri="{FF2B5EF4-FFF2-40B4-BE49-F238E27FC236}">
                <a16:creationId xmlns:a16="http://schemas.microsoft.com/office/drawing/2014/main" id="{2763CC95-67C4-FFBF-1315-8DF741FDFA00}"/>
              </a:ext>
            </a:extLst>
          </p:cNvPr>
          <p:cNvSpPr>
            <a:spLocks noGrp="1"/>
          </p:cNvSpPr>
          <p:nvPr>
            <p:ph type="sldNum" sz="quarter" idx="11"/>
          </p:nvPr>
        </p:nvSpPr>
        <p:spPr/>
        <p:txBody>
          <a:bodyPr/>
          <a:lstStyle/>
          <a:p>
            <a:pPr rtl="0"/>
            <a:fld id="{75DF2D63-3FF5-D547-96B9-BE9CCD1ABA58}" type="slidenum">
              <a:rPr lang="fr-FR" smtClean="0"/>
              <a:t>8</a:t>
            </a:fld>
            <a:endParaRPr lang="fr-FR" dirty="0"/>
          </a:p>
        </p:txBody>
      </p:sp>
    </p:spTree>
    <p:extLst>
      <p:ext uri="{BB962C8B-B14F-4D97-AF65-F5344CB8AC3E}">
        <p14:creationId xmlns:p14="http://schemas.microsoft.com/office/powerpoint/2010/main" val="31570470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A8F61C-94A4-2E8F-D0DD-FF410C60E5F4}"/>
              </a:ext>
            </a:extLst>
          </p:cNvPr>
          <p:cNvSpPr>
            <a:spLocks noGrp="1"/>
          </p:cNvSpPr>
          <p:nvPr>
            <p:ph type="sldNum" sz="quarter" idx="11"/>
          </p:nvPr>
        </p:nvSpPr>
        <p:spPr/>
        <p:txBody>
          <a:bodyPr/>
          <a:lstStyle/>
          <a:p>
            <a:pPr rtl="0"/>
            <a:fld id="{75DF2D63-3FF5-D547-96B9-BE9CCD1ABA58}" type="slidenum">
              <a:rPr lang="fr-FR" smtClean="0"/>
              <a:t>9</a:t>
            </a:fld>
            <a:endParaRPr lang="fr-FR" dirty="0"/>
          </a:p>
        </p:txBody>
      </p:sp>
      <p:sp>
        <p:nvSpPr>
          <p:cNvPr id="5" name="Titre 1">
            <a:extLst>
              <a:ext uri="{FF2B5EF4-FFF2-40B4-BE49-F238E27FC236}">
                <a16:creationId xmlns:a16="http://schemas.microsoft.com/office/drawing/2014/main" id="{7640798A-9106-0181-F020-D5D3D34A673A}"/>
              </a:ext>
            </a:extLst>
          </p:cNvPr>
          <p:cNvSpPr txBox="1">
            <a:spLocks/>
          </p:cNvSpPr>
          <p:nvPr/>
        </p:nvSpPr>
        <p:spPr>
          <a:xfrm>
            <a:off x="2110154" y="270643"/>
            <a:ext cx="8229600" cy="548640"/>
          </a:xfrm>
          <a:prstGeom prst="rect">
            <a:avLst/>
          </a:prstGeom>
        </p:spPr>
        <p:txBody>
          <a:bodyPr vert="horz" lIns="0" tIns="0" rIns="0" bIns="0" rtlCol="0" anchor="b" anchorCtr="0">
            <a:noAutofit/>
          </a:bodyPr>
          <a:lstStyle>
            <a:defPPr>
              <a:defRPr lang="fr-FR"/>
            </a:defPPr>
            <a:lvl1pPr algn="l" defTabSz="914400" rtl="0" eaLnBrk="1" latinLnBrk="0" hangingPunct="1">
              <a:lnSpc>
                <a:spcPct val="90000"/>
              </a:lnSpc>
              <a:spcBef>
                <a:spcPct val="0"/>
              </a:spcBef>
              <a:buNone/>
              <a:defRPr lang="fr-FR" sz="3200" kern="1200" cap="all" spc="300" baseline="0">
                <a:solidFill>
                  <a:schemeClr val="tx1"/>
                </a:solidFill>
                <a:latin typeface="+mj-lt"/>
                <a:ea typeface="+mj-ea"/>
                <a:cs typeface="Posterama" panose="020B0504020200020000" pitchFamily="34" charset="0"/>
              </a:defRPr>
            </a:lvl1pPr>
          </a:lstStyle>
          <a:p>
            <a:pPr algn="ctr"/>
            <a:r>
              <a:rPr lang="fr" sz="4400" dirty="0">
                <a:latin typeface="Arial Narrow" panose="020B0606020202030204" pitchFamily="34" charset="0"/>
              </a:rPr>
              <a:t>3. Résultats et DISCUSSION</a:t>
            </a:r>
          </a:p>
        </p:txBody>
      </p:sp>
      <p:sp>
        <p:nvSpPr>
          <p:cNvPr id="8" name="TextBox 7">
            <a:extLst>
              <a:ext uri="{FF2B5EF4-FFF2-40B4-BE49-F238E27FC236}">
                <a16:creationId xmlns:a16="http://schemas.microsoft.com/office/drawing/2014/main" id="{8657BD0B-1B89-2890-DACE-D83E23339C98}"/>
              </a:ext>
            </a:extLst>
          </p:cNvPr>
          <p:cNvSpPr txBox="1"/>
          <p:nvPr/>
        </p:nvSpPr>
        <p:spPr>
          <a:xfrm>
            <a:off x="6341166" y="1586693"/>
            <a:ext cx="5626422" cy="5000664"/>
          </a:xfrm>
          <a:prstGeom prst="rect">
            <a:avLst/>
          </a:prstGeom>
          <a:noFill/>
        </p:spPr>
        <p:txBody>
          <a:bodyPr wrap="square">
            <a:spAutoFit/>
          </a:bodyPr>
          <a:lstStyle/>
          <a:p>
            <a:pPr marL="342900" lvl="0" indent="-342900">
              <a:lnSpc>
                <a:spcPct val="150000"/>
              </a:lnSpc>
              <a:spcAft>
                <a:spcPts val="300"/>
              </a:spcAft>
              <a:buFont typeface="+mj-lt"/>
              <a:buAutoNum type="arabicPeriod"/>
            </a:pPr>
            <a:r>
              <a:rPr lang="fr" sz="1800" kern="100" dirty="0">
                <a:effectLst/>
                <a:ea typeface="Aptos" panose="020B0004020202020204" pitchFamily="34" charset="0"/>
                <a:cs typeface="Times New Roman" panose="02020603050405020304" pitchFamily="18" charset="0"/>
              </a:rPr>
              <a:t>Éducation et formation;</a:t>
            </a:r>
            <a:endParaRPr lang="fr-FR" sz="1800" kern="100" dirty="0">
              <a:effectLst/>
              <a:ea typeface="Aptos" panose="020B0004020202020204" pitchFamily="34" charset="0"/>
              <a:cs typeface="Times New Roman" panose="02020603050405020304" pitchFamily="18" charset="0"/>
            </a:endParaRPr>
          </a:p>
          <a:p>
            <a:pPr marL="342900" lvl="0" indent="-342900">
              <a:lnSpc>
                <a:spcPct val="150000"/>
              </a:lnSpc>
              <a:spcAft>
                <a:spcPts val="300"/>
              </a:spcAft>
              <a:buFont typeface="+mj-lt"/>
              <a:buAutoNum type="arabicPeriod"/>
            </a:pPr>
            <a:r>
              <a:rPr lang="fr" sz="1800" kern="100" dirty="0">
                <a:effectLst/>
                <a:ea typeface="Aptos" panose="020B0004020202020204" pitchFamily="34" charset="0"/>
                <a:cs typeface="Times New Roman" panose="02020603050405020304" pitchFamily="18" charset="0"/>
              </a:rPr>
              <a:t>Analyse par activation neutronique (NAA) ;</a:t>
            </a:r>
            <a:endParaRPr lang="fr-FR" sz="1800" kern="100" dirty="0">
              <a:effectLst/>
              <a:ea typeface="Aptos" panose="020B0004020202020204" pitchFamily="34" charset="0"/>
              <a:cs typeface="Times New Roman" panose="02020603050405020304" pitchFamily="18" charset="0"/>
            </a:endParaRPr>
          </a:p>
          <a:p>
            <a:pPr marL="342900" lvl="0" indent="-342900">
              <a:lnSpc>
                <a:spcPct val="150000"/>
              </a:lnSpc>
              <a:spcAft>
                <a:spcPts val="300"/>
              </a:spcAft>
              <a:buFont typeface="+mj-lt"/>
              <a:buAutoNum type="arabicPeriod"/>
            </a:pPr>
            <a:r>
              <a:rPr lang="fr" sz="1800" kern="100" dirty="0">
                <a:effectLst/>
                <a:ea typeface="Aptos" panose="020B0004020202020204" pitchFamily="34" charset="0"/>
                <a:cs typeface="Times New Roman" panose="02020603050405020304" pitchFamily="18" charset="0"/>
              </a:rPr>
              <a:t>Activation par analyse de neutrons gamma rapide ;</a:t>
            </a:r>
            <a:endParaRPr lang="fr-FR" sz="1800" kern="100" dirty="0">
              <a:effectLst/>
              <a:ea typeface="Aptos" panose="020B0004020202020204" pitchFamily="34" charset="0"/>
              <a:cs typeface="Times New Roman" panose="02020603050405020304" pitchFamily="18" charset="0"/>
            </a:endParaRPr>
          </a:p>
          <a:p>
            <a:pPr marL="342900" lvl="0" indent="-342900">
              <a:lnSpc>
                <a:spcPct val="150000"/>
              </a:lnSpc>
              <a:spcAft>
                <a:spcPts val="300"/>
              </a:spcAft>
              <a:buFont typeface="+mj-lt"/>
              <a:buAutoNum type="arabicPeriod"/>
            </a:pPr>
            <a:r>
              <a:rPr lang="fr" sz="1800" kern="100" dirty="0">
                <a:effectLst/>
                <a:ea typeface="Aptos" panose="020B0004020202020204" pitchFamily="34" charset="0"/>
                <a:cs typeface="Times New Roman" panose="02020603050405020304" pitchFamily="18" charset="0"/>
              </a:rPr>
              <a:t>Production d’isotopes;</a:t>
            </a:r>
            <a:endParaRPr lang="fr-FR" sz="1800" kern="100" dirty="0">
              <a:effectLst/>
              <a:ea typeface="Aptos" panose="020B0004020202020204" pitchFamily="34" charset="0"/>
              <a:cs typeface="Times New Roman" panose="02020603050405020304" pitchFamily="18" charset="0"/>
            </a:endParaRPr>
          </a:p>
          <a:p>
            <a:pPr marL="342900" lvl="0" indent="-342900">
              <a:lnSpc>
                <a:spcPct val="150000"/>
              </a:lnSpc>
              <a:spcAft>
                <a:spcPts val="300"/>
              </a:spcAft>
              <a:buFont typeface="+mj-lt"/>
              <a:buAutoNum type="arabicPeriod"/>
            </a:pPr>
            <a:r>
              <a:rPr lang="fr" sz="1800" kern="100" dirty="0">
                <a:effectLst/>
                <a:ea typeface="Aptos" panose="020B0004020202020204" pitchFamily="34" charset="0"/>
                <a:cs typeface="Times New Roman" panose="02020603050405020304" pitchFamily="18" charset="0"/>
              </a:rPr>
              <a:t>Géochronologie;</a:t>
            </a:r>
            <a:endParaRPr lang="fr-FR" sz="1800" kern="100" dirty="0">
              <a:effectLst/>
              <a:ea typeface="Aptos" panose="020B0004020202020204" pitchFamily="34" charset="0"/>
              <a:cs typeface="Times New Roman" panose="02020603050405020304" pitchFamily="18" charset="0"/>
            </a:endParaRPr>
          </a:p>
          <a:p>
            <a:pPr marL="342900" lvl="0" indent="-342900">
              <a:lnSpc>
                <a:spcPct val="150000"/>
              </a:lnSpc>
              <a:spcAft>
                <a:spcPts val="300"/>
              </a:spcAft>
              <a:buFont typeface="+mj-lt"/>
              <a:buAutoNum type="arabicPeriod"/>
            </a:pPr>
            <a:r>
              <a:rPr lang="fr" sz="1800" kern="100" dirty="0">
                <a:effectLst/>
                <a:ea typeface="Aptos" panose="020B0004020202020204" pitchFamily="34" charset="0"/>
                <a:cs typeface="Times New Roman" panose="02020603050405020304" pitchFamily="18" charset="0"/>
              </a:rPr>
              <a:t>Effets de transmutation,</a:t>
            </a:r>
            <a:endParaRPr lang="fr-FR" sz="1800" kern="100" dirty="0">
              <a:effectLst/>
              <a:ea typeface="Aptos" panose="020B0004020202020204" pitchFamily="34" charset="0"/>
              <a:cs typeface="Times New Roman" panose="02020603050405020304" pitchFamily="18" charset="0"/>
            </a:endParaRPr>
          </a:p>
          <a:p>
            <a:pPr marL="342900" lvl="0" indent="-342900">
              <a:lnSpc>
                <a:spcPct val="150000"/>
              </a:lnSpc>
              <a:spcAft>
                <a:spcPts val="300"/>
              </a:spcAft>
              <a:buFont typeface="+mj-lt"/>
              <a:buAutoNum type="arabicPeriod"/>
            </a:pPr>
            <a:r>
              <a:rPr lang="fr" sz="1800" kern="100" dirty="0">
                <a:effectLst/>
                <a:ea typeface="Aptos" panose="020B0004020202020204" pitchFamily="34" charset="0"/>
                <a:cs typeface="Times New Roman" panose="02020603050405020304" pitchFamily="18" charset="0"/>
              </a:rPr>
              <a:t>Imagerie neutronique</a:t>
            </a:r>
            <a:endParaRPr lang="fr-FR" sz="1800" kern="100" dirty="0">
              <a:effectLst/>
              <a:ea typeface="Aptos" panose="020B0004020202020204" pitchFamily="34" charset="0"/>
              <a:cs typeface="Times New Roman" panose="02020603050405020304" pitchFamily="18" charset="0"/>
            </a:endParaRPr>
          </a:p>
          <a:p>
            <a:pPr marL="342900" lvl="0" indent="-342900">
              <a:lnSpc>
                <a:spcPct val="150000"/>
              </a:lnSpc>
              <a:spcAft>
                <a:spcPts val="300"/>
              </a:spcAft>
              <a:buFont typeface="+mj-lt"/>
              <a:buAutoNum type="arabicPeriod"/>
            </a:pPr>
            <a:r>
              <a:rPr lang="fr" sz="1800" kern="100" dirty="0">
                <a:effectLst/>
                <a:ea typeface="Aptos" panose="020B0004020202020204" pitchFamily="34" charset="0"/>
                <a:cs typeface="Times New Roman" panose="02020603050405020304" pitchFamily="18" charset="0"/>
              </a:rPr>
              <a:t>Diffusion des neutrons</a:t>
            </a:r>
            <a:endParaRPr lang="fr-FR" sz="1800" kern="100" dirty="0">
              <a:effectLst/>
              <a:ea typeface="Aptos" panose="020B0004020202020204" pitchFamily="34" charset="0"/>
              <a:cs typeface="Times New Roman" panose="02020603050405020304" pitchFamily="18" charset="0"/>
            </a:endParaRPr>
          </a:p>
          <a:p>
            <a:pPr marL="342900" lvl="0" indent="-342900">
              <a:lnSpc>
                <a:spcPct val="150000"/>
              </a:lnSpc>
              <a:spcAft>
                <a:spcPts val="300"/>
              </a:spcAft>
              <a:buFont typeface="+mj-lt"/>
              <a:buAutoNum type="arabicPeriod"/>
            </a:pPr>
            <a:r>
              <a:rPr lang="fr" sz="1800" kern="100" dirty="0">
                <a:effectLst/>
                <a:ea typeface="Aptos" panose="020B0004020202020204" pitchFamily="34" charset="0"/>
                <a:cs typeface="Times New Roman" panose="02020603050405020304" pitchFamily="18" charset="0"/>
              </a:rPr>
              <a:t>Source de positons</a:t>
            </a:r>
            <a:endParaRPr lang="fr-FR" sz="1800" kern="100" dirty="0">
              <a:effectLst/>
              <a:ea typeface="Aptos" panose="020B0004020202020204" pitchFamily="34" charset="0"/>
              <a:cs typeface="Times New Roman" panose="02020603050405020304" pitchFamily="18" charset="0"/>
            </a:endParaRPr>
          </a:p>
          <a:p>
            <a:pPr marL="342900" lvl="0" indent="-342900">
              <a:lnSpc>
                <a:spcPct val="150000"/>
              </a:lnSpc>
              <a:spcAft>
                <a:spcPts val="300"/>
              </a:spcAft>
              <a:buFont typeface="+mj-lt"/>
              <a:buAutoNum type="arabicPeriod"/>
            </a:pPr>
            <a:r>
              <a:rPr lang="fr" sz="1800" kern="100" dirty="0">
                <a:effectLst/>
                <a:ea typeface="Aptos" panose="020B0004020202020204" pitchFamily="34" charset="0"/>
                <a:cs typeface="Times New Roman" panose="02020603050405020304" pitchFamily="18" charset="0"/>
              </a:rPr>
              <a:t>Thérapie par capture de neutrons au bore (BNCT)</a:t>
            </a:r>
            <a:endParaRPr lang="fr-FR" kern="100" dirty="0">
              <a:ea typeface="Aptos" panose="020B0004020202020204" pitchFamily="34" charset="0"/>
              <a:cs typeface="Times New Roman" panose="02020603050405020304" pitchFamily="18" charset="0"/>
            </a:endParaRPr>
          </a:p>
          <a:p>
            <a:pPr marL="342900" lvl="0" indent="-342900">
              <a:lnSpc>
                <a:spcPct val="150000"/>
              </a:lnSpc>
              <a:spcAft>
                <a:spcPts val="300"/>
              </a:spcAft>
              <a:buFont typeface="+mj-lt"/>
              <a:buAutoNum type="arabicPeriod"/>
            </a:pPr>
            <a:r>
              <a:rPr lang="fr" dirty="0">
                <a:ea typeface="Aptos" panose="020B0004020202020204" pitchFamily="34" charset="0"/>
              </a:rPr>
              <a:t>Tests</a:t>
            </a:r>
            <a:r>
              <a:rPr lang="fr" sz="1800" dirty="0">
                <a:effectLst/>
                <a:ea typeface="Aptos" panose="020B0004020202020204" pitchFamily="34" charset="0"/>
              </a:rPr>
              <a:t>. </a:t>
            </a:r>
            <a:endParaRPr lang="en-US" dirty="0"/>
          </a:p>
        </p:txBody>
      </p:sp>
      <p:sp>
        <p:nvSpPr>
          <p:cNvPr id="10" name="TextBox 9">
            <a:extLst>
              <a:ext uri="{FF2B5EF4-FFF2-40B4-BE49-F238E27FC236}">
                <a16:creationId xmlns:a16="http://schemas.microsoft.com/office/drawing/2014/main" id="{A23BE2FA-BE58-F23D-C5DD-1A8A7FF12C60}"/>
              </a:ext>
            </a:extLst>
          </p:cNvPr>
          <p:cNvSpPr txBox="1"/>
          <p:nvPr/>
        </p:nvSpPr>
        <p:spPr>
          <a:xfrm>
            <a:off x="934501" y="2334400"/>
            <a:ext cx="4833253" cy="3184783"/>
          </a:xfrm>
          <a:prstGeom prst="rect">
            <a:avLst/>
          </a:prstGeom>
          <a:noFill/>
        </p:spPr>
        <p:txBody>
          <a:bodyPr wrap="square">
            <a:spAutoFit/>
          </a:bodyPr>
          <a:lstStyle/>
          <a:p>
            <a:pPr marL="342900" lvl="0" indent="-342900" algn="just">
              <a:lnSpc>
                <a:spcPct val="150000"/>
              </a:lnSpc>
              <a:spcAft>
                <a:spcPts val="300"/>
              </a:spcAft>
              <a:buFont typeface="+mj-lt"/>
              <a:buAutoNum type="arabicPeriod"/>
              <a:tabLst>
                <a:tab pos="4732020" algn="l"/>
              </a:tabLst>
            </a:pPr>
            <a:r>
              <a:rPr lang="fr" kern="100" dirty="0">
                <a:effectLst/>
                <a:ea typeface="Aptos" panose="020B0004020202020204" pitchFamily="34" charset="0"/>
                <a:cs typeface="Times New Roman" panose="02020603050405020304" pitchFamily="18" charset="0"/>
              </a:rPr>
              <a:t>Flux,</a:t>
            </a:r>
            <a:endParaRPr lang="fr-FR" kern="100" dirty="0">
              <a:effectLst/>
              <a:ea typeface="Aptos" panose="020B0004020202020204" pitchFamily="34" charset="0"/>
              <a:cs typeface="Times New Roman" panose="02020603050405020304" pitchFamily="18" charset="0"/>
            </a:endParaRPr>
          </a:p>
          <a:p>
            <a:pPr marL="342900" lvl="0" indent="-342900" algn="just">
              <a:lnSpc>
                <a:spcPct val="150000"/>
              </a:lnSpc>
              <a:spcAft>
                <a:spcPts val="300"/>
              </a:spcAft>
              <a:buFont typeface="+mj-lt"/>
              <a:buAutoNum type="arabicPeriod"/>
              <a:tabLst>
                <a:tab pos="4732020" algn="l"/>
              </a:tabLst>
            </a:pPr>
            <a:r>
              <a:rPr lang="fr" kern="100" dirty="0">
                <a:effectLst/>
                <a:ea typeface="Aptos" panose="020B0004020202020204" pitchFamily="34" charset="0"/>
                <a:cs typeface="Times New Roman" panose="02020603050405020304" pitchFamily="18" charset="0"/>
              </a:rPr>
              <a:t>Facilités d’irradition,</a:t>
            </a:r>
            <a:endParaRPr lang="fr-FR" kern="100" dirty="0">
              <a:effectLst/>
              <a:ea typeface="Aptos" panose="020B0004020202020204" pitchFamily="34" charset="0"/>
              <a:cs typeface="Times New Roman" panose="02020603050405020304" pitchFamily="18" charset="0"/>
            </a:endParaRPr>
          </a:p>
          <a:p>
            <a:pPr marL="342900" lvl="0" indent="-342900" algn="just">
              <a:lnSpc>
                <a:spcPct val="150000"/>
              </a:lnSpc>
              <a:spcAft>
                <a:spcPts val="300"/>
              </a:spcAft>
              <a:buFont typeface="+mj-lt"/>
              <a:buAutoNum type="arabicPeriod"/>
              <a:tabLst>
                <a:tab pos="4732020" algn="l"/>
              </a:tabLst>
            </a:pPr>
            <a:r>
              <a:rPr lang="fr" kern="100" dirty="0">
                <a:effectLst/>
                <a:ea typeface="Aptos" panose="020B0004020202020204" pitchFamily="34" charset="0"/>
                <a:cs typeface="Times New Roman" panose="02020603050405020304" pitchFamily="18" charset="0"/>
              </a:rPr>
              <a:t>Équipements expérimentaux,</a:t>
            </a:r>
            <a:endParaRPr lang="fr-FR" kern="100" dirty="0">
              <a:effectLst/>
              <a:ea typeface="Aptos" panose="020B0004020202020204" pitchFamily="34" charset="0"/>
              <a:cs typeface="Times New Roman" panose="02020603050405020304" pitchFamily="18" charset="0"/>
            </a:endParaRPr>
          </a:p>
          <a:p>
            <a:pPr marL="342900" lvl="0" indent="-342900" algn="just">
              <a:lnSpc>
                <a:spcPct val="150000"/>
              </a:lnSpc>
              <a:spcAft>
                <a:spcPts val="300"/>
              </a:spcAft>
              <a:buFont typeface="+mj-lt"/>
              <a:buAutoNum type="arabicPeriod"/>
              <a:tabLst>
                <a:tab pos="4732020" algn="l"/>
              </a:tabLst>
            </a:pPr>
            <a:r>
              <a:rPr lang="fr" kern="100" dirty="0">
                <a:effectLst/>
                <a:ea typeface="Aptos" panose="020B0004020202020204" pitchFamily="34" charset="0"/>
                <a:cs typeface="Times New Roman" panose="02020603050405020304" pitchFamily="18" charset="0"/>
              </a:rPr>
              <a:t>besoins en personnel,</a:t>
            </a:r>
            <a:endParaRPr lang="fr-FR" kern="100" dirty="0">
              <a:effectLst/>
              <a:ea typeface="Aptos" panose="020B0004020202020204" pitchFamily="34" charset="0"/>
              <a:cs typeface="Times New Roman" panose="02020603050405020304" pitchFamily="18" charset="0"/>
            </a:endParaRPr>
          </a:p>
          <a:p>
            <a:pPr marL="342900" lvl="0" indent="-342900" algn="just">
              <a:lnSpc>
                <a:spcPct val="150000"/>
              </a:lnSpc>
              <a:spcAft>
                <a:spcPts val="300"/>
              </a:spcAft>
              <a:buFont typeface="+mj-lt"/>
              <a:buAutoNum type="arabicPeriod"/>
              <a:tabLst>
                <a:tab pos="4732020" algn="l"/>
              </a:tabLst>
            </a:pPr>
            <a:r>
              <a:rPr lang="fr" kern="100" dirty="0">
                <a:effectLst/>
                <a:ea typeface="Aptos" panose="020B0004020202020204" pitchFamily="34" charset="0"/>
                <a:cs typeface="Times New Roman" panose="02020603050405020304" pitchFamily="18" charset="0"/>
              </a:rPr>
              <a:t>besoins de financement,</a:t>
            </a:r>
            <a:endParaRPr lang="fr-FR" kern="100" dirty="0">
              <a:effectLst/>
              <a:ea typeface="Aptos" panose="020B0004020202020204" pitchFamily="34" charset="0"/>
              <a:cs typeface="Times New Roman" panose="02020603050405020304" pitchFamily="18" charset="0"/>
            </a:endParaRPr>
          </a:p>
          <a:p>
            <a:pPr marL="342900" lvl="0" indent="-342900" algn="just">
              <a:lnSpc>
                <a:spcPct val="150000"/>
              </a:lnSpc>
              <a:spcAft>
                <a:spcPts val="300"/>
              </a:spcAft>
              <a:buFont typeface="+mj-lt"/>
              <a:buAutoNum type="arabicPeriod"/>
              <a:tabLst>
                <a:tab pos="4732020" algn="l"/>
              </a:tabLst>
            </a:pPr>
            <a:r>
              <a:rPr lang="fr" kern="100" dirty="0">
                <a:effectLst/>
                <a:ea typeface="Aptos" panose="020B0004020202020204" pitchFamily="34" charset="0"/>
                <a:cs typeface="Times New Roman" panose="02020603050405020304" pitchFamily="18" charset="0"/>
              </a:rPr>
              <a:t>impact socio-économique,</a:t>
            </a:r>
            <a:endParaRPr lang="fr-FR" kern="100" dirty="0">
              <a:effectLst/>
              <a:ea typeface="Aptos" panose="020B0004020202020204" pitchFamily="34" charset="0"/>
              <a:cs typeface="Times New Roman" panose="02020603050405020304" pitchFamily="18" charset="0"/>
            </a:endParaRPr>
          </a:p>
          <a:p>
            <a:pPr marL="342900" lvl="0" indent="-342900" algn="just">
              <a:lnSpc>
                <a:spcPct val="150000"/>
              </a:lnSpc>
              <a:spcAft>
                <a:spcPts val="300"/>
              </a:spcAft>
              <a:buFont typeface="+mj-lt"/>
              <a:buAutoNum type="arabicPeriod"/>
              <a:tabLst>
                <a:tab pos="4732020" algn="l"/>
              </a:tabLst>
            </a:pPr>
            <a:r>
              <a:rPr lang="fr" kern="100" dirty="0">
                <a:effectLst/>
                <a:ea typeface="Aptos" panose="020B0004020202020204" pitchFamily="34" charset="0"/>
                <a:cs typeface="Times New Roman" panose="02020603050405020304" pitchFamily="18" charset="0"/>
              </a:rPr>
              <a:t>client</a:t>
            </a:r>
            <a:r>
              <a:rPr lang="fr" kern="100" dirty="0">
                <a:ea typeface="Aptos" panose="020B0004020202020204" pitchFamily="34" charset="0"/>
                <a:cs typeface="Times New Roman" panose="02020603050405020304" pitchFamily="18" charset="0"/>
              </a:rPr>
              <a:t>è</a:t>
            </a:r>
            <a:r>
              <a:rPr lang="fr" kern="100" dirty="0">
                <a:effectLst/>
                <a:ea typeface="Aptos" panose="020B0004020202020204" pitchFamily="34" charset="0"/>
                <a:cs typeface="Times New Roman" panose="02020603050405020304" pitchFamily="18" charset="0"/>
              </a:rPr>
              <a:t>le.</a:t>
            </a:r>
            <a:endParaRPr lang="fr-FR" kern="100" dirty="0">
              <a:effectLst/>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51E33AB-E4DE-F326-9089-C1CF6C922AC7}"/>
              </a:ext>
            </a:extLst>
          </p:cNvPr>
          <p:cNvSpPr txBox="1"/>
          <p:nvPr/>
        </p:nvSpPr>
        <p:spPr>
          <a:xfrm>
            <a:off x="994789" y="1836391"/>
            <a:ext cx="2605874" cy="369332"/>
          </a:xfrm>
          <a:prstGeom prst="rect">
            <a:avLst/>
          </a:prstGeom>
          <a:noFill/>
        </p:spPr>
        <p:txBody>
          <a:bodyPr wrap="square" rtlCol="0">
            <a:spAutoFit/>
          </a:bodyPr>
          <a:lstStyle/>
          <a:p>
            <a:r>
              <a:rPr lang="fr" b="1" dirty="0"/>
              <a:t>Exigences</a:t>
            </a:r>
          </a:p>
        </p:txBody>
      </p:sp>
      <p:sp>
        <p:nvSpPr>
          <p:cNvPr id="12" name="TextBox 11">
            <a:extLst>
              <a:ext uri="{FF2B5EF4-FFF2-40B4-BE49-F238E27FC236}">
                <a16:creationId xmlns:a16="http://schemas.microsoft.com/office/drawing/2014/main" id="{5FE45637-3407-2650-B522-8F89CA386B6D}"/>
              </a:ext>
            </a:extLst>
          </p:cNvPr>
          <p:cNvSpPr txBox="1"/>
          <p:nvPr/>
        </p:nvSpPr>
        <p:spPr>
          <a:xfrm>
            <a:off x="6806349" y="1114820"/>
            <a:ext cx="4417657" cy="369332"/>
          </a:xfrm>
          <a:prstGeom prst="rect">
            <a:avLst/>
          </a:prstGeom>
          <a:noFill/>
        </p:spPr>
        <p:txBody>
          <a:bodyPr wrap="square" rtlCol="0">
            <a:spAutoFit/>
          </a:bodyPr>
          <a:lstStyle/>
          <a:p>
            <a:r>
              <a:rPr lang="fr" b="1" dirty="0"/>
              <a:t>Applications principales</a:t>
            </a:r>
          </a:p>
        </p:txBody>
      </p:sp>
      <p:sp>
        <p:nvSpPr>
          <p:cNvPr id="13" name="TextBox 12">
            <a:extLst>
              <a:ext uri="{FF2B5EF4-FFF2-40B4-BE49-F238E27FC236}">
                <a16:creationId xmlns:a16="http://schemas.microsoft.com/office/drawing/2014/main" id="{4F288934-D499-0804-F914-7837C0D9072C}"/>
              </a:ext>
            </a:extLst>
          </p:cNvPr>
          <p:cNvSpPr txBox="1"/>
          <p:nvPr/>
        </p:nvSpPr>
        <p:spPr>
          <a:xfrm>
            <a:off x="5459182" y="1836391"/>
            <a:ext cx="615553" cy="4097154"/>
          </a:xfrm>
          <a:prstGeom prst="rect">
            <a:avLst/>
          </a:prstGeom>
          <a:solidFill>
            <a:schemeClr val="accent6">
              <a:lumMod val="20000"/>
              <a:lumOff val="80000"/>
            </a:schemeClr>
          </a:solidFill>
          <a:ln>
            <a:solidFill>
              <a:schemeClr val="tx1"/>
            </a:solidFill>
          </a:ln>
        </p:spPr>
        <p:txBody>
          <a:bodyPr vert="vert270" wrap="square" rtlCol="0">
            <a:spAutoFit/>
          </a:bodyPr>
          <a:lstStyle/>
          <a:p>
            <a:pPr algn="ctr"/>
            <a:r>
              <a:rPr lang="fr" sz="2800" b="1" dirty="0"/>
              <a:t>Réacteur TRICO II</a:t>
            </a:r>
          </a:p>
        </p:txBody>
      </p:sp>
      <p:pic>
        <p:nvPicPr>
          <p:cNvPr id="3" name="Image 12">
            <a:extLst>
              <a:ext uri="{FF2B5EF4-FFF2-40B4-BE49-F238E27FC236}">
                <a16:creationId xmlns:a16="http://schemas.microsoft.com/office/drawing/2014/main" id="{3A6F18B7-3CD4-EF75-FD17-270594AA8164}"/>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744" y="9969"/>
            <a:ext cx="591543" cy="644079"/>
          </a:xfrm>
          <a:prstGeom prst="rect">
            <a:avLst/>
          </a:prstGeom>
        </p:spPr>
      </p:pic>
    </p:spTree>
    <p:extLst>
      <p:ext uri="{BB962C8B-B14F-4D97-AF65-F5344CB8AC3E}">
        <p14:creationId xmlns:p14="http://schemas.microsoft.com/office/powerpoint/2010/main" val="1318144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2000" fill="hold"/>
                                        <p:tgtEl>
                                          <p:spTgt spid="13"/>
                                        </p:tgtEl>
                                        <p:attrNameLst>
                                          <p:attrName>ppt_w</p:attrName>
                                        </p:attrNameLst>
                                      </p:cBhvr>
                                      <p:tavLst>
                                        <p:tav tm="0">
                                          <p:val>
                                            <p:fltVal val="0"/>
                                          </p:val>
                                        </p:tav>
                                        <p:tav tm="100000">
                                          <p:val>
                                            <p:strVal val="#ppt_w"/>
                                          </p:val>
                                        </p:tav>
                                      </p:tavLst>
                                    </p:anim>
                                    <p:anim calcmode="lin" valueType="num">
                                      <p:cBhvr>
                                        <p:cTn id="28" dur="2000" fill="hold"/>
                                        <p:tgtEl>
                                          <p:spTgt spid="13"/>
                                        </p:tgtEl>
                                        <p:attrNameLst>
                                          <p:attrName>ppt_h</p:attrName>
                                        </p:attrNameLst>
                                      </p:cBhvr>
                                      <p:tavLst>
                                        <p:tav tm="0">
                                          <p:val>
                                            <p:fltVal val="0"/>
                                          </p:val>
                                        </p:tav>
                                        <p:tav tm="100000">
                                          <p:val>
                                            <p:strVal val="#ppt_h"/>
                                          </p:val>
                                        </p:tav>
                                      </p:tavLst>
                                    </p:anim>
                                    <p:animEffect transition="in" filter="fade">
                                      <p:cBhvr>
                                        <p:cTn id="2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animBg="1"/>
    </p:bldLst>
  </p:timing>
</p:sld>
</file>

<file path=ppt/theme/theme1.xml><?xml version="1.0" encoding="utf-8"?>
<a:theme xmlns:a="http://schemas.openxmlformats.org/drawingml/2006/main" name="Thème Office">
  <a:themeElements>
    <a:clrScheme name="Scientific Discovery">
      <a:dk1>
        <a:srgbClr val="000000"/>
      </a:dk1>
      <a:lt1>
        <a:srgbClr val="FFFFFF"/>
      </a:lt1>
      <a:dk2>
        <a:srgbClr val="44546A"/>
      </a:dk2>
      <a:lt2>
        <a:srgbClr val="E7E6E6"/>
      </a:lt2>
      <a:accent1>
        <a:srgbClr val="96D3ED"/>
      </a:accent1>
      <a:accent2>
        <a:srgbClr val="C7DBE1"/>
      </a:accent2>
      <a:accent3>
        <a:srgbClr val="688EBD"/>
      </a:accent3>
      <a:accent4>
        <a:srgbClr val="BCE5DD"/>
      </a:accent4>
      <a:accent5>
        <a:srgbClr val="66DDCC"/>
      </a:accent5>
      <a:accent6>
        <a:srgbClr val="E0CE61"/>
      </a:accent6>
      <a:hlink>
        <a:srgbClr val="0563C1"/>
      </a:hlink>
      <a:folHlink>
        <a:srgbClr val="954F72"/>
      </a:folHlink>
    </a:clrScheme>
    <a:fontScheme name="Custom 36">
      <a:majorFont>
        <a:latin typeface="Posterama"/>
        <a:ea typeface=""/>
        <a:cs typeface=""/>
      </a:majorFont>
      <a:minorFont>
        <a:latin typeface="Daytona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923984_TF67061901_Win32" id="{A6322A13-78E3-469E-9C9A-CDC81A60C4FD}" vid="{4EAD1E97-2E10-4C7C-ABE2-173E23766A6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2EB2FABB-45EC-440E-B647-8CA57BA45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8B3377-22F1-4153-96F0-CC2E4BE41C57}">
  <ds:schemaRefs>
    <ds:schemaRef ds:uri="http://schemas.microsoft.com/sharepoint/v3/contenttype/forms"/>
  </ds:schemaRefs>
</ds:datastoreItem>
</file>

<file path=customXml/itemProps3.xml><?xml version="1.0" encoding="utf-8"?>
<ds:datastoreItem xmlns:ds="http://schemas.openxmlformats.org/officeDocument/2006/customXml" ds:itemID="{99746342-5E84-430E-9251-61001F208E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{5F17380A-A410-48FC-9DAC-85BB281AB733}tf67061901_win32</Template>
  <TotalTime>746</TotalTime>
  <Words>1225</Words>
  <Application>Microsoft Office PowerPoint</Application>
  <PresentationFormat>Widescreen</PresentationFormat>
  <Paragraphs>274</Paragraphs>
  <Slides>15</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Malgun Gothic Semilight</vt:lpstr>
      <vt:lpstr>Aptos</vt:lpstr>
      <vt:lpstr>Arial</vt:lpstr>
      <vt:lpstr>Arial Narrow</vt:lpstr>
      <vt:lpstr>Calibri</vt:lpstr>
      <vt:lpstr>Daytona Condensed Light</vt:lpstr>
      <vt:lpstr>Posterama</vt:lpstr>
      <vt:lpstr>Segoe UI Light</vt:lpstr>
      <vt:lpstr>Sitka Text</vt:lpstr>
      <vt:lpstr>Wingdings</vt:lpstr>
      <vt:lpstr>Thème Office</vt:lpstr>
      <vt:lpstr>PowerPoint Presentation</vt:lpstr>
      <vt:lpstr>Utilisation efficace du REACTEUR TRICO II</vt:lpstr>
      <vt:lpstr>OBJECTIF DE L’ETUDE</vt:lpstr>
      <vt:lpstr>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 beaucoup pour DE VOTRE ATTENTION</vt:lpstr>
      <vt:lpstr>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heritier beya</dc:creator>
  <cp:lastModifiedBy>heritier beya</cp:lastModifiedBy>
  <cp:revision>320</cp:revision>
  <dcterms:created xsi:type="dcterms:W3CDTF">2024-10-03T23:25:40Z</dcterms:created>
  <dcterms:modified xsi:type="dcterms:W3CDTF">2024-10-29T11:08:57Z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