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93" r:id="rId2"/>
    <p:sldId id="256" r:id="rId3"/>
    <p:sldId id="457" r:id="rId4"/>
    <p:sldId id="258" r:id="rId5"/>
    <p:sldId id="257" r:id="rId6"/>
    <p:sldId id="458" r:id="rId7"/>
    <p:sldId id="461" r:id="rId8"/>
    <p:sldId id="459" r:id="rId9"/>
    <p:sldId id="460" r:id="rId10"/>
    <p:sldId id="462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  <a:srgbClr val="00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10"/>
    <p:restoredTop sz="96405"/>
  </p:normalViewPr>
  <p:slideViewPr>
    <p:cSldViewPr snapToGrid="0">
      <p:cViewPr varScale="1">
        <p:scale>
          <a:sx n="131" d="100"/>
          <a:sy n="131" d="100"/>
        </p:scale>
        <p:origin x="2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0A7E42-581D-0767-8893-C4F56C7A6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2B013AE-9D37-2877-C380-A61254E81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473C65-23C3-F3C7-CC81-8DF1B3377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3D1B-4D99-B643-82B2-A658FBB3866F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EA5041-DA4A-B7A2-DAD2-6C5F5D7D5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1218A3-DEA4-5289-4307-8CF6BDB6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D2C2-72AC-8A4A-A87C-5027CA5EA7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46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ED4719-2D57-DDD7-5C53-E75BB1AC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0D54AAF-31F6-9B74-468A-053F0CC82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6467E7-0221-29C4-EDD9-A94D950AB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3D1B-4D99-B643-82B2-A658FBB3866F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497C2E-63E1-DCEA-5B10-0B4FC455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F42D0F-57B0-192D-8D47-8A5546B43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D2C2-72AC-8A4A-A87C-5027CA5EA7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14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93A98C6-3FA0-6C1A-77E4-91FBA51FE3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8AD9C7-2485-0D4E-30B1-75A56152B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C320EC-13C1-F151-101E-02DA0CC07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3D1B-4D99-B643-82B2-A658FBB3866F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3E21A5-29D7-F223-32C2-8F8647D7B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DF735C-3341-59D0-F763-A71520E55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D2C2-72AC-8A4A-A87C-5027CA5EA7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230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E7F33A-E94D-B32E-81DE-FAE322367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18E67-D306-56CC-550F-2715FC8FC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34D253-C7E2-730B-DB91-E0CDE77D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3D1B-4D99-B643-82B2-A658FBB3866F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BB4672-E7C9-6EDA-0EDA-48F75021F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DB827C-99FC-5080-18A2-FF33B6DCA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D2C2-72AC-8A4A-A87C-5027CA5EA7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9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233CF3-8A1B-4BF8-805E-209D3BBD4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CF9E4D-6CE4-A357-86D5-1BC899C6A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EE185F-CFA6-226C-2ED2-74575537C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3D1B-4D99-B643-82B2-A658FBB3866F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FBF94F-EB69-F929-EB3A-E218F980F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672E8C-BF04-3B17-6ABB-F52B1387E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D2C2-72AC-8A4A-A87C-5027CA5EA7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29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076CD7-B71C-C436-88CC-672DA6EB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781210-A234-347A-2409-9689F5262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CA039FF-CDA2-6A15-91C9-9B769FC93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02034E-1CC5-FB1C-4074-7A539F405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3D1B-4D99-B643-82B2-A658FBB3866F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A5A578-170B-07EC-8455-9683C34E6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30E89A3-B02B-7B42-C97E-198B918A6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D2C2-72AC-8A4A-A87C-5027CA5EA7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207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D906EA-6888-9964-D8D6-2CF560E16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3A74B5-6CD1-1ADF-43AC-6F51CF9DC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01FD574-33E4-28BB-BDB0-101EEFFE3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57F5B39-ACC3-51F2-9CE4-E0840114A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6A2D6F4-6625-81C5-5E12-5EB59EDCE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7712B78-C19A-79F8-64FF-A96F9B71D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3D1B-4D99-B643-82B2-A658FBB3866F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BCE39CB-F717-3B5A-186C-1E67C45AF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E7B1F5-905F-C845-25EE-11D9D6B69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D2C2-72AC-8A4A-A87C-5027CA5EA7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384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C6D6C8-ECC6-1611-6E7A-522FAEE17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98799B9-AE5D-757D-7B07-7B0A7A405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3D1B-4D99-B643-82B2-A658FBB3866F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8717A75-C8A8-2EBF-34C3-C75583B6F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2686FB-D64A-5578-7A45-1029917C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D2C2-72AC-8A4A-A87C-5027CA5EA7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868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DFB049-8D47-17ED-41FF-4C4DABA36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3D1B-4D99-B643-82B2-A658FBB3866F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67DCF84-4988-D33B-3AD0-68AF5A39E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18EB429-A917-C6E3-2D6B-4D76CB3F6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D2C2-72AC-8A4A-A87C-5027CA5EA7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332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6909B7-3869-B6A2-8F26-45BA18001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510E02-AC28-EC73-810B-6B24147EE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536AAB-900C-FC6F-B416-23107DCC8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BAA235-C4FA-07FF-9D78-17246305D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3D1B-4D99-B643-82B2-A658FBB3866F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A0F8E5-0218-21EB-7090-DDA3F1EB3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C18687-B1E8-05A8-7F78-891FB8FE9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D2C2-72AC-8A4A-A87C-5027CA5EA7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960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30CCC9-611B-AA74-2610-AD22ADBCF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37CD709-8DAD-1E08-0229-82E83E83CC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2729C23-1018-2313-82BA-82426A1E8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0994621-88B6-F820-9D59-75A9A0D49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3D1B-4D99-B643-82B2-A658FBB3866F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D15F13-8835-5218-1119-5AD491B3D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4131A3-4817-93C6-9C10-C29B9EAEB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D2C2-72AC-8A4A-A87C-5027CA5EA7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35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02A3040-31B5-D3CD-1473-F2605F4A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180C07-C159-6E1C-A4AA-6FADE5CE1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B03897-75A5-4229-6853-D72B1F5725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63D1B-4D99-B643-82B2-A658FBB3866F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449BC2-F6F9-0185-B02D-B765C0EDB7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3CE018-D7CA-2786-C7CF-950E5D25F3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9D2C2-72AC-8A4A-A87C-5027CA5EA7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57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59311A-21E1-15BD-9AA2-3762A95D6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C84EA-D282-0846-890F-FC3477F6DA70}" type="slidenum">
              <a:rPr lang="fr-FR" smtClean="0"/>
              <a:t>1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3F0FBE6-93E1-8FBE-CDED-4DB3BF3FB682}"/>
              </a:ext>
            </a:extLst>
          </p:cNvPr>
          <p:cNvSpPr txBox="1"/>
          <p:nvPr/>
        </p:nvSpPr>
        <p:spPr>
          <a:xfrm>
            <a:off x="418267" y="2362422"/>
            <a:ext cx="50684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cycle de la matière,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cycle de l’eau,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des sols,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alimentation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(p.ex. pollinisation)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fibres végétales,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combustibles,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médicaments,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FC94CB2-9571-D304-9378-47C3E1442BF0}"/>
              </a:ext>
            </a:extLst>
          </p:cNvPr>
          <p:cNvSpPr txBox="1"/>
          <p:nvPr/>
        </p:nvSpPr>
        <p:spPr>
          <a:xfrm>
            <a:off x="5130564" y="2252447"/>
            <a:ext cx="55015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Régulation 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l’érosion,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flux hydriques,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maladies,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climat,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risques naturels,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 culturels 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valeurs spirituelles / religieuses,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valeurs esthétiques,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tourisme,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7AFECAC-3603-7A73-44EE-1120B0C7B86B}"/>
              </a:ext>
            </a:extLst>
          </p:cNvPr>
          <p:cNvSpPr txBox="1"/>
          <p:nvPr/>
        </p:nvSpPr>
        <p:spPr>
          <a:xfrm>
            <a:off x="418267" y="1714103"/>
            <a:ext cx="4225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Services écosystémiques :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5FB287B-456E-74FA-323B-FBF0AAFFFCD4}"/>
              </a:ext>
            </a:extLst>
          </p:cNvPr>
          <p:cNvSpPr txBox="1"/>
          <p:nvPr/>
        </p:nvSpPr>
        <p:spPr>
          <a:xfrm>
            <a:off x="278266" y="170866"/>
            <a:ext cx="694508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Biodiversité : motivations :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F7808B3-185E-A3BB-FAA1-8857DBD09721}"/>
              </a:ext>
            </a:extLst>
          </p:cNvPr>
          <p:cNvSpPr txBox="1"/>
          <p:nvPr/>
        </p:nvSpPr>
        <p:spPr>
          <a:xfrm>
            <a:off x="7683652" y="147557"/>
            <a:ext cx="4458436" cy="2000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pertes sont irréversibles,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morale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(a-t-on le droit ?)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valeur patrimoniale,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utilité pour l’humain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meilleur stockage CO</a:t>
            </a:r>
            <a:r>
              <a:rPr lang="fr-F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DB2E513-C309-4222-C9BD-0884AF24899D}"/>
              </a:ext>
            </a:extLst>
          </p:cNvPr>
          <p:cNvCxnSpPr>
            <a:cxnSpLocks/>
            <a:endCxn id="6" idx="3"/>
          </p:cNvCxnSpPr>
          <p:nvPr/>
        </p:nvCxnSpPr>
        <p:spPr>
          <a:xfrm flipH="1">
            <a:off x="4643438" y="1541045"/>
            <a:ext cx="3967162" cy="434668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99986DC7-3C11-816C-2871-6AF6BD0DB170}"/>
              </a:ext>
            </a:extLst>
          </p:cNvPr>
          <p:cNvCxnSpPr>
            <a:cxnSpLocks/>
          </p:cNvCxnSpPr>
          <p:nvPr/>
        </p:nvCxnSpPr>
        <p:spPr>
          <a:xfrm>
            <a:off x="6729413" y="585788"/>
            <a:ext cx="954239" cy="335227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E2E411EF-6D03-59E3-F894-067A7E1CE4F8}"/>
              </a:ext>
            </a:extLst>
          </p:cNvPr>
          <p:cNvSpPr txBox="1"/>
          <p:nvPr/>
        </p:nvSpPr>
        <p:spPr>
          <a:xfrm>
            <a:off x="2970636" y="963258"/>
            <a:ext cx="2363055" cy="70788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Julien Faivre</a:t>
            </a:r>
          </a:p>
          <a:p>
            <a:r>
              <a:rPr lang="fr-FR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LPSC / UGA / Alice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781D424-F52C-77D4-CB44-A3FA6BB31009}"/>
              </a:ext>
            </a:extLst>
          </p:cNvPr>
          <p:cNvSpPr txBox="1"/>
          <p:nvPr/>
        </p:nvSpPr>
        <p:spPr>
          <a:xfrm>
            <a:off x="117187" y="983164"/>
            <a:ext cx="2363055" cy="646331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highlight>
                  <a:srgbClr val="8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 pas copier photos/</a:t>
            </a:r>
            <a:r>
              <a:rPr lang="fr-FR" b="1" dirty="0" err="1">
                <a:solidFill>
                  <a:schemeClr val="bg1"/>
                </a:solidFill>
                <a:highlight>
                  <a:srgbClr val="8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schemas</a:t>
            </a:r>
            <a:r>
              <a:rPr lang="fr-FR" b="1" dirty="0">
                <a:solidFill>
                  <a:schemeClr val="bg1"/>
                </a:solidFill>
                <a:highlight>
                  <a:srgbClr val="8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/plots</a:t>
            </a:r>
          </a:p>
        </p:txBody>
      </p:sp>
    </p:spTree>
    <p:extLst>
      <p:ext uri="{BB962C8B-B14F-4D97-AF65-F5344CB8AC3E}">
        <p14:creationId xmlns:p14="http://schemas.microsoft.com/office/powerpoint/2010/main" val="2776866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E0F108E-AA15-9358-44F3-C8FBDFA38475}"/>
              </a:ext>
            </a:extLst>
          </p:cNvPr>
          <p:cNvSpPr txBox="1"/>
          <p:nvPr/>
        </p:nvSpPr>
        <p:spPr>
          <a:xfrm>
            <a:off x="5156406" y="-12344"/>
            <a:ext cx="743408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Biodiversité et bâtiments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9F366F4-3052-19FE-7F02-5E7C0C159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1480"/>
            <a:ext cx="7772400" cy="517911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63EC07B-9655-F303-2091-629349C46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149" y="3791165"/>
            <a:ext cx="2044558" cy="306683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3EF598C-8BD4-FA9C-76AF-4E8BAA51E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" y="0"/>
            <a:ext cx="2804540" cy="186879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D3811CB-F841-6639-D9B5-ED51F849D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2413" y="2571022"/>
            <a:ext cx="2619587" cy="183803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A6282D3-5B82-085F-5E5E-63B9139DD3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4862" y="700817"/>
            <a:ext cx="2732105" cy="182140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1D8522D-2195-BC88-09D0-2809EE8D6D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7831" y="0"/>
            <a:ext cx="2485715" cy="1655521"/>
          </a:xfrm>
          <a:prstGeom prst="rect">
            <a:avLst/>
          </a:prstGeom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793CBCCA-1D7C-6C4D-FB0B-4172CE78CD81}"/>
              </a:ext>
            </a:extLst>
          </p:cNvPr>
          <p:cNvCxnSpPr>
            <a:cxnSpLocks/>
          </p:cNvCxnSpPr>
          <p:nvPr/>
        </p:nvCxnSpPr>
        <p:spPr>
          <a:xfrm flipH="1" flipV="1">
            <a:off x="1409854" y="1335640"/>
            <a:ext cx="244285" cy="1592495"/>
          </a:xfrm>
          <a:prstGeom prst="straightConnector1">
            <a:avLst/>
          </a:prstGeom>
          <a:ln w="25400">
            <a:solidFill>
              <a:srgbClr val="FF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98A360B4-E7D3-7519-A706-40F497157E90}"/>
              </a:ext>
            </a:extLst>
          </p:cNvPr>
          <p:cNvCxnSpPr>
            <a:cxnSpLocks/>
          </p:cNvCxnSpPr>
          <p:nvPr/>
        </p:nvCxnSpPr>
        <p:spPr>
          <a:xfrm>
            <a:off x="2239528" y="700817"/>
            <a:ext cx="1079025" cy="23133"/>
          </a:xfrm>
          <a:prstGeom prst="straightConnector1">
            <a:avLst/>
          </a:prstGeom>
          <a:ln w="25400">
            <a:solidFill>
              <a:srgbClr val="FF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FD49ECA9-D44B-75D2-71EE-900557442124}"/>
              </a:ext>
            </a:extLst>
          </p:cNvPr>
          <p:cNvCxnSpPr>
            <a:cxnSpLocks/>
          </p:cNvCxnSpPr>
          <p:nvPr/>
        </p:nvCxnSpPr>
        <p:spPr>
          <a:xfrm flipV="1">
            <a:off x="3886200" y="2352782"/>
            <a:ext cx="3719150" cy="1715784"/>
          </a:xfrm>
          <a:prstGeom prst="straightConnector1">
            <a:avLst/>
          </a:prstGeom>
          <a:ln w="25400">
            <a:solidFill>
              <a:srgbClr val="FF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B9033224-8C02-9CF6-9B52-F562E75E35B0}"/>
              </a:ext>
            </a:extLst>
          </p:cNvPr>
          <p:cNvCxnSpPr>
            <a:cxnSpLocks/>
          </p:cNvCxnSpPr>
          <p:nvPr/>
        </p:nvCxnSpPr>
        <p:spPr>
          <a:xfrm>
            <a:off x="5383658" y="4409057"/>
            <a:ext cx="2932774" cy="460894"/>
          </a:xfrm>
          <a:prstGeom prst="straightConnector1">
            <a:avLst/>
          </a:prstGeom>
          <a:ln w="25400">
            <a:solidFill>
              <a:srgbClr val="FF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02F53D67-3C03-330E-27EB-422DED9682D0}"/>
              </a:ext>
            </a:extLst>
          </p:cNvPr>
          <p:cNvCxnSpPr>
            <a:cxnSpLocks/>
          </p:cNvCxnSpPr>
          <p:nvPr/>
        </p:nvCxnSpPr>
        <p:spPr>
          <a:xfrm flipV="1">
            <a:off x="8630292" y="3140112"/>
            <a:ext cx="1230415" cy="977256"/>
          </a:xfrm>
          <a:prstGeom prst="straightConnector1">
            <a:avLst/>
          </a:prstGeom>
          <a:ln w="25400">
            <a:solidFill>
              <a:srgbClr val="FF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014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90B91C0-D4CB-C2D4-D70E-EB654265E452}"/>
              </a:ext>
            </a:extLst>
          </p:cNvPr>
          <p:cNvSpPr txBox="1"/>
          <p:nvPr/>
        </p:nvSpPr>
        <p:spPr>
          <a:xfrm>
            <a:off x="171492" y="1166842"/>
            <a:ext cx="87783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Services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ecosystemiques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pollinisation, purification eau, …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Gratuits, donc :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ecosystemes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fonctionnels =&gt; $$$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Notion occidentale 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Recherche = inclusive (CERN)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maintenir la biodiversité pour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elle-meme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activité impactante : agriculture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pourquoi s’en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preoccuper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l’IN2P3 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 Où œuvrer pour enrayer cette chute ? »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=    « 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la place de quoi ?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»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608EE21-4E27-9DFF-CA8D-C3481531F463}"/>
              </a:ext>
            </a:extLst>
          </p:cNvPr>
          <p:cNvSpPr txBox="1"/>
          <p:nvPr/>
        </p:nvSpPr>
        <p:spPr>
          <a:xfrm>
            <a:off x="278266" y="170866"/>
            <a:ext cx="694508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Biodiversité : motivations 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F4B0F3A-5648-AC71-F69E-A417AB043BF3}"/>
              </a:ext>
            </a:extLst>
          </p:cNvPr>
          <p:cNvSpPr txBox="1"/>
          <p:nvPr/>
        </p:nvSpPr>
        <p:spPr>
          <a:xfrm>
            <a:off x="8486775" y="4121497"/>
            <a:ext cx="2890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Alimentation ?</a:t>
            </a: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Agrocarburants ?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Bois de chauffage ?</a:t>
            </a: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Bois d’œuvre ?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A309C3FC-4B71-F612-2754-FF85025DB380}"/>
              </a:ext>
            </a:extLst>
          </p:cNvPr>
          <p:cNvCxnSpPr>
            <a:cxnSpLocks/>
          </p:cNvCxnSpPr>
          <p:nvPr/>
        </p:nvCxnSpPr>
        <p:spPr>
          <a:xfrm flipV="1">
            <a:off x="4857750" y="4929188"/>
            <a:ext cx="3186113" cy="500062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ccolade ouvrante 11">
            <a:extLst>
              <a:ext uri="{FF2B5EF4-FFF2-40B4-BE49-F238E27FC236}">
                <a16:creationId xmlns:a16="http://schemas.microsoft.com/office/drawing/2014/main" id="{D6BA4576-18B4-45FA-03FA-994CC2CB9963}"/>
              </a:ext>
            </a:extLst>
          </p:cNvPr>
          <p:cNvSpPr/>
          <p:nvPr/>
        </p:nvSpPr>
        <p:spPr>
          <a:xfrm>
            <a:off x="8130212" y="4160204"/>
            <a:ext cx="270214" cy="1537967"/>
          </a:xfrm>
          <a:prstGeom prst="leftBrace">
            <a:avLst>
              <a:gd name="adj1" fmla="val 3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6C6B36A-1372-A01C-F23C-B148A2BFFCC1}"/>
              </a:ext>
            </a:extLst>
          </p:cNvPr>
          <p:cNvSpPr txBox="1"/>
          <p:nvPr/>
        </p:nvSpPr>
        <p:spPr>
          <a:xfrm>
            <a:off x="1850235" y="5586231"/>
            <a:ext cx="3895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rues, parcs publics,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jardins privés,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entreprises, </a:t>
            </a:r>
            <a:r>
              <a:rPr lang="fr-F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E9CA609-D1CD-EE7F-9AC8-A4F0E46CBDC7}"/>
              </a:ext>
            </a:extLst>
          </p:cNvPr>
          <p:cNvSpPr txBox="1"/>
          <p:nvPr/>
        </p:nvSpPr>
        <p:spPr>
          <a:xfrm>
            <a:off x="5566410" y="5977248"/>
            <a:ext cx="4583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 suffisant, mais nécessaire.</a:t>
            </a:r>
          </a:p>
        </p:txBody>
      </p:sp>
    </p:spTree>
    <p:extLst>
      <p:ext uri="{BB962C8B-B14F-4D97-AF65-F5344CB8AC3E}">
        <p14:creationId xmlns:p14="http://schemas.microsoft.com/office/powerpoint/2010/main" val="2317301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105D423-0FFD-5E42-B2DF-2C527CE38980}"/>
              </a:ext>
            </a:extLst>
          </p:cNvPr>
          <p:cNvSpPr/>
          <p:nvPr/>
        </p:nvSpPr>
        <p:spPr>
          <a:xfrm>
            <a:off x="1" y="3984222"/>
            <a:ext cx="12191999" cy="26490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DB9AE3-70EA-9351-F0F7-38D1162C36D2}"/>
              </a:ext>
            </a:extLst>
          </p:cNvPr>
          <p:cNvSpPr/>
          <p:nvPr/>
        </p:nvSpPr>
        <p:spPr>
          <a:xfrm>
            <a:off x="0" y="1336843"/>
            <a:ext cx="12191999" cy="2649003"/>
          </a:xfrm>
          <a:prstGeom prst="rect">
            <a:avLst/>
          </a:prstGeom>
          <a:solidFill>
            <a:srgbClr val="FFFF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053F1F-939F-294A-7F71-26B78BC22670}"/>
              </a:ext>
            </a:extLst>
          </p:cNvPr>
          <p:cNvSpPr txBox="1"/>
          <p:nvPr/>
        </p:nvSpPr>
        <p:spPr>
          <a:xfrm>
            <a:off x="1463335" y="261520"/>
            <a:ext cx="41619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Biodiversité 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613863-7244-F451-273B-DF435D494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C84EA-D282-0846-890F-FC3477F6DA70}" type="slidenum">
              <a:rPr lang="fr-FR" smtClean="0"/>
              <a:t>3</a:t>
            </a:fld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F801C2D-0542-00E6-2413-EEC7411ECD5D}"/>
              </a:ext>
            </a:extLst>
          </p:cNvPr>
          <p:cNvSpPr txBox="1"/>
          <p:nvPr/>
        </p:nvSpPr>
        <p:spPr>
          <a:xfrm>
            <a:off x="85027" y="2398518"/>
            <a:ext cx="1696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Animaux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C0F44FF-2A83-B53E-3521-EA872865CC89}"/>
              </a:ext>
            </a:extLst>
          </p:cNvPr>
          <p:cNvSpPr txBox="1"/>
          <p:nvPr/>
        </p:nvSpPr>
        <p:spPr>
          <a:xfrm>
            <a:off x="-9449" y="4974244"/>
            <a:ext cx="1649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Végétaux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06B5EDD-3ECB-42CF-75B4-BC1743DB26B6}"/>
              </a:ext>
            </a:extLst>
          </p:cNvPr>
          <p:cNvSpPr txBox="1"/>
          <p:nvPr/>
        </p:nvSpPr>
        <p:spPr>
          <a:xfrm>
            <a:off x="1589347" y="1243059"/>
            <a:ext cx="3339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Gorilles des plaines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fr-F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disparition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loin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EEDB978-7ACA-D54F-AC88-A4FF704464F5}"/>
              </a:ext>
            </a:extLst>
          </p:cNvPr>
          <p:cNvSpPr txBox="1"/>
          <p:nvPr/>
        </p:nvSpPr>
        <p:spPr>
          <a:xfrm>
            <a:off x="4882989" y="1243058"/>
            <a:ext cx="3339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Dauphins / pandas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Mignon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249D991-18DA-DAC9-C006-3B89D4CC22B7}"/>
              </a:ext>
            </a:extLst>
          </p:cNvPr>
          <p:cNvSpPr txBox="1"/>
          <p:nvPr/>
        </p:nvSpPr>
        <p:spPr>
          <a:xfrm>
            <a:off x="8164367" y="1243057"/>
            <a:ext cx="4199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Abeilles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 d’abeilles =&gt; </a:t>
            </a:r>
            <a:r>
              <a:rPr lang="fr-F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 de miel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73FC7D6-C36F-8EBC-8938-914C09939AF7}"/>
              </a:ext>
            </a:extLst>
          </p:cNvPr>
          <p:cNvSpPr txBox="1"/>
          <p:nvPr/>
        </p:nvSpPr>
        <p:spPr>
          <a:xfrm>
            <a:off x="5216260" y="3904977"/>
            <a:ext cx="2781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Arbres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Poumons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04CCA60-B97B-0E61-8111-1C6A1A6AD14E}"/>
              </a:ext>
            </a:extLst>
          </p:cNvPr>
          <p:cNvSpPr txBox="1"/>
          <p:nvPr/>
        </p:nvSpPr>
        <p:spPr>
          <a:xfrm>
            <a:off x="8342827" y="3903146"/>
            <a:ext cx="3833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Fleurs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abeilles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doivent manger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68BAC15-AFC0-29BC-0D46-E262119ABAA5}"/>
              </a:ext>
            </a:extLst>
          </p:cNvPr>
          <p:cNvSpPr txBox="1"/>
          <p:nvPr/>
        </p:nvSpPr>
        <p:spPr>
          <a:xfrm>
            <a:off x="1637473" y="3904978"/>
            <a:ext cx="3339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 de </a:t>
            </a:r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Pompone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fr-F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disparition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r-F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 loin »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AF552B8-9EB0-4B90-88DB-47184600F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084" y="2136640"/>
            <a:ext cx="2118518" cy="162484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C41E897-EE45-3AB6-5DFE-8101686FC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310" y="2087197"/>
            <a:ext cx="1161117" cy="172982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53777D8-BA9E-15FB-7C57-261961648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504" y="2068281"/>
            <a:ext cx="2637553" cy="1755621"/>
          </a:xfrm>
          <a:prstGeom prst="rect">
            <a:avLst/>
          </a:prstGeom>
        </p:spPr>
      </p:pic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3D2315A5-111A-02A0-F0F1-AD1F6FF85D1A}"/>
              </a:ext>
            </a:extLst>
          </p:cNvPr>
          <p:cNvCxnSpPr/>
          <p:nvPr/>
        </p:nvCxnSpPr>
        <p:spPr>
          <a:xfrm>
            <a:off x="1637473" y="1336843"/>
            <a:ext cx="0" cy="5296382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D83AB42A-3F1C-9C9A-6CFC-CA4B9365ECFB}"/>
              </a:ext>
            </a:extLst>
          </p:cNvPr>
          <p:cNvCxnSpPr/>
          <p:nvPr/>
        </p:nvCxnSpPr>
        <p:spPr>
          <a:xfrm>
            <a:off x="4961985" y="1336843"/>
            <a:ext cx="0" cy="5296382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681EAF71-FA81-C57C-B063-8F40CA96CF40}"/>
              </a:ext>
            </a:extLst>
          </p:cNvPr>
          <p:cNvCxnSpPr/>
          <p:nvPr/>
        </p:nvCxnSpPr>
        <p:spPr>
          <a:xfrm>
            <a:off x="8354550" y="1336843"/>
            <a:ext cx="0" cy="5296382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BDACFF17-1290-7415-7B7B-9CEB8C069ADB}"/>
              </a:ext>
            </a:extLst>
          </p:cNvPr>
          <p:cNvSpPr txBox="1"/>
          <p:nvPr/>
        </p:nvSpPr>
        <p:spPr>
          <a:xfrm rot="16200000">
            <a:off x="1209187" y="2838014"/>
            <a:ext cx="162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Graueri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Gorilla</a:t>
            </a:r>
            <a:endParaRPr lang="fr-FR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B3F6105-7877-69D6-5911-73B31533984D}"/>
              </a:ext>
            </a:extLst>
          </p:cNvPr>
          <p:cNvSpPr txBox="1"/>
          <p:nvPr/>
        </p:nvSpPr>
        <p:spPr>
          <a:xfrm rot="16200000">
            <a:off x="7904962" y="2907377"/>
            <a:ext cx="162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Richard Bartz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7F3F6C5-897B-C482-89C0-F6B15A0F2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5152" y="4721434"/>
            <a:ext cx="2417191" cy="181573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AF93996-B9B3-DE5A-4AA7-2005DBC520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7216" y="4702420"/>
            <a:ext cx="3172118" cy="183474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D461AD6-A05A-0DDF-8BC0-1E2FF4A19E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2323" y="4836463"/>
            <a:ext cx="2583343" cy="170070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398E12D1-F68A-89F3-EA6F-967B73DA511B}"/>
              </a:ext>
            </a:extLst>
          </p:cNvPr>
          <p:cNvSpPr txBox="1"/>
          <p:nvPr/>
        </p:nvSpPr>
        <p:spPr>
          <a:xfrm rot="16200000">
            <a:off x="1175655" y="5679541"/>
            <a:ext cx="1444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Colin Barker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E09D692-F156-E646-CBC4-C154AF9720DA}"/>
              </a:ext>
            </a:extLst>
          </p:cNvPr>
          <p:cNvSpPr txBox="1"/>
          <p:nvPr/>
        </p:nvSpPr>
        <p:spPr>
          <a:xfrm>
            <a:off x="-244078" y="5414886"/>
            <a:ext cx="2081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(action dessus)</a:t>
            </a:r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4C43BFE8-7D30-E6F3-B484-15422354D9FB}"/>
              </a:ext>
            </a:extLst>
          </p:cNvPr>
          <p:cNvCxnSpPr>
            <a:cxnSpLocks/>
          </p:cNvCxnSpPr>
          <p:nvPr/>
        </p:nvCxnSpPr>
        <p:spPr>
          <a:xfrm>
            <a:off x="985838" y="1422091"/>
            <a:ext cx="10742336" cy="4726918"/>
          </a:xfrm>
          <a:prstGeom prst="straightConnector1">
            <a:avLst/>
          </a:prstGeom>
          <a:ln w="127000">
            <a:solidFill>
              <a:srgbClr val="FF0000"/>
            </a:solidFill>
            <a:tailEnd type="none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F93325C3-D3CC-6CF7-81CD-A7EC6D8F8481}"/>
              </a:ext>
            </a:extLst>
          </p:cNvPr>
          <p:cNvCxnSpPr>
            <a:cxnSpLocks/>
          </p:cNvCxnSpPr>
          <p:nvPr/>
        </p:nvCxnSpPr>
        <p:spPr>
          <a:xfrm flipV="1">
            <a:off x="2085780" y="261519"/>
            <a:ext cx="7827817" cy="6359941"/>
          </a:xfrm>
          <a:prstGeom prst="straightConnector1">
            <a:avLst/>
          </a:prstGeom>
          <a:ln w="127000">
            <a:solidFill>
              <a:srgbClr val="FF0000"/>
            </a:solidFill>
            <a:tailEnd type="none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93D53185-F417-FB1E-D07B-FCF70B58B943}"/>
              </a:ext>
            </a:extLst>
          </p:cNvPr>
          <p:cNvSpPr txBox="1"/>
          <p:nvPr/>
        </p:nvSpPr>
        <p:spPr>
          <a:xfrm rot="16200000">
            <a:off x="11250464" y="5647524"/>
            <a:ext cx="1444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Faivre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DD99707-BEA9-9C8D-B9B5-67FBBE57B798}"/>
              </a:ext>
            </a:extLst>
          </p:cNvPr>
          <p:cNvSpPr txBox="1"/>
          <p:nvPr/>
        </p:nvSpPr>
        <p:spPr>
          <a:xfrm>
            <a:off x="7726549" y="91074"/>
            <a:ext cx="390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Especes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Espaces naturels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Zones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fermees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reserves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7585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A0B3D77-AAD1-8959-910B-63950E2E12ED}"/>
              </a:ext>
            </a:extLst>
          </p:cNvPr>
          <p:cNvSpPr txBox="1"/>
          <p:nvPr/>
        </p:nvSpPr>
        <p:spPr>
          <a:xfrm>
            <a:off x="41765" y="2781691"/>
            <a:ext cx="60208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+mj-lt"/>
              <a:buAutoNum type="arabicPeriod" startAt="5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Especes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Exogenes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Envahissantes</a:t>
            </a:r>
          </a:p>
          <a:p>
            <a:pPr marL="914400" lvl="1" indent="-457200">
              <a:buFont typeface="+mj-lt"/>
              <a:buAutoNum type="arabicPeriod" startAt="5"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 startAt="4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Pollution</a:t>
            </a:r>
          </a:p>
          <a:p>
            <a:pPr marL="914400" lvl="1" indent="-457200">
              <a:buFont typeface="+mj-lt"/>
              <a:buAutoNum type="arabicPeriod" startAt="4"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 startAt="3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Changement climatique</a:t>
            </a:r>
          </a:p>
          <a:p>
            <a:pPr marL="914400" lvl="1" indent="-457200">
              <a:buFont typeface="+mj-lt"/>
              <a:buAutoNum type="arabicPeriod" startAt="3"/>
            </a:pPr>
            <a:endParaRPr lang="fr-FR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 startAt="2"/>
            </a:pPr>
            <a:r>
              <a:rPr lang="fr-F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Surexploitation ressources</a:t>
            </a:r>
            <a:endParaRPr lang="fr-F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 startAt="2"/>
            </a:pPr>
            <a:endParaRPr lang="fr-F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Changement d’usage des sols</a:t>
            </a:r>
            <a:b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(disparition d’habitats)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0CE104A-0C22-A731-7B40-46CCB9E2E459}"/>
              </a:ext>
            </a:extLst>
          </p:cNvPr>
          <p:cNvSpPr txBox="1"/>
          <p:nvPr/>
        </p:nvSpPr>
        <p:spPr>
          <a:xfrm>
            <a:off x="1481862" y="92555"/>
            <a:ext cx="779496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chute biodiversité :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46F65194-44EA-A3C9-0DFE-6E9EB39C208C}"/>
              </a:ext>
            </a:extLst>
          </p:cNvPr>
          <p:cNvCxnSpPr>
            <a:cxnSpLocks/>
          </p:cNvCxnSpPr>
          <p:nvPr/>
        </p:nvCxnSpPr>
        <p:spPr>
          <a:xfrm flipV="1">
            <a:off x="2343150" y="3512554"/>
            <a:ext cx="3288628" cy="256997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460CF0C1-7986-C032-B3CB-289015ECF44B}"/>
              </a:ext>
            </a:extLst>
          </p:cNvPr>
          <p:cNvSpPr txBox="1"/>
          <p:nvPr/>
        </p:nvSpPr>
        <p:spPr>
          <a:xfrm>
            <a:off x="6705078" y="4678576"/>
            <a:ext cx="5106442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 ++ !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choix d’achat/utilisation ressources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2050874-D852-B321-2006-D9FCD843BF50}"/>
              </a:ext>
            </a:extLst>
          </p:cNvPr>
          <p:cNvCxnSpPr>
            <a:cxnSpLocks/>
          </p:cNvCxnSpPr>
          <p:nvPr/>
        </p:nvCxnSpPr>
        <p:spPr>
          <a:xfrm flipV="1">
            <a:off x="5278825" y="2512223"/>
            <a:ext cx="1559083" cy="490034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88AB326D-293E-BE3D-29DF-318D56DE1F09}"/>
              </a:ext>
            </a:extLst>
          </p:cNvPr>
          <p:cNvCxnSpPr>
            <a:cxnSpLocks/>
          </p:cNvCxnSpPr>
          <p:nvPr/>
        </p:nvCxnSpPr>
        <p:spPr>
          <a:xfrm flipV="1">
            <a:off x="4114800" y="4255419"/>
            <a:ext cx="2014594" cy="244995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6D98C405-9836-B11E-187C-BAA1E7EF2680}"/>
              </a:ext>
            </a:extLst>
          </p:cNvPr>
          <p:cNvCxnSpPr>
            <a:cxnSpLocks/>
          </p:cNvCxnSpPr>
          <p:nvPr/>
        </p:nvCxnSpPr>
        <p:spPr>
          <a:xfrm flipV="1">
            <a:off x="4414838" y="4928367"/>
            <a:ext cx="2121693" cy="311507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90928F3B-D840-6921-E978-C8AE0686D441}"/>
              </a:ext>
            </a:extLst>
          </p:cNvPr>
          <p:cNvCxnSpPr>
            <a:cxnSpLocks/>
          </p:cNvCxnSpPr>
          <p:nvPr/>
        </p:nvCxnSpPr>
        <p:spPr>
          <a:xfrm>
            <a:off x="4863500" y="5937526"/>
            <a:ext cx="2465001" cy="216372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7805DFB5-6C3D-BDC4-9BD4-6BDCD3156D9A}"/>
              </a:ext>
            </a:extLst>
          </p:cNvPr>
          <p:cNvSpPr txBox="1"/>
          <p:nvPr/>
        </p:nvSpPr>
        <p:spPr>
          <a:xfrm>
            <a:off x="6913176" y="2261925"/>
            <a:ext cx="4918959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 : terrassement, transport,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gestion friches, limitation propagation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B6E93FC-C1CF-01E7-3E0F-E83E4113520E}"/>
              </a:ext>
            </a:extLst>
          </p:cNvPr>
          <p:cNvSpPr txBox="1"/>
          <p:nvPr/>
        </p:nvSpPr>
        <p:spPr>
          <a:xfrm>
            <a:off x="5745093" y="3160347"/>
            <a:ext cx="1030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3CBE320-E18C-9052-AC86-C98C629B2EFE}"/>
              </a:ext>
            </a:extLst>
          </p:cNvPr>
          <p:cNvSpPr txBox="1"/>
          <p:nvPr/>
        </p:nvSpPr>
        <p:spPr>
          <a:xfrm>
            <a:off x="6175923" y="3890233"/>
            <a:ext cx="262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GES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5DA1FC7-E672-1D48-68D5-DAE5F697379D}"/>
              </a:ext>
            </a:extLst>
          </p:cNvPr>
          <p:cNvSpPr txBox="1"/>
          <p:nvPr/>
        </p:nvSpPr>
        <p:spPr>
          <a:xfrm>
            <a:off x="7328501" y="5894688"/>
            <a:ext cx="3330962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 : peu de surfaces…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…mais forts enjeux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8B155986-A0F3-E026-C393-613611DF30AD}"/>
              </a:ext>
            </a:extLst>
          </p:cNvPr>
          <p:cNvSpPr txBox="1"/>
          <p:nvPr/>
        </p:nvSpPr>
        <p:spPr>
          <a:xfrm>
            <a:off x="241660" y="792697"/>
            <a:ext cx="646341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Biodiversité ordinaire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base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necessaire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que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especes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plus rares,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ecosystemes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fonctionnels,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services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ecosystemiques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soient rendus.</a:t>
            </a:r>
          </a:p>
        </p:txBody>
      </p:sp>
    </p:spTree>
    <p:extLst>
      <p:ext uri="{BB962C8B-B14F-4D97-AF65-F5344CB8AC3E}">
        <p14:creationId xmlns:p14="http://schemas.microsoft.com/office/powerpoint/2010/main" val="3990384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BE5FD31-BCDD-B121-5E1F-EA3FF9973E54}"/>
              </a:ext>
            </a:extLst>
          </p:cNvPr>
          <p:cNvSpPr txBox="1"/>
          <p:nvPr/>
        </p:nvSpPr>
        <p:spPr>
          <a:xfrm>
            <a:off x="1463334" y="261520"/>
            <a:ext cx="779496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Caracteristiques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terrains HEP 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33266BC-B537-96EE-689D-E404E31EBCE0}"/>
              </a:ext>
            </a:extLst>
          </p:cNvPr>
          <p:cNvSpPr txBox="1"/>
          <p:nvPr/>
        </p:nvSpPr>
        <p:spPr>
          <a:xfrm>
            <a:off x="1237208" y="1333501"/>
            <a:ext cx="102213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Emprise importante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wrt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parcelles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privees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approche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coherente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 large zone.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Associés a gros budgets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surcout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amenagement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Utilisation stable pendant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decennies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wrt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terrain privé / public)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points stables pour construire plans d’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amenagement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environs.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Zones techniques peu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frequentees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zones refuge.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Vitrine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 CERN)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effet d’entrainement.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A70A057-FA60-0052-2A40-63131827E82D}"/>
              </a:ext>
            </a:extLst>
          </p:cNvPr>
          <p:cNvSpPr txBox="1"/>
          <p:nvPr/>
        </p:nvSpPr>
        <p:spPr>
          <a:xfrm>
            <a:off x="10505209" y="3844636"/>
            <a:ext cx="1402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SCOT, PLUI, …</a:t>
            </a:r>
          </a:p>
        </p:txBody>
      </p:sp>
    </p:spTree>
    <p:extLst>
      <p:ext uri="{BB962C8B-B14F-4D97-AF65-F5344CB8AC3E}">
        <p14:creationId xmlns:p14="http://schemas.microsoft.com/office/powerpoint/2010/main" val="761192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824CF15-68EC-59E7-3E68-73C1333E577A}"/>
              </a:ext>
            </a:extLst>
          </p:cNvPr>
          <p:cNvSpPr txBox="1"/>
          <p:nvPr/>
        </p:nvSpPr>
        <p:spPr>
          <a:xfrm>
            <a:off x="135829" y="1390498"/>
            <a:ext cx="67936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Donc, peu de surface mais :</a:t>
            </a:r>
          </a:p>
          <a:p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Terrains de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caracteristiques</a:t>
            </a:r>
            <a:r>
              <a:rPr lang="fr-F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interessantes</a:t>
            </a:r>
            <a:endParaRPr lang="fr-FR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fr-FR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</a:t>
            </a:r>
            <a:r>
              <a:rPr lang="fr-FR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heterogeneité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lisieres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nos terrains sont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heterogenes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≠ leur environnement</a:t>
            </a:r>
          </a:p>
          <a:p>
            <a:pPr marL="457200" indent="-457200">
              <a:buFont typeface="+mj-lt"/>
              <a:buAutoNum type="arabicPeriod"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 seulement la surface qui compte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aussi les </a:t>
            </a:r>
            <a:r>
              <a:rPr lang="fr-F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connexions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nos terrains ∈ trame verte</a:t>
            </a:r>
          </a:p>
          <a:p>
            <a:pPr marL="457200" indent="-457200">
              <a:buFont typeface="+mj-lt"/>
              <a:buAutoNum type="arabicPeriod"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AD1F2F1-0DFE-253A-4F31-02ADDA8437BD}"/>
              </a:ext>
            </a:extLst>
          </p:cNvPr>
          <p:cNvSpPr txBox="1"/>
          <p:nvPr/>
        </p:nvSpPr>
        <p:spPr>
          <a:xfrm>
            <a:off x="92910" y="219912"/>
            <a:ext cx="413618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Terrains HEP :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6FB8D164-DF57-3CB9-DECE-3FBD10A40D84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3389660" y="4434279"/>
            <a:ext cx="1882428" cy="1255833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02499CB-21D8-24F7-48E8-58B22C9ED7BA}"/>
              </a:ext>
            </a:extLst>
          </p:cNvPr>
          <p:cNvGrpSpPr/>
          <p:nvPr/>
        </p:nvGrpSpPr>
        <p:grpSpPr>
          <a:xfrm>
            <a:off x="5272088" y="0"/>
            <a:ext cx="6919912" cy="3867164"/>
            <a:chOff x="5272088" y="1990797"/>
            <a:chExt cx="6919912" cy="3867164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A7591AFE-38B5-62B7-07E3-FB73E91B9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72088" y="1990797"/>
              <a:ext cx="6919912" cy="3867164"/>
            </a:xfrm>
            <a:prstGeom prst="rect">
              <a:avLst/>
            </a:prstGeom>
          </p:spPr>
        </p:pic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45F1C284-55EF-ED5F-4938-B69D658C9995}"/>
                </a:ext>
              </a:extLst>
            </p:cNvPr>
            <p:cNvCxnSpPr/>
            <p:nvPr/>
          </p:nvCxnSpPr>
          <p:spPr>
            <a:xfrm flipH="1" flipV="1">
              <a:off x="8404225" y="4337050"/>
              <a:ext cx="555625" cy="20320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E3AFB1AE-1D7E-324E-C983-9D5F8B3F7F3B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767763" y="4164012"/>
              <a:ext cx="555625" cy="20320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CAB92D4F-528B-71F5-4803-E4AA34AE7EF4}"/>
              </a:ext>
            </a:extLst>
          </p:cNvPr>
          <p:cNvSpPr txBox="1"/>
          <p:nvPr/>
        </p:nvSpPr>
        <p:spPr>
          <a:xfrm>
            <a:off x="5272088" y="4018780"/>
            <a:ext cx="2740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Virgo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barriere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corridor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233B634-F65A-1BDE-2BEE-B9B73F021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785" y="3887971"/>
            <a:ext cx="4179216" cy="2970029"/>
          </a:xfrm>
          <a:prstGeom prst="rect">
            <a:avLst/>
          </a:prstGeom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2011C5BA-399D-052F-115B-F83DB2F7B186}"/>
              </a:ext>
            </a:extLst>
          </p:cNvPr>
          <p:cNvCxnSpPr>
            <a:cxnSpLocks/>
          </p:cNvCxnSpPr>
          <p:nvPr/>
        </p:nvCxnSpPr>
        <p:spPr>
          <a:xfrm flipV="1">
            <a:off x="7484882" y="4962962"/>
            <a:ext cx="3883844" cy="212453"/>
          </a:xfrm>
          <a:prstGeom prst="straightConnector1">
            <a:avLst/>
          </a:prstGeom>
          <a:ln w="12700">
            <a:solidFill>
              <a:srgbClr val="FF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28E23064-7DE6-66D0-1920-13E265DD85D6}"/>
              </a:ext>
            </a:extLst>
          </p:cNvPr>
          <p:cNvSpPr txBox="1"/>
          <p:nvPr/>
        </p:nvSpPr>
        <p:spPr>
          <a:xfrm>
            <a:off x="6403051" y="4916550"/>
            <a:ext cx="1609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Passant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5765F73-D8F6-1089-FB59-B5C551C2A273}"/>
              </a:ext>
            </a:extLst>
          </p:cNvPr>
          <p:cNvSpPr txBox="1"/>
          <p:nvPr/>
        </p:nvSpPr>
        <p:spPr>
          <a:xfrm>
            <a:off x="6216086" y="5455199"/>
            <a:ext cx="1609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Bloquant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BE4B1770-157D-5BFF-1A80-D6F69B4C6370}"/>
              </a:ext>
            </a:extLst>
          </p:cNvPr>
          <p:cNvCxnSpPr>
            <a:cxnSpLocks/>
          </p:cNvCxnSpPr>
          <p:nvPr/>
        </p:nvCxnSpPr>
        <p:spPr>
          <a:xfrm>
            <a:off x="7560297" y="5702057"/>
            <a:ext cx="2083324" cy="162109"/>
          </a:xfrm>
          <a:prstGeom prst="straightConnector1">
            <a:avLst/>
          </a:prstGeom>
          <a:ln w="12700">
            <a:solidFill>
              <a:srgbClr val="FF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FE020148-76E6-26DD-593F-8F8F9297C713}"/>
              </a:ext>
            </a:extLst>
          </p:cNvPr>
          <p:cNvCxnSpPr>
            <a:cxnSpLocks/>
          </p:cNvCxnSpPr>
          <p:nvPr/>
        </p:nvCxnSpPr>
        <p:spPr>
          <a:xfrm>
            <a:off x="8796623" y="2116425"/>
            <a:ext cx="516396" cy="219424"/>
          </a:xfrm>
          <a:prstGeom prst="straightConnector1">
            <a:avLst/>
          </a:prstGeom>
          <a:ln w="127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3250C607-D47C-93FF-9089-76AC09D12396}"/>
              </a:ext>
            </a:extLst>
          </p:cNvPr>
          <p:cNvCxnSpPr>
            <a:cxnSpLocks/>
          </p:cNvCxnSpPr>
          <p:nvPr/>
        </p:nvCxnSpPr>
        <p:spPr>
          <a:xfrm flipH="1">
            <a:off x="8535623" y="2260878"/>
            <a:ext cx="146414" cy="338162"/>
          </a:xfrm>
          <a:prstGeom prst="straightConnector1">
            <a:avLst/>
          </a:prstGeom>
          <a:ln w="127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orme libre 36">
            <a:extLst>
              <a:ext uri="{FF2B5EF4-FFF2-40B4-BE49-F238E27FC236}">
                <a16:creationId xmlns:a16="http://schemas.microsoft.com/office/drawing/2014/main" id="{D643F3B4-F768-3821-4100-9296FA6F42EC}"/>
              </a:ext>
            </a:extLst>
          </p:cNvPr>
          <p:cNvSpPr/>
          <p:nvPr/>
        </p:nvSpPr>
        <p:spPr>
          <a:xfrm>
            <a:off x="5823930" y="141149"/>
            <a:ext cx="896836" cy="3314728"/>
          </a:xfrm>
          <a:custGeom>
            <a:avLst/>
            <a:gdLst>
              <a:gd name="connsiteX0" fmla="*/ 779388 w 896836"/>
              <a:gd name="connsiteY0" fmla="*/ 0 h 3314728"/>
              <a:gd name="connsiteX1" fmla="*/ 773251 w 896836"/>
              <a:gd name="connsiteY1" fmla="*/ 55232 h 3314728"/>
              <a:gd name="connsiteX2" fmla="*/ 767114 w 896836"/>
              <a:gd name="connsiteY2" fmla="*/ 79780 h 3314728"/>
              <a:gd name="connsiteX3" fmla="*/ 760977 w 896836"/>
              <a:gd name="connsiteY3" fmla="*/ 128875 h 3314728"/>
              <a:gd name="connsiteX4" fmla="*/ 767114 w 896836"/>
              <a:gd name="connsiteY4" fmla="*/ 521638 h 3314728"/>
              <a:gd name="connsiteX5" fmla="*/ 779388 w 896836"/>
              <a:gd name="connsiteY5" fmla="*/ 589144 h 3314728"/>
              <a:gd name="connsiteX6" fmla="*/ 785525 w 896836"/>
              <a:gd name="connsiteY6" fmla="*/ 625965 h 3314728"/>
              <a:gd name="connsiteX7" fmla="*/ 791662 w 896836"/>
              <a:gd name="connsiteY7" fmla="*/ 656650 h 3314728"/>
              <a:gd name="connsiteX8" fmla="*/ 803936 w 896836"/>
              <a:gd name="connsiteY8" fmla="*/ 699608 h 3314728"/>
              <a:gd name="connsiteX9" fmla="*/ 816210 w 896836"/>
              <a:gd name="connsiteY9" fmla="*/ 754840 h 3314728"/>
              <a:gd name="connsiteX10" fmla="*/ 828483 w 896836"/>
              <a:gd name="connsiteY10" fmla="*/ 1190561 h 3314728"/>
              <a:gd name="connsiteX11" fmla="*/ 834620 w 896836"/>
              <a:gd name="connsiteY11" fmla="*/ 1294889 h 3314728"/>
              <a:gd name="connsiteX12" fmla="*/ 853031 w 896836"/>
              <a:gd name="connsiteY12" fmla="*/ 1411490 h 3314728"/>
              <a:gd name="connsiteX13" fmla="*/ 859168 w 896836"/>
              <a:gd name="connsiteY13" fmla="*/ 1454448 h 3314728"/>
              <a:gd name="connsiteX14" fmla="*/ 871442 w 896836"/>
              <a:gd name="connsiteY14" fmla="*/ 1497407 h 3314728"/>
              <a:gd name="connsiteX15" fmla="*/ 883716 w 896836"/>
              <a:gd name="connsiteY15" fmla="*/ 1583323 h 3314728"/>
              <a:gd name="connsiteX16" fmla="*/ 889853 w 896836"/>
              <a:gd name="connsiteY16" fmla="*/ 1607871 h 3314728"/>
              <a:gd name="connsiteX17" fmla="*/ 895989 w 896836"/>
              <a:gd name="connsiteY17" fmla="*/ 1718336 h 3314728"/>
              <a:gd name="connsiteX18" fmla="*/ 883716 w 896836"/>
              <a:gd name="connsiteY18" fmla="*/ 2166330 h 3314728"/>
              <a:gd name="connsiteX19" fmla="*/ 877579 w 896836"/>
              <a:gd name="connsiteY19" fmla="*/ 2332027 h 3314728"/>
              <a:gd name="connsiteX20" fmla="*/ 865305 w 896836"/>
              <a:gd name="connsiteY20" fmla="*/ 2424081 h 3314728"/>
              <a:gd name="connsiteX21" fmla="*/ 846894 w 896836"/>
              <a:gd name="connsiteY21" fmla="*/ 2540682 h 3314728"/>
              <a:gd name="connsiteX22" fmla="*/ 834620 w 896836"/>
              <a:gd name="connsiteY22" fmla="*/ 2571366 h 3314728"/>
              <a:gd name="connsiteX23" fmla="*/ 828483 w 896836"/>
              <a:gd name="connsiteY23" fmla="*/ 2589777 h 3314728"/>
              <a:gd name="connsiteX24" fmla="*/ 779388 w 896836"/>
              <a:gd name="connsiteY24" fmla="*/ 2657283 h 3314728"/>
              <a:gd name="connsiteX25" fmla="*/ 760977 w 896836"/>
              <a:gd name="connsiteY25" fmla="*/ 2675694 h 3314728"/>
              <a:gd name="connsiteX26" fmla="*/ 748704 w 896836"/>
              <a:gd name="connsiteY26" fmla="*/ 2694105 h 3314728"/>
              <a:gd name="connsiteX27" fmla="*/ 705745 w 896836"/>
              <a:gd name="connsiteY27" fmla="*/ 2743200 h 3314728"/>
              <a:gd name="connsiteX28" fmla="*/ 675061 w 896836"/>
              <a:gd name="connsiteY28" fmla="*/ 2792295 h 3314728"/>
              <a:gd name="connsiteX29" fmla="*/ 662787 w 896836"/>
              <a:gd name="connsiteY29" fmla="*/ 2816843 h 3314728"/>
              <a:gd name="connsiteX30" fmla="*/ 650513 w 896836"/>
              <a:gd name="connsiteY30" fmla="*/ 2835254 h 3314728"/>
              <a:gd name="connsiteX31" fmla="*/ 638239 w 896836"/>
              <a:gd name="connsiteY31" fmla="*/ 2859801 h 3314728"/>
              <a:gd name="connsiteX32" fmla="*/ 601418 w 896836"/>
              <a:gd name="connsiteY32" fmla="*/ 2908897 h 3314728"/>
              <a:gd name="connsiteX33" fmla="*/ 589144 w 896836"/>
              <a:gd name="connsiteY33" fmla="*/ 2927307 h 3314728"/>
              <a:gd name="connsiteX34" fmla="*/ 570733 w 896836"/>
              <a:gd name="connsiteY34" fmla="*/ 2945718 h 3314728"/>
              <a:gd name="connsiteX35" fmla="*/ 533912 w 896836"/>
              <a:gd name="connsiteY35" fmla="*/ 2994813 h 3314728"/>
              <a:gd name="connsiteX36" fmla="*/ 497090 w 896836"/>
              <a:gd name="connsiteY36" fmla="*/ 3056183 h 3314728"/>
              <a:gd name="connsiteX37" fmla="*/ 472542 w 896836"/>
              <a:gd name="connsiteY37" fmla="*/ 3080730 h 3314728"/>
              <a:gd name="connsiteX38" fmla="*/ 466406 w 896836"/>
              <a:gd name="connsiteY38" fmla="*/ 3105278 h 3314728"/>
              <a:gd name="connsiteX39" fmla="*/ 441858 w 896836"/>
              <a:gd name="connsiteY39" fmla="*/ 3142099 h 3314728"/>
              <a:gd name="connsiteX40" fmla="*/ 417310 w 896836"/>
              <a:gd name="connsiteY40" fmla="*/ 3191195 h 3314728"/>
              <a:gd name="connsiteX41" fmla="*/ 337530 w 896836"/>
              <a:gd name="connsiteY41" fmla="*/ 3283248 h 3314728"/>
              <a:gd name="connsiteX42" fmla="*/ 270024 w 896836"/>
              <a:gd name="connsiteY42" fmla="*/ 3301659 h 3314728"/>
              <a:gd name="connsiteX43" fmla="*/ 214792 w 896836"/>
              <a:gd name="connsiteY43" fmla="*/ 3313933 h 3314728"/>
              <a:gd name="connsiteX44" fmla="*/ 0 w 896836"/>
              <a:gd name="connsiteY44" fmla="*/ 3313933 h 331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96836" h="3314728">
                <a:moveTo>
                  <a:pt x="779388" y="0"/>
                </a:moveTo>
                <a:cubicBezTo>
                  <a:pt x="777342" y="18411"/>
                  <a:pt x="776068" y="36923"/>
                  <a:pt x="773251" y="55232"/>
                </a:cubicBezTo>
                <a:cubicBezTo>
                  <a:pt x="771968" y="63568"/>
                  <a:pt x="768501" y="71460"/>
                  <a:pt x="767114" y="79780"/>
                </a:cubicBezTo>
                <a:cubicBezTo>
                  <a:pt x="764403" y="96048"/>
                  <a:pt x="763023" y="112510"/>
                  <a:pt x="760977" y="128875"/>
                </a:cubicBezTo>
                <a:cubicBezTo>
                  <a:pt x="763023" y="259796"/>
                  <a:pt x="763478" y="390752"/>
                  <a:pt x="767114" y="521638"/>
                </a:cubicBezTo>
                <a:cubicBezTo>
                  <a:pt x="769263" y="599008"/>
                  <a:pt x="769915" y="546514"/>
                  <a:pt x="779388" y="589144"/>
                </a:cubicBezTo>
                <a:cubicBezTo>
                  <a:pt x="782087" y="601291"/>
                  <a:pt x="783299" y="613723"/>
                  <a:pt x="785525" y="625965"/>
                </a:cubicBezTo>
                <a:cubicBezTo>
                  <a:pt x="787391" y="636228"/>
                  <a:pt x="789399" y="646468"/>
                  <a:pt x="791662" y="656650"/>
                </a:cubicBezTo>
                <a:cubicBezTo>
                  <a:pt x="801254" y="699813"/>
                  <a:pt x="793685" y="663731"/>
                  <a:pt x="803936" y="699608"/>
                </a:cubicBezTo>
                <a:cubicBezTo>
                  <a:pt x="809714" y="719829"/>
                  <a:pt x="811992" y="733750"/>
                  <a:pt x="816210" y="754840"/>
                </a:cubicBezTo>
                <a:cubicBezTo>
                  <a:pt x="821517" y="1020188"/>
                  <a:pt x="818192" y="995021"/>
                  <a:pt x="828483" y="1190561"/>
                </a:cubicBezTo>
                <a:cubicBezTo>
                  <a:pt x="830314" y="1225349"/>
                  <a:pt x="831264" y="1260215"/>
                  <a:pt x="834620" y="1294889"/>
                </a:cubicBezTo>
                <a:cubicBezTo>
                  <a:pt x="845351" y="1405777"/>
                  <a:pt x="842309" y="1347157"/>
                  <a:pt x="853031" y="1411490"/>
                </a:cubicBezTo>
                <a:cubicBezTo>
                  <a:pt x="855409" y="1425758"/>
                  <a:pt x="856580" y="1440217"/>
                  <a:pt x="859168" y="1454448"/>
                </a:cubicBezTo>
                <a:cubicBezTo>
                  <a:pt x="862250" y="1471401"/>
                  <a:pt x="866184" y="1481632"/>
                  <a:pt x="871442" y="1497407"/>
                </a:cubicBezTo>
                <a:cubicBezTo>
                  <a:pt x="875213" y="1527577"/>
                  <a:pt x="877817" y="1553828"/>
                  <a:pt x="883716" y="1583323"/>
                </a:cubicBezTo>
                <a:cubicBezTo>
                  <a:pt x="885370" y="1591594"/>
                  <a:pt x="887807" y="1599688"/>
                  <a:pt x="889853" y="1607871"/>
                </a:cubicBezTo>
                <a:cubicBezTo>
                  <a:pt x="891898" y="1644693"/>
                  <a:pt x="895989" y="1681458"/>
                  <a:pt x="895989" y="1718336"/>
                </a:cubicBezTo>
                <a:cubicBezTo>
                  <a:pt x="895989" y="2060895"/>
                  <a:pt x="901648" y="1987017"/>
                  <a:pt x="883716" y="2166330"/>
                </a:cubicBezTo>
                <a:cubicBezTo>
                  <a:pt x="881670" y="2221562"/>
                  <a:pt x="880645" y="2276842"/>
                  <a:pt x="877579" y="2332027"/>
                </a:cubicBezTo>
                <a:cubicBezTo>
                  <a:pt x="874553" y="2386489"/>
                  <a:pt x="871474" y="2377812"/>
                  <a:pt x="865305" y="2424081"/>
                </a:cubicBezTo>
                <a:cubicBezTo>
                  <a:pt x="861394" y="2453410"/>
                  <a:pt x="857699" y="2513670"/>
                  <a:pt x="846894" y="2540682"/>
                </a:cubicBezTo>
                <a:cubicBezTo>
                  <a:pt x="842803" y="2550910"/>
                  <a:pt x="838488" y="2561051"/>
                  <a:pt x="834620" y="2571366"/>
                </a:cubicBezTo>
                <a:cubicBezTo>
                  <a:pt x="832349" y="2577423"/>
                  <a:pt x="831625" y="2584122"/>
                  <a:pt x="828483" y="2589777"/>
                </a:cubicBezTo>
                <a:cubicBezTo>
                  <a:pt x="817389" y="2609746"/>
                  <a:pt x="794754" y="2639722"/>
                  <a:pt x="779388" y="2657283"/>
                </a:cubicBezTo>
                <a:cubicBezTo>
                  <a:pt x="773673" y="2663815"/>
                  <a:pt x="766533" y="2669026"/>
                  <a:pt x="760977" y="2675694"/>
                </a:cubicBezTo>
                <a:cubicBezTo>
                  <a:pt x="756255" y="2681360"/>
                  <a:pt x="753129" y="2688205"/>
                  <a:pt x="748704" y="2694105"/>
                </a:cubicBezTo>
                <a:cubicBezTo>
                  <a:pt x="726231" y="2724069"/>
                  <a:pt x="728451" y="2720494"/>
                  <a:pt x="705745" y="2743200"/>
                </a:cubicBezTo>
                <a:cubicBezTo>
                  <a:pt x="693113" y="2781097"/>
                  <a:pt x="708414" y="2742265"/>
                  <a:pt x="675061" y="2792295"/>
                </a:cubicBezTo>
                <a:cubicBezTo>
                  <a:pt x="669986" y="2799907"/>
                  <a:pt x="667326" y="2808900"/>
                  <a:pt x="662787" y="2816843"/>
                </a:cubicBezTo>
                <a:cubicBezTo>
                  <a:pt x="659128" y="2823247"/>
                  <a:pt x="654172" y="2828850"/>
                  <a:pt x="650513" y="2835254"/>
                </a:cubicBezTo>
                <a:cubicBezTo>
                  <a:pt x="645974" y="2843197"/>
                  <a:pt x="643313" y="2852189"/>
                  <a:pt x="638239" y="2859801"/>
                </a:cubicBezTo>
                <a:cubicBezTo>
                  <a:pt x="626892" y="2876822"/>
                  <a:pt x="612766" y="2891876"/>
                  <a:pt x="601418" y="2908897"/>
                </a:cubicBezTo>
                <a:cubicBezTo>
                  <a:pt x="597327" y="2915034"/>
                  <a:pt x="593866" y="2921641"/>
                  <a:pt x="589144" y="2927307"/>
                </a:cubicBezTo>
                <a:cubicBezTo>
                  <a:pt x="583588" y="2933974"/>
                  <a:pt x="576229" y="2939001"/>
                  <a:pt x="570733" y="2945718"/>
                </a:cubicBezTo>
                <a:cubicBezTo>
                  <a:pt x="557779" y="2961550"/>
                  <a:pt x="544437" y="2977272"/>
                  <a:pt x="533912" y="2994813"/>
                </a:cubicBezTo>
                <a:cubicBezTo>
                  <a:pt x="521638" y="3015270"/>
                  <a:pt x="513959" y="3039314"/>
                  <a:pt x="497090" y="3056183"/>
                </a:cubicBezTo>
                <a:lnTo>
                  <a:pt x="472542" y="3080730"/>
                </a:lnTo>
                <a:cubicBezTo>
                  <a:pt x="470497" y="3088913"/>
                  <a:pt x="470178" y="3097734"/>
                  <a:pt x="466406" y="3105278"/>
                </a:cubicBezTo>
                <a:cubicBezTo>
                  <a:pt x="459809" y="3118472"/>
                  <a:pt x="441858" y="3142099"/>
                  <a:pt x="441858" y="3142099"/>
                </a:cubicBezTo>
                <a:cubicBezTo>
                  <a:pt x="433914" y="3165931"/>
                  <a:pt x="435426" y="3165832"/>
                  <a:pt x="417310" y="3191195"/>
                </a:cubicBezTo>
                <a:cubicBezTo>
                  <a:pt x="414212" y="3195533"/>
                  <a:pt x="353250" y="3278008"/>
                  <a:pt x="337530" y="3283248"/>
                </a:cubicBezTo>
                <a:cubicBezTo>
                  <a:pt x="303116" y="3294720"/>
                  <a:pt x="325398" y="3287815"/>
                  <a:pt x="270024" y="3301659"/>
                </a:cubicBezTo>
                <a:cubicBezTo>
                  <a:pt x="259855" y="3304201"/>
                  <a:pt x="223451" y="3313717"/>
                  <a:pt x="214792" y="3313933"/>
                </a:cubicBezTo>
                <a:cubicBezTo>
                  <a:pt x="143217" y="3315722"/>
                  <a:pt x="71597" y="3313933"/>
                  <a:pt x="0" y="3313933"/>
                </a:cubicBezTo>
              </a:path>
            </a:pathLst>
          </a:custGeom>
          <a:noFill/>
          <a:ln w="31750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Forme libre 37">
            <a:extLst>
              <a:ext uri="{FF2B5EF4-FFF2-40B4-BE49-F238E27FC236}">
                <a16:creationId xmlns:a16="http://schemas.microsoft.com/office/drawing/2014/main" id="{88DC7970-0841-9B3E-ECE1-AA41FA4A2DF6}"/>
              </a:ext>
            </a:extLst>
          </p:cNvPr>
          <p:cNvSpPr/>
          <p:nvPr/>
        </p:nvSpPr>
        <p:spPr>
          <a:xfrm>
            <a:off x="8475077" y="98191"/>
            <a:ext cx="2393395" cy="1319436"/>
          </a:xfrm>
          <a:custGeom>
            <a:avLst/>
            <a:gdLst>
              <a:gd name="connsiteX0" fmla="*/ 0 w 2393395"/>
              <a:gd name="connsiteY0" fmla="*/ 79779 h 1319436"/>
              <a:gd name="connsiteX1" fmla="*/ 24547 w 2393395"/>
              <a:gd name="connsiteY1" fmla="*/ 128875 h 1319436"/>
              <a:gd name="connsiteX2" fmla="*/ 61369 w 2393395"/>
              <a:gd name="connsiteY2" fmla="*/ 171833 h 1319436"/>
              <a:gd name="connsiteX3" fmla="*/ 85916 w 2393395"/>
              <a:gd name="connsiteY3" fmla="*/ 208655 h 1319436"/>
              <a:gd name="connsiteX4" fmla="*/ 104327 w 2393395"/>
              <a:gd name="connsiteY4" fmla="*/ 227065 h 1319436"/>
              <a:gd name="connsiteX5" fmla="*/ 153422 w 2393395"/>
              <a:gd name="connsiteY5" fmla="*/ 294571 h 1319436"/>
              <a:gd name="connsiteX6" fmla="*/ 171833 w 2393395"/>
              <a:gd name="connsiteY6" fmla="*/ 312982 h 1319436"/>
              <a:gd name="connsiteX7" fmla="*/ 196381 w 2393395"/>
              <a:gd name="connsiteY7" fmla="*/ 349804 h 1319436"/>
              <a:gd name="connsiteX8" fmla="*/ 239339 w 2393395"/>
              <a:gd name="connsiteY8" fmla="*/ 417310 h 1319436"/>
              <a:gd name="connsiteX9" fmla="*/ 263887 w 2393395"/>
              <a:gd name="connsiteY9" fmla="*/ 435720 h 1319436"/>
              <a:gd name="connsiteX10" fmla="*/ 282297 w 2393395"/>
              <a:gd name="connsiteY10" fmla="*/ 447994 h 1319436"/>
              <a:gd name="connsiteX11" fmla="*/ 306845 w 2393395"/>
              <a:gd name="connsiteY11" fmla="*/ 472542 h 1319436"/>
              <a:gd name="connsiteX12" fmla="*/ 337530 w 2393395"/>
              <a:gd name="connsiteY12" fmla="*/ 497090 h 1319436"/>
              <a:gd name="connsiteX13" fmla="*/ 349804 w 2393395"/>
              <a:gd name="connsiteY13" fmla="*/ 515500 h 1319436"/>
              <a:gd name="connsiteX14" fmla="*/ 392762 w 2393395"/>
              <a:gd name="connsiteY14" fmla="*/ 564596 h 1319436"/>
              <a:gd name="connsiteX15" fmla="*/ 423446 w 2393395"/>
              <a:gd name="connsiteY15" fmla="*/ 607554 h 1319436"/>
              <a:gd name="connsiteX16" fmla="*/ 447994 w 2393395"/>
              <a:gd name="connsiteY16" fmla="*/ 644375 h 1319436"/>
              <a:gd name="connsiteX17" fmla="*/ 460268 w 2393395"/>
              <a:gd name="connsiteY17" fmla="*/ 668923 h 1319436"/>
              <a:gd name="connsiteX18" fmla="*/ 503226 w 2393395"/>
              <a:gd name="connsiteY18" fmla="*/ 730292 h 1319436"/>
              <a:gd name="connsiteX19" fmla="*/ 533911 w 2393395"/>
              <a:gd name="connsiteY19" fmla="*/ 773251 h 1319436"/>
              <a:gd name="connsiteX20" fmla="*/ 558459 w 2393395"/>
              <a:gd name="connsiteY20" fmla="*/ 791661 h 1319436"/>
              <a:gd name="connsiteX21" fmla="*/ 576869 w 2393395"/>
              <a:gd name="connsiteY21" fmla="*/ 816209 h 1319436"/>
              <a:gd name="connsiteX22" fmla="*/ 619828 w 2393395"/>
              <a:gd name="connsiteY22" fmla="*/ 859167 h 1319436"/>
              <a:gd name="connsiteX23" fmla="*/ 656649 w 2393395"/>
              <a:gd name="connsiteY23" fmla="*/ 908263 h 1319436"/>
              <a:gd name="connsiteX24" fmla="*/ 668923 w 2393395"/>
              <a:gd name="connsiteY24" fmla="*/ 926673 h 1319436"/>
              <a:gd name="connsiteX25" fmla="*/ 687334 w 2393395"/>
              <a:gd name="connsiteY25" fmla="*/ 945084 h 1319436"/>
              <a:gd name="connsiteX26" fmla="*/ 699608 w 2393395"/>
              <a:gd name="connsiteY26" fmla="*/ 963495 h 1319436"/>
              <a:gd name="connsiteX27" fmla="*/ 718018 w 2393395"/>
              <a:gd name="connsiteY27" fmla="*/ 975769 h 1319436"/>
              <a:gd name="connsiteX28" fmla="*/ 754840 w 2393395"/>
              <a:gd name="connsiteY28" fmla="*/ 1012590 h 1319436"/>
              <a:gd name="connsiteX29" fmla="*/ 791661 w 2393395"/>
              <a:gd name="connsiteY29" fmla="*/ 1037138 h 1319436"/>
              <a:gd name="connsiteX30" fmla="*/ 810072 w 2393395"/>
              <a:gd name="connsiteY30" fmla="*/ 1049412 h 1319436"/>
              <a:gd name="connsiteX31" fmla="*/ 834620 w 2393395"/>
              <a:gd name="connsiteY31" fmla="*/ 1055549 h 1319436"/>
              <a:gd name="connsiteX32" fmla="*/ 877578 w 2393395"/>
              <a:gd name="connsiteY32" fmla="*/ 1080096 h 1319436"/>
              <a:gd name="connsiteX33" fmla="*/ 938947 w 2393395"/>
              <a:gd name="connsiteY33" fmla="*/ 1123055 h 1319436"/>
              <a:gd name="connsiteX34" fmla="*/ 957358 w 2393395"/>
              <a:gd name="connsiteY34" fmla="*/ 1135328 h 1319436"/>
              <a:gd name="connsiteX35" fmla="*/ 981906 w 2393395"/>
              <a:gd name="connsiteY35" fmla="*/ 1153739 h 1319436"/>
              <a:gd name="connsiteX36" fmla="*/ 1012590 w 2393395"/>
              <a:gd name="connsiteY36" fmla="*/ 1166013 h 1319436"/>
              <a:gd name="connsiteX37" fmla="*/ 1055549 w 2393395"/>
              <a:gd name="connsiteY37" fmla="*/ 1190561 h 1319436"/>
              <a:gd name="connsiteX38" fmla="*/ 1073959 w 2393395"/>
              <a:gd name="connsiteY38" fmla="*/ 1202835 h 1319436"/>
              <a:gd name="connsiteX39" fmla="*/ 1098507 w 2393395"/>
              <a:gd name="connsiteY39" fmla="*/ 1208971 h 1319436"/>
              <a:gd name="connsiteX40" fmla="*/ 1141465 w 2393395"/>
              <a:gd name="connsiteY40" fmla="*/ 1227382 h 1319436"/>
              <a:gd name="connsiteX41" fmla="*/ 1166013 w 2393395"/>
              <a:gd name="connsiteY41" fmla="*/ 1239656 h 1319436"/>
              <a:gd name="connsiteX42" fmla="*/ 1239656 w 2393395"/>
              <a:gd name="connsiteY42" fmla="*/ 1258067 h 1319436"/>
              <a:gd name="connsiteX43" fmla="*/ 1270340 w 2393395"/>
              <a:gd name="connsiteY43" fmla="*/ 1276477 h 1319436"/>
              <a:gd name="connsiteX44" fmla="*/ 1307162 w 2393395"/>
              <a:gd name="connsiteY44" fmla="*/ 1288751 h 1319436"/>
              <a:gd name="connsiteX45" fmla="*/ 1331710 w 2393395"/>
              <a:gd name="connsiteY45" fmla="*/ 1301025 h 1319436"/>
              <a:gd name="connsiteX46" fmla="*/ 1362394 w 2393395"/>
              <a:gd name="connsiteY46" fmla="*/ 1307162 h 1319436"/>
              <a:gd name="connsiteX47" fmla="*/ 1454448 w 2393395"/>
              <a:gd name="connsiteY47" fmla="*/ 1319436 h 1319436"/>
              <a:gd name="connsiteX48" fmla="*/ 1626281 w 2393395"/>
              <a:gd name="connsiteY48" fmla="*/ 1313299 h 1319436"/>
              <a:gd name="connsiteX49" fmla="*/ 1681514 w 2393395"/>
              <a:gd name="connsiteY49" fmla="*/ 1282614 h 1319436"/>
              <a:gd name="connsiteX50" fmla="*/ 1742883 w 2393395"/>
              <a:gd name="connsiteY50" fmla="*/ 1233519 h 1319436"/>
              <a:gd name="connsiteX51" fmla="*/ 1755157 w 2393395"/>
              <a:gd name="connsiteY51" fmla="*/ 1215108 h 1319436"/>
              <a:gd name="connsiteX52" fmla="*/ 1773567 w 2393395"/>
              <a:gd name="connsiteY52" fmla="*/ 1172150 h 1319436"/>
              <a:gd name="connsiteX53" fmla="*/ 1798115 w 2393395"/>
              <a:gd name="connsiteY53" fmla="*/ 1135328 h 1319436"/>
              <a:gd name="connsiteX54" fmla="*/ 1841073 w 2393395"/>
              <a:gd name="connsiteY54" fmla="*/ 1067822 h 1319436"/>
              <a:gd name="connsiteX55" fmla="*/ 1871758 w 2393395"/>
              <a:gd name="connsiteY55" fmla="*/ 1037138 h 1319436"/>
              <a:gd name="connsiteX56" fmla="*/ 1884032 w 2393395"/>
              <a:gd name="connsiteY56" fmla="*/ 1018727 h 1319436"/>
              <a:gd name="connsiteX57" fmla="*/ 1920853 w 2393395"/>
              <a:gd name="connsiteY57" fmla="*/ 981906 h 1319436"/>
              <a:gd name="connsiteX58" fmla="*/ 1945401 w 2393395"/>
              <a:gd name="connsiteY58" fmla="*/ 945084 h 1319436"/>
              <a:gd name="connsiteX59" fmla="*/ 1957675 w 2393395"/>
              <a:gd name="connsiteY59" fmla="*/ 926673 h 1319436"/>
              <a:gd name="connsiteX60" fmla="*/ 1976085 w 2393395"/>
              <a:gd name="connsiteY60" fmla="*/ 914400 h 1319436"/>
              <a:gd name="connsiteX61" fmla="*/ 2006770 w 2393395"/>
              <a:gd name="connsiteY61" fmla="*/ 859167 h 1319436"/>
              <a:gd name="connsiteX62" fmla="*/ 2019044 w 2393395"/>
              <a:gd name="connsiteY62" fmla="*/ 828483 h 1319436"/>
              <a:gd name="connsiteX63" fmla="*/ 2043591 w 2393395"/>
              <a:gd name="connsiteY63" fmla="*/ 767114 h 1319436"/>
              <a:gd name="connsiteX64" fmla="*/ 2086550 w 2393395"/>
              <a:gd name="connsiteY64" fmla="*/ 693471 h 1319436"/>
              <a:gd name="connsiteX65" fmla="*/ 2104961 w 2393395"/>
              <a:gd name="connsiteY65" fmla="*/ 650512 h 1319436"/>
              <a:gd name="connsiteX66" fmla="*/ 2160193 w 2393395"/>
              <a:gd name="connsiteY66" fmla="*/ 576869 h 1319436"/>
              <a:gd name="connsiteX67" fmla="*/ 2184740 w 2393395"/>
              <a:gd name="connsiteY67" fmla="*/ 533911 h 1319436"/>
              <a:gd name="connsiteX68" fmla="*/ 2209288 w 2393395"/>
              <a:gd name="connsiteY68" fmla="*/ 503226 h 1319436"/>
              <a:gd name="connsiteX69" fmla="*/ 2227699 w 2393395"/>
              <a:gd name="connsiteY69" fmla="*/ 466405 h 1319436"/>
              <a:gd name="connsiteX70" fmla="*/ 2258383 w 2393395"/>
              <a:gd name="connsiteY70" fmla="*/ 417310 h 1319436"/>
              <a:gd name="connsiteX71" fmla="*/ 2282931 w 2393395"/>
              <a:gd name="connsiteY71" fmla="*/ 374351 h 1319436"/>
              <a:gd name="connsiteX72" fmla="*/ 2289068 w 2393395"/>
              <a:gd name="connsiteY72" fmla="*/ 349804 h 1319436"/>
              <a:gd name="connsiteX73" fmla="*/ 2301342 w 2393395"/>
              <a:gd name="connsiteY73" fmla="*/ 325256 h 1319436"/>
              <a:gd name="connsiteX74" fmla="*/ 2313616 w 2393395"/>
              <a:gd name="connsiteY74" fmla="*/ 276161 h 1319436"/>
              <a:gd name="connsiteX75" fmla="*/ 2319753 w 2393395"/>
              <a:gd name="connsiteY75" fmla="*/ 251613 h 1319436"/>
              <a:gd name="connsiteX76" fmla="*/ 2332026 w 2393395"/>
              <a:gd name="connsiteY76" fmla="*/ 214792 h 1319436"/>
              <a:gd name="connsiteX77" fmla="*/ 2338163 w 2393395"/>
              <a:gd name="connsiteY77" fmla="*/ 159559 h 1319436"/>
              <a:gd name="connsiteX78" fmla="*/ 2350437 w 2393395"/>
              <a:gd name="connsiteY78" fmla="*/ 104327 h 1319436"/>
              <a:gd name="connsiteX79" fmla="*/ 2362711 w 2393395"/>
              <a:gd name="connsiteY79" fmla="*/ 67506 h 1319436"/>
              <a:gd name="connsiteX80" fmla="*/ 2381122 w 2393395"/>
              <a:gd name="connsiteY80" fmla="*/ 24547 h 1319436"/>
              <a:gd name="connsiteX81" fmla="*/ 2393395 w 2393395"/>
              <a:gd name="connsiteY81" fmla="*/ 0 h 1319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393395" h="1319436">
                <a:moveTo>
                  <a:pt x="0" y="79779"/>
                </a:moveTo>
                <a:cubicBezTo>
                  <a:pt x="8182" y="96144"/>
                  <a:pt x="15328" y="113071"/>
                  <a:pt x="24547" y="128875"/>
                </a:cubicBezTo>
                <a:cubicBezTo>
                  <a:pt x="47316" y="167908"/>
                  <a:pt x="36446" y="139789"/>
                  <a:pt x="61369" y="171833"/>
                </a:cubicBezTo>
                <a:cubicBezTo>
                  <a:pt x="70425" y="183477"/>
                  <a:pt x="75485" y="198225"/>
                  <a:pt x="85916" y="208655"/>
                </a:cubicBezTo>
                <a:cubicBezTo>
                  <a:pt x="92053" y="214792"/>
                  <a:pt x="98679" y="220476"/>
                  <a:pt x="104327" y="227065"/>
                </a:cubicBezTo>
                <a:cubicBezTo>
                  <a:pt x="122524" y="248295"/>
                  <a:pt x="135225" y="273341"/>
                  <a:pt x="153422" y="294571"/>
                </a:cubicBezTo>
                <a:cubicBezTo>
                  <a:pt x="159070" y="301161"/>
                  <a:pt x="166505" y="306131"/>
                  <a:pt x="171833" y="312982"/>
                </a:cubicBezTo>
                <a:cubicBezTo>
                  <a:pt x="180890" y="324626"/>
                  <a:pt x="191716" y="335810"/>
                  <a:pt x="196381" y="349804"/>
                </a:cubicBezTo>
                <a:cubicBezTo>
                  <a:pt x="205650" y="377609"/>
                  <a:pt x="209191" y="394700"/>
                  <a:pt x="239339" y="417310"/>
                </a:cubicBezTo>
                <a:cubicBezTo>
                  <a:pt x="247522" y="423447"/>
                  <a:pt x="255564" y="429775"/>
                  <a:pt x="263887" y="435720"/>
                </a:cubicBezTo>
                <a:cubicBezTo>
                  <a:pt x="269889" y="440007"/>
                  <a:pt x="276697" y="443194"/>
                  <a:pt x="282297" y="447994"/>
                </a:cubicBezTo>
                <a:cubicBezTo>
                  <a:pt x="291083" y="455525"/>
                  <a:pt x="298196" y="464854"/>
                  <a:pt x="306845" y="472542"/>
                </a:cubicBezTo>
                <a:cubicBezTo>
                  <a:pt x="316635" y="481244"/>
                  <a:pt x="328268" y="487828"/>
                  <a:pt x="337530" y="497090"/>
                </a:cubicBezTo>
                <a:cubicBezTo>
                  <a:pt x="342745" y="502305"/>
                  <a:pt x="345004" y="509900"/>
                  <a:pt x="349804" y="515500"/>
                </a:cubicBezTo>
                <a:cubicBezTo>
                  <a:pt x="376153" y="546241"/>
                  <a:pt x="372207" y="531709"/>
                  <a:pt x="392762" y="564596"/>
                </a:cubicBezTo>
                <a:cubicBezTo>
                  <a:pt x="419688" y="607677"/>
                  <a:pt x="388350" y="572456"/>
                  <a:pt x="423446" y="607554"/>
                </a:cubicBezTo>
                <a:cubicBezTo>
                  <a:pt x="436611" y="647048"/>
                  <a:pt x="419262" y="604151"/>
                  <a:pt x="447994" y="644375"/>
                </a:cubicBezTo>
                <a:cubicBezTo>
                  <a:pt x="453312" y="651819"/>
                  <a:pt x="455561" y="661078"/>
                  <a:pt x="460268" y="668923"/>
                </a:cubicBezTo>
                <a:cubicBezTo>
                  <a:pt x="481429" y="704192"/>
                  <a:pt x="482247" y="700921"/>
                  <a:pt x="503226" y="730292"/>
                </a:cubicBezTo>
                <a:cubicBezTo>
                  <a:pt x="511937" y="742487"/>
                  <a:pt x="523884" y="763224"/>
                  <a:pt x="533911" y="773251"/>
                </a:cubicBezTo>
                <a:cubicBezTo>
                  <a:pt x="541143" y="780483"/>
                  <a:pt x="551227" y="784429"/>
                  <a:pt x="558459" y="791661"/>
                </a:cubicBezTo>
                <a:cubicBezTo>
                  <a:pt x="565691" y="798893"/>
                  <a:pt x="569989" y="808641"/>
                  <a:pt x="576869" y="816209"/>
                </a:cubicBezTo>
                <a:cubicBezTo>
                  <a:pt x="590491" y="831193"/>
                  <a:pt x="607678" y="842966"/>
                  <a:pt x="619828" y="859167"/>
                </a:cubicBezTo>
                <a:cubicBezTo>
                  <a:pt x="632102" y="875532"/>
                  <a:pt x="645301" y="891242"/>
                  <a:pt x="656649" y="908263"/>
                </a:cubicBezTo>
                <a:cubicBezTo>
                  <a:pt x="660740" y="914400"/>
                  <a:pt x="664201" y="921007"/>
                  <a:pt x="668923" y="926673"/>
                </a:cubicBezTo>
                <a:cubicBezTo>
                  <a:pt x="674479" y="933340"/>
                  <a:pt x="681778" y="938417"/>
                  <a:pt x="687334" y="945084"/>
                </a:cubicBezTo>
                <a:cubicBezTo>
                  <a:pt x="692056" y="950750"/>
                  <a:pt x="694393" y="958279"/>
                  <a:pt x="699608" y="963495"/>
                </a:cubicBezTo>
                <a:cubicBezTo>
                  <a:pt x="704823" y="968710"/>
                  <a:pt x="712505" y="970869"/>
                  <a:pt x="718018" y="975769"/>
                </a:cubicBezTo>
                <a:cubicBezTo>
                  <a:pt x="730991" y="987301"/>
                  <a:pt x="740398" y="1002961"/>
                  <a:pt x="754840" y="1012590"/>
                </a:cubicBezTo>
                <a:lnTo>
                  <a:pt x="791661" y="1037138"/>
                </a:lnTo>
                <a:cubicBezTo>
                  <a:pt x="797798" y="1041229"/>
                  <a:pt x="802916" y="1047623"/>
                  <a:pt x="810072" y="1049412"/>
                </a:cubicBezTo>
                <a:lnTo>
                  <a:pt x="834620" y="1055549"/>
                </a:lnTo>
                <a:cubicBezTo>
                  <a:pt x="898314" y="1098011"/>
                  <a:pt x="799704" y="1033371"/>
                  <a:pt x="877578" y="1080096"/>
                </a:cubicBezTo>
                <a:cubicBezTo>
                  <a:pt x="912865" y="1101268"/>
                  <a:pt x="909564" y="1102067"/>
                  <a:pt x="938947" y="1123055"/>
                </a:cubicBezTo>
                <a:cubicBezTo>
                  <a:pt x="944949" y="1127342"/>
                  <a:pt x="951356" y="1131041"/>
                  <a:pt x="957358" y="1135328"/>
                </a:cubicBezTo>
                <a:cubicBezTo>
                  <a:pt x="965681" y="1141273"/>
                  <a:pt x="972965" y="1148772"/>
                  <a:pt x="981906" y="1153739"/>
                </a:cubicBezTo>
                <a:cubicBezTo>
                  <a:pt x="991536" y="1159089"/>
                  <a:pt x="1002737" y="1161086"/>
                  <a:pt x="1012590" y="1166013"/>
                </a:cubicBezTo>
                <a:cubicBezTo>
                  <a:pt x="1027341" y="1173389"/>
                  <a:pt x="1041407" y="1182075"/>
                  <a:pt x="1055549" y="1190561"/>
                </a:cubicBezTo>
                <a:cubicBezTo>
                  <a:pt x="1061873" y="1194356"/>
                  <a:pt x="1067180" y="1199930"/>
                  <a:pt x="1073959" y="1202835"/>
                </a:cubicBezTo>
                <a:cubicBezTo>
                  <a:pt x="1081711" y="1206157"/>
                  <a:pt x="1090324" y="1206926"/>
                  <a:pt x="1098507" y="1208971"/>
                </a:cubicBezTo>
                <a:cubicBezTo>
                  <a:pt x="1179925" y="1249680"/>
                  <a:pt x="1078255" y="1200292"/>
                  <a:pt x="1141465" y="1227382"/>
                </a:cubicBezTo>
                <a:cubicBezTo>
                  <a:pt x="1149874" y="1230986"/>
                  <a:pt x="1157250" y="1237027"/>
                  <a:pt x="1166013" y="1239656"/>
                </a:cubicBezTo>
                <a:cubicBezTo>
                  <a:pt x="1196064" y="1248671"/>
                  <a:pt x="1211339" y="1241077"/>
                  <a:pt x="1239656" y="1258067"/>
                </a:cubicBezTo>
                <a:cubicBezTo>
                  <a:pt x="1249884" y="1264204"/>
                  <a:pt x="1259481" y="1271541"/>
                  <a:pt x="1270340" y="1276477"/>
                </a:cubicBezTo>
                <a:cubicBezTo>
                  <a:pt x="1282118" y="1281831"/>
                  <a:pt x="1295590" y="1282965"/>
                  <a:pt x="1307162" y="1288751"/>
                </a:cubicBezTo>
                <a:cubicBezTo>
                  <a:pt x="1315345" y="1292842"/>
                  <a:pt x="1323031" y="1298132"/>
                  <a:pt x="1331710" y="1301025"/>
                </a:cubicBezTo>
                <a:cubicBezTo>
                  <a:pt x="1341605" y="1304323"/>
                  <a:pt x="1352105" y="1305447"/>
                  <a:pt x="1362394" y="1307162"/>
                </a:cubicBezTo>
                <a:cubicBezTo>
                  <a:pt x="1387799" y="1311396"/>
                  <a:pt x="1429629" y="1316334"/>
                  <a:pt x="1454448" y="1319436"/>
                </a:cubicBezTo>
                <a:cubicBezTo>
                  <a:pt x="1511726" y="1317390"/>
                  <a:pt x="1569202" y="1318488"/>
                  <a:pt x="1626281" y="1313299"/>
                </a:cubicBezTo>
                <a:cubicBezTo>
                  <a:pt x="1649022" y="1311232"/>
                  <a:pt x="1664347" y="1294631"/>
                  <a:pt x="1681514" y="1282614"/>
                </a:cubicBezTo>
                <a:cubicBezTo>
                  <a:pt x="1715358" y="1258924"/>
                  <a:pt x="1717794" y="1262790"/>
                  <a:pt x="1742883" y="1233519"/>
                </a:cubicBezTo>
                <a:cubicBezTo>
                  <a:pt x="1747683" y="1227919"/>
                  <a:pt x="1751066" y="1221245"/>
                  <a:pt x="1755157" y="1215108"/>
                </a:cubicBezTo>
                <a:cubicBezTo>
                  <a:pt x="1761505" y="1196061"/>
                  <a:pt x="1762191" y="1191110"/>
                  <a:pt x="1773567" y="1172150"/>
                </a:cubicBezTo>
                <a:cubicBezTo>
                  <a:pt x="1781157" y="1159501"/>
                  <a:pt x="1791518" y="1148522"/>
                  <a:pt x="1798115" y="1135328"/>
                </a:cubicBezTo>
                <a:cubicBezTo>
                  <a:pt x="1843063" y="1045434"/>
                  <a:pt x="1801890" y="1114842"/>
                  <a:pt x="1841073" y="1067822"/>
                </a:cubicBezTo>
                <a:cubicBezTo>
                  <a:pt x="1866641" y="1037140"/>
                  <a:pt x="1838007" y="1059639"/>
                  <a:pt x="1871758" y="1037138"/>
                </a:cubicBezTo>
                <a:cubicBezTo>
                  <a:pt x="1875849" y="1031001"/>
                  <a:pt x="1879132" y="1024240"/>
                  <a:pt x="1884032" y="1018727"/>
                </a:cubicBezTo>
                <a:cubicBezTo>
                  <a:pt x="1895564" y="1005754"/>
                  <a:pt x="1911225" y="996348"/>
                  <a:pt x="1920853" y="981906"/>
                </a:cubicBezTo>
                <a:lnTo>
                  <a:pt x="1945401" y="945084"/>
                </a:lnTo>
                <a:cubicBezTo>
                  <a:pt x="1949492" y="938947"/>
                  <a:pt x="1951538" y="930764"/>
                  <a:pt x="1957675" y="926673"/>
                </a:cubicBezTo>
                <a:lnTo>
                  <a:pt x="1976085" y="914400"/>
                </a:lnTo>
                <a:cubicBezTo>
                  <a:pt x="1989364" y="892268"/>
                  <a:pt x="1996707" y="881808"/>
                  <a:pt x="2006770" y="859167"/>
                </a:cubicBezTo>
                <a:cubicBezTo>
                  <a:pt x="2011244" y="849101"/>
                  <a:pt x="2015176" y="838798"/>
                  <a:pt x="2019044" y="828483"/>
                </a:cubicBezTo>
                <a:cubicBezTo>
                  <a:pt x="2029999" y="799271"/>
                  <a:pt x="2022895" y="806437"/>
                  <a:pt x="2043591" y="767114"/>
                </a:cubicBezTo>
                <a:cubicBezTo>
                  <a:pt x="2056827" y="741965"/>
                  <a:pt x="2075355" y="719592"/>
                  <a:pt x="2086550" y="693471"/>
                </a:cubicBezTo>
                <a:cubicBezTo>
                  <a:pt x="2092687" y="679151"/>
                  <a:pt x="2097575" y="664229"/>
                  <a:pt x="2104961" y="650512"/>
                </a:cubicBezTo>
                <a:cubicBezTo>
                  <a:pt x="2131404" y="601404"/>
                  <a:pt x="2127610" y="623933"/>
                  <a:pt x="2160193" y="576869"/>
                </a:cubicBezTo>
                <a:cubicBezTo>
                  <a:pt x="2169581" y="563309"/>
                  <a:pt x="2175592" y="547633"/>
                  <a:pt x="2184740" y="533911"/>
                </a:cubicBezTo>
                <a:cubicBezTo>
                  <a:pt x="2192006" y="523012"/>
                  <a:pt x="2202256" y="514277"/>
                  <a:pt x="2209288" y="503226"/>
                </a:cubicBezTo>
                <a:cubicBezTo>
                  <a:pt x="2216655" y="491649"/>
                  <a:pt x="2220891" y="478319"/>
                  <a:pt x="2227699" y="466405"/>
                </a:cubicBezTo>
                <a:cubicBezTo>
                  <a:pt x="2237274" y="449649"/>
                  <a:pt x="2249753" y="434571"/>
                  <a:pt x="2258383" y="417310"/>
                </a:cubicBezTo>
                <a:cubicBezTo>
                  <a:pt x="2273956" y="386165"/>
                  <a:pt x="2265582" y="400374"/>
                  <a:pt x="2282931" y="374351"/>
                </a:cubicBezTo>
                <a:cubicBezTo>
                  <a:pt x="2284977" y="366169"/>
                  <a:pt x="2286107" y="357701"/>
                  <a:pt x="2289068" y="349804"/>
                </a:cubicBezTo>
                <a:cubicBezTo>
                  <a:pt x="2292280" y="341238"/>
                  <a:pt x="2298449" y="333935"/>
                  <a:pt x="2301342" y="325256"/>
                </a:cubicBezTo>
                <a:cubicBezTo>
                  <a:pt x="2306676" y="309253"/>
                  <a:pt x="2309525" y="292526"/>
                  <a:pt x="2313616" y="276161"/>
                </a:cubicBezTo>
                <a:cubicBezTo>
                  <a:pt x="2315662" y="267978"/>
                  <a:pt x="2317086" y="259615"/>
                  <a:pt x="2319753" y="251613"/>
                </a:cubicBezTo>
                <a:lnTo>
                  <a:pt x="2332026" y="214792"/>
                </a:lnTo>
                <a:cubicBezTo>
                  <a:pt x="2334072" y="196381"/>
                  <a:pt x="2335543" y="177897"/>
                  <a:pt x="2338163" y="159559"/>
                </a:cubicBezTo>
                <a:cubicBezTo>
                  <a:pt x="2339755" y="148412"/>
                  <a:pt x="2346783" y="116508"/>
                  <a:pt x="2350437" y="104327"/>
                </a:cubicBezTo>
                <a:cubicBezTo>
                  <a:pt x="2354155" y="91935"/>
                  <a:pt x="2358620" y="79780"/>
                  <a:pt x="2362711" y="67506"/>
                </a:cubicBezTo>
                <a:cubicBezTo>
                  <a:pt x="2377103" y="24330"/>
                  <a:pt x="2358372" y="77630"/>
                  <a:pt x="2381122" y="24547"/>
                </a:cubicBezTo>
                <a:cubicBezTo>
                  <a:pt x="2391700" y="-134"/>
                  <a:pt x="2381109" y="12288"/>
                  <a:pt x="2393395" y="0"/>
                </a:cubicBezTo>
              </a:path>
            </a:pathLst>
          </a:custGeom>
          <a:noFill/>
          <a:ln w="31750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Forme libre 38">
            <a:extLst>
              <a:ext uri="{FF2B5EF4-FFF2-40B4-BE49-F238E27FC236}">
                <a16:creationId xmlns:a16="http://schemas.microsoft.com/office/drawing/2014/main" id="{992D9F61-C2DA-229B-8D07-AA9837F6767E}"/>
              </a:ext>
            </a:extLst>
          </p:cNvPr>
          <p:cNvSpPr/>
          <p:nvPr/>
        </p:nvSpPr>
        <p:spPr>
          <a:xfrm>
            <a:off x="10954389" y="202518"/>
            <a:ext cx="1208972" cy="1227383"/>
          </a:xfrm>
          <a:custGeom>
            <a:avLst/>
            <a:gdLst>
              <a:gd name="connsiteX0" fmla="*/ 484816 w 1208972"/>
              <a:gd name="connsiteY0" fmla="*/ 0 h 1227383"/>
              <a:gd name="connsiteX1" fmla="*/ 454132 w 1208972"/>
              <a:gd name="connsiteY1" fmla="*/ 104328 h 1227383"/>
              <a:gd name="connsiteX2" fmla="*/ 435721 w 1208972"/>
              <a:gd name="connsiteY2" fmla="*/ 147286 h 1227383"/>
              <a:gd name="connsiteX3" fmla="*/ 423447 w 1208972"/>
              <a:gd name="connsiteY3" fmla="*/ 196381 h 1227383"/>
              <a:gd name="connsiteX4" fmla="*/ 386626 w 1208972"/>
              <a:gd name="connsiteY4" fmla="*/ 288435 h 1227383"/>
              <a:gd name="connsiteX5" fmla="*/ 368215 w 1208972"/>
              <a:gd name="connsiteY5" fmla="*/ 319120 h 1227383"/>
              <a:gd name="connsiteX6" fmla="*/ 362078 w 1208972"/>
              <a:gd name="connsiteY6" fmla="*/ 349804 h 1227383"/>
              <a:gd name="connsiteX7" fmla="*/ 337530 w 1208972"/>
              <a:gd name="connsiteY7" fmla="*/ 398899 h 1227383"/>
              <a:gd name="connsiteX8" fmla="*/ 325257 w 1208972"/>
              <a:gd name="connsiteY8" fmla="*/ 417310 h 1227383"/>
              <a:gd name="connsiteX9" fmla="*/ 319120 w 1208972"/>
              <a:gd name="connsiteY9" fmla="*/ 435721 h 1227383"/>
              <a:gd name="connsiteX10" fmla="*/ 306846 w 1208972"/>
              <a:gd name="connsiteY10" fmla="*/ 454132 h 1227383"/>
              <a:gd name="connsiteX11" fmla="*/ 300709 w 1208972"/>
              <a:gd name="connsiteY11" fmla="*/ 472542 h 1227383"/>
              <a:gd name="connsiteX12" fmla="*/ 270024 w 1208972"/>
              <a:gd name="connsiteY12" fmla="*/ 521638 h 1227383"/>
              <a:gd name="connsiteX13" fmla="*/ 257751 w 1208972"/>
              <a:gd name="connsiteY13" fmla="*/ 558459 h 1227383"/>
              <a:gd name="connsiteX14" fmla="*/ 245477 w 1208972"/>
              <a:gd name="connsiteY14" fmla="*/ 583007 h 1227383"/>
              <a:gd name="connsiteX15" fmla="*/ 239340 w 1208972"/>
              <a:gd name="connsiteY15" fmla="*/ 607554 h 1227383"/>
              <a:gd name="connsiteX16" fmla="*/ 227066 w 1208972"/>
              <a:gd name="connsiteY16" fmla="*/ 632102 h 1227383"/>
              <a:gd name="connsiteX17" fmla="*/ 220929 w 1208972"/>
              <a:gd name="connsiteY17" fmla="*/ 650513 h 1227383"/>
              <a:gd name="connsiteX18" fmla="*/ 208655 w 1208972"/>
              <a:gd name="connsiteY18" fmla="*/ 675061 h 1227383"/>
              <a:gd name="connsiteX19" fmla="*/ 202518 w 1208972"/>
              <a:gd name="connsiteY19" fmla="*/ 699608 h 1227383"/>
              <a:gd name="connsiteX20" fmla="*/ 190245 w 1208972"/>
              <a:gd name="connsiteY20" fmla="*/ 718019 h 1227383"/>
              <a:gd name="connsiteX21" fmla="*/ 177971 w 1208972"/>
              <a:gd name="connsiteY21" fmla="*/ 754840 h 1227383"/>
              <a:gd name="connsiteX22" fmla="*/ 171834 w 1208972"/>
              <a:gd name="connsiteY22" fmla="*/ 773251 h 1227383"/>
              <a:gd name="connsiteX23" fmla="*/ 153423 w 1208972"/>
              <a:gd name="connsiteY23" fmla="*/ 797799 h 1227383"/>
              <a:gd name="connsiteX24" fmla="*/ 128875 w 1208972"/>
              <a:gd name="connsiteY24" fmla="*/ 846894 h 1227383"/>
              <a:gd name="connsiteX25" fmla="*/ 85917 w 1208972"/>
              <a:gd name="connsiteY25" fmla="*/ 902126 h 1227383"/>
              <a:gd name="connsiteX26" fmla="*/ 61369 w 1208972"/>
              <a:gd name="connsiteY26" fmla="*/ 951222 h 1227383"/>
              <a:gd name="connsiteX27" fmla="*/ 30685 w 1208972"/>
              <a:gd name="connsiteY27" fmla="*/ 1000317 h 1227383"/>
              <a:gd name="connsiteX28" fmla="*/ 18411 w 1208972"/>
              <a:gd name="connsiteY28" fmla="*/ 1018728 h 1227383"/>
              <a:gd name="connsiteX29" fmla="*/ 12274 w 1208972"/>
              <a:gd name="connsiteY29" fmla="*/ 1037138 h 1227383"/>
              <a:gd name="connsiteX30" fmla="*/ 0 w 1208972"/>
              <a:gd name="connsiteY30" fmla="*/ 1098508 h 1227383"/>
              <a:gd name="connsiteX31" fmla="*/ 6137 w 1208972"/>
              <a:gd name="connsiteY31" fmla="*/ 1178287 h 1227383"/>
              <a:gd name="connsiteX32" fmla="*/ 49096 w 1208972"/>
              <a:gd name="connsiteY32" fmla="*/ 1202835 h 1227383"/>
              <a:gd name="connsiteX33" fmla="*/ 79780 w 1208972"/>
              <a:gd name="connsiteY33" fmla="*/ 1208972 h 1227383"/>
              <a:gd name="connsiteX34" fmla="*/ 98191 w 1208972"/>
              <a:gd name="connsiteY34" fmla="*/ 1215109 h 1227383"/>
              <a:gd name="connsiteX35" fmla="*/ 196381 w 1208972"/>
              <a:gd name="connsiteY35" fmla="*/ 1227383 h 1227383"/>
              <a:gd name="connsiteX36" fmla="*/ 349804 w 1208972"/>
              <a:gd name="connsiteY36" fmla="*/ 1221246 h 1227383"/>
              <a:gd name="connsiteX37" fmla="*/ 392763 w 1208972"/>
              <a:gd name="connsiteY37" fmla="*/ 1208972 h 1227383"/>
              <a:gd name="connsiteX38" fmla="*/ 435721 w 1208972"/>
              <a:gd name="connsiteY38" fmla="*/ 1196698 h 1227383"/>
              <a:gd name="connsiteX39" fmla="*/ 460269 w 1208972"/>
              <a:gd name="connsiteY39" fmla="*/ 1184424 h 1227383"/>
              <a:gd name="connsiteX40" fmla="*/ 478679 w 1208972"/>
              <a:gd name="connsiteY40" fmla="*/ 1178287 h 1227383"/>
              <a:gd name="connsiteX41" fmla="*/ 540049 w 1208972"/>
              <a:gd name="connsiteY41" fmla="*/ 1153740 h 1227383"/>
              <a:gd name="connsiteX42" fmla="*/ 564596 w 1208972"/>
              <a:gd name="connsiteY42" fmla="*/ 1147603 h 1227383"/>
              <a:gd name="connsiteX43" fmla="*/ 613692 w 1208972"/>
              <a:gd name="connsiteY43" fmla="*/ 1129192 h 1227383"/>
              <a:gd name="connsiteX44" fmla="*/ 687334 w 1208972"/>
              <a:gd name="connsiteY44" fmla="*/ 1098508 h 1227383"/>
              <a:gd name="connsiteX45" fmla="*/ 711882 w 1208972"/>
              <a:gd name="connsiteY45" fmla="*/ 1080097 h 1227383"/>
              <a:gd name="connsiteX46" fmla="*/ 767114 w 1208972"/>
              <a:gd name="connsiteY46" fmla="*/ 1055549 h 1227383"/>
              <a:gd name="connsiteX47" fmla="*/ 791662 w 1208972"/>
              <a:gd name="connsiteY47" fmla="*/ 1037138 h 1227383"/>
              <a:gd name="connsiteX48" fmla="*/ 816210 w 1208972"/>
              <a:gd name="connsiteY48" fmla="*/ 1024865 h 1227383"/>
              <a:gd name="connsiteX49" fmla="*/ 883716 w 1208972"/>
              <a:gd name="connsiteY49" fmla="*/ 969632 h 1227383"/>
              <a:gd name="connsiteX50" fmla="*/ 908263 w 1208972"/>
              <a:gd name="connsiteY50" fmla="*/ 951222 h 1227383"/>
              <a:gd name="connsiteX51" fmla="*/ 926674 w 1208972"/>
              <a:gd name="connsiteY51" fmla="*/ 926674 h 1227383"/>
              <a:gd name="connsiteX52" fmla="*/ 1012591 w 1208972"/>
              <a:gd name="connsiteY52" fmla="*/ 828483 h 1227383"/>
              <a:gd name="connsiteX53" fmla="*/ 1037139 w 1208972"/>
              <a:gd name="connsiteY53" fmla="*/ 785525 h 1227383"/>
              <a:gd name="connsiteX54" fmla="*/ 1080097 w 1208972"/>
              <a:gd name="connsiteY54" fmla="*/ 724156 h 1227383"/>
              <a:gd name="connsiteX55" fmla="*/ 1104645 w 1208972"/>
              <a:gd name="connsiteY55" fmla="*/ 687334 h 1227383"/>
              <a:gd name="connsiteX56" fmla="*/ 1116918 w 1208972"/>
              <a:gd name="connsiteY56" fmla="*/ 668924 h 1227383"/>
              <a:gd name="connsiteX57" fmla="*/ 1141466 w 1208972"/>
              <a:gd name="connsiteY57" fmla="*/ 650513 h 1227383"/>
              <a:gd name="connsiteX58" fmla="*/ 1196698 w 1208972"/>
              <a:gd name="connsiteY58" fmla="*/ 607554 h 1227383"/>
              <a:gd name="connsiteX59" fmla="*/ 1208972 w 1208972"/>
              <a:gd name="connsiteY59" fmla="*/ 607554 h 122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08972" h="1227383">
                <a:moveTo>
                  <a:pt x="484816" y="0"/>
                </a:moveTo>
                <a:cubicBezTo>
                  <a:pt x="474588" y="34776"/>
                  <a:pt x="468411" y="71010"/>
                  <a:pt x="454132" y="104328"/>
                </a:cubicBezTo>
                <a:cubicBezTo>
                  <a:pt x="447995" y="118647"/>
                  <a:pt x="440648" y="132506"/>
                  <a:pt x="435721" y="147286"/>
                </a:cubicBezTo>
                <a:cubicBezTo>
                  <a:pt x="430387" y="163289"/>
                  <a:pt x="428478" y="180280"/>
                  <a:pt x="423447" y="196381"/>
                </a:cubicBezTo>
                <a:cubicBezTo>
                  <a:pt x="418060" y="213620"/>
                  <a:pt x="395438" y="270810"/>
                  <a:pt x="386626" y="288435"/>
                </a:cubicBezTo>
                <a:cubicBezTo>
                  <a:pt x="381291" y="299104"/>
                  <a:pt x="374352" y="308892"/>
                  <a:pt x="368215" y="319120"/>
                </a:cubicBezTo>
                <a:cubicBezTo>
                  <a:pt x="366169" y="329348"/>
                  <a:pt x="365822" y="340069"/>
                  <a:pt x="362078" y="349804"/>
                </a:cubicBezTo>
                <a:cubicBezTo>
                  <a:pt x="355510" y="366881"/>
                  <a:pt x="347679" y="383675"/>
                  <a:pt x="337530" y="398899"/>
                </a:cubicBezTo>
                <a:cubicBezTo>
                  <a:pt x="333439" y="405036"/>
                  <a:pt x="328555" y="410713"/>
                  <a:pt x="325257" y="417310"/>
                </a:cubicBezTo>
                <a:cubicBezTo>
                  <a:pt x="322364" y="423096"/>
                  <a:pt x="322013" y="429935"/>
                  <a:pt x="319120" y="435721"/>
                </a:cubicBezTo>
                <a:cubicBezTo>
                  <a:pt x="315821" y="442318"/>
                  <a:pt x="310145" y="447535"/>
                  <a:pt x="306846" y="454132"/>
                </a:cubicBezTo>
                <a:cubicBezTo>
                  <a:pt x="303953" y="459918"/>
                  <a:pt x="303918" y="466926"/>
                  <a:pt x="300709" y="472542"/>
                </a:cubicBezTo>
                <a:cubicBezTo>
                  <a:pt x="276092" y="515621"/>
                  <a:pt x="287514" y="477913"/>
                  <a:pt x="270024" y="521638"/>
                </a:cubicBezTo>
                <a:cubicBezTo>
                  <a:pt x="265219" y="533650"/>
                  <a:pt x="263537" y="546887"/>
                  <a:pt x="257751" y="558459"/>
                </a:cubicBezTo>
                <a:cubicBezTo>
                  <a:pt x="253660" y="566642"/>
                  <a:pt x="248689" y="574441"/>
                  <a:pt x="245477" y="583007"/>
                </a:cubicBezTo>
                <a:cubicBezTo>
                  <a:pt x="242516" y="590904"/>
                  <a:pt x="242301" y="599657"/>
                  <a:pt x="239340" y="607554"/>
                </a:cubicBezTo>
                <a:cubicBezTo>
                  <a:pt x="236128" y="616120"/>
                  <a:pt x="230670" y="623693"/>
                  <a:pt x="227066" y="632102"/>
                </a:cubicBezTo>
                <a:cubicBezTo>
                  <a:pt x="224518" y="638048"/>
                  <a:pt x="223477" y="644567"/>
                  <a:pt x="220929" y="650513"/>
                </a:cubicBezTo>
                <a:cubicBezTo>
                  <a:pt x="217325" y="658922"/>
                  <a:pt x="211867" y="666495"/>
                  <a:pt x="208655" y="675061"/>
                </a:cubicBezTo>
                <a:cubicBezTo>
                  <a:pt x="205694" y="682958"/>
                  <a:pt x="205840" y="691856"/>
                  <a:pt x="202518" y="699608"/>
                </a:cubicBezTo>
                <a:cubicBezTo>
                  <a:pt x="199613" y="706387"/>
                  <a:pt x="193240" y="711279"/>
                  <a:pt x="190245" y="718019"/>
                </a:cubicBezTo>
                <a:cubicBezTo>
                  <a:pt x="184991" y="729842"/>
                  <a:pt x="182062" y="742566"/>
                  <a:pt x="177971" y="754840"/>
                </a:cubicBezTo>
                <a:cubicBezTo>
                  <a:pt x="175925" y="760977"/>
                  <a:pt x="175715" y="768076"/>
                  <a:pt x="171834" y="773251"/>
                </a:cubicBezTo>
                <a:cubicBezTo>
                  <a:pt x="165697" y="781434"/>
                  <a:pt x="158577" y="788964"/>
                  <a:pt x="153423" y="797799"/>
                </a:cubicBezTo>
                <a:cubicBezTo>
                  <a:pt x="144204" y="813603"/>
                  <a:pt x="140108" y="832451"/>
                  <a:pt x="128875" y="846894"/>
                </a:cubicBezTo>
                <a:cubicBezTo>
                  <a:pt x="114556" y="865305"/>
                  <a:pt x="96348" y="881265"/>
                  <a:pt x="85917" y="902126"/>
                </a:cubicBezTo>
                <a:cubicBezTo>
                  <a:pt x="77734" y="918491"/>
                  <a:pt x="72347" y="936584"/>
                  <a:pt x="61369" y="951222"/>
                </a:cubicBezTo>
                <a:cubicBezTo>
                  <a:pt x="26168" y="998157"/>
                  <a:pt x="57642" y="953142"/>
                  <a:pt x="30685" y="1000317"/>
                </a:cubicBezTo>
                <a:cubicBezTo>
                  <a:pt x="27026" y="1006721"/>
                  <a:pt x="21710" y="1012131"/>
                  <a:pt x="18411" y="1018728"/>
                </a:cubicBezTo>
                <a:cubicBezTo>
                  <a:pt x="15518" y="1024514"/>
                  <a:pt x="14051" y="1030918"/>
                  <a:pt x="12274" y="1037138"/>
                </a:cubicBezTo>
                <a:cubicBezTo>
                  <a:pt x="4950" y="1062770"/>
                  <a:pt x="4822" y="1069576"/>
                  <a:pt x="0" y="1098508"/>
                </a:cubicBezTo>
                <a:cubicBezTo>
                  <a:pt x="2046" y="1125101"/>
                  <a:pt x="-735" y="1152516"/>
                  <a:pt x="6137" y="1178287"/>
                </a:cubicBezTo>
                <a:cubicBezTo>
                  <a:pt x="7451" y="1183214"/>
                  <a:pt x="48599" y="1202669"/>
                  <a:pt x="49096" y="1202835"/>
                </a:cubicBezTo>
                <a:cubicBezTo>
                  <a:pt x="58991" y="1206133"/>
                  <a:pt x="69661" y="1206442"/>
                  <a:pt x="79780" y="1208972"/>
                </a:cubicBezTo>
                <a:cubicBezTo>
                  <a:pt x="86056" y="1210541"/>
                  <a:pt x="91848" y="1213840"/>
                  <a:pt x="98191" y="1215109"/>
                </a:cubicBezTo>
                <a:cubicBezTo>
                  <a:pt x="120083" y="1219487"/>
                  <a:pt x="177235" y="1225256"/>
                  <a:pt x="196381" y="1227383"/>
                </a:cubicBezTo>
                <a:cubicBezTo>
                  <a:pt x="247522" y="1225337"/>
                  <a:pt x="298846" y="1226023"/>
                  <a:pt x="349804" y="1221246"/>
                </a:cubicBezTo>
                <a:cubicBezTo>
                  <a:pt x="364632" y="1219856"/>
                  <a:pt x="378395" y="1212891"/>
                  <a:pt x="392763" y="1208972"/>
                </a:cubicBezTo>
                <a:cubicBezTo>
                  <a:pt x="407035" y="1205080"/>
                  <a:pt x="422003" y="1202577"/>
                  <a:pt x="435721" y="1196698"/>
                </a:cubicBezTo>
                <a:cubicBezTo>
                  <a:pt x="444130" y="1193094"/>
                  <a:pt x="451860" y="1188028"/>
                  <a:pt x="460269" y="1184424"/>
                </a:cubicBezTo>
                <a:cubicBezTo>
                  <a:pt x="466215" y="1181876"/>
                  <a:pt x="472641" y="1180609"/>
                  <a:pt x="478679" y="1178287"/>
                </a:cubicBezTo>
                <a:cubicBezTo>
                  <a:pt x="499243" y="1170378"/>
                  <a:pt x="518675" y="1159084"/>
                  <a:pt x="540049" y="1153740"/>
                </a:cubicBezTo>
                <a:cubicBezTo>
                  <a:pt x="548231" y="1151694"/>
                  <a:pt x="556699" y="1150564"/>
                  <a:pt x="564596" y="1147603"/>
                </a:cubicBezTo>
                <a:cubicBezTo>
                  <a:pt x="628776" y="1123535"/>
                  <a:pt x="550685" y="1144944"/>
                  <a:pt x="613692" y="1129192"/>
                </a:cubicBezTo>
                <a:cubicBezTo>
                  <a:pt x="670331" y="1100872"/>
                  <a:pt x="645036" y="1109081"/>
                  <a:pt x="687334" y="1098508"/>
                </a:cubicBezTo>
                <a:cubicBezTo>
                  <a:pt x="695517" y="1092371"/>
                  <a:pt x="702941" y="1085064"/>
                  <a:pt x="711882" y="1080097"/>
                </a:cubicBezTo>
                <a:cubicBezTo>
                  <a:pt x="764259" y="1050998"/>
                  <a:pt x="721753" y="1083900"/>
                  <a:pt x="767114" y="1055549"/>
                </a:cubicBezTo>
                <a:cubicBezTo>
                  <a:pt x="775788" y="1050128"/>
                  <a:pt x="782988" y="1042559"/>
                  <a:pt x="791662" y="1037138"/>
                </a:cubicBezTo>
                <a:cubicBezTo>
                  <a:pt x="799420" y="1032289"/>
                  <a:pt x="808598" y="1029940"/>
                  <a:pt x="816210" y="1024865"/>
                </a:cubicBezTo>
                <a:cubicBezTo>
                  <a:pt x="905843" y="965110"/>
                  <a:pt x="836587" y="1010028"/>
                  <a:pt x="883716" y="969632"/>
                </a:cubicBezTo>
                <a:cubicBezTo>
                  <a:pt x="891482" y="962976"/>
                  <a:pt x="901031" y="958454"/>
                  <a:pt x="908263" y="951222"/>
                </a:cubicBezTo>
                <a:cubicBezTo>
                  <a:pt x="915496" y="943989"/>
                  <a:pt x="919794" y="934242"/>
                  <a:pt x="926674" y="926674"/>
                </a:cubicBezTo>
                <a:cubicBezTo>
                  <a:pt x="960921" y="889002"/>
                  <a:pt x="986229" y="874616"/>
                  <a:pt x="1012591" y="828483"/>
                </a:cubicBezTo>
                <a:cubicBezTo>
                  <a:pt x="1020774" y="814164"/>
                  <a:pt x="1028179" y="799372"/>
                  <a:pt x="1037139" y="785525"/>
                </a:cubicBezTo>
                <a:cubicBezTo>
                  <a:pt x="1050704" y="764561"/>
                  <a:pt x="1065884" y="744686"/>
                  <a:pt x="1080097" y="724156"/>
                </a:cubicBezTo>
                <a:cubicBezTo>
                  <a:pt x="1088494" y="712027"/>
                  <a:pt x="1096462" y="699608"/>
                  <a:pt x="1104645" y="687334"/>
                </a:cubicBezTo>
                <a:cubicBezTo>
                  <a:pt x="1108736" y="681197"/>
                  <a:pt x="1111018" y="673349"/>
                  <a:pt x="1116918" y="668924"/>
                </a:cubicBezTo>
                <a:cubicBezTo>
                  <a:pt x="1125101" y="662787"/>
                  <a:pt x="1133700" y="657170"/>
                  <a:pt x="1141466" y="650513"/>
                </a:cubicBezTo>
                <a:cubicBezTo>
                  <a:pt x="1154960" y="638947"/>
                  <a:pt x="1178742" y="607554"/>
                  <a:pt x="1196698" y="607554"/>
                </a:cubicBezTo>
                <a:lnTo>
                  <a:pt x="1208972" y="607554"/>
                </a:lnTo>
              </a:path>
            </a:pathLst>
          </a:custGeom>
          <a:noFill/>
          <a:ln w="31750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Forme libre 39">
            <a:extLst>
              <a:ext uri="{FF2B5EF4-FFF2-40B4-BE49-F238E27FC236}">
                <a16:creationId xmlns:a16="http://schemas.microsoft.com/office/drawing/2014/main" id="{76D22F0F-EE81-2D3C-B7EB-B9AA2896125B}"/>
              </a:ext>
            </a:extLst>
          </p:cNvPr>
          <p:cNvSpPr/>
          <p:nvPr/>
        </p:nvSpPr>
        <p:spPr>
          <a:xfrm>
            <a:off x="6793562" y="3117383"/>
            <a:ext cx="4572000" cy="755009"/>
          </a:xfrm>
          <a:custGeom>
            <a:avLst/>
            <a:gdLst>
              <a:gd name="connsiteX0" fmla="*/ 0 w 4572000"/>
              <a:gd name="connsiteY0" fmla="*/ 718187 h 755009"/>
              <a:gd name="connsiteX1" fmla="*/ 12274 w 4572000"/>
              <a:gd name="connsiteY1" fmla="*/ 656818 h 755009"/>
              <a:gd name="connsiteX2" fmla="*/ 18411 w 4572000"/>
              <a:gd name="connsiteY2" fmla="*/ 638408 h 755009"/>
              <a:gd name="connsiteX3" fmla="*/ 61370 w 4572000"/>
              <a:gd name="connsiteY3" fmla="*/ 577038 h 755009"/>
              <a:gd name="connsiteX4" fmla="*/ 79780 w 4572000"/>
              <a:gd name="connsiteY4" fmla="*/ 546354 h 755009"/>
              <a:gd name="connsiteX5" fmla="*/ 110465 w 4572000"/>
              <a:gd name="connsiteY5" fmla="*/ 515669 h 755009"/>
              <a:gd name="connsiteX6" fmla="*/ 128876 w 4572000"/>
              <a:gd name="connsiteY6" fmla="*/ 491122 h 755009"/>
              <a:gd name="connsiteX7" fmla="*/ 153423 w 4572000"/>
              <a:gd name="connsiteY7" fmla="*/ 472711 h 755009"/>
              <a:gd name="connsiteX8" fmla="*/ 177971 w 4572000"/>
              <a:gd name="connsiteY8" fmla="*/ 448163 h 755009"/>
              <a:gd name="connsiteX9" fmla="*/ 233203 w 4572000"/>
              <a:gd name="connsiteY9" fmla="*/ 405205 h 755009"/>
              <a:gd name="connsiteX10" fmla="*/ 276161 w 4572000"/>
              <a:gd name="connsiteY10" fmla="*/ 368383 h 755009"/>
              <a:gd name="connsiteX11" fmla="*/ 300709 w 4572000"/>
              <a:gd name="connsiteY11" fmla="*/ 349973 h 755009"/>
              <a:gd name="connsiteX12" fmla="*/ 337531 w 4572000"/>
              <a:gd name="connsiteY12" fmla="*/ 313151 h 755009"/>
              <a:gd name="connsiteX13" fmla="*/ 368215 w 4572000"/>
              <a:gd name="connsiteY13" fmla="*/ 294740 h 755009"/>
              <a:gd name="connsiteX14" fmla="*/ 405037 w 4572000"/>
              <a:gd name="connsiteY14" fmla="*/ 264056 h 755009"/>
              <a:gd name="connsiteX15" fmla="*/ 447995 w 4572000"/>
              <a:gd name="connsiteY15" fmla="*/ 251782 h 755009"/>
              <a:gd name="connsiteX16" fmla="*/ 466406 w 4572000"/>
              <a:gd name="connsiteY16" fmla="*/ 245645 h 755009"/>
              <a:gd name="connsiteX17" fmla="*/ 490953 w 4572000"/>
              <a:gd name="connsiteY17" fmla="*/ 239508 h 755009"/>
              <a:gd name="connsiteX18" fmla="*/ 509364 w 4572000"/>
              <a:gd name="connsiteY18" fmla="*/ 233371 h 755009"/>
              <a:gd name="connsiteX19" fmla="*/ 558459 w 4572000"/>
              <a:gd name="connsiteY19" fmla="*/ 221098 h 755009"/>
              <a:gd name="connsiteX20" fmla="*/ 613692 w 4572000"/>
              <a:gd name="connsiteY20" fmla="*/ 208824 h 755009"/>
              <a:gd name="connsiteX21" fmla="*/ 754841 w 4572000"/>
              <a:gd name="connsiteY21" fmla="*/ 196550 h 755009"/>
              <a:gd name="connsiteX22" fmla="*/ 803936 w 4572000"/>
              <a:gd name="connsiteY22" fmla="*/ 190413 h 755009"/>
              <a:gd name="connsiteX23" fmla="*/ 859168 w 4572000"/>
              <a:gd name="connsiteY23" fmla="*/ 184276 h 755009"/>
              <a:gd name="connsiteX24" fmla="*/ 951222 w 4572000"/>
              <a:gd name="connsiteY24" fmla="*/ 172002 h 755009"/>
              <a:gd name="connsiteX25" fmla="*/ 1073960 w 4572000"/>
              <a:gd name="connsiteY25" fmla="*/ 165865 h 755009"/>
              <a:gd name="connsiteX26" fmla="*/ 1380806 w 4572000"/>
              <a:gd name="connsiteY26" fmla="*/ 172002 h 755009"/>
              <a:gd name="connsiteX27" fmla="*/ 1485133 w 4572000"/>
              <a:gd name="connsiteY27" fmla="*/ 184276 h 755009"/>
              <a:gd name="connsiteX28" fmla="*/ 1749021 w 4572000"/>
              <a:gd name="connsiteY28" fmla="*/ 196550 h 755009"/>
              <a:gd name="connsiteX29" fmla="*/ 1816527 w 4572000"/>
              <a:gd name="connsiteY29" fmla="*/ 202687 h 755009"/>
              <a:gd name="connsiteX30" fmla="*/ 1853348 w 4572000"/>
              <a:gd name="connsiteY30" fmla="*/ 214961 h 755009"/>
              <a:gd name="connsiteX31" fmla="*/ 1877896 w 4572000"/>
              <a:gd name="connsiteY31" fmla="*/ 221098 h 755009"/>
              <a:gd name="connsiteX32" fmla="*/ 1920854 w 4572000"/>
              <a:gd name="connsiteY32" fmla="*/ 239508 h 755009"/>
              <a:gd name="connsiteX33" fmla="*/ 2006771 w 4572000"/>
              <a:gd name="connsiteY33" fmla="*/ 276330 h 755009"/>
              <a:gd name="connsiteX34" fmla="*/ 2031319 w 4572000"/>
              <a:gd name="connsiteY34" fmla="*/ 288604 h 755009"/>
              <a:gd name="connsiteX35" fmla="*/ 2074277 w 4572000"/>
              <a:gd name="connsiteY35" fmla="*/ 300877 h 755009"/>
              <a:gd name="connsiteX36" fmla="*/ 2104961 w 4572000"/>
              <a:gd name="connsiteY36" fmla="*/ 313151 h 755009"/>
              <a:gd name="connsiteX37" fmla="*/ 2129509 w 4572000"/>
              <a:gd name="connsiteY37" fmla="*/ 319288 h 755009"/>
              <a:gd name="connsiteX38" fmla="*/ 2172468 w 4572000"/>
              <a:gd name="connsiteY38" fmla="*/ 331562 h 755009"/>
              <a:gd name="connsiteX39" fmla="*/ 2221563 w 4572000"/>
              <a:gd name="connsiteY39" fmla="*/ 337699 h 755009"/>
              <a:gd name="connsiteX40" fmla="*/ 2313617 w 4572000"/>
              <a:gd name="connsiteY40" fmla="*/ 349973 h 755009"/>
              <a:gd name="connsiteX41" fmla="*/ 2491587 w 4572000"/>
              <a:gd name="connsiteY41" fmla="*/ 343836 h 755009"/>
              <a:gd name="connsiteX42" fmla="*/ 2509998 w 4572000"/>
              <a:gd name="connsiteY42" fmla="*/ 337699 h 755009"/>
              <a:gd name="connsiteX43" fmla="*/ 2540682 w 4572000"/>
              <a:gd name="connsiteY43" fmla="*/ 331562 h 755009"/>
              <a:gd name="connsiteX44" fmla="*/ 2602051 w 4572000"/>
              <a:gd name="connsiteY44" fmla="*/ 319288 h 755009"/>
              <a:gd name="connsiteX45" fmla="*/ 2681831 w 4572000"/>
              <a:gd name="connsiteY45" fmla="*/ 288604 h 755009"/>
              <a:gd name="connsiteX46" fmla="*/ 2737064 w 4572000"/>
              <a:gd name="connsiteY46" fmla="*/ 276330 h 755009"/>
              <a:gd name="connsiteX47" fmla="*/ 2773885 w 4572000"/>
              <a:gd name="connsiteY47" fmla="*/ 264056 h 755009"/>
              <a:gd name="connsiteX48" fmla="*/ 2804570 w 4572000"/>
              <a:gd name="connsiteY48" fmla="*/ 251782 h 755009"/>
              <a:gd name="connsiteX49" fmla="*/ 2927308 w 4572000"/>
              <a:gd name="connsiteY49" fmla="*/ 214961 h 755009"/>
              <a:gd name="connsiteX50" fmla="*/ 2982540 w 4572000"/>
              <a:gd name="connsiteY50" fmla="*/ 202687 h 755009"/>
              <a:gd name="connsiteX51" fmla="*/ 3025498 w 4572000"/>
              <a:gd name="connsiteY51" fmla="*/ 190413 h 755009"/>
              <a:gd name="connsiteX52" fmla="*/ 3062320 w 4572000"/>
              <a:gd name="connsiteY52" fmla="*/ 184276 h 755009"/>
              <a:gd name="connsiteX53" fmla="*/ 3093004 w 4572000"/>
              <a:gd name="connsiteY53" fmla="*/ 178139 h 755009"/>
              <a:gd name="connsiteX54" fmla="*/ 3154374 w 4572000"/>
              <a:gd name="connsiteY54" fmla="*/ 165865 h 755009"/>
              <a:gd name="connsiteX55" fmla="*/ 3215743 w 4572000"/>
              <a:gd name="connsiteY55" fmla="*/ 159728 h 755009"/>
              <a:gd name="connsiteX56" fmla="*/ 3277112 w 4572000"/>
              <a:gd name="connsiteY56" fmla="*/ 147455 h 755009"/>
              <a:gd name="connsiteX57" fmla="*/ 3307796 w 4572000"/>
              <a:gd name="connsiteY57" fmla="*/ 141318 h 755009"/>
              <a:gd name="connsiteX58" fmla="*/ 3338481 w 4572000"/>
              <a:gd name="connsiteY58" fmla="*/ 129044 h 755009"/>
              <a:gd name="connsiteX59" fmla="*/ 3375302 w 4572000"/>
              <a:gd name="connsiteY59" fmla="*/ 122907 h 755009"/>
              <a:gd name="connsiteX60" fmla="*/ 3412124 w 4572000"/>
              <a:gd name="connsiteY60" fmla="*/ 110633 h 755009"/>
              <a:gd name="connsiteX61" fmla="*/ 3479630 w 4572000"/>
              <a:gd name="connsiteY61" fmla="*/ 92222 h 755009"/>
              <a:gd name="connsiteX62" fmla="*/ 3553273 w 4572000"/>
              <a:gd name="connsiteY62" fmla="*/ 67675 h 755009"/>
              <a:gd name="connsiteX63" fmla="*/ 3583957 w 4572000"/>
              <a:gd name="connsiteY63" fmla="*/ 61538 h 755009"/>
              <a:gd name="connsiteX64" fmla="*/ 3614642 w 4572000"/>
              <a:gd name="connsiteY64" fmla="*/ 49264 h 755009"/>
              <a:gd name="connsiteX65" fmla="*/ 3663737 w 4572000"/>
              <a:gd name="connsiteY65" fmla="*/ 36990 h 755009"/>
              <a:gd name="connsiteX66" fmla="*/ 3688285 w 4572000"/>
              <a:gd name="connsiteY66" fmla="*/ 30853 h 755009"/>
              <a:gd name="connsiteX67" fmla="*/ 3718970 w 4572000"/>
              <a:gd name="connsiteY67" fmla="*/ 24716 h 755009"/>
              <a:gd name="connsiteX68" fmla="*/ 3780339 w 4572000"/>
              <a:gd name="connsiteY68" fmla="*/ 12443 h 755009"/>
              <a:gd name="connsiteX69" fmla="*/ 3835571 w 4572000"/>
              <a:gd name="connsiteY69" fmla="*/ 6306 h 755009"/>
              <a:gd name="connsiteX70" fmla="*/ 3884666 w 4572000"/>
              <a:gd name="connsiteY70" fmla="*/ 169 h 755009"/>
              <a:gd name="connsiteX71" fmla="*/ 4117869 w 4572000"/>
              <a:gd name="connsiteY71" fmla="*/ 12443 h 755009"/>
              <a:gd name="connsiteX72" fmla="*/ 4136280 w 4572000"/>
              <a:gd name="connsiteY72" fmla="*/ 18579 h 755009"/>
              <a:gd name="connsiteX73" fmla="*/ 4154690 w 4572000"/>
              <a:gd name="connsiteY73" fmla="*/ 36990 h 755009"/>
              <a:gd name="connsiteX74" fmla="*/ 4197649 w 4572000"/>
              <a:gd name="connsiteY74" fmla="*/ 67675 h 755009"/>
              <a:gd name="connsiteX75" fmla="*/ 4222196 w 4572000"/>
              <a:gd name="connsiteY75" fmla="*/ 92222 h 755009"/>
              <a:gd name="connsiteX76" fmla="*/ 4246744 w 4572000"/>
              <a:gd name="connsiteY76" fmla="*/ 110633 h 755009"/>
              <a:gd name="connsiteX77" fmla="*/ 4271292 w 4572000"/>
              <a:gd name="connsiteY77" fmla="*/ 141318 h 755009"/>
              <a:gd name="connsiteX78" fmla="*/ 4308113 w 4572000"/>
              <a:gd name="connsiteY78" fmla="*/ 184276 h 755009"/>
              <a:gd name="connsiteX79" fmla="*/ 4320387 w 4572000"/>
              <a:gd name="connsiteY79" fmla="*/ 208824 h 755009"/>
              <a:gd name="connsiteX80" fmla="*/ 4344935 w 4572000"/>
              <a:gd name="connsiteY80" fmla="*/ 245645 h 755009"/>
              <a:gd name="connsiteX81" fmla="*/ 4412441 w 4572000"/>
              <a:gd name="connsiteY81" fmla="*/ 368383 h 755009"/>
              <a:gd name="connsiteX82" fmla="*/ 4449262 w 4572000"/>
              <a:gd name="connsiteY82" fmla="*/ 466574 h 755009"/>
              <a:gd name="connsiteX83" fmla="*/ 4467673 w 4572000"/>
              <a:gd name="connsiteY83" fmla="*/ 509532 h 755009"/>
              <a:gd name="connsiteX84" fmla="*/ 4504494 w 4572000"/>
              <a:gd name="connsiteY84" fmla="*/ 607723 h 755009"/>
              <a:gd name="connsiteX85" fmla="*/ 4522905 w 4572000"/>
              <a:gd name="connsiteY85" fmla="*/ 656818 h 755009"/>
              <a:gd name="connsiteX86" fmla="*/ 4535179 w 4572000"/>
              <a:gd name="connsiteY86" fmla="*/ 687503 h 755009"/>
              <a:gd name="connsiteX87" fmla="*/ 4547453 w 4572000"/>
              <a:gd name="connsiteY87" fmla="*/ 712051 h 755009"/>
              <a:gd name="connsiteX88" fmla="*/ 4572000 w 4572000"/>
              <a:gd name="connsiteY88" fmla="*/ 755009 h 75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4572000" h="755009">
                <a:moveTo>
                  <a:pt x="0" y="718187"/>
                </a:moveTo>
                <a:cubicBezTo>
                  <a:pt x="4091" y="697731"/>
                  <a:pt x="7583" y="677145"/>
                  <a:pt x="12274" y="656818"/>
                </a:cubicBezTo>
                <a:cubicBezTo>
                  <a:pt x="13729" y="650515"/>
                  <a:pt x="15270" y="644063"/>
                  <a:pt x="18411" y="638408"/>
                </a:cubicBezTo>
                <a:cubicBezTo>
                  <a:pt x="40258" y="599084"/>
                  <a:pt x="39915" y="609221"/>
                  <a:pt x="61370" y="577038"/>
                </a:cubicBezTo>
                <a:cubicBezTo>
                  <a:pt x="67986" y="567114"/>
                  <a:pt x="72329" y="555668"/>
                  <a:pt x="79780" y="546354"/>
                </a:cubicBezTo>
                <a:cubicBezTo>
                  <a:pt x="88816" y="535059"/>
                  <a:pt x="100855" y="526480"/>
                  <a:pt x="110465" y="515669"/>
                </a:cubicBezTo>
                <a:cubicBezTo>
                  <a:pt x="117260" y="508025"/>
                  <a:pt x="121644" y="498354"/>
                  <a:pt x="128876" y="491122"/>
                </a:cubicBezTo>
                <a:cubicBezTo>
                  <a:pt x="136108" y="483890"/>
                  <a:pt x="145726" y="479446"/>
                  <a:pt x="153423" y="472711"/>
                </a:cubicBezTo>
                <a:cubicBezTo>
                  <a:pt x="162132" y="465091"/>
                  <a:pt x="169137" y="455638"/>
                  <a:pt x="177971" y="448163"/>
                </a:cubicBezTo>
                <a:cubicBezTo>
                  <a:pt x="195776" y="433097"/>
                  <a:pt x="214716" y="419426"/>
                  <a:pt x="233203" y="405205"/>
                </a:cubicBezTo>
                <a:cubicBezTo>
                  <a:pt x="320710" y="337892"/>
                  <a:pt x="202989" y="431102"/>
                  <a:pt x="276161" y="368383"/>
                </a:cubicBezTo>
                <a:cubicBezTo>
                  <a:pt x="283927" y="361727"/>
                  <a:pt x="293106" y="356815"/>
                  <a:pt x="300709" y="349973"/>
                </a:cubicBezTo>
                <a:cubicBezTo>
                  <a:pt x="313611" y="338361"/>
                  <a:pt x="322647" y="322082"/>
                  <a:pt x="337531" y="313151"/>
                </a:cubicBezTo>
                <a:cubicBezTo>
                  <a:pt x="347759" y="307014"/>
                  <a:pt x="358673" y="301897"/>
                  <a:pt x="368215" y="294740"/>
                </a:cubicBezTo>
                <a:cubicBezTo>
                  <a:pt x="395358" y="274383"/>
                  <a:pt x="376416" y="278367"/>
                  <a:pt x="405037" y="264056"/>
                </a:cubicBezTo>
                <a:cubicBezTo>
                  <a:pt x="414848" y="259150"/>
                  <a:pt x="438817" y="254404"/>
                  <a:pt x="447995" y="251782"/>
                </a:cubicBezTo>
                <a:cubicBezTo>
                  <a:pt x="454215" y="250005"/>
                  <a:pt x="460186" y="247422"/>
                  <a:pt x="466406" y="245645"/>
                </a:cubicBezTo>
                <a:cubicBezTo>
                  <a:pt x="474516" y="243328"/>
                  <a:pt x="482843" y="241825"/>
                  <a:pt x="490953" y="239508"/>
                </a:cubicBezTo>
                <a:cubicBezTo>
                  <a:pt x="497173" y="237731"/>
                  <a:pt x="503123" y="235073"/>
                  <a:pt x="509364" y="233371"/>
                </a:cubicBezTo>
                <a:cubicBezTo>
                  <a:pt x="525638" y="228933"/>
                  <a:pt x="542456" y="226432"/>
                  <a:pt x="558459" y="221098"/>
                </a:cubicBezTo>
                <a:cubicBezTo>
                  <a:pt x="582498" y="213085"/>
                  <a:pt x="582370" y="212064"/>
                  <a:pt x="613692" y="208824"/>
                </a:cubicBezTo>
                <a:cubicBezTo>
                  <a:pt x="660669" y="203964"/>
                  <a:pt x="707978" y="202408"/>
                  <a:pt x="754841" y="196550"/>
                </a:cubicBezTo>
                <a:lnTo>
                  <a:pt x="803936" y="190413"/>
                </a:lnTo>
                <a:cubicBezTo>
                  <a:pt x="822333" y="188249"/>
                  <a:pt x="840830" y="186896"/>
                  <a:pt x="859168" y="184276"/>
                </a:cubicBezTo>
                <a:cubicBezTo>
                  <a:pt x="932217" y="173840"/>
                  <a:pt x="835710" y="179703"/>
                  <a:pt x="951222" y="172002"/>
                </a:cubicBezTo>
                <a:cubicBezTo>
                  <a:pt x="992095" y="169277"/>
                  <a:pt x="1033047" y="167911"/>
                  <a:pt x="1073960" y="165865"/>
                </a:cubicBezTo>
                <a:lnTo>
                  <a:pt x="1380806" y="172002"/>
                </a:lnTo>
                <a:cubicBezTo>
                  <a:pt x="1406449" y="172871"/>
                  <a:pt x="1458594" y="182153"/>
                  <a:pt x="1485133" y="184276"/>
                </a:cubicBezTo>
                <a:cubicBezTo>
                  <a:pt x="1562320" y="190451"/>
                  <a:pt x="1677303" y="193792"/>
                  <a:pt x="1749021" y="196550"/>
                </a:cubicBezTo>
                <a:cubicBezTo>
                  <a:pt x="1771523" y="198596"/>
                  <a:pt x="1794276" y="198760"/>
                  <a:pt x="1816527" y="202687"/>
                </a:cubicBezTo>
                <a:cubicBezTo>
                  <a:pt x="1829268" y="204935"/>
                  <a:pt x="1840797" y="211823"/>
                  <a:pt x="1853348" y="214961"/>
                </a:cubicBezTo>
                <a:lnTo>
                  <a:pt x="1877896" y="221098"/>
                </a:lnTo>
                <a:cubicBezTo>
                  <a:pt x="1917186" y="247291"/>
                  <a:pt x="1873298" y="221014"/>
                  <a:pt x="1920854" y="239508"/>
                </a:cubicBezTo>
                <a:cubicBezTo>
                  <a:pt x="1949894" y="250801"/>
                  <a:pt x="1978902" y="262396"/>
                  <a:pt x="2006771" y="276330"/>
                </a:cubicBezTo>
                <a:cubicBezTo>
                  <a:pt x="2014954" y="280421"/>
                  <a:pt x="2022910" y="285000"/>
                  <a:pt x="2031319" y="288604"/>
                </a:cubicBezTo>
                <a:cubicBezTo>
                  <a:pt x="2051997" y="297466"/>
                  <a:pt x="2050930" y="293094"/>
                  <a:pt x="2074277" y="300877"/>
                </a:cubicBezTo>
                <a:cubicBezTo>
                  <a:pt x="2084728" y="304361"/>
                  <a:pt x="2094510" y="309667"/>
                  <a:pt x="2104961" y="313151"/>
                </a:cubicBezTo>
                <a:cubicBezTo>
                  <a:pt x="2112963" y="315818"/>
                  <a:pt x="2121399" y="316971"/>
                  <a:pt x="2129509" y="319288"/>
                </a:cubicBezTo>
                <a:cubicBezTo>
                  <a:pt x="2149939" y="325125"/>
                  <a:pt x="2149445" y="327725"/>
                  <a:pt x="2172468" y="331562"/>
                </a:cubicBezTo>
                <a:cubicBezTo>
                  <a:pt x="2188736" y="334273"/>
                  <a:pt x="2205215" y="335519"/>
                  <a:pt x="2221563" y="337699"/>
                </a:cubicBezTo>
                <a:cubicBezTo>
                  <a:pt x="2348582" y="354635"/>
                  <a:pt x="2172938" y="332388"/>
                  <a:pt x="2313617" y="349973"/>
                </a:cubicBezTo>
                <a:cubicBezTo>
                  <a:pt x="2372940" y="347927"/>
                  <a:pt x="2432344" y="347539"/>
                  <a:pt x="2491587" y="343836"/>
                </a:cubicBezTo>
                <a:cubicBezTo>
                  <a:pt x="2498043" y="343432"/>
                  <a:pt x="2503722" y="339268"/>
                  <a:pt x="2509998" y="337699"/>
                </a:cubicBezTo>
                <a:cubicBezTo>
                  <a:pt x="2520117" y="335169"/>
                  <a:pt x="2530500" y="333825"/>
                  <a:pt x="2540682" y="331562"/>
                </a:cubicBezTo>
                <a:cubicBezTo>
                  <a:pt x="2595609" y="319356"/>
                  <a:pt x="2529903" y="331313"/>
                  <a:pt x="2602051" y="319288"/>
                </a:cubicBezTo>
                <a:cubicBezTo>
                  <a:pt x="2640796" y="302683"/>
                  <a:pt x="2643604" y="300072"/>
                  <a:pt x="2681831" y="288604"/>
                </a:cubicBezTo>
                <a:cubicBezTo>
                  <a:pt x="2736972" y="272062"/>
                  <a:pt x="2672789" y="293860"/>
                  <a:pt x="2737064" y="276330"/>
                </a:cubicBezTo>
                <a:cubicBezTo>
                  <a:pt x="2749546" y="272926"/>
                  <a:pt x="2761726" y="268477"/>
                  <a:pt x="2773885" y="264056"/>
                </a:cubicBezTo>
                <a:cubicBezTo>
                  <a:pt x="2784238" y="260291"/>
                  <a:pt x="2794217" y="255547"/>
                  <a:pt x="2804570" y="251782"/>
                </a:cubicBezTo>
                <a:cubicBezTo>
                  <a:pt x="2835222" y="240636"/>
                  <a:pt x="2908204" y="218782"/>
                  <a:pt x="2927308" y="214961"/>
                </a:cubicBezTo>
                <a:cubicBezTo>
                  <a:pt x="2952863" y="209850"/>
                  <a:pt x="2958709" y="209187"/>
                  <a:pt x="2982540" y="202687"/>
                </a:cubicBezTo>
                <a:cubicBezTo>
                  <a:pt x="2996908" y="198769"/>
                  <a:pt x="3010987" y="193762"/>
                  <a:pt x="3025498" y="190413"/>
                </a:cubicBezTo>
                <a:cubicBezTo>
                  <a:pt x="3037623" y="187615"/>
                  <a:pt x="3050077" y="186502"/>
                  <a:pt x="3062320" y="184276"/>
                </a:cubicBezTo>
                <a:cubicBezTo>
                  <a:pt x="3072582" y="182410"/>
                  <a:pt x="3082822" y="180402"/>
                  <a:pt x="3093004" y="178139"/>
                </a:cubicBezTo>
                <a:cubicBezTo>
                  <a:pt x="3126972" y="170590"/>
                  <a:pt x="3113145" y="171019"/>
                  <a:pt x="3154374" y="165865"/>
                </a:cubicBezTo>
                <a:cubicBezTo>
                  <a:pt x="3174774" y="163315"/>
                  <a:pt x="3195287" y="161774"/>
                  <a:pt x="3215743" y="159728"/>
                </a:cubicBezTo>
                <a:lnTo>
                  <a:pt x="3277112" y="147455"/>
                </a:lnTo>
                <a:cubicBezTo>
                  <a:pt x="3287340" y="145409"/>
                  <a:pt x="3298111" y="145192"/>
                  <a:pt x="3307796" y="141318"/>
                </a:cubicBezTo>
                <a:cubicBezTo>
                  <a:pt x="3318024" y="137227"/>
                  <a:pt x="3327853" y="131943"/>
                  <a:pt x="3338481" y="129044"/>
                </a:cubicBezTo>
                <a:cubicBezTo>
                  <a:pt x="3350486" y="125770"/>
                  <a:pt x="3363231" y="125925"/>
                  <a:pt x="3375302" y="122907"/>
                </a:cubicBezTo>
                <a:cubicBezTo>
                  <a:pt x="3387854" y="119769"/>
                  <a:pt x="3399712" y="114284"/>
                  <a:pt x="3412124" y="110633"/>
                </a:cubicBezTo>
                <a:cubicBezTo>
                  <a:pt x="3434500" y="104052"/>
                  <a:pt x="3457317" y="99013"/>
                  <a:pt x="3479630" y="92222"/>
                </a:cubicBezTo>
                <a:cubicBezTo>
                  <a:pt x="3504384" y="84688"/>
                  <a:pt x="3527900" y="72750"/>
                  <a:pt x="3553273" y="67675"/>
                </a:cubicBezTo>
                <a:cubicBezTo>
                  <a:pt x="3563501" y="65629"/>
                  <a:pt x="3573966" y="64535"/>
                  <a:pt x="3583957" y="61538"/>
                </a:cubicBezTo>
                <a:cubicBezTo>
                  <a:pt x="3594509" y="58372"/>
                  <a:pt x="3604113" y="52504"/>
                  <a:pt x="3614642" y="49264"/>
                </a:cubicBezTo>
                <a:cubicBezTo>
                  <a:pt x="3630765" y="44303"/>
                  <a:pt x="3647372" y="41081"/>
                  <a:pt x="3663737" y="36990"/>
                </a:cubicBezTo>
                <a:cubicBezTo>
                  <a:pt x="3671920" y="34944"/>
                  <a:pt x="3680014" y="32507"/>
                  <a:pt x="3688285" y="30853"/>
                </a:cubicBezTo>
                <a:cubicBezTo>
                  <a:pt x="3698513" y="28807"/>
                  <a:pt x="3708788" y="26979"/>
                  <a:pt x="3718970" y="24716"/>
                </a:cubicBezTo>
                <a:cubicBezTo>
                  <a:pt x="3755567" y="16583"/>
                  <a:pt x="3735230" y="18457"/>
                  <a:pt x="3780339" y="12443"/>
                </a:cubicBezTo>
                <a:cubicBezTo>
                  <a:pt x="3798700" y="9995"/>
                  <a:pt x="3817174" y="8470"/>
                  <a:pt x="3835571" y="6306"/>
                </a:cubicBezTo>
                <a:lnTo>
                  <a:pt x="3884666" y="169"/>
                </a:lnTo>
                <a:cubicBezTo>
                  <a:pt x="3954852" y="2296"/>
                  <a:pt x="4043007" y="-6271"/>
                  <a:pt x="4117869" y="12443"/>
                </a:cubicBezTo>
                <a:cubicBezTo>
                  <a:pt x="4124145" y="14012"/>
                  <a:pt x="4130143" y="16534"/>
                  <a:pt x="4136280" y="18579"/>
                </a:cubicBezTo>
                <a:cubicBezTo>
                  <a:pt x="4142417" y="24716"/>
                  <a:pt x="4148023" y="31434"/>
                  <a:pt x="4154690" y="36990"/>
                </a:cubicBezTo>
                <a:cubicBezTo>
                  <a:pt x="4223468" y="94307"/>
                  <a:pt x="4109155" y="-9757"/>
                  <a:pt x="4197649" y="67675"/>
                </a:cubicBezTo>
                <a:cubicBezTo>
                  <a:pt x="4206358" y="75295"/>
                  <a:pt x="4213487" y="84602"/>
                  <a:pt x="4222196" y="92222"/>
                </a:cubicBezTo>
                <a:cubicBezTo>
                  <a:pt x="4229894" y="98957"/>
                  <a:pt x="4239511" y="103400"/>
                  <a:pt x="4246744" y="110633"/>
                </a:cubicBezTo>
                <a:cubicBezTo>
                  <a:pt x="4256006" y="119895"/>
                  <a:pt x="4262666" y="131460"/>
                  <a:pt x="4271292" y="141318"/>
                </a:cubicBezTo>
                <a:cubicBezTo>
                  <a:pt x="4293258" y="166422"/>
                  <a:pt x="4288828" y="153419"/>
                  <a:pt x="4308113" y="184276"/>
                </a:cubicBezTo>
                <a:cubicBezTo>
                  <a:pt x="4312962" y="192034"/>
                  <a:pt x="4315680" y="200979"/>
                  <a:pt x="4320387" y="208824"/>
                </a:cubicBezTo>
                <a:cubicBezTo>
                  <a:pt x="4327977" y="221473"/>
                  <a:pt x="4337117" y="233136"/>
                  <a:pt x="4344935" y="245645"/>
                </a:cubicBezTo>
                <a:cubicBezTo>
                  <a:pt x="4363524" y="275387"/>
                  <a:pt x="4399847" y="334799"/>
                  <a:pt x="4412441" y="368383"/>
                </a:cubicBezTo>
                <a:cubicBezTo>
                  <a:pt x="4424715" y="401113"/>
                  <a:pt x="4435492" y="434445"/>
                  <a:pt x="4449262" y="466574"/>
                </a:cubicBezTo>
                <a:cubicBezTo>
                  <a:pt x="4455399" y="480893"/>
                  <a:pt x="4461996" y="495024"/>
                  <a:pt x="4467673" y="509532"/>
                </a:cubicBezTo>
                <a:cubicBezTo>
                  <a:pt x="4480411" y="542084"/>
                  <a:pt x="4492220" y="574993"/>
                  <a:pt x="4504494" y="607723"/>
                </a:cubicBezTo>
                <a:cubicBezTo>
                  <a:pt x="4510631" y="624088"/>
                  <a:pt x="4516631" y="640505"/>
                  <a:pt x="4522905" y="656818"/>
                </a:cubicBezTo>
                <a:cubicBezTo>
                  <a:pt x="4526860" y="667100"/>
                  <a:pt x="4530252" y="677650"/>
                  <a:pt x="4535179" y="687503"/>
                </a:cubicBezTo>
                <a:cubicBezTo>
                  <a:pt x="4539270" y="695686"/>
                  <a:pt x="4543737" y="703691"/>
                  <a:pt x="4547453" y="712051"/>
                </a:cubicBezTo>
                <a:cubicBezTo>
                  <a:pt x="4564760" y="750992"/>
                  <a:pt x="4550423" y="733430"/>
                  <a:pt x="4572000" y="755009"/>
                </a:cubicBezTo>
              </a:path>
            </a:pathLst>
          </a:custGeom>
          <a:noFill/>
          <a:ln w="31750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orme libre 40">
            <a:extLst>
              <a:ext uri="{FF2B5EF4-FFF2-40B4-BE49-F238E27FC236}">
                <a16:creationId xmlns:a16="http://schemas.microsoft.com/office/drawing/2014/main" id="{75E10F97-5A00-D14B-FF3E-AE5B60885D5C}"/>
              </a:ext>
            </a:extLst>
          </p:cNvPr>
          <p:cNvSpPr/>
          <p:nvPr/>
        </p:nvSpPr>
        <p:spPr>
          <a:xfrm>
            <a:off x="11206003" y="1699925"/>
            <a:ext cx="975769" cy="1650829"/>
          </a:xfrm>
          <a:custGeom>
            <a:avLst/>
            <a:gdLst>
              <a:gd name="connsiteX0" fmla="*/ 945084 w 975769"/>
              <a:gd name="connsiteY0" fmla="*/ 0 h 1650829"/>
              <a:gd name="connsiteX1" fmla="*/ 859167 w 975769"/>
              <a:gd name="connsiteY1" fmla="*/ 18411 h 1650829"/>
              <a:gd name="connsiteX2" fmla="*/ 803935 w 975769"/>
              <a:gd name="connsiteY2" fmla="*/ 42958 h 1650829"/>
              <a:gd name="connsiteX3" fmla="*/ 779388 w 975769"/>
              <a:gd name="connsiteY3" fmla="*/ 49095 h 1650829"/>
              <a:gd name="connsiteX4" fmla="*/ 748703 w 975769"/>
              <a:gd name="connsiteY4" fmla="*/ 67506 h 1650829"/>
              <a:gd name="connsiteX5" fmla="*/ 730292 w 975769"/>
              <a:gd name="connsiteY5" fmla="*/ 79780 h 1650829"/>
              <a:gd name="connsiteX6" fmla="*/ 662786 w 975769"/>
              <a:gd name="connsiteY6" fmla="*/ 110464 h 1650829"/>
              <a:gd name="connsiteX7" fmla="*/ 632102 w 975769"/>
              <a:gd name="connsiteY7" fmla="*/ 116601 h 1650829"/>
              <a:gd name="connsiteX8" fmla="*/ 607554 w 975769"/>
              <a:gd name="connsiteY8" fmla="*/ 128875 h 1650829"/>
              <a:gd name="connsiteX9" fmla="*/ 570733 w 975769"/>
              <a:gd name="connsiteY9" fmla="*/ 141149 h 1650829"/>
              <a:gd name="connsiteX10" fmla="*/ 533911 w 975769"/>
              <a:gd name="connsiteY10" fmla="*/ 159560 h 1650829"/>
              <a:gd name="connsiteX11" fmla="*/ 509363 w 975769"/>
              <a:gd name="connsiteY11" fmla="*/ 171833 h 1650829"/>
              <a:gd name="connsiteX12" fmla="*/ 490953 w 975769"/>
              <a:gd name="connsiteY12" fmla="*/ 177970 h 1650829"/>
              <a:gd name="connsiteX13" fmla="*/ 411173 w 975769"/>
              <a:gd name="connsiteY13" fmla="*/ 220929 h 1650829"/>
              <a:gd name="connsiteX14" fmla="*/ 386625 w 975769"/>
              <a:gd name="connsiteY14" fmla="*/ 227066 h 1650829"/>
              <a:gd name="connsiteX15" fmla="*/ 362078 w 975769"/>
              <a:gd name="connsiteY15" fmla="*/ 239339 h 1650829"/>
              <a:gd name="connsiteX16" fmla="*/ 312982 w 975769"/>
              <a:gd name="connsiteY16" fmla="*/ 251613 h 1650829"/>
              <a:gd name="connsiteX17" fmla="*/ 294571 w 975769"/>
              <a:gd name="connsiteY17" fmla="*/ 263887 h 1650829"/>
              <a:gd name="connsiteX18" fmla="*/ 276161 w 975769"/>
              <a:gd name="connsiteY18" fmla="*/ 270024 h 1650829"/>
              <a:gd name="connsiteX19" fmla="*/ 251613 w 975769"/>
              <a:gd name="connsiteY19" fmla="*/ 282298 h 1650829"/>
              <a:gd name="connsiteX20" fmla="*/ 227065 w 975769"/>
              <a:gd name="connsiteY20" fmla="*/ 288435 h 1650829"/>
              <a:gd name="connsiteX21" fmla="*/ 190244 w 975769"/>
              <a:gd name="connsiteY21" fmla="*/ 300709 h 1650829"/>
              <a:gd name="connsiteX22" fmla="*/ 171833 w 975769"/>
              <a:gd name="connsiteY22" fmla="*/ 306845 h 1650829"/>
              <a:gd name="connsiteX23" fmla="*/ 116601 w 975769"/>
              <a:gd name="connsiteY23" fmla="*/ 325256 h 1650829"/>
              <a:gd name="connsiteX24" fmla="*/ 92053 w 975769"/>
              <a:gd name="connsiteY24" fmla="*/ 337530 h 1650829"/>
              <a:gd name="connsiteX25" fmla="*/ 73643 w 975769"/>
              <a:gd name="connsiteY25" fmla="*/ 343667 h 1650829"/>
              <a:gd name="connsiteX26" fmla="*/ 55232 w 975769"/>
              <a:gd name="connsiteY26" fmla="*/ 355941 h 1650829"/>
              <a:gd name="connsiteX27" fmla="*/ 30684 w 975769"/>
              <a:gd name="connsiteY27" fmla="*/ 392762 h 1650829"/>
              <a:gd name="connsiteX28" fmla="*/ 24547 w 975769"/>
              <a:gd name="connsiteY28" fmla="*/ 411173 h 1650829"/>
              <a:gd name="connsiteX29" fmla="*/ 12274 w 975769"/>
              <a:gd name="connsiteY29" fmla="*/ 429584 h 1650829"/>
              <a:gd name="connsiteX30" fmla="*/ 0 w 975769"/>
              <a:gd name="connsiteY30" fmla="*/ 466405 h 1650829"/>
              <a:gd name="connsiteX31" fmla="*/ 12274 w 975769"/>
              <a:gd name="connsiteY31" fmla="*/ 564596 h 1650829"/>
              <a:gd name="connsiteX32" fmla="*/ 18410 w 975769"/>
              <a:gd name="connsiteY32" fmla="*/ 589143 h 1650829"/>
              <a:gd name="connsiteX33" fmla="*/ 42958 w 975769"/>
              <a:gd name="connsiteY33" fmla="*/ 625965 h 1650829"/>
              <a:gd name="connsiteX34" fmla="*/ 49095 w 975769"/>
              <a:gd name="connsiteY34" fmla="*/ 644376 h 1650829"/>
              <a:gd name="connsiteX35" fmla="*/ 67506 w 975769"/>
              <a:gd name="connsiteY35" fmla="*/ 662786 h 1650829"/>
              <a:gd name="connsiteX36" fmla="*/ 79780 w 975769"/>
              <a:gd name="connsiteY36" fmla="*/ 681197 h 1650829"/>
              <a:gd name="connsiteX37" fmla="*/ 98190 w 975769"/>
              <a:gd name="connsiteY37" fmla="*/ 699608 h 1650829"/>
              <a:gd name="connsiteX38" fmla="*/ 110464 w 975769"/>
              <a:gd name="connsiteY38" fmla="*/ 718019 h 1650829"/>
              <a:gd name="connsiteX39" fmla="*/ 128875 w 975769"/>
              <a:gd name="connsiteY39" fmla="*/ 742566 h 1650829"/>
              <a:gd name="connsiteX40" fmla="*/ 141149 w 975769"/>
              <a:gd name="connsiteY40" fmla="*/ 760977 h 1650829"/>
              <a:gd name="connsiteX41" fmla="*/ 153423 w 975769"/>
              <a:gd name="connsiteY41" fmla="*/ 785525 h 1650829"/>
              <a:gd name="connsiteX42" fmla="*/ 171833 w 975769"/>
              <a:gd name="connsiteY42" fmla="*/ 803935 h 1650829"/>
              <a:gd name="connsiteX43" fmla="*/ 184107 w 975769"/>
              <a:gd name="connsiteY43" fmla="*/ 828483 h 1650829"/>
              <a:gd name="connsiteX44" fmla="*/ 208655 w 975769"/>
              <a:gd name="connsiteY44" fmla="*/ 865305 h 1650829"/>
              <a:gd name="connsiteX45" fmla="*/ 220929 w 975769"/>
              <a:gd name="connsiteY45" fmla="*/ 883715 h 1650829"/>
              <a:gd name="connsiteX46" fmla="*/ 245476 w 975769"/>
              <a:gd name="connsiteY46" fmla="*/ 926674 h 1650829"/>
              <a:gd name="connsiteX47" fmla="*/ 288435 w 975769"/>
              <a:gd name="connsiteY47" fmla="*/ 988043 h 1650829"/>
              <a:gd name="connsiteX48" fmla="*/ 306845 w 975769"/>
              <a:gd name="connsiteY48" fmla="*/ 1006454 h 1650829"/>
              <a:gd name="connsiteX49" fmla="*/ 355941 w 975769"/>
              <a:gd name="connsiteY49" fmla="*/ 1073960 h 1650829"/>
              <a:gd name="connsiteX50" fmla="*/ 380488 w 975769"/>
              <a:gd name="connsiteY50" fmla="*/ 1092370 h 1650829"/>
              <a:gd name="connsiteX51" fmla="*/ 435720 w 975769"/>
              <a:gd name="connsiteY51" fmla="*/ 1166013 h 1650829"/>
              <a:gd name="connsiteX52" fmla="*/ 466405 w 975769"/>
              <a:gd name="connsiteY52" fmla="*/ 1196698 h 1650829"/>
              <a:gd name="connsiteX53" fmla="*/ 484816 w 975769"/>
              <a:gd name="connsiteY53" fmla="*/ 1221245 h 1650829"/>
              <a:gd name="connsiteX54" fmla="*/ 503227 w 975769"/>
              <a:gd name="connsiteY54" fmla="*/ 1233519 h 1650829"/>
              <a:gd name="connsiteX55" fmla="*/ 546185 w 975769"/>
              <a:gd name="connsiteY55" fmla="*/ 1276478 h 1650829"/>
              <a:gd name="connsiteX56" fmla="*/ 613691 w 975769"/>
              <a:gd name="connsiteY56" fmla="*/ 1331710 h 1650829"/>
              <a:gd name="connsiteX57" fmla="*/ 619828 w 975769"/>
              <a:gd name="connsiteY57" fmla="*/ 1350121 h 1650829"/>
              <a:gd name="connsiteX58" fmla="*/ 638239 w 975769"/>
              <a:gd name="connsiteY58" fmla="*/ 1374668 h 1650829"/>
              <a:gd name="connsiteX59" fmla="*/ 662786 w 975769"/>
              <a:gd name="connsiteY59" fmla="*/ 1411490 h 1650829"/>
              <a:gd name="connsiteX60" fmla="*/ 687334 w 975769"/>
              <a:gd name="connsiteY60" fmla="*/ 1448311 h 1650829"/>
              <a:gd name="connsiteX61" fmla="*/ 742566 w 975769"/>
              <a:gd name="connsiteY61" fmla="*/ 1491270 h 1650829"/>
              <a:gd name="connsiteX62" fmla="*/ 779388 w 975769"/>
              <a:gd name="connsiteY62" fmla="*/ 1509680 h 1650829"/>
              <a:gd name="connsiteX63" fmla="*/ 797798 w 975769"/>
              <a:gd name="connsiteY63" fmla="*/ 1528091 h 1650829"/>
              <a:gd name="connsiteX64" fmla="*/ 834620 w 975769"/>
              <a:gd name="connsiteY64" fmla="*/ 1552639 h 1650829"/>
              <a:gd name="connsiteX65" fmla="*/ 853031 w 975769"/>
              <a:gd name="connsiteY65" fmla="*/ 1564913 h 1650829"/>
              <a:gd name="connsiteX66" fmla="*/ 871441 w 975769"/>
              <a:gd name="connsiteY66" fmla="*/ 1577186 h 1650829"/>
              <a:gd name="connsiteX67" fmla="*/ 889852 w 975769"/>
              <a:gd name="connsiteY67" fmla="*/ 1589460 h 1650829"/>
              <a:gd name="connsiteX68" fmla="*/ 926674 w 975769"/>
              <a:gd name="connsiteY68" fmla="*/ 1607871 h 1650829"/>
              <a:gd name="connsiteX69" fmla="*/ 938947 w 975769"/>
              <a:gd name="connsiteY69" fmla="*/ 1626282 h 1650829"/>
              <a:gd name="connsiteX70" fmla="*/ 957358 w 975769"/>
              <a:gd name="connsiteY70" fmla="*/ 1632419 h 1650829"/>
              <a:gd name="connsiteX71" fmla="*/ 975769 w 975769"/>
              <a:gd name="connsiteY71" fmla="*/ 1644692 h 1650829"/>
              <a:gd name="connsiteX72" fmla="*/ 975769 w 975769"/>
              <a:gd name="connsiteY72" fmla="*/ 1650829 h 1650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75769" h="1650829">
                <a:moveTo>
                  <a:pt x="945084" y="0"/>
                </a:moveTo>
                <a:cubicBezTo>
                  <a:pt x="901190" y="6271"/>
                  <a:pt x="901819" y="4194"/>
                  <a:pt x="859167" y="18411"/>
                </a:cubicBezTo>
                <a:cubicBezTo>
                  <a:pt x="758429" y="51989"/>
                  <a:pt x="889461" y="10885"/>
                  <a:pt x="803935" y="42958"/>
                </a:cubicBezTo>
                <a:cubicBezTo>
                  <a:pt x="796038" y="45919"/>
                  <a:pt x="787570" y="47049"/>
                  <a:pt x="779388" y="49095"/>
                </a:cubicBezTo>
                <a:cubicBezTo>
                  <a:pt x="769160" y="55232"/>
                  <a:pt x="758818" y="61184"/>
                  <a:pt x="748703" y="67506"/>
                </a:cubicBezTo>
                <a:cubicBezTo>
                  <a:pt x="742448" y="71415"/>
                  <a:pt x="736740" y="76198"/>
                  <a:pt x="730292" y="79780"/>
                </a:cubicBezTo>
                <a:cubicBezTo>
                  <a:pt x="714933" y="88313"/>
                  <a:pt x="681072" y="104978"/>
                  <a:pt x="662786" y="110464"/>
                </a:cubicBezTo>
                <a:cubicBezTo>
                  <a:pt x="652795" y="113461"/>
                  <a:pt x="642330" y="114555"/>
                  <a:pt x="632102" y="116601"/>
                </a:cubicBezTo>
                <a:cubicBezTo>
                  <a:pt x="623919" y="120692"/>
                  <a:pt x="616048" y="125477"/>
                  <a:pt x="607554" y="128875"/>
                </a:cubicBezTo>
                <a:cubicBezTo>
                  <a:pt x="595542" y="133680"/>
                  <a:pt x="581498" y="133973"/>
                  <a:pt x="570733" y="141149"/>
                </a:cubicBezTo>
                <a:cubicBezTo>
                  <a:pt x="535356" y="164734"/>
                  <a:pt x="569479" y="144317"/>
                  <a:pt x="533911" y="159560"/>
                </a:cubicBezTo>
                <a:cubicBezTo>
                  <a:pt x="525502" y="163164"/>
                  <a:pt x="517772" y="168229"/>
                  <a:pt x="509363" y="171833"/>
                </a:cubicBezTo>
                <a:cubicBezTo>
                  <a:pt x="503417" y="174381"/>
                  <a:pt x="496739" y="175077"/>
                  <a:pt x="490953" y="177970"/>
                </a:cubicBezTo>
                <a:cubicBezTo>
                  <a:pt x="464994" y="190950"/>
                  <a:pt x="439622" y="213817"/>
                  <a:pt x="411173" y="220929"/>
                </a:cubicBezTo>
                <a:cubicBezTo>
                  <a:pt x="402990" y="222975"/>
                  <a:pt x="394523" y="224105"/>
                  <a:pt x="386625" y="227066"/>
                </a:cubicBezTo>
                <a:cubicBezTo>
                  <a:pt x="378059" y="230278"/>
                  <a:pt x="370757" y="236446"/>
                  <a:pt x="362078" y="239339"/>
                </a:cubicBezTo>
                <a:cubicBezTo>
                  <a:pt x="341072" y="246341"/>
                  <a:pt x="331352" y="242428"/>
                  <a:pt x="312982" y="251613"/>
                </a:cubicBezTo>
                <a:cubicBezTo>
                  <a:pt x="306385" y="254912"/>
                  <a:pt x="301168" y="260588"/>
                  <a:pt x="294571" y="263887"/>
                </a:cubicBezTo>
                <a:cubicBezTo>
                  <a:pt x="288785" y="266780"/>
                  <a:pt x="282107" y="267476"/>
                  <a:pt x="276161" y="270024"/>
                </a:cubicBezTo>
                <a:cubicBezTo>
                  <a:pt x="267752" y="273628"/>
                  <a:pt x="260179" y="279086"/>
                  <a:pt x="251613" y="282298"/>
                </a:cubicBezTo>
                <a:cubicBezTo>
                  <a:pt x="243716" y="285260"/>
                  <a:pt x="235144" y="286011"/>
                  <a:pt x="227065" y="288435"/>
                </a:cubicBezTo>
                <a:cubicBezTo>
                  <a:pt x="214673" y="292153"/>
                  <a:pt x="202518" y="296618"/>
                  <a:pt x="190244" y="300709"/>
                </a:cubicBezTo>
                <a:cubicBezTo>
                  <a:pt x="184107" y="302755"/>
                  <a:pt x="177619" y="303952"/>
                  <a:pt x="171833" y="306845"/>
                </a:cubicBezTo>
                <a:cubicBezTo>
                  <a:pt x="137956" y="323784"/>
                  <a:pt x="156257" y="317325"/>
                  <a:pt x="116601" y="325256"/>
                </a:cubicBezTo>
                <a:cubicBezTo>
                  <a:pt x="108418" y="329347"/>
                  <a:pt x="100462" y="333926"/>
                  <a:pt x="92053" y="337530"/>
                </a:cubicBezTo>
                <a:cubicBezTo>
                  <a:pt x="86107" y="340078"/>
                  <a:pt x="79429" y="340774"/>
                  <a:pt x="73643" y="343667"/>
                </a:cubicBezTo>
                <a:cubicBezTo>
                  <a:pt x="67046" y="346966"/>
                  <a:pt x="61369" y="351850"/>
                  <a:pt x="55232" y="355941"/>
                </a:cubicBezTo>
                <a:cubicBezTo>
                  <a:pt x="47049" y="368215"/>
                  <a:pt x="35349" y="378768"/>
                  <a:pt x="30684" y="392762"/>
                </a:cubicBezTo>
                <a:cubicBezTo>
                  <a:pt x="28638" y="398899"/>
                  <a:pt x="27440" y="405387"/>
                  <a:pt x="24547" y="411173"/>
                </a:cubicBezTo>
                <a:cubicBezTo>
                  <a:pt x="21249" y="417770"/>
                  <a:pt x="15269" y="422844"/>
                  <a:pt x="12274" y="429584"/>
                </a:cubicBezTo>
                <a:cubicBezTo>
                  <a:pt x="7020" y="441407"/>
                  <a:pt x="0" y="466405"/>
                  <a:pt x="0" y="466405"/>
                </a:cubicBezTo>
                <a:cubicBezTo>
                  <a:pt x="9797" y="593759"/>
                  <a:pt x="-3065" y="510908"/>
                  <a:pt x="12274" y="564596"/>
                </a:cubicBezTo>
                <a:cubicBezTo>
                  <a:pt x="14591" y="572706"/>
                  <a:pt x="14638" y="581599"/>
                  <a:pt x="18410" y="589143"/>
                </a:cubicBezTo>
                <a:cubicBezTo>
                  <a:pt x="25007" y="602337"/>
                  <a:pt x="38293" y="611970"/>
                  <a:pt x="42958" y="625965"/>
                </a:cubicBezTo>
                <a:cubicBezTo>
                  <a:pt x="45004" y="632102"/>
                  <a:pt x="45507" y="638994"/>
                  <a:pt x="49095" y="644376"/>
                </a:cubicBezTo>
                <a:cubicBezTo>
                  <a:pt x="53909" y="651597"/>
                  <a:pt x="61950" y="656119"/>
                  <a:pt x="67506" y="662786"/>
                </a:cubicBezTo>
                <a:cubicBezTo>
                  <a:pt x="72228" y="668452"/>
                  <a:pt x="75058" y="675531"/>
                  <a:pt x="79780" y="681197"/>
                </a:cubicBezTo>
                <a:cubicBezTo>
                  <a:pt x="85336" y="687864"/>
                  <a:pt x="92634" y="692941"/>
                  <a:pt x="98190" y="699608"/>
                </a:cubicBezTo>
                <a:cubicBezTo>
                  <a:pt x="102912" y="705274"/>
                  <a:pt x="106177" y="712017"/>
                  <a:pt x="110464" y="718019"/>
                </a:cubicBezTo>
                <a:cubicBezTo>
                  <a:pt x="116409" y="726342"/>
                  <a:pt x="122930" y="734243"/>
                  <a:pt x="128875" y="742566"/>
                </a:cubicBezTo>
                <a:cubicBezTo>
                  <a:pt x="133162" y="748568"/>
                  <a:pt x="137490" y="754573"/>
                  <a:pt x="141149" y="760977"/>
                </a:cubicBezTo>
                <a:cubicBezTo>
                  <a:pt x="145688" y="768920"/>
                  <a:pt x="148106" y="778081"/>
                  <a:pt x="153423" y="785525"/>
                </a:cubicBezTo>
                <a:cubicBezTo>
                  <a:pt x="158467" y="792587"/>
                  <a:pt x="166789" y="796873"/>
                  <a:pt x="171833" y="803935"/>
                </a:cubicBezTo>
                <a:cubicBezTo>
                  <a:pt x="177150" y="811379"/>
                  <a:pt x="179400" y="820638"/>
                  <a:pt x="184107" y="828483"/>
                </a:cubicBezTo>
                <a:cubicBezTo>
                  <a:pt x="191697" y="841132"/>
                  <a:pt x="200472" y="853031"/>
                  <a:pt x="208655" y="865305"/>
                </a:cubicBezTo>
                <a:lnTo>
                  <a:pt x="220929" y="883715"/>
                </a:lnTo>
                <a:cubicBezTo>
                  <a:pt x="231153" y="914392"/>
                  <a:pt x="221833" y="892899"/>
                  <a:pt x="245476" y="926674"/>
                </a:cubicBezTo>
                <a:cubicBezTo>
                  <a:pt x="258920" y="945879"/>
                  <a:pt x="272807" y="969810"/>
                  <a:pt x="288435" y="988043"/>
                </a:cubicBezTo>
                <a:cubicBezTo>
                  <a:pt x="294083" y="994633"/>
                  <a:pt x="301289" y="999787"/>
                  <a:pt x="306845" y="1006454"/>
                </a:cubicBezTo>
                <a:cubicBezTo>
                  <a:pt x="326932" y="1030559"/>
                  <a:pt x="324498" y="1050378"/>
                  <a:pt x="355941" y="1073960"/>
                </a:cubicBezTo>
                <a:lnTo>
                  <a:pt x="380488" y="1092370"/>
                </a:lnTo>
                <a:cubicBezTo>
                  <a:pt x="404635" y="1128591"/>
                  <a:pt x="405625" y="1132908"/>
                  <a:pt x="435720" y="1166013"/>
                </a:cubicBezTo>
                <a:cubicBezTo>
                  <a:pt x="445450" y="1176716"/>
                  <a:pt x="456795" y="1185887"/>
                  <a:pt x="466405" y="1196698"/>
                </a:cubicBezTo>
                <a:cubicBezTo>
                  <a:pt x="473200" y="1204342"/>
                  <a:pt x="477584" y="1214013"/>
                  <a:pt x="484816" y="1221245"/>
                </a:cubicBezTo>
                <a:cubicBezTo>
                  <a:pt x="490032" y="1226460"/>
                  <a:pt x="497745" y="1228585"/>
                  <a:pt x="503227" y="1233519"/>
                </a:cubicBezTo>
                <a:cubicBezTo>
                  <a:pt x="518279" y="1247066"/>
                  <a:pt x="529984" y="1264328"/>
                  <a:pt x="546185" y="1276478"/>
                </a:cubicBezTo>
                <a:cubicBezTo>
                  <a:pt x="602223" y="1318506"/>
                  <a:pt x="580815" y="1298834"/>
                  <a:pt x="613691" y="1331710"/>
                </a:cubicBezTo>
                <a:cubicBezTo>
                  <a:pt x="615737" y="1337847"/>
                  <a:pt x="616618" y="1344504"/>
                  <a:pt x="619828" y="1350121"/>
                </a:cubicBezTo>
                <a:cubicBezTo>
                  <a:pt x="624903" y="1359001"/>
                  <a:pt x="632374" y="1366289"/>
                  <a:pt x="638239" y="1374668"/>
                </a:cubicBezTo>
                <a:cubicBezTo>
                  <a:pt x="646698" y="1386753"/>
                  <a:pt x="654604" y="1399216"/>
                  <a:pt x="662786" y="1411490"/>
                </a:cubicBezTo>
                <a:lnTo>
                  <a:pt x="687334" y="1448311"/>
                </a:lnTo>
                <a:cubicBezTo>
                  <a:pt x="716174" y="1477151"/>
                  <a:pt x="698527" y="1461911"/>
                  <a:pt x="742566" y="1491270"/>
                </a:cubicBezTo>
                <a:cubicBezTo>
                  <a:pt x="766356" y="1507130"/>
                  <a:pt x="753983" y="1501212"/>
                  <a:pt x="779388" y="1509680"/>
                </a:cubicBezTo>
                <a:cubicBezTo>
                  <a:pt x="785525" y="1515817"/>
                  <a:pt x="790947" y="1522763"/>
                  <a:pt x="797798" y="1528091"/>
                </a:cubicBezTo>
                <a:cubicBezTo>
                  <a:pt x="809442" y="1537148"/>
                  <a:pt x="822346" y="1544456"/>
                  <a:pt x="834620" y="1552639"/>
                </a:cubicBezTo>
                <a:lnTo>
                  <a:pt x="853031" y="1564913"/>
                </a:lnTo>
                <a:lnTo>
                  <a:pt x="871441" y="1577186"/>
                </a:lnTo>
                <a:cubicBezTo>
                  <a:pt x="877578" y="1581277"/>
                  <a:pt x="882855" y="1587128"/>
                  <a:pt x="889852" y="1589460"/>
                </a:cubicBezTo>
                <a:cubicBezTo>
                  <a:pt x="915260" y="1597929"/>
                  <a:pt x="902880" y="1592009"/>
                  <a:pt x="926674" y="1607871"/>
                </a:cubicBezTo>
                <a:cubicBezTo>
                  <a:pt x="930765" y="1614008"/>
                  <a:pt x="933188" y="1621674"/>
                  <a:pt x="938947" y="1626282"/>
                </a:cubicBezTo>
                <a:cubicBezTo>
                  <a:pt x="943998" y="1630323"/>
                  <a:pt x="951572" y="1629526"/>
                  <a:pt x="957358" y="1632419"/>
                </a:cubicBezTo>
                <a:cubicBezTo>
                  <a:pt x="963955" y="1635717"/>
                  <a:pt x="970554" y="1639477"/>
                  <a:pt x="975769" y="1644692"/>
                </a:cubicBezTo>
                <a:lnTo>
                  <a:pt x="975769" y="1650829"/>
                </a:lnTo>
              </a:path>
            </a:pathLst>
          </a:custGeom>
          <a:noFill/>
          <a:ln w="31750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31B7C8D4-0440-F148-5566-0002A105C2AD}"/>
              </a:ext>
            </a:extLst>
          </p:cNvPr>
          <p:cNvCxnSpPr/>
          <p:nvPr/>
        </p:nvCxnSpPr>
        <p:spPr>
          <a:xfrm flipV="1">
            <a:off x="6517401" y="2669557"/>
            <a:ext cx="1886824" cy="546185"/>
          </a:xfrm>
          <a:prstGeom prst="line">
            <a:avLst/>
          </a:prstGeom>
          <a:ln w="317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798227A0-7733-E784-65D1-5ECA8E07CE6B}"/>
              </a:ext>
            </a:extLst>
          </p:cNvPr>
          <p:cNvCxnSpPr>
            <a:cxnSpLocks/>
          </p:cNvCxnSpPr>
          <p:nvPr/>
        </p:nvCxnSpPr>
        <p:spPr>
          <a:xfrm flipV="1">
            <a:off x="8404225" y="2543833"/>
            <a:ext cx="1080294" cy="120496"/>
          </a:xfrm>
          <a:prstGeom prst="line">
            <a:avLst/>
          </a:prstGeom>
          <a:ln w="317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0459EC7D-0B63-3BAE-69A0-9ECBD20B3250}"/>
              </a:ext>
            </a:extLst>
          </p:cNvPr>
          <p:cNvCxnSpPr>
            <a:cxnSpLocks/>
            <a:endCxn id="59" idx="50"/>
          </p:cNvCxnSpPr>
          <p:nvPr/>
        </p:nvCxnSpPr>
        <p:spPr>
          <a:xfrm flipV="1">
            <a:off x="9465976" y="1724025"/>
            <a:ext cx="1311562" cy="823882"/>
          </a:xfrm>
          <a:prstGeom prst="line">
            <a:avLst/>
          </a:prstGeom>
          <a:ln w="317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52B46260-48F3-34DF-8E61-A46B5CF35D36}"/>
              </a:ext>
            </a:extLst>
          </p:cNvPr>
          <p:cNvCxnSpPr>
            <a:cxnSpLocks/>
          </p:cNvCxnSpPr>
          <p:nvPr/>
        </p:nvCxnSpPr>
        <p:spPr>
          <a:xfrm flipH="1" flipV="1">
            <a:off x="6954212" y="2067997"/>
            <a:ext cx="1315817" cy="267852"/>
          </a:xfrm>
          <a:prstGeom prst="line">
            <a:avLst/>
          </a:prstGeom>
          <a:ln w="31750">
            <a:solidFill>
              <a:srgbClr val="92D05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BD6DEA66-1A7A-6B49-B5CC-CDD5792B5694}"/>
              </a:ext>
            </a:extLst>
          </p:cNvPr>
          <p:cNvCxnSpPr>
            <a:cxnSpLocks/>
          </p:cNvCxnSpPr>
          <p:nvPr/>
        </p:nvCxnSpPr>
        <p:spPr>
          <a:xfrm>
            <a:off x="9018709" y="2651647"/>
            <a:ext cx="147434" cy="655056"/>
          </a:xfrm>
          <a:prstGeom prst="line">
            <a:avLst/>
          </a:prstGeom>
          <a:ln w="31750">
            <a:solidFill>
              <a:srgbClr val="92D05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orme libre 57">
            <a:extLst>
              <a:ext uri="{FF2B5EF4-FFF2-40B4-BE49-F238E27FC236}">
                <a16:creationId xmlns:a16="http://schemas.microsoft.com/office/drawing/2014/main" id="{CA018C39-3B3C-7BFD-CBC7-46847EACA272}"/>
              </a:ext>
            </a:extLst>
          </p:cNvPr>
          <p:cNvSpPr/>
          <p:nvPr/>
        </p:nvSpPr>
        <p:spPr>
          <a:xfrm>
            <a:off x="6276975" y="600075"/>
            <a:ext cx="3038487" cy="819150"/>
          </a:xfrm>
          <a:custGeom>
            <a:avLst/>
            <a:gdLst>
              <a:gd name="connsiteX0" fmla="*/ 0 w 3038487"/>
              <a:gd name="connsiteY0" fmla="*/ 814388 h 819150"/>
              <a:gd name="connsiteX1" fmla="*/ 33338 w 3038487"/>
              <a:gd name="connsiteY1" fmla="*/ 800100 h 819150"/>
              <a:gd name="connsiteX2" fmla="*/ 61913 w 3038487"/>
              <a:gd name="connsiteY2" fmla="*/ 785813 h 819150"/>
              <a:gd name="connsiteX3" fmla="*/ 76200 w 3038487"/>
              <a:gd name="connsiteY3" fmla="*/ 776288 h 819150"/>
              <a:gd name="connsiteX4" fmla="*/ 90488 w 3038487"/>
              <a:gd name="connsiteY4" fmla="*/ 762000 h 819150"/>
              <a:gd name="connsiteX5" fmla="*/ 104775 w 3038487"/>
              <a:gd name="connsiteY5" fmla="*/ 757238 h 819150"/>
              <a:gd name="connsiteX6" fmla="*/ 176213 w 3038487"/>
              <a:gd name="connsiteY6" fmla="*/ 709613 h 819150"/>
              <a:gd name="connsiteX7" fmla="*/ 204788 w 3038487"/>
              <a:gd name="connsiteY7" fmla="*/ 690563 h 819150"/>
              <a:gd name="connsiteX8" fmla="*/ 219075 w 3038487"/>
              <a:gd name="connsiteY8" fmla="*/ 685800 h 819150"/>
              <a:gd name="connsiteX9" fmla="*/ 247650 w 3038487"/>
              <a:gd name="connsiteY9" fmla="*/ 661988 h 819150"/>
              <a:gd name="connsiteX10" fmla="*/ 261938 w 3038487"/>
              <a:gd name="connsiteY10" fmla="*/ 647700 h 819150"/>
              <a:gd name="connsiteX11" fmla="*/ 290513 w 3038487"/>
              <a:gd name="connsiteY11" fmla="*/ 628650 h 819150"/>
              <a:gd name="connsiteX12" fmla="*/ 304800 w 3038487"/>
              <a:gd name="connsiteY12" fmla="*/ 614363 h 819150"/>
              <a:gd name="connsiteX13" fmla="*/ 338138 w 3038487"/>
              <a:gd name="connsiteY13" fmla="*/ 590550 h 819150"/>
              <a:gd name="connsiteX14" fmla="*/ 371475 w 3038487"/>
              <a:gd name="connsiteY14" fmla="*/ 557213 h 819150"/>
              <a:gd name="connsiteX15" fmla="*/ 404813 w 3038487"/>
              <a:gd name="connsiteY15" fmla="*/ 528638 h 819150"/>
              <a:gd name="connsiteX16" fmla="*/ 423863 w 3038487"/>
              <a:gd name="connsiteY16" fmla="*/ 514350 h 819150"/>
              <a:gd name="connsiteX17" fmla="*/ 438150 w 3038487"/>
              <a:gd name="connsiteY17" fmla="*/ 495300 h 819150"/>
              <a:gd name="connsiteX18" fmla="*/ 466725 w 3038487"/>
              <a:gd name="connsiteY18" fmla="*/ 471488 h 819150"/>
              <a:gd name="connsiteX19" fmla="*/ 481013 w 3038487"/>
              <a:gd name="connsiteY19" fmla="*/ 452438 h 819150"/>
              <a:gd name="connsiteX20" fmla="*/ 509588 w 3038487"/>
              <a:gd name="connsiteY20" fmla="*/ 438150 h 819150"/>
              <a:gd name="connsiteX21" fmla="*/ 538163 w 3038487"/>
              <a:gd name="connsiteY21" fmla="*/ 414338 h 819150"/>
              <a:gd name="connsiteX22" fmla="*/ 581025 w 3038487"/>
              <a:gd name="connsiteY22" fmla="*/ 390525 h 819150"/>
              <a:gd name="connsiteX23" fmla="*/ 619125 w 3038487"/>
              <a:gd name="connsiteY23" fmla="*/ 361950 h 819150"/>
              <a:gd name="connsiteX24" fmla="*/ 638175 w 3038487"/>
              <a:gd name="connsiteY24" fmla="*/ 347663 h 819150"/>
              <a:gd name="connsiteX25" fmla="*/ 666750 w 3038487"/>
              <a:gd name="connsiteY25" fmla="*/ 328613 h 819150"/>
              <a:gd name="connsiteX26" fmla="*/ 685800 w 3038487"/>
              <a:gd name="connsiteY26" fmla="*/ 314325 h 819150"/>
              <a:gd name="connsiteX27" fmla="*/ 700088 w 3038487"/>
              <a:gd name="connsiteY27" fmla="*/ 304800 h 819150"/>
              <a:gd name="connsiteX28" fmla="*/ 742950 w 3038487"/>
              <a:gd name="connsiteY28" fmla="*/ 271463 h 819150"/>
              <a:gd name="connsiteX29" fmla="*/ 776288 w 3038487"/>
              <a:gd name="connsiteY29" fmla="*/ 257175 h 819150"/>
              <a:gd name="connsiteX30" fmla="*/ 790575 w 3038487"/>
              <a:gd name="connsiteY30" fmla="*/ 247650 h 819150"/>
              <a:gd name="connsiteX31" fmla="*/ 809625 w 3038487"/>
              <a:gd name="connsiteY31" fmla="*/ 242888 h 819150"/>
              <a:gd name="connsiteX32" fmla="*/ 838200 w 3038487"/>
              <a:gd name="connsiteY32" fmla="*/ 233363 h 819150"/>
              <a:gd name="connsiteX33" fmla="*/ 881063 w 3038487"/>
              <a:gd name="connsiteY33" fmla="*/ 219075 h 819150"/>
              <a:gd name="connsiteX34" fmla="*/ 895350 w 3038487"/>
              <a:gd name="connsiteY34" fmla="*/ 214313 h 819150"/>
              <a:gd name="connsiteX35" fmla="*/ 909638 w 3038487"/>
              <a:gd name="connsiteY35" fmla="*/ 209550 h 819150"/>
              <a:gd name="connsiteX36" fmla="*/ 952500 w 3038487"/>
              <a:gd name="connsiteY36" fmla="*/ 200025 h 819150"/>
              <a:gd name="connsiteX37" fmla="*/ 985838 w 3038487"/>
              <a:gd name="connsiteY37" fmla="*/ 190500 h 819150"/>
              <a:gd name="connsiteX38" fmla="*/ 1019175 w 3038487"/>
              <a:gd name="connsiteY38" fmla="*/ 185738 h 819150"/>
              <a:gd name="connsiteX39" fmla="*/ 1066800 w 3038487"/>
              <a:gd name="connsiteY39" fmla="*/ 176213 h 819150"/>
              <a:gd name="connsiteX40" fmla="*/ 1109663 w 3038487"/>
              <a:gd name="connsiteY40" fmla="*/ 180975 h 819150"/>
              <a:gd name="connsiteX41" fmla="*/ 1138238 w 3038487"/>
              <a:gd name="connsiteY41" fmla="*/ 200025 h 819150"/>
              <a:gd name="connsiteX42" fmla="*/ 1166813 w 3038487"/>
              <a:gd name="connsiteY42" fmla="*/ 214313 h 819150"/>
              <a:gd name="connsiteX43" fmla="*/ 1200150 w 3038487"/>
              <a:gd name="connsiteY43" fmla="*/ 252413 h 819150"/>
              <a:gd name="connsiteX44" fmla="*/ 1228725 w 3038487"/>
              <a:gd name="connsiteY44" fmla="*/ 309563 h 819150"/>
              <a:gd name="connsiteX45" fmla="*/ 1243013 w 3038487"/>
              <a:gd name="connsiteY45" fmla="*/ 319088 h 819150"/>
              <a:gd name="connsiteX46" fmla="*/ 1262063 w 3038487"/>
              <a:gd name="connsiteY46" fmla="*/ 352425 h 819150"/>
              <a:gd name="connsiteX47" fmla="*/ 1266825 w 3038487"/>
              <a:gd name="connsiteY47" fmla="*/ 366713 h 819150"/>
              <a:gd name="connsiteX48" fmla="*/ 1281113 w 3038487"/>
              <a:gd name="connsiteY48" fmla="*/ 385763 h 819150"/>
              <a:gd name="connsiteX49" fmla="*/ 1295400 w 3038487"/>
              <a:gd name="connsiteY49" fmla="*/ 395288 h 819150"/>
              <a:gd name="connsiteX50" fmla="*/ 1314450 w 3038487"/>
              <a:gd name="connsiteY50" fmla="*/ 409575 h 819150"/>
              <a:gd name="connsiteX51" fmla="*/ 1328738 w 3038487"/>
              <a:gd name="connsiteY51" fmla="*/ 419100 h 819150"/>
              <a:gd name="connsiteX52" fmla="*/ 1357313 w 3038487"/>
              <a:gd name="connsiteY52" fmla="*/ 423863 h 819150"/>
              <a:gd name="connsiteX53" fmla="*/ 1423988 w 3038487"/>
              <a:gd name="connsiteY53" fmla="*/ 419100 h 819150"/>
              <a:gd name="connsiteX54" fmla="*/ 1443038 w 3038487"/>
              <a:gd name="connsiteY54" fmla="*/ 414338 h 819150"/>
              <a:gd name="connsiteX55" fmla="*/ 1471613 w 3038487"/>
              <a:gd name="connsiteY55" fmla="*/ 419100 h 819150"/>
              <a:gd name="connsiteX56" fmla="*/ 1500188 w 3038487"/>
              <a:gd name="connsiteY56" fmla="*/ 433388 h 819150"/>
              <a:gd name="connsiteX57" fmla="*/ 1509713 w 3038487"/>
              <a:gd name="connsiteY57" fmla="*/ 447675 h 819150"/>
              <a:gd name="connsiteX58" fmla="*/ 1524000 w 3038487"/>
              <a:gd name="connsiteY58" fmla="*/ 457200 h 819150"/>
              <a:gd name="connsiteX59" fmla="*/ 1552575 w 3038487"/>
              <a:gd name="connsiteY59" fmla="*/ 476250 h 819150"/>
              <a:gd name="connsiteX60" fmla="*/ 1581150 w 3038487"/>
              <a:gd name="connsiteY60" fmla="*/ 495300 h 819150"/>
              <a:gd name="connsiteX61" fmla="*/ 1595438 w 3038487"/>
              <a:gd name="connsiteY61" fmla="*/ 500063 h 819150"/>
              <a:gd name="connsiteX62" fmla="*/ 1624013 w 3038487"/>
              <a:gd name="connsiteY62" fmla="*/ 519113 h 819150"/>
              <a:gd name="connsiteX63" fmla="*/ 1681163 w 3038487"/>
              <a:gd name="connsiteY63" fmla="*/ 538163 h 819150"/>
              <a:gd name="connsiteX64" fmla="*/ 1695450 w 3038487"/>
              <a:gd name="connsiteY64" fmla="*/ 542925 h 819150"/>
              <a:gd name="connsiteX65" fmla="*/ 1709738 w 3038487"/>
              <a:gd name="connsiteY65" fmla="*/ 547688 h 819150"/>
              <a:gd name="connsiteX66" fmla="*/ 1733550 w 3038487"/>
              <a:gd name="connsiteY66" fmla="*/ 552450 h 819150"/>
              <a:gd name="connsiteX67" fmla="*/ 1776413 w 3038487"/>
              <a:gd name="connsiteY67" fmla="*/ 538163 h 819150"/>
              <a:gd name="connsiteX68" fmla="*/ 1785938 w 3038487"/>
              <a:gd name="connsiteY68" fmla="*/ 509588 h 819150"/>
              <a:gd name="connsiteX69" fmla="*/ 1790700 w 3038487"/>
              <a:gd name="connsiteY69" fmla="*/ 495300 h 819150"/>
              <a:gd name="connsiteX70" fmla="*/ 1790700 w 3038487"/>
              <a:gd name="connsiteY70" fmla="*/ 371475 h 819150"/>
              <a:gd name="connsiteX71" fmla="*/ 1785938 w 3038487"/>
              <a:gd name="connsiteY71" fmla="*/ 357188 h 819150"/>
              <a:gd name="connsiteX72" fmla="*/ 1781175 w 3038487"/>
              <a:gd name="connsiteY72" fmla="*/ 338138 h 819150"/>
              <a:gd name="connsiteX73" fmla="*/ 1776413 w 3038487"/>
              <a:gd name="connsiteY73" fmla="*/ 323850 h 819150"/>
              <a:gd name="connsiteX74" fmla="*/ 1771650 w 3038487"/>
              <a:gd name="connsiteY74" fmla="*/ 295275 h 819150"/>
              <a:gd name="connsiteX75" fmla="*/ 1766888 w 3038487"/>
              <a:gd name="connsiteY75" fmla="*/ 276225 h 819150"/>
              <a:gd name="connsiteX76" fmla="*/ 1771650 w 3038487"/>
              <a:gd name="connsiteY76" fmla="*/ 223838 h 819150"/>
              <a:gd name="connsiteX77" fmla="*/ 1785938 w 3038487"/>
              <a:gd name="connsiteY77" fmla="*/ 171450 h 819150"/>
              <a:gd name="connsiteX78" fmla="*/ 1790700 w 3038487"/>
              <a:gd name="connsiteY78" fmla="*/ 152400 h 819150"/>
              <a:gd name="connsiteX79" fmla="*/ 1795463 w 3038487"/>
              <a:gd name="connsiteY79" fmla="*/ 138113 h 819150"/>
              <a:gd name="connsiteX80" fmla="*/ 1800225 w 3038487"/>
              <a:gd name="connsiteY80" fmla="*/ 119063 h 819150"/>
              <a:gd name="connsiteX81" fmla="*/ 1814513 w 3038487"/>
              <a:gd name="connsiteY81" fmla="*/ 114300 h 819150"/>
              <a:gd name="connsiteX82" fmla="*/ 1828800 w 3038487"/>
              <a:gd name="connsiteY82" fmla="*/ 104775 h 819150"/>
              <a:gd name="connsiteX83" fmla="*/ 1838325 w 3038487"/>
              <a:gd name="connsiteY83" fmla="*/ 90488 h 819150"/>
              <a:gd name="connsiteX84" fmla="*/ 1843088 w 3038487"/>
              <a:gd name="connsiteY84" fmla="*/ 76200 h 819150"/>
              <a:gd name="connsiteX85" fmla="*/ 1900238 w 3038487"/>
              <a:gd name="connsiteY85" fmla="*/ 42863 h 819150"/>
              <a:gd name="connsiteX86" fmla="*/ 1914525 w 3038487"/>
              <a:gd name="connsiteY86" fmla="*/ 33338 h 819150"/>
              <a:gd name="connsiteX87" fmla="*/ 1962150 w 3038487"/>
              <a:gd name="connsiteY87" fmla="*/ 19050 h 819150"/>
              <a:gd name="connsiteX88" fmla="*/ 1981200 w 3038487"/>
              <a:gd name="connsiteY88" fmla="*/ 9525 h 819150"/>
              <a:gd name="connsiteX89" fmla="*/ 2000250 w 3038487"/>
              <a:gd name="connsiteY89" fmla="*/ 4763 h 819150"/>
              <a:gd name="connsiteX90" fmla="*/ 2014538 w 3038487"/>
              <a:gd name="connsiteY90" fmla="*/ 0 h 819150"/>
              <a:gd name="connsiteX91" fmla="*/ 2071688 w 3038487"/>
              <a:gd name="connsiteY91" fmla="*/ 14288 h 819150"/>
              <a:gd name="connsiteX92" fmla="*/ 2100263 w 3038487"/>
              <a:gd name="connsiteY92" fmla="*/ 33338 h 819150"/>
              <a:gd name="connsiteX93" fmla="*/ 2119313 w 3038487"/>
              <a:gd name="connsiteY93" fmla="*/ 61913 h 819150"/>
              <a:gd name="connsiteX94" fmla="*/ 2128838 w 3038487"/>
              <a:gd name="connsiteY94" fmla="*/ 76200 h 819150"/>
              <a:gd name="connsiteX95" fmla="*/ 2138363 w 3038487"/>
              <a:gd name="connsiteY95" fmla="*/ 138113 h 819150"/>
              <a:gd name="connsiteX96" fmla="*/ 2133600 w 3038487"/>
              <a:gd name="connsiteY96" fmla="*/ 314325 h 819150"/>
              <a:gd name="connsiteX97" fmla="*/ 2128838 w 3038487"/>
              <a:gd name="connsiteY97" fmla="*/ 352425 h 819150"/>
              <a:gd name="connsiteX98" fmla="*/ 2124075 w 3038487"/>
              <a:gd name="connsiteY98" fmla="*/ 381000 h 819150"/>
              <a:gd name="connsiteX99" fmla="*/ 2119313 w 3038487"/>
              <a:gd name="connsiteY99" fmla="*/ 414338 h 819150"/>
              <a:gd name="connsiteX100" fmla="*/ 2128838 w 3038487"/>
              <a:gd name="connsiteY100" fmla="*/ 476250 h 819150"/>
              <a:gd name="connsiteX101" fmla="*/ 2138363 w 3038487"/>
              <a:gd name="connsiteY101" fmla="*/ 490538 h 819150"/>
              <a:gd name="connsiteX102" fmla="*/ 2152650 w 3038487"/>
              <a:gd name="connsiteY102" fmla="*/ 519113 h 819150"/>
              <a:gd name="connsiteX103" fmla="*/ 2166938 w 3038487"/>
              <a:gd name="connsiteY103" fmla="*/ 523875 h 819150"/>
              <a:gd name="connsiteX104" fmla="*/ 2181225 w 3038487"/>
              <a:gd name="connsiteY104" fmla="*/ 533400 h 819150"/>
              <a:gd name="connsiteX105" fmla="*/ 2276475 w 3038487"/>
              <a:gd name="connsiteY105" fmla="*/ 523875 h 819150"/>
              <a:gd name="connsiteX106" fmla="*/ 2305050 w 3038487"/>
              <a:gd name="connsiteY106" fmla="*/ 504825 h 819150"/>
              <a:gd name="connsiteX107" fmla="*/ 2319338 w 3038487"/>
              <a:gd name="connsiteY107" fmla="*/ 495300 h 819150"/>
              <a:gd name="connsiteX108" fmla="*/ 2338388 w 3038487"/>
              <a:gd name="connsiteY108" fmla="*/ 452438 h 819150"/>
              <a:gd name="connsiteX109" fmla="*/ 2347913 w 3038487"/>
              <a:gd name="connsiteY109" fmla="*/ 423863 h 819150"/>
              <a:gd name="connsiteX110" fmla="*/ 2352675 w 3038487"/>
              <a:gd name="connsiteY110" fmla="*/ 404813 h 819150"/>
              <a:gd name="connsiteX111" fmla="*/ 2362200 w 3038487"/>
              <a:gd name="connsiteY111" fmla="*/ 385763 h 819150"/>
              <a:gd name="connsiteX112" fmla="*/ 2366963 w 3038487"/>
              <a:gd name="connsiteY112" fmla="*/ 371475 h 819150"/>
              <a:gd name="connsiteX113" fmla="*/ 2376488 w 3038487"/>
              <a:gd name="connsiteY113" fmla="*/ 347663 h 819150"/>
              <a:gd name="connsiteX114" fmla="*/ 2390775 w 3038487"/>
              <a:gd name="connsiteY114" fmla="*/ 314325 h 819150"/>
              <a:gd name="connsiteX115" fmla="*/ 2405063 w 3038487"/>
              <a:gd name="connsiteY115" fmla="*/ 304800 h 819150"/>
              <a:gd name="connsiteX116" fmla="*/ 2419350 w 3038487"/>
              <a:gd name="connsiteY116" fmla="*/ 290513 h 819150"/>
              <a:gd name="connsiteX117" fmla="*/ 2433638 w 3038487"/>
              <a:gd name="connsiteY117" fmla="*/ 285750 h 819150"/>
              <a:gd name="connsiteX118" fmla="*/ 2471738 w 3038487"/>
              <a:gd name="connsiteY118" fmla="*/ 271463 h 819150"/>
              <a:gd name="connsiteX119" fmla="*/ 2486025 w 3038487"/>
              <a:gd name="connsiteY119" fmla="*/ 261938 h 819150"/>
              <a:gd name="connsiteX120" fmla="*/ 2495550 w 3038487"/>
              <a:gd name="connsiteY120" fmla="*/ 247650 h 819150"/>
              <a:gd name="connsiteX121" fmla="*/ 2528888 w 3038487"/>
              <a:gd name="connsiteY121" fmla="*/ 238125 h 819150"/>
              <a:gd name="connsiteX122" fmla="*/ 2576513 w 3038487"/>
              <a:gd name="connsiteY122" fmla="*/ 242888 h 819150"/>
              <a:gd name="connsiteX123" fmla="*/ 2590800 w 3038487"/>
              <a:gd name="connsiteY123" fmla="*/ 247650 h 819150"/>
              <a:gd name="connsiteX124" fmla="*/ 2600325 w 3038487"/>
              <a:gd name="connsiteY124" fmla="*/ 276225 h 819150"/>
              <a:gd name="connsiteX125" fmla="*/ 2605088 w 3038487"/>
              <a:gd name="connsiteY125" fmla="*/ 290513 h 819150"/>
              <a:gd name="connsiteX126" fmla="*/ 2609850 w 3038487"/>
              <a:gd name="connsiteY126" fmla="*/ 457200 h 819150"/>
              <a:gd name="connsiteX127" fmla="*/ 2619375 w 3038487"/>
              <a:gd name="connsiteY127" fmla="*/ 490538 h 819150"/>
              <a:gd name="connsiteX128" fmla="*/ 2638425 w 3038487"/>
              <a:gd name="connsiteY128" fmla="*/ 519113 h 819150"/>
              <a:gd name="connsiteX129" fmla="*/ 2647950 w 3038487"/>
              <a:gd name="connsiteY129" fmla="*/ 533400 h 819150"/>
              <a:gd name="connsiteX130" fmla="*/ 2662238 w 3038487"/>
              <a:gd name="connsiteY130" fmla="*/ 547688 h 819150"/>
              <a:gd name="connsiteX131" fmla="*/ 2667000 w 3038487"/>
              <a:gd name="connsiteY131" fmla="*/ 561975 h 819150"/>
              <a:gd name="connsiteX132" fmla="*/ 2681288 w 3038487"/>
              <a:gd name="connsiteY132" fmla="*/ 566738 h 819150"/>
              <a:gd name="connsiteX133" fmla="*/ 2695575 w 3038487"/>
              <a:gd name="connsiteY133" fmla="*/ 576263 h 819150"/>
              <a:gd name="connsiteX134" fmla="*/ 2714625 w 3038487"/>
              <a:gd name="connsiteY134" fmla="*/ 581025 h 819150"/>
              <a:gd name="connsiteX135" fmla="*/ 2743200 w 3038487"/>
              <a:gd name="connsiteY135" fmla="*/ 590550 h 819150"/>
              <a:gd name="connsiteX136" fmla="*/ 2757488 w 3038487"/>
              <a:gd name="connsiteY136" fmla="*/ 595313 h 819150"/>
              <a:gd name="connsiteX137" fmla="*/ 2771775 w 3038487"/>
              <a:gd name="connsiteY137" fmla="*/ 600075 h 819150"/>
              <a:gd name="connsiteX138" fmla="*/ 2800350 w 3038487"/>
              <a:gd name="connsiteY138" fmla="*/ 619125 h 819150"/>
              <a:gd name="connsiteX139" fmla="*/ 2886075 w 3038487"/>
              <a:gd name="connsiteY139" fmla="*/ 647700 h 819150"/>
              <a:gd name="connsiteX140" fmla="*/ 2914650 w 3038487"/>
              <a:gd name="connsiteY140" fmla="*/ 657225 h 819150"/>
              <a:gd name="connsiteX141" fmla="*/ 2952750 w 3038487"/>
              <a:gd name="connsiteY141" fmla="*/ 666750 h 819150"/>
              <a:gd name="connsiteX142" fmla="*/ 2967038 w 3038487"/>
              <a:gd name="connsiteY142" fmla="*/ 681038 h 819150"/>
              <a:gd name="connsiteX143" fmla="*/ 2971800 w 3038487"/>
              <a:gd name="connsiteY143" fmla="*/ 695325 h 819150"/>
              <a:gd name="connsiteX144" fmla="*/ 3005138 w 3038487"/>
              <a:gd name="connsiteY144" fmla="*/ 733425 h 819150"/>
              <a:gd name="connsiteX145" fmla="*/ 3028950 w 3038487"/>
              <a:gd name="connsiteY145" fmla="*/ 776288 h 819150"/>
              <a:gd name="connsiteX146" fmla="*/ 3033713 w 3038487"/>
              <a:gd name="connsiteY146" fmla="*/ 800100 h 819150"/>
              <a:gd name="connsiteX147" fmla="*/ 3038475 w 3038487"/>
              <a:gd name="connsiteY147" fmla="*/ 81915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3038487" h="819150">
                <a:moveTo>
                  <a:pt x="0" y="814388"/>
                </a:moveTo>
                <a:cubicBezTo>
                  <a:pt x="11113" y="809625"/>
                  <a:pt x="22524" y="805507"/>
                  <a:pt x="33338" y="800100"/>
                </a:cubicBezTo>
                <a:cubicBezTo>
                  <a:pt x="70261" y="781638"/>
                  <a:pt x="26005" y="797781"/>
                  <a:pt x="61913" y="785813"/>
                </a:cubicBezTo>
                <a:cubicBezTo>
                  <a:pt x="66675" y="782638"/>
                  <a:pt x="71803" y="779952"/>
                  <a:pt x="76200" y="776288"/>
                </a:cubicBezTo>
                <a:cubicBezTo>
                  <a:pt x="81374" y="771976"/>
                  <a:pt x="84884" y="765736"/>
                  <a:pt x="90488" y="762000"/>
                </a:cubicBezTo>
                <a:cubicBezTo>
                  <a:pt x="94665" y="759215"/>
                  <a:pt x="100013" y="758825"/>
                  <a:pt x="104775" y="757238"/>
                </a:cubicBezTo>
                <a:lnTo>
                  <a:pt x="176213" y="709613"/>
                </a:lnTo>
                <a:lnTo>
                  <a:pt x="204788" y="690563"/>
                </a:lnTo>
                <a:lnTo>
                  <a:pt x="219075" y="685800"/>
                </a:lnTo>
                <a:cubicBezTo>
                  <a:pt x="260828" y="644050"/>
                  <a:pt x="207858" y="695148"/>
                  <a:pt x="247650" y="661988"/>
                </a:cubicBezTo>
                <a:cubicBezTo>
                  <a:pt x="252824" y="657676"/>
                  <a:pt x="256621" y="651835"/>
                  <a:pt x="261938" y="647700"/>
                </a:cubicBezTo>
                <a:cubicBezTo>
                  <a:pt x="270974" y="640672"/>
                  <a:pt x="282418" y="636745"/>
                  <a:pt x="290513" y="628650"/>
                </a:cubicBezTo>
                <a:cubicBezTo>
                  <a:pt x="295275" y="623888"/>
                  <a:pt x="299626" y="618675"/>
                  <a:pt x="304800" y="614363"/>
                </a:cubicBezTo>
                <a:cubicBezTo>
                  <a:pt x="335876" y="588467"/>
                  <a:pt x="300388" y="624869"/>
                  <a:pt x="338138" y="590550"/>
                </a:cubicBezTo>
                <a:cubicBezTo>
                  <a:pt x="349766" y="579979"/>
                  <a:pt x="358903" y="566642"/>
                  <a:pt x="371475" y="557213"/>
                </a:cubicBezTo>
                <a:cubicBezTo>
                  <a:pt x="427184" y="515430"/>
                  <a:pt x="358378" y="568438"/>
                  <a:pt x="404813" y="528638"/>
                </a:cubicBezTo>
                <a:cubicBezTo>
                  <a:pt x="410840" y="523472"/>
                  <a:pt x="418250" y="519963"/>
                  <a:pt x="423863" y="514350"/>
                </a:cubicBezTo>
                <a:cubicBezTo>
                  <a:pt x="429476" y="508737"/>
                  <a:pt x="432984" y="501326"/>
                  <a:pt x="438150" y="495300"/>
                </a:cubicBezTo>
                <a:cubicBezTo>
                  <a:pt x="484956" y="440693"/>
                  <a:pt x="422639" y="515574"/>
                  <a:pt x="466725" y="471488"/>
                </a:cubicBezTo>
                <a:cubicBezTo>
                  <a:pt x="472338" y="465875"/>
                  <a:pt x="475400" y="458051"/>
                  <a:pt x="481013" y="452438"/>
                </a:cubicBezTo>
                <a:cubicBezTo>
                  <a:pt x="490245" y="443206"/>
                  <a:pt x="497967" y="442024"/>
                  <a:pt x="509588" y="438150"/>
                </a:cubicBezTo>
                <a:cubicBezTo>
                  <a:pt x="519113" y="430213"/>
                  <a:pt x="528136" y="421631"/>
                  <a:pt x="538163" y="414338"/>
                </a:cubicBezTo>
                <a:cubicBezTo>
                  <a:pt x="603273" y="366985"/>
                  <a:pt x="526691" y="426748"/>
                  <a:pt x="581025" y="390525"/>
                </a:cubicBezTo>
                <a:cubicBezTo>
                  <a:pt x="594234" y="381719"/>
                  <a:pt x="606425" y="371475"/>
                  <a:pt x="619125" y="361950"/>
                </a:cubicBezTo>
                <a:cubicBezTo>
                  <a:pt x="625475" y="357188"/>
                  <a:pt x="631571" y="352066"/>
                  <a:pt x="638175" y="347663"/>
                </a:cubicBezTo>
                <a:cubicBezTo>
                  <a:pt x="647700" y="341313"/>
                  <a:pt x="657592" y="335482"/>
                  <a:pt x="666750" y="328613"/>
                </a:cubicBezTo>
                <a:cubicBezTo>
                  <a:pt x="673100" y="323850"/>
                  <a:pt x="679341" y="318939"/>
                  <a:pt x="685800" y="314325"/>
                </a:cubicBezTo>
                <a:cubicBezTo>
                  <a:pt x="690458" y="310998"/>
                  <a:pt x="695810" y="308603"/>
                  <a:pt x="700088" y="304800"/>
                </a:cubicBezTo>
                <a:cubicBezTo>
                  <a:pt x="738638" y="270534"/>
                  <a:pt x="713489" y="281283"/>
                  <a:pt x="742950" y="271463"/>
                </a:cubicBezTo>
                <a:cubicBezTo>
                  <a:pt x="778823" y="247548"/>
                  <a:pt x="733230" y="275629"/>
                  <a:pt x="776288" y="257175"/>
                </a:cubicBezTo>
                <a:cubicBezTo>
                  <a:pt x="781549" y="254920"/>
                  <a:pt x="785314" y="249905"/>
                  <a:pt x="790575" y="247650"/>
                </a:cubicBezTo>
                <a:cubicBezTo>
                  <a:pt x="796591" y="245072"/>
                  <a:pt x="803356" y="244769"/>
                  <a:pt x="809625" y="242888"/>
                </a:cubicBezTo>
                <a:cubicBezTo>
                  <a:pt x="819242" y="240003"/>
                  <a:pt x="828675" y="236538"/>
                  <a:pt x="838200" y="233363"/>
                </a:cubicBezTo>
                <a:lnTo>
                  <a:pt x="881063" y="219075"/>
                </a:lnTo>
                <a:lnTo>
                  <a:pt x="895350" y="214313"/>
                </a:lnTo>
                <a:cubicBezTo>
                  <a:pt x="900113" y="212725"/>
                  <a:pt x="904715" y="210534"/>
                  <a:pt x="909638" y="209550"/>
                </a:cubicBezTo>
                <a:cubicBezTo>
                  <a:pt x="926020" y="206274"/>
                  <a:pt x="936796" y="204512"/>
                  <a:pt x="952500" y="200025"/>
                </a:cubicBezTo>
                <a:cubicBezTo>
                  <a:pt x="970340" y="194928"/>
                  <a:pt x="965383" y="194219"/>
                  <a:pt x="985838" y="190500"/>
                </a:cubicBezTo>
                <a:cubicBezTo>
                  <a:pt x="996882" y="188492"/>
                  <a:pt x="1008121" y="187689"/>
                  <a:pt x="1019175" y="185738"/>
                </a:cubicBezTo>
                <a:cubicBezTo>
                  <a:pt x="1035118" y="182925"/>
                  <a:pt x="1066800" y="176213"/>
                  <a:pt x="1066800" y="176213"/>
                </a:cubicBezTo>
                <a:cubicBezTo>
                  <a:pt x="1081088" y="177800"/>
                  <a:pt x="1096025" y="176429"/>
                  <a:pt x="1109663" y="180975"/>
                </a:cubicBezTo>
                <a:cubicBezTo>
                  <a:pt x="1120523" y="184595"/>
                  <a:pt x="1127378" y="196404"/>
                  <a:pt x="1138238" y="200025"/>
                </a:cubicBezTo>
                <a:cubicBezTo>
                  <a:pt x="1157955" y="206598"/>
                  <a:pt x="1148348" y="202003"/>
                  <a:pt x="1166813" y="214313"/>
                </a:cubicBezTo>
                <a:cubicBezTo>
                  <a:pt x="1189038" y="247650"/>
                  <a:pt x="1176338" y="236538"/>
                  <a:pt x="1200150" y="252413"/>
                </a:cubicBezTo>
                <a:cubicBezTo>
                  <a:pt x="1205583" y="268713"/>
                  <a:pt x="1212898" y="299012"/>
                  <a:pt x="1228725" y="309563"/>
                </a:cubicBezTo>
                <a:lnTo>
                  <a:pt x="1243013" y="319088"/>
                </a:lnTo>
                <a:cubicBezTo>
                  <a:pt x="1252579" y="333436"/>
                  <a:pt x="1254813" y="335507"/>
                  <a:pt x="1262063" y="352425"/>
                </a:cubicBezTo>
                <a:cubicBezTo>
                  <a:pt x="1264040" y="357039"/>
                  <a:pt x="1264334" y="362354"/>
                  <a:pt x="1266825" y="366713"/>
                </a:cubicBezTo>
                <a:cubicBezTo>
                  <a:pt x="1270763" y="373605"/>
                  <a:pt x="1275500" y="380150"/>
                  <a:pt x="1281113" y="385763"/>
                </a:cubicBezTo>
                <a:cubicBezTo>
                  <a:pt x="1285160" y="389810"/>
                  <a:pt x="1290742" y="391961"/>
                  <a:pt x="1295400" y="395288"/>
                </a:cubicBezTo>
                <a:cubicBezTo>
                  <a:pt x="1301859" y="399902"/>
                  <a:pt x="1307991" y="404962"/>
                  <a:pt x="1314450" y="409575"/>
                </a:cubicBezTo>
                <a:cubicBezTo>
                  <a:pt x="1319108" y="412902"/>
                  <a:pt x="1323308" y="417290"/>
                  <a:pt x="1328738" y="419100"/>
                </a:cubicBezTo>
                <a:cubicBezTo>
                  <a:pt x="1337899" y="422154"/>
                  <a:pt x="1347788" y="422275"/>
                  <a:pt x="1357313" y="423863"/>
                </a:cubicBezTo>
                <a:cubicBezTo>
                  <a:pt x="1379538" y="422275"/>
                  <a:pt x="1401843" y="421561"/>
                  <a:pt x="1423988" y="419100"/>
                </a:cubicBezTo>
                <a:cubicBezTo>
                  <a:pt x="1430493" y="418377"/>
                  <a:pt x="1436493" y="414338"/>
                  <a:pt x="1443038" y="414338"/>
                </a:cubicBezTo>
                <a:cubicBezTo>
                  <a:pt x="1452694" y="414338"/>
                  <a:pt x="1462088" y="417513"/>
                  <a:pt x="1471613" y="419100"/>
                </a:cubicBezTo>
                <a:cubicBezTo>
                  <a:pt x="1483232" y="422974"/>
                  <a:pt x="1490956" y="424157"/>
                  <a:pt x="1500188" y="433388"/>
                </a:cubicBezTo>
                <a:cubicBezTo>
                  <a:pt x="1504235" y="437435"/>
                  <a:pt x="1505666" y="443628"/>
                  <a:pt x="1509713" y="447675"/>
                </a:cubicBezTo>
                <a:cubicBezTo>
                  <a:pt x="1513760" y="451722"/>
                  <a:pt x="1519603" y="453536"/>
                  <a:pt x="1524000" y="457200"/>
                </a:cubicBezTo>
                <a:cubicBezTo>
                  <a:pt x="1547782" y="477019"/>
                  <a:pt x="1527468" y="467881"/>
                  <a:pt x="1552575" y="476250"/>
                </a:cubicBezTo>
                <a:cubicBezTo>
                  <a:pt x="1562100" y="482600"/>
                  <a:pt x="1570290" y="491680"/>
                  <a:pt x="1581150" y="495300"/>
                </a:cubicBezTo>
                <a:cubicBezTo>
                  <a:pt x="1585913" y="496888"/>
                  <a:pt x="1591049" y="497625"/>
                  <a:pt x="1595438" y="500063"/>
                </a:cubicBezTo>
                <a:cubicBezTo>
                  <a:pt x="1605445" y="505622"/>
                  <a:pt x="1613153" y="515493"/>
                  <a:pt x="1624013" y="519113"/>
                </a:cubicBezTo>
                <a:lnTo>
                  <a:pt x="1681163" y="538163"/>
                </a:lnTo>
                <a:lnTo>
                  <a:pt x="1695450" y="542925"/>
                </a:lnTo>
                <a:cubicBezTo>
                  <a:pt x="1700213" y="544513"/>
                  <a:pt x="1704815" y="546704"/>
                  <a:pt x="1709738" y="547688"/>
                </a:cubicBezTo>
                <a:lnTo>
                  <a:pt x="1733550" y="552450"/>
                </a:lnTo>
                <a:cubicBezTo>
                  <a:pt x="1743249" y="550834"/>
                  <a:pt x="1768626" y="550622"/>
                  <a:pt x="1776413" y="538163"/>
                </a:cubicBezTo>
                <a:cubicBezTo>
                  <a:pt x="1781734" y="529649"/>
                  <a:pt x="1782763" y="519113"/>
                  <a:pt x="1785938" y="509588"/>
                </a:cubicBezTo>
                <a:lnTo>
                  <a:pt x="1790700" y="495300"/>
                </a:lnTo>
                <a:cubicBezTo>
                  <a:pt x="1798851" y="438250"/>
                  <a:pt x="1798432" y="456524"/>
                  <a:pt x="1790700" y="371475"/>
                </a:cubicBezTo>
                <a:cubicBezTo>
                  <a:pt x="1790246" y="366476"/>
                  <a:pt x="1787317" y="362015"/>
                  <a:pt x="1785938" y="357188"/>
                </a:cubicBezTo>
                <a:cubicBezTo>
                  <a:pt x="1784140" y="350894"/>
                  <a:pt x="1782973" y="344432"/>
                  <a:pt x="1781175" y="338138"/>
                </a:cubicBezTo>
                <a:cubicBezTo>
                  <a:pt x="1779796" y="333311"/>
                  <a:pt x="1777502" y="328751"/>
                  <a:pt x="1776413" y="323850"/>
                </a:cubicBezTo>
                <a:cubicBezTo>
                  <a:pt x="1774318" y="314424"/>
                  <a:pt x="1773544" y="304744"/>
                  <a:pt x="1771650" y="295275"/>
                </a:cubicBezTo>
                <a:cubicBezTo>
                  <a:pt x="1770366" y="288857"/>
                  <a:pt x="1768475" y="282575"/>
                  <a:pt x="1766888" y="276225"/>
                </a:cubicBezTo>
                <a:cubicBezTo>
                  <a:pt x="1768475" y="258763"/>
                  <a:pt x="1769475" y="241237"/>
                  <a:pt x="1771650" y="223838"/>
                </a:cubicBezTo>
                <a:cubicBezTo>
                  <a:pt x="1775769" y="190887"/>
                  <a:pt x="1777094" y="206828"/>
                  <a:pt x="1785938" y="171450"/>
                </a:cubicBezTo>
                <a:cubicBezTo>
                  <a:pt x="1787525" y="165100"/>
                  <a:pt x="1788902" y="158694"/>
                  <a:pt x="1790700" y="152400"/>
                </a:cubicBezTo>
                <a:cubicBezTo>
                  <a:pt x="1792079" y="147573"/>
                  <a:pt x="1794084" y="142940"/>
                  <a:pt x="1795463" y="138113"/>
                </a:cubicBezTo>
                <a:cubicBezTo>
                  <a:pt x="1797261" y="131819"/>
                  <a:pt x="1796136" y="124174"/>
                  <a:pt x="1800225" y="119063"/>
                </a:cubicBezTo>
                <a:cubicBezTo>
                  <a:pt x="1803361" y="115143"/>
                  <a:pt x="1810023" y="116545"/>
                  <a:pt x="1814513" y="114300"/>
                </a:cubicBezTo>
                <a:cubicBezTo>
                  <a:pt x="1819632" y="111740"/>
                  <a:pt x="1824038" y="107950"/>
                  <a:pt x="1828800" y="104775"/>
                </a:cubicBezTo>
                <a:cubicBezTo>
                  <a:pt x="1831975" y="100013"/>
                  <a:pt x="1835765" y="95607"/>
                  <a:pt x="1838325" y="90488"/>
                </a:cubicBezTo>
                <a:cubicBezTo>
                  <a:pt x="1840570" y="85998"/>
                  <a:pt x="1839538" y="79750"/>
                  <a:pt x="1843088" y="76200"/>
                </a:cubicBezTo>
                <a:cubicBezTo>
                  <a:pt x="1857664" y="61624"/>
                  <a:pt x="1882689" y="52612"/>
                  <a:pt x="1900238" y="42863"/>
                </a:cubicBezTo>
                <a:cubicBezTo>
                  <a:pt x="1905241" y="40083"/>
                  <a:pt x="1909295" y="35663"/>
                  <a:pt x="1914525" y="33338"/>
                </a:cubicBezTo>
                <a:cubicBezTo>
                  <a:pt x="1973138" y="7287"/>
                  <a:pt x="1917825" y="35672"/>
                  <a:pt x="1962150" y="19050"/>
                </a:cubicBezTo>
                <a:cubicBezTo>
                  <a:pt x="1968797" y="16557"/>
                  <a:pt x="1974552" y="12018"/>
                  <a:pt x="1981200" y="9525"/>
                </a:cubicBezTo>
                <a:cubicBezTo>
                  <a:pt x="1987329" y="7227"/>
                  <a:pt x="1993956" y="6561"/>
                  <a:pt x="2000250" y="4763"/>
                </a:cubicBezTo>
                <a:cubicBezTo>
                  <a:pt x="2005077" y="3384"/>
                  <a:pt x="2009775" y="1588"/>
                  <a:pt x="2014538" y="0"/>
                </a:cubicBezTo>
                <a:cubicBezTo>
                  <a:pt x="2028820" y="2381"/>
                  <a:pt x="2059110" y="5903"/>
                  <a:pt x="2071688" y="14288"/>
                </a:cubicBezTo>
                <a:lnTo>
                  <a:pt x="2100263" y="33338"/>
                </a:lnTo>
                <a:lnTo>
                  <a:pt x="2119313" y="61913"/>
                </a:lnTo>
                <a:lnTo>
                  <a:pt x="2128838" y="76200"/>
                </a:lnTo>
                <a:cubicBezTo>
                  <a:pt x="2136989" y="100655"/>
                  <a:pt x="2138363" y="101283"/>
                  <a:pt x="2138363" y="138113"/>
                </a:cubicBezTo>
                <a:cubicBezTo>
                  <a:pt x="2138363" y="196872"/>
                  <a:pt x="2136209" y="255624"/>
                  <a:pt x="2133600" y="314325"/>
                </a:cubicBezTo>
                <a:cubicBezTo>
                  <a:pt x="2133032" y="327111"/>
                  <a:pt x="2130648" y="339755"/>
                  <a:pt x="2128838" y="352425"/>
                </a:cubicBezTo>
                <a:cubicBezTo>
                  <a:pt x="2127472" y="361984"/>
                  <a:pt x="2125543" y="371456"/>
                  <a:pt x="2124075" y="381000"/>
                </a:cubicBezTo>
                <a:cubicBezTo>
                  <a:pt x="2122368" y="392095"/>
                  <a:pt x="2120900" y="403225"/>
                  <a:pt x="2119313" y="414338"/>
                </a:cubicBezTo>
                <a:cubicBezTo>
                  <a:pt x="2120680" y="428006"/>
                  <a:pt x="2120255" y="459084"/>
                  <a:pt x="2128838" y="476250"/>
                </a:cubicBezTo>
                <a:cubicBezTo>
                  <a:pt x="2131398" y="481370"/>
                  <a:pt x="2135188" y="485775"/>
                  <a:pt x="2138363" y="490538"/>
                </a:cubicBezTo>
                <a:cubicBezTo>
                  <a:pt x="2141500" y="499950"/>
                  <a:pt x="2144257" y="512399"/>
                  <a:pt x="2152650" y="519113"/>
                </a:cubicBezTo>
                <a:cubicBezTo>
                  <a:pt x="2156570" y="522249"/>
                  <a:pt x="2162175" y="522288"/>
                  <a:pt x="2166938" y="523875"/>
                </a:cubicBezTo>
                <a:cubicBezTo>
                  <a:pt x="2171700" y="527050"/>
                  <a:pt x="2175512" y="533043"/>
                  <a:pt x="2181225" y="533400"/>
                </a:cubicBezTo>
                <a:cubicBezTo>
                  <a:pt x="2204703" y="534868"/>
                  <a:pt x="2249561" y="527720"/>
                  <a:pt x="2276475" y="523875"/>
                </a:cubicBezTo>
                <a:lnTo>
                  <a:pt x="2305050" y="504825"/>
                </a:lnTo>
                <a:lnTo>
                  <a:pt x="2319338" y="495300"/>
                </a:lnTo>
                <a:cubicBezTo>
                  <a:pt x="2330673" y="461295"/>
                  <a:pt x="2323294" y="475079"/>
                  <a:pt x="2338388" y="452438"/>
                </a:cubicBezTo>
                <a:cubicBezTo>
                  <a:pt x="2341563" y="442913"/>
                  <a:pt x="2345478" y="433604"/>
                  <a:pt x="2347913" y="423863"/>
                </a:cubicBezTo>
                <a:cubicBezTo>
                  <a:pt x="2349500" y="417513"/>
                  <a:pt x="2350377" y="410942"/>
                  <a:pt x="2352675" y="404813"/>
                </a:cubicBezTo>
                <a:cubicBezTo>
                  <a:pt x="2355168" y="398165"/>
                  <a:pt x="2359403" y="392288"/>
                  <a:pt x="2362200" y="385763"/>
                </a:cubicBezTo>
                <a:cubicBezTo>
                  <a:pt x="2364178" y="381149"/>
                  <a:pt x="2365200" y="376176"/>
                  <a:pt x="2366963" y="371475"/>
                </a:cubicBezTo>
                <a:cubicBezTo>
                  <a:pt x="2369965" y="363471"/>
                  <a:pt x="2373486" y="355668"/>
                  <a:pt x="2376488" y="347663"/>
                </a:cubicBezTo>
                <a:cubicBezTo>
                  <a:pt x="2380549" y="336833"/>
                  <a:pt x="2383171" y="323450"/>
                  <a:pt x="2390775" y="314325"/>
                </a:cubicBezTo>
                <a:cubicBezTo>
                  <a:pt x="2394439" y="309928"/>
                  <a:pt x="2400666" y="308464"/>
                  <a:pt x="2405063" y="304800"/>
                </a:cubicBezTo>
                <a:cubicBezTo>
                  <a:pt x="2410237" y="300488"/>
                  <a:pt x="2413746" y="294249"/>
                  <a:pt x="2419350" y="290513"/>
                </a:cubicBezTo>
                <a:cubicBezTo>
                  <a:pt x="2423527" y="287728"/>
                  <a:pt x="2429148" y="287995"/>
                  <a:pt x="2433638" y="285750"/>
                </a:cubicBezTo>
                <a:cubicBezTo>
                  <a:pt x="2466338" y="269399"/>
                  <a:pt x="2425797" y="280650"/>
                  <a:pt x="2471738" y="271463"/>
                </a:cubicBezTo>
                <a:cubicBezTo>
                  <a:pt x="2476500" y="268288"/>
                  <a:pt x="2481978" y="265985"/>
                  <a:pt x="2486025" y="261938"/>
                </a:cubicBezTo>
                <a:cubicBezTo>
                  <a:pt x="2490072" y="257890"/>
                  <a:pt x="2491080" y="251226"/>
                  <a:pt x="2495550" y="247650"/>
                </a:cubicBezTo>
                <a:cubicBezTo>
                  <a:pt x="2498653" y="245167"/>
                  <a:pt x="2527647" y="238435"/>
                  <a:pt x="2528888" y="238125"/>
                </a:cubicBezTo>
                <a:cubicBezTo>
                  <a:pt x="2544763" y="239713"/>
                  <a:pt x="2560744" y="240462"/>
                  <a:pt x="2576513" y="242888"/>
                </a:cubicBezTo>
                <a:cubicBezTo>
                  <a:pt x="2581475" y="243651"/>
                  <a:pt x="2587882" y="243565"/>
                  <a:pt x="2590800" y="247650"/>
                </a:cubicBezTo>
                <a:cubicBezTo>
                  <a:pt x="2596636" y="255820"/>
                  <a:pt x="2597150" y="266700"/>
                  <a:pt x="2600325" y="276225"/>
                </a:cubicBezTo>
                <a:lnTo>
                  <a:pt x="2605088" y="290513"/>
                </a:lnTo>
                <a:cubicBezTo>
                  <a:pt x="2606675" y="346075"/>
                  <a:pt x="2607003" y="401688"/>
                  <a:pt x="2609850" y="457200"/>
                </a:cubicBezTo>
                <a:cubicBezTo>
                  <a:pt x="2609989" y="459913"/>
                  <a:pt x="2617024" y="486306"/>
                  <a:pt x="2619375" y="490538"/>
                </a:cubicBezTo>
                <a:cubicBezTo>
                  <a:pt x="2624934" y="500545"/>
                  <a:pt x="2632075" y="509588"/>
                  <a:pt x="2638425" y="519113"/>
                </a:cubicBezTo>
                <a:cubicBezTo>
                  <a:pt x="2641600" y="523875"/>
                  <a:pt x="2643903" y="529353"/>
                  <a:pt x="2647950" y="533400"/>
                </a:cubicBezTo>
                <a:lnTo>
                  <a:pt x="2662238" y="547688"/>
                </a:lnTo>
                <a:cubicBezTo>
                  <a:pt x="2663825" y="552450"/>
                  <a:pt x="2663450" y="558425"/>
                  <a:pt x="2667000" y="561975"/>
                </a:cubicBezTo>
                <a:cubicBezTo>
                  <a:pt x="2670550" y="565525"/>
                  <a:pt x="2676798" y="564493"/>
                  <a:pt x="2681288" y="566738"/>
                </a:cubicBezTo>
                <a:cubicBezTo>
                  <a:pt x="2686407" y="569298"/>
                  <a:pt x="2690314" y="574008"/>
                  <a:pt x="2695575" y="576263"/>
                </a:cubicBezTo>
                <a:cubicBezTo>
                  <a:pt x="2701591" y="578841"/>
                  <a:pt x="2708356" y="579144"/>
                  <a:pt x="2714625" y="581025"/>
                </a:cubicBezTo>
                <a:cubicBezTo>
                  <a:pt x="2724242" y="583910"/>
                  <a:pt x="2733675" y="587375"/>
                  <a:pt x="2743200" y="590550"/>
                </a:cubicBezTo>
                <a:lnTo>
                  <a:pt x="2757488" y="595313"/>
                </a:lnTo>
                <a:lnTo>
                  <a:pt x="2771775" y="600075"/>
                </a:lnTo>
                <a:cubicBezTo>
                  <a:pt x="2781300" y="606425"/>
                  <a:pt x="2789490" y="615505"/>
                  <a:pt x="2800350" y="619125"/>
                </a:cubicBezTo>
                <a:lnTo>
                  <a:pt x="2886075" y="647700"/>
                </a:lnTo>
                <a:cubicBezTo>
                  <a:pt x="2886085" y="647703"/>
                  <a:pt x="2914639" y="657222"/>
                  <a:pt x="2914650" y="657225"/>
                </a:cubicBezTo>
                <a:lnTo>
                  <a:pt x="2952750" y="666750"/>
                </a:lnTo>
                <a:cubicBezTo>
                  <a:pt x="2957513" y="671513"/>
                  <a:pt x="2963302" y="675434"/>
                  <a:pt x="2967038" y="681038"/>
                </a:cubicBezTo>
                <a:cubicBezTo>
                  <a:pt x="2969823" y="685215"/>
                  <a:pt x="2969362" y="690937"/>
                  <a:pt x="2971800" y="695325"/>
                </a:cubicBezTo>
                <a:cubicBezTo>
                  <a:pt x="2988142" y="724741"/>
                  <a:pt x="2984267" y="719511"/>
                  <a:pt x="3005138" y="733425"/>
                </a:cubicBezTo>
                <a:cubicBezTo>
                  <a:pt x="3019331" y="754714"/>
                  <a:pt x="3023920" y="756167"/>
                  <a:pt x="3028950" y="776288"/>
                </a:cubicBezTo>
                <a:cubicBezTo>
                  <a:pt x="3030913" y="784141"/>
                  <a:pt x="3031750" y="792247"/>
                  <a:pt x="3033713" y="800100"/>
                </a:cubicBezTo>
                <a:cubicBezTo>
                  <a:pt x="3038977" y="821156"/>
                  <a:pt x="3038475" y="807704"/>
                  <a:pt x="3038475" y="819150"/>
                </a:cubicBezTo>
              </a:path>
            </a:pathLst>
          </a:custGeom>
          <a:noFill/>
          <a:ln w="31750">
            <a:solidFill>
              <a:srgbClr val="00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Forme libre 58">
            <a:extLst>
              <a:ext uri="{FF2B5EF4-FFF2-40B4-BE49-F238E27FC236}">
                <a16:creationId xmlns:a16="http://schemas.microsoft.com/office/drawing/2014/main" id="{AFE159FD-CEE3-F89E-0556-6D6CADBBC2A0}"/>
              </a:ext>
            </a:extLst>
          </p:cNvPr>
          <p:cNvSpPr/>
          <p:nvPr/>
        </p:nvSpPr>
        <p:spPr>
          <a:xfrm>
            <a:off x="9315450" y="1419225"/>
            <a:ext cx="2166938" cy="448324"/>
          </a:xfrm>
          <a:custGeom>
            <a:avLst/>
            <a:gdLst>
              <a:gd name="connsiteX0" fmla="*/ 0 w 2166938"/>
              <a:gd name="connsiteY0" fmla="*/ 0 h 448324"/>
              <a:gd name="connsiteX1" fmla="*/ 14288 w 2166938"/>
              <a:gd name="connsiteY1" fmla="*/ 33338 h 448324"/>
              <a:gd name="connsiteX2" fmla="*/ 28575 w 2166938"/>
              <a:gd name="connsiteY2" fmla="*/ 38100 h 448324"/>
              <a:gd name="connsiteX3" fmla="*/ 33338 w 2166938"/>
              <a:gd name="connsiteY3" fmla="*/ 52388 h 448324"/>
              <a:gd name="connsiteX4" fmla="*/ 61913 w 2166938"/>
              <a:gd name="connsiteY4" fmla="*/ 71438 h 448324"/>
              <a:gd name="connsiteX5" fmla="*/ 214313 w 2166938"/>
              <a:gd name="connsiteY5" fmla="*/ 66675 h 448324"/>
              <a:gd name="connsiteX6" fmla="*/ 228600 w 2166938"/>
              <a:gd name="connsiteY6" fmla="*/ 61913 h 448324"/>
              <a:gd name="connsiteX7" fmla="*/ 247650 w 2166938"/>
              <a:gd name="connsiteY7" fmla="*/ 57150 h 448324"/>
              <a:gd name="connsiteX8" fmla="*/ 280988 w 2166938"/>
              <a:gd name="connsiteY8" fmla="*/ 38100 h 448324"/>
              <a:gd name="connsiteX9" fmla="*/ 295275 w 2166938"/>
              <a:gd name="connsiteY9" fmla="*/ 33338 h 448324"/>
              <a:gd name="connsiteX10" fmla="*/ 438150 w 2166938"/>
              <a:gd name="connsiteY10" fmla="*/ 38100 h 448324"/>
              <a:gd name="connsiteX11" fmla="*/ 452438 w 2166938"/>
              <a:gd name="connsiteY11" fmla="*/ 47625 h 448324"/>
              <a:gd name="connsiteX12" fmla="*/ 466725 w 2166938"/>
              <a:gd name="connsiteY12" fmla="*/ 52388 h 448324"/>
              <a:gd name="connsiteX13" fmla="*/ 509588 w 2166938"/>
              <a:gd name="connsiteY13" fmla="*/ 85725 h 448324"/>
              <a:gd name="connsiteX14" fmla="*/ 523875 w 2166938"/>
              <a:gd name="connsiteY14" fmla="*/ 95250 h 448324"/>
              <a:gd name="connsiteX15" fmla="*/ 538163 w 2166938"/>
              <a:gd name="connsiteY15" fmla="*/ 104775 h 448324"/>
              <a:gd name="connsiteX16" fmla="*/ 547688 w 2166938"/>
              <a:gd name="connsiteY16" fmla="*/ 119063 h 448324"/>
              <a:gd name="connsiteX17" fmla="*/ 561975 w 2166938"/>
              <a:gd name="connsiteY17" fmla="*/ 128588 h 448324"/>
              <a:gd name="connsiteX18" fmla="*/ 566738 w 2166938"/>
              <a:gd name="connsiteY18" fmla="*/ 142875 h 448324"/>
              <a:gd name="connsiteX19" fmla="*/ 614363 w 2166938"/>
              <a:gd name="connsiteY19" fmla="*/ 171450 h 448324"/>
              <a:gd name="connsiteX20" fmla="*/ 657225 w 2166938"/>
              <a:gd name="connsiteY20" fmla="*/ 190500 h 448324"/>
              <a:gd name="connsiteX21" fmla="*/ 671513 w 2166938"/>
              <a:gd name="connsiteY21" fmla="*/ 195263 h 448324"/>
              <a:gd name="connsiteX22" fmla="*/ 690563 w 2166938"/>
              <a:gd name="connsiteY22" fmla="*/ 190500 h 448324"/>
              <a:gd name="connsiteX23" fmla="*/ 723900 w 2166938"/>
              <a:gd name="connsiteY23" fmla="*/ 147638 h 448324"/>
              <a:gd name="connsiteX24" fmla="*/ 733425 w 2166938"/>
              <a:gd name="connsiteY24" fmla="*/ 133350 h 448324"/>
              <a:gd name="connsiteX25" fmla="*/ 738188 w 2166938"/>
              <a:gd name="connsiteY25" fmla="*/ 119063 h 448324"/>
              <a:gd name="connsiteX26" fmla="*/ 771525 w 2166938"/>
              <a:gd name="connsiteY26" fmla="*/ 76200 h 448324"/>
              <a:gd name="connsiteX27" fmla="*/ 785813 w 2166938"/>
              <a:gd name="connsiteY27" fmla="*/ 47625 h 448324"/>
              <a:gd name="connsiteX28" fmla="*/ 842963 w 2166938"/>
              <a:gd name="connsiteY28" fmla="*/ 19050 h 448324"/>
              <a:gd name="connsiteX29" fmla="*/ 857250 w 2166938"/>
              <a:gd name="connsiteY29" fmla="*/ 14288 h 448324"/>
              <a:gd name="connsiteX30" fmla="*/ 914400 w 2166938"/>
              <a:gd name="connsiteY30" fmla="*/ 19050 h 448324"/>
              <a:gd name="connsiteX31" fmla="*/ 942975 w 2166938"/>
              <a:gd name="connsiteY31" fmla="*/ 28575 h 448324"/>
              <a:gd name="connsiteX32" fmla="*/ 971550 w 2166938"/>
              <a:gd name="connsiteY32" fmla="*/ 38100 h 448324"/>
              <a:gd name="connsiteX33" fmla="*/ 985838 w 2166938"/>
              <a:gd name="connsiteY33" fmla="*/ 42863 h 448324"/>
              <a:gd name="connsiteX34" fmla="*/ 1000125 w 2166938"/>
              <a:gd name="connsiteY34" fmla="*/ 52388 h 448324"/>
              <a:gd name="connsiteX35" fmla="*/ 1042988 w 2166938"/>
              <a:gd name="connsiteY35" fmla="*/ 71438 h 448324"/>
              <a:gd name="connsiteX36" fmla="*/ 1190625 w 2166938"/>
              <a:gd name="connsiteY36" fmla="*/ 66675 h 448324"/>
              <a:gd name="connsiteX37" fmla="*/ 1214438 w 2166938"/>
              <a:gd name="connsiteY37" fmla="*/ 61913 h 448324"/>
              <a:gd name="connsiteX38" fmla="*/ 1262063 w 2166938"/>
              <a:gd name="connsiteY38" fmla="*/ 57150 h 448324"/>
              <a:gd name="connsiteX39" fmla="*/ 1333500 w 2166938"/>
              <a:gd name="connsiteY39" fmla="*/ 61913 h 448324"/>
              <a:gd name="connsiteX40" fmla="*/ 1343025 w 2166938"/>
              <a:gd name="connsiteY40" fmla="*/ 76200 h 448324"/>
              <a:gd name="connsiteX41" fmla="*/ 1352550 w 2166938"/>
              <a:gd name="connsiteY41" fmla="*/ 104775 h 448324"/>
              <a:gd name="connsiteX42" fmla="*/ 1357313 w 2166938"/>
              <a:gd name="connsiteY42" fmla="*/ 119063 h 448324"/>
              <a:gd name="connsiteX43" fmla="*/ 1366838 w 2166938"/>
              <a:gd name="connsiteY43" fmla="*/ 133350 h 448324"/>
              <a:gd name="connsiteX44" fmla="*/ 1381125 w 2166938"/>
              <a:gd name="connsiteY44" fmla="*/ 147638 h 448324"/>
              <a:gd name="connsiteX45" fmla="*/ 1385888 w 2166938"/>
              <a:gd name="connsiteY45" fmla="*/ 161925 h 448324"/>
              <a:gd name="connsiteX46" fmla="*/ 1395413 w 2166938"/>
              <a:gd name="connsiteY46" fmla="*/ 176213 h 448324"/>
              <a:gd name="connsiteX47" fmla="*/ 1414463 w 2166938"/>
              <a:gd name="connsiteY47" fmla="*/ 219075 h 448324"/>
              <a:gd name="connsiteX48" fmla="*/ 1433513 w 2166938"/>
              <a:gd name="connsiteY48" fmla="*/ 247650 h 448324"/>
              <a:gd name="connsiteX49" fmla="*/ 1438275 w 2166938"/>
              <a:gd name="connsiteY49" fmla="*/ 261938 h 448324"/>
              <a:gd name="connsiteX50" fmla="*/ 1462088 w 2166938"/>
              <a:gd name="connsiteY50" fmla="*/ 304800 h 448324"/>
              <a:gd name="connsiteX51" fmla="*/ 1476375 w 2166938"/>
              <a:gd name="connsiteY51" fmla="*/ 366713 h 448324"/>
              <a:gd name="connsiteX52" fmla="*/ 1485900 w 2166938"/>
              <a:gd name="connsiteY52" fmla="*/ 381000 h 448324"/>
              <a:gd name="connsiteX53" fmla="*/ 1500188 w 2166938"/>
              <a:gd name="connsiteY53" fmla="*/ 390525 h 448324"/>
              <a:gd name="connsiteX54" fmla="*/ 1509713 w 2166938"/>
              <a:gd name="connsiteY54" fmla="*/ 404813 h 448324"/>
              <a:gd name="connsiteX55" fmla="*/ 1524000 w 2166938"/>
              <a:gd name="connsiteY55" fmla="*/ 409575 h 448324"/>
              <a:gd name="connsiteX56" fmla="*/ 1590675 w 2166938"/>
              <a:gd name="connsiteY56" fmla="*/ 404813 h 448324"/>
              <a:gd name="connsiteX57" fmla="*/ 1619250 w 2166938"/>
              <a:gd name="connsiteY57" fmla="*/ 390525 h 448324"/>
              <a:gd name="connsiteX58" fmla="*/ 1628775 w 2166938"/>
              <a:gd name="connsiteY58" fmla="*/ 357188 h 448324"/>
              <a:gd name="connsiteX59" fmla="*/ 1633538 w 2166938"/>
              <a:gd name="connsiteY59" fmla="*/ 333375 h 448324"/>
              <a:gd name="connsiteX60" fmla="*/ 1643063 w 2166938"/>
              <a:gd name="connsiteY60" fmla="*/ 261938 h 448324"/>
              <a:gd name="connsiteX61" fmla="*/ 1662113 w 2166938"/>
              <a:gd name="connsiteY61" fmla="*/ 233363 h 448324"/>
              <a:gd name="connsiteX62" fmla="*/ 1671638 w 2166938"/>
              <a:gd name="connsiteY62" fmla="*/ 219075 h 448324"/>
              <a:gd name="connsiteX63" fmla="*/ 1685925 w 2166938"/>
              <a:gd name="connsiteY63" fmla="*/ 204788 h 448324"/>
              <a:gd name="connsiteX64" fmla="*/ 1700213 w 2166938"/>
              <a:gd name="connsiteY64" fmla="*/ 176213 h 448324"/>
              <a:gd name="connsiteX65" fmla="*/ 1709738 w 2166938"/>
              <a:gd name="connsiteY65" fmla="*/ 161925 h 448324"/>
              <a:gd name="connsiteX66" fmla="*/ 1714500 w 2166938"/>
              <a:gd name="connsiteY66" fmla="*/ 147638 h 448324"/>
              <a:gd name="connsiteX67" fmla="*/ 1733550 w 2166938"/>
              <a:gd name="connsiteY67" fmla="*/ 119063 h 448324"/>
              <a:gd name="connsiteX68" fmla="*/ 1738313 w 2166938"/>
              <a:gd name="connsiteY68" fmla="*/ 104775 h 448324"/>
              <a:gd name="connsiteX69" fmla="*/ 1766888 w 2166938"/>
              <a:gd name="connsiteY69" fmla="*/ 90488 h 448324"/>
              <a:gd name="connsiteX70" fmla="*/ 1814513 w 2166938"/>
              <a:gd name="connsiteY70" fmla="*/ 95250 h 448324"/>
              <a:gd name="connsiteX71" fmla="*/ 1833563 w 2166938"/>
              <a:gd name="connsiteY71" fmla="*/ 123825 h 448324"/>
              <a:gd name="connsiteX72" fmla="*/ 1847850 w 2166938"/>
              <a:gd name="connsiteY72" fmla="*/ 138113 h 448324"/>
              <a:gd name="connsiteX73" fmla="*/ 1857375 w 2166938"/>
              <a:gd name="connsiteY73" fmla="*/ 152400 h 448324"/>
              <a:gd name="connsiteX74" fmla="*/ 1871663 w 2166938"/>
              <a:gd name="connsiteY74" fmla="*/ 161925 h 448324"/>
              <a:gd name="connsiteX75" fmla="*/ 1885950 w 2166938"/>
              <a:gd name="connsiteY75" fmla="*/ 176213 h 448324"/>
              <a:gd name="connsiteX76" fmla="*/ 1914525 w 2166938"/>
              <a:gd name="connsiteY76" fmla="*/ 195263 h 448324"/>
              <a:gd name="connsiteX77" fmla="*/ 1924050 w 2166938"/>
              <a:gd name="connsiteY77" fmla="*/ 228600 h 448324"/>
              <a:gd name="connsiteX78" fmla="*/ 1938338 w 2166938"/>
              <a:gd name="connsiteY78" fmla="*/ 238125 h 448324"/>
              <a:gd name="connsiteX79" fmla="*/ 1952625 w 2166938"/>
              <a:gd name="connsiteY79" fmla="*/ 252413 h 448324"/>
              <a:gd name="connsiteX80" fmla="*/ 1981200 w 2166938"/>
              <a:gd name="connsiteY80" fmla="*/ 271463 h 448324"/>
              <a:gd name="connsiteX81" fmla="*/ 1995488 w 2166938"/>
              <a:gd name="connsiteY81" fmla="*/ 285750 h 448324"/>
              <a:gd name="connsiteX82" fmla="*/ 2038350 w 2166938"/>
              <a:gd name="connsiteY82" fmla="*/ 304800 h 448324"/>
              <a:gd name="connsiteX83" fmla="*/ 2052638 w 2166938"/>
              <a:gd name="connsiteY83" fmla="*/ 309563 h 448324"/>
              <a:gd name="connsiteX84" fmla="*/ 2085975 w 2166938"/>
              <a:gd name="connsiteY84" fmla="*/ 352425 h 448324"/>
              <a:gd name="connsiteX85" fmla="*/ 2114550 w 2166938"/>
              <a:gd name="connsiteY85" fmla="*/ 409575 h 448324"/>
              <a:gd name="connsiteX86" fmla="*/ 2124075 w 2166938"/>
              <a:gd name="connsiteY86" fmla="*/ 423863 h 448324"/>
              <a:gd name="connsiteX87" fmla="*/ 2138363 w 2166938"/>
              <a:gd name="connsiteY87" fmla="*/ 433388 h 448324"/>
              <a:gd name="connsiteX88" fmla="*/ 2166938 w 2166938"/>
              <a:gd name="connsiteY88" fmla="*/ 447675 h 44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166938" h="448324">
                <a:moveTo>
                  <a:pt x="0" y="0"/>
                </a:moveTo>
                <a:cubicBezTo>
                  <a:pt x="4763" y="11113"/>
                  <a:pt x="7034" y="23666"/>
                  <a:pt x="14288" y="33338"/>
                </a:cubicBezTo>
                <a:cubicBezTo>
                  <a:pt x="17300" y="37354"/>
                  <a:pt x="25025" y="34550"/>
                  <a:pt x="28575" y="38100"/>
                </a:cubicBezTo>
                <a:cubicBezTo>
                  <a:pt x="32125" y="41650"/>
                  <a:pt x="29788" y="48838"/>
                  <a:pt x="33338" y="52388"/>
                </a:cubicBezTo>
                <a:cubicBezTo>
                  <a:pt x="41433" y="60483"/>
                  <a:pt x="61913" y="71438"/>
                  <a:pt x="61913" y="71438"/>
                </a:cubicBezTo>
                <a:cubicBezTo>
                  <a:pt x="112713" y="69850"/>
                  <a:pt x="163571" y="69575"/>
                  <a:pt x="214313" y="66675"/>
                </a:cubicBezTo>
                <a:cubicBezTo>
                  <a:pt x="219325" y="66389"/>
                  <a:pt x="223773" y="63292"/>
                  <a:pt x="228600" y="61913"/>
                </a:cubicBezTo>
                <a:cubicBezTo>
                  <a:pt x="234894" y="60115"/>
                  <a:pt x="241521" y="59448"/>
                  <a:pt x="247650" y="57150"/>
                </a:cubicBezTo>
                <a:cubicBezTo>
                  <a:pt x="281052" y="44624"/>
                  <a:pt x="253350" y="51919"/>
                  <a:pt x="280988" y="38100"/>
                </a:cubicBezTo>
                <a:cubicBezTo>
                  <a:pt x="285478" y="35855"/>
                  <a:pt x="290513" y="34925"/>
                  <a:pt x="295275" y="33338"/>
                </a:cubicBezTo>
                <a:cubicBezTo>
                  <a:pt x="342900" y="34925"/>
                  <a:pt x="390694" y="33786"/>
                  <a:pt x="438150" y="38100"/>
                </a:cubicBezTo>
                <a:cubicBezTo>
                  <a:pt x="443850" y="38618"/>
                  <a:pt x="447318" y="45065"/>
                  <a:pt x="452438" y="47625"/>
                </a:cubicBezTo>
                <a:cubicBezTo>
                  <a:pt x="456928" y="49870"/>
                  <a:pt x="461963" y="50800"/>
                  <a:pt x="466725" y="52388"/>
                </a:cubicBezTo>
                <a:cubicBezTo>
                  <a:pt x="489108" y="74770"/>
                  <a:pt x="475408" y="62938"/>
                  <a:pt x="509588" y="85725"/>
                </a:cubicBezTo>
                <a:lnTo>
                  <a:pt x="523875" y="95250"/>
                </a:lnTo>
                <a:lnTo>
                  <a:pt x="538163" y="104775"/>
                </a:lnTo>
                <a:cubicBezTo>
                  <a:pt x="541338" y="109538"/>
                  <a:pt x="543641" y="115015"/>
                  <a:pt x="547688" y="119063"/>
                </a:cubicBezTo>
                <a:cubicBezTo>
                  <a:pt x="551735" y="123110"/>
                  <a:pt x="558399" y="124119"/>
                  <a:pt x="561975" y="128588"/>
                </a:cubicBezTo>
                <a:cubicBezTo>
                  <a:pt x="565111" y="132508"/>
                  <a:pt x="563188" y="139325"/>
                  <a:pt x="566738" y="142875"/>
                </a:cubicBezTo>
                <a:cubicBezTo>
                  <a:pt x="582274" y="158410"/>
                  <a:pt x="596824" y="161428"/>
                  <a:pt x="614363" y="171450"/>
                </a:cubicBezTo>
                <a:cubicBezTo>
                  <a:pt x="646062" y="189564"/>
                  <a:pt x="607330" y="173868"/>
                  <a:pt x="657225" y="190500"/>
                </a:cubicBezTo>
                <a:lnTo>
                  <a:pt x="671513" y="195263"/>
                </a:lnTo>
                <a:cubicBezTo>
                  <a:pt x="677863" y="193675"/>
                  <a:pt x="684880" y="193747"/>
                  <a:pt x="690563" y="190500"/>
                </a:cubicBezTo>
                <a:cubicBezTo>
                  <a:pt x="702615" y="183613"/>
                  <a:pt x="718672" y="155480"/>
                  <a:pt x="723900" y="147638"/>
                </a:cubicBezTo>
                <a:cubicBezTo>
                  <a:pt x="727075" y="142875"/>
                  <a:pt x="731615" y="138780"/>
                  <a:pt x="733425" y="133350"/>
                </a:cubicBezTo>
                <a:cubicBezTo>
                  <a:pt x="735013" y="128588"/>
                  <a:pt x="735403" y="123240"/>
                  <a:pt x="738188" y="119063"/>
                </a:cubicBezTo>
                <a:cubicBezTo>
                  <a:pt x="754625" y="94408"/>
                  <a:pt x="758843" y="114241"/>
                  <a:pt x="771525" y="76200"/>
                </a:cubicBezTo>
                <a:cubicBezTo>
                  <a:pt x="774922" y="66010"/>
                  <a:pt x="777125" y="55227"/>
                  <a:pt x="785813" y="47625"/>
                </a:cubicBezTo>
                <a:cubicBezTo>
                  <a:pt x="808538" y="27741"/>
                  <a:pt x="815986" y="28042"/>
                  <a:pt x="842963" y="19050"/>
                </a:cubicBezTo>
                <a:lnTo>
                  <a:pt x="857250" y="14288"/>
                </a:lnTo>
                <a:cubicBezTo>
                  <a:pt x="876300" y="15875"/>
                  <a:pt x="895544" y="15907"/>
                  <a:pt x="914400" y="19050"/>
                </a:cubicBezTo>
                <a:cubicBezTo>
                  <a:pt x="924304" y="20701"/>
                  <a:pt x="933450" y="25400"/>
                  <a:pt x="942975" y="28575"/>
                </a:cubicBezTo>
                <a:lnTo>
                  <a:pt x="971550" y="38100"/>
                </a:lnTo>
                <a:cubicBezTo>
                  <a:pt x="976313" y="39688"/>
                  <a:pt x="981661" y="40078"/>
                  <a:pt x="985838" y="42863"/>
                </a:cubicBezTo>
                <a:cubicBezTo>
                  <a:pt x="990600" y="46038"/>
                  <a:pt x="994895" y="50063"/>
                  <a:pt x="1000125" y="52388"/>
                </a:cubicBezTo>
                <a:cubicBezTo>
                  <a:pt x="1051136" y="75060"/>
                  <a:pt x="1010651" y="49881"/>
                  <a:pt x="1042988" y="71438"/>
                </a:cubicBezTo>
                <a:cubicBezTo>
                  <a:pt x="1092200" y="69850"/>
                  <a:pt x="1141463" y="69406"/>
                  <a:pt x="1190625" y="66675"/>
                </a:cubicBezTo>
                <a:cubicBezTo>
                  <a:pt x="1198707" y="66226"/>
                  <a:pt x="1206414" y="62983"/>
                  <a:pt x="1214438" y="61913"/>
                </a:cubicBezTo>
                <a:cubicBezTo>
                  <a:pt x="1230252" y="59804"/>
                  <a:pt x="1246188" y="58738"/>
                  <a:pt x="1262063" y="57150"/>
                </a:cubicBezTo>
                <a:cubicBezTo>
                  <a:pt x="1285875" y="58738"/>
                  <a:pt x="1310269" y="56447"/>
                  <a:pt x="1333500" y="61913"/>
                </a:cubicBezTo>
                <a:cubicBezTo>
                  <a:pt x="1339072" y="63224"/>
                  <a:pt x="1340700" y="70970"/>
                  <a:pt x="1343025" y="76200"/>
                </a:cubicBezTo>
                <a:cubicBezTo>
                  <a:pt x="1347103" y="85375"/>
                  <a:pt x="1349375" y="95250"/>
                  <a:pt x="1352550" y="104775"/>
                </a:cubicBezTo>
                <a:cubicBezTo>
                  <a:pt x="1354138" y="109538"/>
                  <a:pt x="1354528" y="114886"/>
                  <a:pt x="1357313" y="119063"/>
                </a:cubicBezTo>
                <a:cubicBezTo>
                  <a:pt x="1360488" y="123825"/>
                  <a:pt x="1363174" y="128953"/>
                  <a:pt x="1366838" y="133350"/>
                </a:cubicBezTo>
                <a:cubicBezTo>
                  <a:pt x="1371150" y="138524"/>
                  <a:pt x="1376363" y="142875"/>
                  <a:pt x="1381125" y="147638"/>
                </a:cubicBezTo>
                <a:cubicBezTo>
                  <a:pt x="1382713" y="152400"/>
                  <a:pt x="1383643" y="157435"/>
                  <a:pt x="1385888" y="161925"/>
                </a:cubicBezTo>
                <a:cubicBezTo>
                  <a:pt x="1388448" y="167045"/>
                  <a:pt x="1393088" y="170982"/>
                  <a:pt x="1395413" y="176213"/>
                </a:cubicBezTo>
                <a:cubicBezTo>
                  <a:pt x="1418081" y="227217"/>
                  <a:pt x="1392908" y="186743"/>
                  <a:pt x="1414463" y="219075"/>
                </a:cubicBezTo>
                <a:cubicBezTo>
                  <a:pt x="1425786" y="253049"/>
                  <a:pt x="1409730" y="211975"/>
                  <a:pt x="1433513" y="247650"/>
                </a:cubicBezTo>
                <a:cubicBezTo>
                  <a:pt x="1436298" y="251827"/>
                  <a:pt x="1435837" y="257550"/>
                  <a:pt x="1438275" y="261938"/>
                </a:cubicBezTo>
                <a:cubicBezTo>
                  <a:pt x="1465571" y="311073"/>
                  <a:pt x="1451309" y="272469"/>
                  <a:pt x="1462088" y="304800"/>
                </a:cubicBezTo>
                <a:cubicBezTo>
                  <a:pt x="1464283" y="320170"/>
                  <a:pt x="1466866" y="352449"/>
                  <a:pt x="1476375" y="366713"/>
                </a:cubicBezTo>
                <a:cubicBezTo>
                  <a:pt x="1479550" y="371475"/>
                  <a:pt x="1481853" y="376953"/>
                  <a:pt x="1485900" y="381000"/>
                </a:cubicBezTo>
                <a:cubicBezTo>
                  <a:pt x="1489948" y="385047"/>
                  <a:pt x="1495425" y="387350"/>
                  <a:pt x="1500188" y="390525"/>
                </a:cubicBezTo>
                <a:cubicBezTo>
                  <a:pt x="1503363" y="395288"/>
                  <a:pt x="1505243" y="401237"/>
                  <a:pt x="1509713" y="404813"/>
                </a:cubicBezTo>
                <a:cubicBezTo>
                  <a:pt x="1513633" y="407949"/>
                  <a:pt x="1518980" y="409575"/>
                  <a:pt x="1524000" y="409575"/>
                </a:cubicBezTo>
                <a:cubicBezTo>
                  <a:pt x="1546282" y="409575"/>
                  <a:pt x="1568450" y="406400"/>
                  <a:pt x="1590675" y="404813"/>
                </a:cubicBezTo>
                <a:cubicBezTo>
                  <a:pt x="1600087" y="401675"/>
                  <a:pt x="1612535" y="398918"/>
                  <a:pt x="1619250" y="390525"/>
                </a:cubicBezTo>
                <a:cubicBezTo>
                  <a:pt x="1621700" y="387463"/>
                  <a:pt x="1628511" y="358376"/>
                  <a:pt x="1628775" y="357188"/>
                </a:cubicBezTo>
                <a:cubicBezTo>
                  <a:pt x="1630531" y="349286"/>
                  <a:pt x="1632307" y="341376"/>
                  <a:pt x="1633538" y="333375"/>
                </a:cubicBezTo>
                <a:cubicBezTo>
                  <a:pt x="1635861" y="318276"/>
                  <a:pt x="1639850" y="278003"/>
                  <a:pt x="1643063" y="261938"/>
                </a:cubicBezTo>
                <a:cubicBezTo>
                  <a:pt x="1647028" y="242112"/>
                  <a:pt x="1648201" y="250057"/>
                  <a:pt x="1662113" y="233363"/>
                </a:cubicBezTo>
                <a:cubicBezTo>
                  <a:pt x="1665777" y="228966"/>
                  <a:pt x="1667974" y="223472"/>
                  <a:pt x="1671638" y="219075"/>
                </a:cubicBezTo>
                <a:cubicBezTo>
                  <a:pt x="1675950" y="213901"/>
                  <a:pt x="1681613" y="209962"/>
                  <a:pt x="1685925" y="204788"/>
                </a:cubicBezTo>
                <a:cubicBezTo>
                  <a:pt x="1702984" y="184317"/>
                  <a:pt x="1689474" y="197690"/>
                  <a:pt x="1700213" y="176213"/>
                </a:cubicBezTo>
                <a:cubicBezTo>
                  <a:pt x="1702773" y="171093"/>
                  <a:pt x="1706563" y="166688"/>
                  <a:pt x="1709738" y="161925"/>
                </a:cubicBezTo>
                <a:cubicBezTo>
                  <a:pt x="1711325" y="157163"/>
                  <a:pt x="1712062" y="152026"/>
                  <a:pt x="1714500" y="147638"/>
                </a:cubicBezTo>
                <a:cubicBezTo>
                  <a:pt x="1720059" y="137631"/>
                  <a:pt x="1729930" y="129923"/>
                  <a:pt x="1733550" y="119063"/>
                </a:cubicBezTo>
                <a:cubicBezTo>
                  <a:pt x="1735138" y="114300"/>
                  <a:pt x="1735177" y="108695"/>
                  <a:pt x="1738313" y="104775"/>
                </a:cubicBezTo>
                <a:cubicBezTo>
                  <a:pt x="1745028" y="96381"/>
                  <a:pt x="1757475" y="93625"/>
                  <a:pt x="1766888" y="90488"/>
                </a:cubicBezTo>
                <a:cubicBezTo>
                  <a:pt x="1782763" y="92075"/>
                  <a:pt x="1799264" y="90558"/>
                  <a:pt x="1814513" y="95250"/>
                </a:cubicBezTo>
                <a:cubicBezTo>
                  <a:pt x="1833624" y="101130"/>
                  <a:pt x="1825720" y="112061"/>
                  <a:pt x="1833563" y="123825"/>
                </a:cubicBezTo>
                <a:cubicBezTo>
                  <a:pt x="1837299" y="129429"/>
                  <a:pt x="1843538" y="132939"/>
                  <a:pt x="1847850" y="138113"/>
                </a:cubicBezTo>
                <a:cubicBezTo>
                  <a:pt x="1851514" y="142510"/>
                  <a:pt x="1853328" y="148353"/>
                  <a:pt x="1857375" y="152400"/>
                </a:cubicBezTo>
                <a:cubicBezTo>
                  <a:pt x="1861423" y="156447"/>
                  <a:pt x="1867266" y="158261"/>
                  <a:pt x="1871663" y="161925"/>
                </a:cubicBezTo>
                <a:cubicBezTo>
                  <a:pt x="1876837" y="166237"/>
                  <a:pt x="1880634" y="172078"/>
                  <a:pt x="1885950" y="176213"/>
                </a:cubicBezTo>
                <a:cubicBezTo>
                  <a:pt x="1894986" y="183241"/>
                  <a:pt x="1914525" y="195263"/>
                  <a:pt x="1914525" y="195263"/>
                </a:cubicBezTo>
                <a:cubicBezTo>
                  <a:pt x="1914835" y="196504"/>
                  <a:pt x="1921567" y="225496"/>
                  <a:pt x="1924050" y="228600"/>
                </a:cubicBezTo>
                <a:cubicBezTo>
                  <a:pt x="1927626" y="233070"/>
                  <a:pt x="1933941" y="234461"/>
                  <a:pt x="1938338" y="238125"/>
                </a:cubicBezTo>
                <a:cubicBezTo>
                  <a:pt x="1943512" y="242437"/>
                  <a:pt x="1947309" y="248278"/>
                  <a:pt x="1952625" y="252413"/>
                </a:cubicBezTo>
                <a:cubicBezTo>
                  <a:pt x="1961661" y="259441"/>
                  <a:pt x="1973105" y="263369"/>
                  <a:pt x="1981200" y="271463"/>
                </a:cubicBezTo>
                <a:cubicBezTo>
                  <a:pt x="1985963" y="276225"/>
                  <a:pt x="1990314" y="281438"/>
                  <a:pt x="1995488" y="285750"/>
                </a:cubicBezTo>
                <a:cubicBezTo>
                  <a:pt x="2010584" y="298329"/>
                  <a:pt x="2017581" y="297877"/>
                  <a:pt x="2038350" y="304800"/>
                </a:cubicBezTo>
                <a:lnTo>
                  <a:pt x="2052638" y="309563"/>
                </a:lnTo>
                <a:cubicBezTo>
                  <a:pt x="2064966" y="321891"/>
                  <a:pt x="2080279" y="335336"/>
                  <a:pt x="2085975" y="352425"/>
                </a:cubicBezTo>
                <a:cubicBezTo>
                  <a:pt x="2099120" y="391861"/>
                  <a:pt x="2089930" y="372645"/>
                  <a:pt x="2114550" y="409575"/>
                </a:cubicBezTo>
                <a:cubicBezTo>
                  <a:pt x="2117725" y="414338"/>
                  <a:pt x="2119312" y="420688"/>
                  <a:pt x="2124075" y="423863"/>
                </a:cubicBezTo>
                <a:lnTo>
                  <a:pt x="2138363" y="433388"/>
                </a:lnTo>
                <a:cubicBezTo>
                  <a:pt x="2151410" y="452958"/>
                  <a:pt x="2142164" y="447675"/>
                  <a:pt x="2166938" y="447675"/>
                </a:cubicBezTo>
              </a:path>
            </a:pathLst>
          </a:custGeom>
          <a:noFill/>
          <a:ln w="31750">
            <a:solidFill>
              <a:srgbClr val="00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5D08BA37-B7F0-4FA7-338E-86018C2C2F61}"/>
              </a:ext>
            </a:extLst>
          </p:cNvPr>
          <p:cNvCxnSpPr>
            <a:cxnSpLocks/>
          </p:cNvCxnSpPr>
          <p:nvPr/>
        </p:nvCxnSpPr>
        <p:spPr>
          <a:xfrm flipV="1">
            <a:off x="9200382" y="1312643"/>
            <a:ext cx="212389" cy="577255"/>
          </a:xfrm>
          <a:prstGeom prst="line">
            <a:avLst/>
          </a:prstGeom>
          <a:ln w="31750">
            <a:solidFill>
              <a:srgbClr val="92D05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43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824CF15-68EC-59E7-3E68-73C1333E577A}"/>
              </a:ext>
            </a:extLst>
          </p:cNvPr>
          <p:cNvSpPr txBox="1"/>
          <p:nvPr/>
        </p:nvSpPr>
        <p:spPr>
          <a:xfrm>
            <a:off x="135829" y="1390498"/>
            <a:ext cx="67936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Donc, peu de surface mais :</a:t>
            </a:r>
          </a:p>
          <a:p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Terrains de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caracteristiques</a:t>
            </a:r>
            <a:r>
              <a:rPr lang="fr-F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interessantes</a:t>
            </a:r>
            <a:endParaRPr lang="fr-FR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fr-FR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</a:t>
            </a:r>
            <a:r>
              <a:rPr lang="fr-FR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heterogeneité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lisieres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nos terrains sont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heterogenes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≠ leur environnement</a:t>
            </a:r>
          </a:p>
          <a:p>
            <a:pPr marL="457200" indent="-457200">
              <a:buFont typeface="+mj-lt"/>
              <a:buAutoNum type="arabicPeriod"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 seulement la surface qui compte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aussi les </a:t>
            </a:r>
            <a:r>
              <a:rPr lang="fr-F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connexions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nos terrains ∈ trame verte</a:t>
            </a:r>
          </a:p>
          <a:p>
            <a:pPr marL="457200" indent="-457200">
              <a:buFont typeface="+mj-lt"/>
              <a:buAutoNum type="arabicPeriod"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AD1F2F1-0DFE-253A-4F31-02ADDA8437BD}"/>
              </a:ext>
            </a:extLst>
          </p:cNvPr>
          <p:cNvSpPr txBox="1"/>
          <p:nvPr/>
        </p:nvSpPr>
        <p:spPr>
          <a:xfrm>
            <a:off x="92910" y="219912"/>
            <a:ext cx="413618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Terrains HEP :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6FB8D164-DF57-3CB9-DECE-3FBD10A40D84}"/>
              </a:ext>
            </a:extLst>
          </p:cNvPr>
          <p:cNvCxnSpPr>
            <a:cxnSpLocks/>
          </p:cNvCxnSpPr>
          <p:nvPr/>
        </p:nvCxnSpPr>
        <p:spPr>
          <a:xfrm>
            <a:off x="3287730" y="5702157"/>
            <a:ext cx="1916708" cy="565079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CAB92D4F-528B-71F5-4803-E4AA34AE7EF4}"/>
              </a:ext>
            </a:extLst>
          </p:cNvPr>
          <p:cNvSpPr txBox="1"/>
          <p:nvPr/>
        </p:nvSpPr>
        <p:spPr>
          <a:xfrm>
            <a:off x="5204438" y="6036403"/>
            <a:ext cx="2740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LHC : pas japonais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E1E403B-F9EB-7DF8-7709-23BB8B979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155" y="0"/>
            <a:ext cx="5852845" cy="5998400"/>
          </a:xfrm>
          <a:prstGeom prst="rect">
            <a:avLst/>
          </a:prstGeom>
        </p:spPr>
      </p:pic>
      <p:sp>
        <p:nvSpPr>
          <p:cNvPr id="10" name="Forme libre 9">
            <a:extLst>
              <a:ext uri="{FF2B5EF4-FFF2-40B4-BE49-F238E27FC236}">
                <a16:creationId xmlns:a16="http://schemas.microsoft.com/office/drawing/2014/main" id="{F2AC329D-CCF3-A7A4-E669-8D881416542F}"/>
              </a:ext>
            </a:extLst>
          </p:cNvPr>
          <p:cNvSpPr/>
          <p:nvPr/>
        </p:nvSpPr>
        <p:spPr>
          <a:xfrm>
            <a:off x="7743092" y="5369169"/>
            <a:ext cx="1101970" cy="650631"/>
          </a:xfrm>
          <a:custGeom>
            <a:avLst/>
            <a:gdLst>
              <a:gd name="connsiteX0" fmla="*/ 93785 w 1101970"/>
              <a:gd name="connsiteY0" fmla="*/ 0 h 650631"/>
              <a:gd name="connsiteX1" fmla="*/ 93785 w 1101970"/>
              <a:gd name="connsiteY1" fmla="*/ 0 h 650631"/>
              <a:gd name="connsiteX2" fmla="*/ 169985 w 1101970"/>
              <a:gd name="connsiteY2" fmla="*/ 17585 h 650631"/>
              <a:gd name="connsiteX3" fmla="*/ 263770 w 1101970"/>
              <a:gd name="connsiteY3" fmla="*/ 52754 h 650631"/>
              <a:gd name="connsiteX4" fmla="*/ 310662 w 1101970"/>
              <a:gd name="connsiteY4" fmla="*/ 70339 h 650631"/>
              <a:gd name="connsiteX5" fmla="*/ 363416 w 1101970"/>
              <a:gd name="connsiteY5" fmla="*/ 87923 h 650631"/>
              <a:gd name="connsiteX6" fmla="*/ 439616 w 1101970"/>
              <a:gd name="connsiteY6" fmla="*/ 111369 h 650631"/>
              <a:gd name="connsiteX7" fmla="*/ 492370 w 1101970"/>
              <a:gd name="connsiteY7" fmla="*/ 128954 h 650631"/>
              <a:gd name="connsiteX8" fmla="*/ 545123 w 1101970"/>
              <a:gd name="connsiteY8" fmla="*/ 146539 h 650631"/>
              <a:gd name="connsiteX9" fmla="*/ 580293 w 1101970"/>
              <a:gd name="connsiteY9" fmla="*/ 152400 h 650631"/>
              <a:gd name="connsiteX10" fmla="*/ 609600 w 1101970"/>
              <a:gd name="connsiteY10" fmla="*/ 158262 h 650631"/>
              <a:gd name="connsiteX11" fmla="*/ 644770 w 1101970"/>
              <a:gd name="connsiteY11" fmla="*/ 164123 h 650631"/>
              <a:gd name="connsiteX12" fmla="*/ 668216 w 1101970"/>
              <a:gd name="connsiteY12" fmla="*/ 169985 h 650631"/>
              <a:gd name="connsiteX13" fmla="*/ 732693 w 1101970"/>
              <a:gd name="connsiteY13" fmla="*/ 181708 h 650631"/>
              <a:gd name="connsiteX14" fmla="*/ 750277 w 1101970"/>
              <a:gd name="connsiteY14" fmla="*/ 187569 h 650631"/>
              <a:gd name="connsiteX15" fmla="*/ 767862 w 1101970"/>
              <a:gd name="connsiteY15" fmla="*/ 199293 h 650631"/>
              <a:gd name="connsiteX16" fmla="*/ 797170 w 1101970"/>
              <a:gd name="connsiteY16" fmla="*/ 234462 h 650631"/>
              <a:gd name="connsiteX17" fmla="*/ 814754 w 1101970"/>
              <a:gd name="connsiteY17" fmla="*/ 246185 h 650631"/>
              <a:gd name="connsiteX18" fmla="*/ 844062 w 1101970"/>
              <a:gd name="connsiteY18" fmla="*/ 275493 h 650631"/>
              <a:gd name="connsiteX19" fmla="*/ 890954 w 1101970"/>
              <a:gd name="connsiteY19" fmla="*/ 310662 h 650631"/>
              <a:gd name="connsiteX20" fmla="*/ 914400 w 1101970"/>
              <a:gd name="connsiteY20" fmla="*/ 328246 h 650631"/>
              <a:gd name="connsiteX21" fmla="*/ 931985 w 1101970"/>
              <a:gd name="connsiteY21" fmla="*/ 339969 h 650631"/>
              <a:gd name="connsiteX22" fmla="*/ 961293 w 1101970"/>
              <a:gd name="connsiteY22" fmla="*/ 369277 h 650631"/>
              <a:gd name="connsiteX23" fmla="*/ 1014046 w 1101970"/>
              <a:gd name="connsiteY23" fmla="*/ 381000 h 650631"/>
              <a:gd name="connsiteX24" fmla="*/ 1055077 w 1101970"/>
              <a:gd name="connsiteY24" fmla="*/ 392723 h 650631"/>
              <a:gd name="connsiteX25" fmla="*/ 1072662 w 1101970"/>
              <a:gd name="connsiteY25" fmla="*/ 398585 h 650631"/>
              <a:gd name="connsiteX26" fmla="*/ 1101970 w 1101970"/>
              <a:gd name="connsiteY26" fmla="*/ 398585 h 650631"/>
              <a:gd name="connsiteX27" fmla="*/ 1101970 w 1101970"/>
              <a:gd name="connsiteY27" fmla="*/ 398585 h 650631"/>
              <a:gd name="connsiteX28" fmla="*/ 990600 w 1101970"/>
              <a:gd name="connsiteY28" fmla="*/ 650631 h 650631"/>
              <a:gd name="connsiteX29" fmla="*/ 779585 w 1101970"/>
              <a:gd name="connsiteY29" fmla="*/ 644769 h 650631"/>
              <a:gd name="connsiteX30" fmla="*/ 0 w 1101970"/>
              <a:gd name="connsiteY30" fmla="*/ 29308 h 650631"/>
              <a:gd name="connsiteX31" fmla="*/ 93785 w 1101970"/>
              <a:gd name="connsiteY31" fmla="*/ 0 h 65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01970" h="650631">
                <a:moveTo>
                  <a:pt x="93785" y="0"/>
                </a:moveTo>
                <a:lnTo>
                  <a:pt x="93785" y="0"/>
                </a:lnTo>
                <a:cubicBezTo>
                  <a:pt x="119185" y="5862"/>
                  <a:pt x="145089" y="9859"/>
                  <a:pt x="169985" y="17585"/>
                </a:cubicBezTo>
                <a:cubicBezTo>
                  <a:pt x="201872" y="27481"/>
                  <a:pt x="232508" y="41031"/>
                  <a:pt x="263770" y="52754"/>
                </a:cubicBezTo>
                <a:cubicBezTo>
                  <a:pt x="279401" y="58616"/>
                  <a:pt x="294825" y="65060"/>
                  <a:pt x="310662" y="70339"/>
                </a:cubicBezTo>
                <a:cubicBezTo>
                  <a:pt x="328247" y="76200"/>
                  <a:pt x="346060" y="81415"/>
                  <a:pt x="363416" y="87923"/>
                </a:cubicBezTo>
                <a:cubicBezTo>
                  <a:pt x="428733" y="112417"/>
                  <a:pt x="379095" y="101283"/>
                  <a:pt x="439616" y="111369"/>
                </a:cubicBezTo>
                <a:cubicBezTo>
                  <a:pt x="531314" y="148052"/>
                  <a:pt x="416671" y="103722"/>
                  <a:pt x="492370" y="128954"/>
                </a:cubicBezTo>
                <a:cubicBezTo>
                  <a:pt x="531065" y="141852"/>
                  <a:pt x="510009" y="139516"/>
                  <a:pt x="545123" y="146539"/>
                </a:cubicBezTo>
                <a:cubicBezTo>
                  <a:pt x="556777" y="148870"/>
                  <a:pt x="568600" y="150274"/>
                  <a:pt x="580293" y="152400"/>
                </a:cubicBezTo>
                <a:cubicBezTo>
                  <a:pt x="590095" y="154182"/>
                  <a:pt x="599798" y="156480"/>
                  <a:pt x="609600" y="158262"/>
                </a:cubicBezTo>
                <a:cubicBezTo>
                  <a:pt x="621293" y="160388"/>
                  <a:pt x="633116" y="161792"/>
                  <a:pt x="644770" y="164123"/>
                </a:cubicBezTo>
                <a:cubicBezTo>
                  <a:pt x="652669" y="165703"/>
                  <a:pt x="660317" y="168405"/>
                  <a:pt x="668216" y="169985"/>
                </a:cubicBezTo>
                <a:cubicBezTo>
                  <a:pt x="694372" y="175216"/>
                  <a:pt x="707524" y="175416"/>
                  <a:pt x="732693" y="181708"/>
                </a:cubicBezTo>
                <a:cubicBezTo>
                  <a:pt x="738687" y="183206"/>
                  <a:pt x="744416" y="185615"/>
                  <a:pt x="750277" y="187569"/>
                </a:cubicBezTo>
                <a:cubicBezTo>
                  <a:pt x="756139" y="191477"/>
                  <a:pt x="762881" y="194311"/>
                  <a:pt x="767862" y="199293"/>
                </a:cubicBezTo>
                <a:cubicBezTo>
                  <a:pt x="790672" y="222104"/>
                  <a:pt x="777457" y="218692"/>
                  <a:pt x="797170" y="234462"/>
                </a:cubicBezTo>
                <a:cubicBezTo>
                  <a:pt x="802671" y="238863"/>
                  <a:pt x="809452" y="241546"/>
                  <a:pt x="814754" y="246185"/>
                </a:cubicBezTo>
                <a:cubicBezTo>
                  <a:pt x="825151" y="255283"/>
                  <a:pt x="833009" y="267203"/>
                  <a:pt x="844062" y="275493"/>
                </a:cubicBezTo>
                <a:lnTo>
                  <a:pt x="890954" y="310662"/>
                </a:lnTo>
                <a:cubicBezTo>
                  <a:pt x="898769" y="316523"/>
                  <a:pt x="906272" y="322827"/>
                  <a:pt x="914400" y="328246"/>
                </a:cubicBezTo>
                <a:cubicBezTo>
                  <a:pt x="920262" y="332154"/>
                  <a:pt x="926683" y="335330"/>
                  <a:pt x="931985" y="339969"/>
                </a:cubicBezTo>
                <a:cubicBezTo>
                  <a:pt x="942383" y="349067"/>
                  <a:pt x="948186" y="364908"/>
                  <a:pt x="961293" y="369277"/>
                </a:cubicBezTo>
                <a:cubicBezTo>
                  <a:pt x="990152" y="378898"/>
                  <a:pt x="972783" y="374123"/>
                  <a:pt x="1014046" y="381000"/>
                </a:cubicBezTo>
                <a:cubicBezTo>
                  <a:pt x="1056209" y="395055"/>
                  <a:pt x="1003556" y="378003"/>
                  <a:pt x="1055077" y="392723"/>
                </a:cubicBezTo>
                <a:cubicBezTo>
                  <a:pt x="1061018" y="394420"/>
                  <a:pt x="1066531" y="397819"/>
                  <a:pt x="1072662" y="398585"/>
                </a:cubicBezTo>
                <a:cubicBezTo>
                  <a:pt x="1082356" y="399797"/>
                  <a:pt x="1092201" y="398585"/>
                  <a:pt x="1101970" y="398585"/>
                </a:cubicBezTo>
                <a:lnTo>
                  <a:pt x="1101970" y="398585"/>
                </a:lnTo>
                <a:lnTo>
                  <a:pt x="990600" y="650631"/>
                </a:lnTo>
                <a:lnTo>
                  <a:pt x="779585" y="644769"/>
                </a:lnTo>
                <a:lnTo>
                  <a:pt x="0" y="29308"/>
                </a:lnTo>
                <a:lnTo>
                  <a:pt x="93785" y="0"/>
                </a:lnTo>
                <a:close/>
              </a:path>
            </a:pathLst>
          </a:cu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4B1DDD9-ED12-226B-0869-4386548F7F13}"/>
              </a:ext>
            </a:extLst>
          </p:cNvPr>
          <p:cNvSpPr/>
          <p:nvPr/>
        </p:nvSpPr>
        <p:spPr>
          <a:xfrm>
            <a:off x="8356339" y="5369171"/>
            <a:ext cx="183923" cy="187568"/>
          </a:xfrm>
          <a:prstGeom prst="ellipse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52A3DA2-783D-E43A-AFEC-8EE167F6966D}"/>
              </a:ext>
            </a:extLst>
          </p:cNvPr>
          <p:cNvSpPr/>
          <p:nvPr/>
        </p:nvSpPr>
        <p:spPr>
          <a:xfrm>
            <a:off x="8540262" y="5462955"/>
            <a:ext cx="183923" cy="187568"/>
          </a:xfrm>
          <a:prstGeom prst="ellipse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4292C26-B340-DBE9-1A62-C5AB09E339E7}"/>
              </a:ext>
            </a:extLst>
          </p:cNvPr>
          <p:cNvSpPr/>
          <p:nvPr/>
        </p:nvSpPr>
        <p:spPr>
          <a:xfrm>
            <a:off x="7058165" y="4472356"/>
            <a:ext cx="183923" cy="187568"/>
          </a:xfrm>
          <a:prstGeom prst="ellipse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>
            <a:extLst>
              <a:ext uri="{FF2B5EF4-FFF2-40B4-BE49-F238E27FC236}">
                <a16:creationId xmlns:a16="http://schemas.microsoft.com/office/drawing/2014/main" id="{8C4653D6-1349-532F-B8A0-B9A79815D8EC}"/>
              </a:ext>
            </a:extLst>
          </p:cNvPr>
          <p:cNvSpPr/>
          <p:nvPr/>
        </p:nvSpPr>
        <p:spPr>
          <a:xfrm>
            <a:off x="8382000" y="3810000"/>
            <a:ext cx="750277" cy="615462"/>
          </a:xfrm>
          <a:custGeom>
            <a:avLst/>
            <a:gdLst>
              <a:gd name="connsiteX0" fmla="*/ 433754 w 750277"/>
              <a:gd name="connsiteY0" fmla="*/ 0 h 615462"/>
              <a:gd name="connsiteX1" fmla="*/ 750277 w 750277"/>
              <a:gd name="connsiteY1" fmla="*/ 257908 h 615462"/>
              <a:gd name="connsiteX2" fmla="*/ 463062 w 750277"/>
              <a:gd name="connsiteY2" fmla="*/ 580292 h 615462"/>
              <a:gd name="connsiteX3" fmla="*/ 193431 w 750277"/>
              <a:gd name="connsiteY3" fmla="*/ 615462 h 615462"/>
              <a:gd name="connsiteX4" fmla="*/ 0 w 750277"/>
              <a:gd name="connsiteY4" fmla="*/ 504092 h 615462"/>
              <a:gd name="connsiteX5" fmla="*/ 433754 w 750277"/>
              <a:gd name="connsiteY5" fmla="*/ 0 h 61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0277" h="615462">
                <a:moveTo>
                  <a:pt x="433754" y="0"/>
                </a:moveTo>
                <a:lnTo>
                  <a:pt x="750277" y="257908"/>
                </a:lnTo>
                <a:lnTo>
                  <a:pt x="463062" y="580292"/>
                </a:lnTo>
                <a:lnTo>
                  <a:pt x="193431" y="615462"/>
                </a:lnTo>
                <a:lnTo>
                  <a:pt x="0" y="504092"/>
                </a:lnTo>
                <a:lnTo>
                  <a:pt x="433754" y="0"/>
                </a:lnTo>
                <a:close/>
              </a:path>
            </a:pathLst>
          </a:cu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9147452-1BD8-77AD-00F4-EF93944D843C}"/>
              </a:ext>
            </a:extLst>
          </p:cNvPr>
          <p:cNvSpPr/>
          <p:nvPr/>
        </p:nvSpPr>
        <p:spPr>
          <a:xfrm>
            <a:off x="8181159" y="4566140"/>
            <a:ext cx="183923" cy="187568"/>
          </a:xfrm>
          <a:prstGeom prst="ellipse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8D56FCA7-2010-A381-E337-189147776D6C}"/>
              </a:ext>
            </a:extLst>
          </p:cNvPr>
          <p:cNvSpPr/>
          <p:nvPr/>
        </p:nvSpPr>
        <p:spPr>
          <a:xfrm>
            <a:off x="8163573" y="5099535"/>
            <a:ext cx="112918" cy="128954"/>
          </a:xfrm>
          <a:prstGeom prst="ellipse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A29C9A81-270C-C944-9BFE-831709301E5D}"/>
              </a:ext>
            </a:extLst>
          </p:cNvPr>
          <p:cNvSpPr/>
          <p:nvPr/>
        </p:nvSpPr>
        <p:spPr>
          <a:xfrm>
            <a:off x="7150126" y="3525883"/>
            <a:ext cx="183923" cy="187568"/>
          </a:xfrm>
          <a:prstGeom prst="ellipse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25276792-6B21-D6F5-2A4D-0DB0DE0963B2}"/>
              </a:ext>
            </a:extLst>
          </p:cNvPr>
          <p:cNvSpPr/>
          <p:nvPr/>
        </p:nvSpPr>
        <p:spPr>
          <a:xfrm>
            <a:off x="7782704" y="1061917"/>
            <a:ext cx="183923" cy="187568"/>
          </a:xfrm>
          <a:prstGeom prst="ellipse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E63FDA09-BAA9-14CF-88F9-3B443B35D0FB}"/>
              </a:ext>
            </a:extLst>
          </p:cNvPr>
          <p:cNvSpPr/>
          <p:nvPr/>
        </p:nvSpPr>
        <p:spPr>
          <a:xfrm>
            <a:off x="9587523" y="740230"/>
            <a:ext cx="183923" cy="187568"/>
          </a:xfrm>
          <a:prstGeom prst="ellipse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79327B24-0DB7-AF02-ECFF-3F3E9ABD8A39}"/>
              </a:ext>
            </a:extLst>
          </p:cNvPr>
          <p:cNvSpPr/>
          <p:nvPr/>
        </p:nvSpPr>
        <p:spPr>
          <a:xfrm>
            <a:off x="11123996" y="1734575"/>
            <a:ext cx="183923" cy="187568"/>
          </a:xfrm>
          <a:prstGeom prst="ellipse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19AA552D-0467-7E3E-13B7-95DDFD8A85C6}"/>
              </a:ext>
            </a:extLst>
          </p:cNvPr>
          <p:cNvSpPr/>
          <p:nvPr/>
        </p:nvSpPr>
        <p:spPr>
          <a:xfrm>
            <a:off x="11231457" y="3562934"/>
            <a:ext cx="183923" cy="187568"/>
          </a:xfrm>
          <a:prstGeom prst="ellipse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8F373A6E-DDE4-5C03-1EDE-A5B7518CD4CB}"/>
              </a:ext>
            </a:extLst>
          </p:cNvPr>
          <p:cNvSpPr/>
          <p:nvPr/>
        </p:nvSpPr>
        <p:spPr>
          <a:xfrm>
            <a:off x="9152659" y="5304692"/>
            <a:ext cx="112918" cy="128954"/>
          </a:xfrm>
          <a:prstGeom prst="ellipse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49E3BAFE-2A5C-06FC-FFAE-932F99BDF111}"/>
              </a:ext>
            </a:extLst>
          </p:cNvPr>
          <p:cNvSpPr/>
          <p:nvPr/>
        </p:nvSpPr>
        <p:spPr>
          <a:xfrm>
            <a:off x="9265316" y="4675461"/>
            <a:ext cx="112918" cy="128954"/>
          </a:xfrm>
          <a:prstGeom prst="ellipse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13E146B4-DC2E-053C-57DA-05308B5204A9}"/>
              </a:ext>
            </a:extLst>
          </p:cNvPr>
          <p:cNvSpPr/>
          <p:nvPr/>
        </p:nvSpPr>
        <p:spPr>
          <a:xfrm>
            <a:off x="10487012" y="5117124"/>
            <a:ext cx="183923" cy="187568"/>
          </a:xfrm>
          <a:prstGeom prst="ellipse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A2E87CAD-8054-91E4-7409-62123037AABE}"/>
              </a:ext>
            </a:extLst>
          </p:cNvPr>
          <p:cNvSpPr/>
          <p:nvPr/>
        </p:nvSpPr>
        <p:spPr>
          <a:xfrm>
            <a:off x="6657277" y="802886"/>
            <a:ext cx="5131265" cy="4770139"/>
          </a:xfrm>
          <a:prstGeom prst="ellipse">
            <a:avLst/>
          </a:prstGeom>
          <a:noFill/>
          <a:ln w="317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3505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027E4A61-94D6-BEA3-2A14-4AAABC7843DE}"/>
              </a:ext>
            </a:extLst>
          </p:cNvPr>
          <p:cNvSpPr txBox="1"/>
          <p:nvPr/>
        </p:nvSpPr>
        <p:spPr>
          <a:xfrm>
            <a:off x="1463334" y="261520"/>
            <a:ext cx="779496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 s’en occuper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AE3CFC7-54A3-9075-9619-4B2735380E1F}"/>
              </a:ext>
            </a:extLst>
          </p:cNvPr>
          <p:cNvSpPr txBox="1"/>
          <p:nvPr/>
        </p:nvSpPr>
        <p:spPr>
          <a:xfrm>
            <a:off x="391761" y="1936241"/>
            <a:ext cx="102213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Prendre en compte </a:t>
            </a:r>
            <a:r>
              <a:rPr lang="fr-F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dès la conception du projet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Seuils surface pour que zones fonctionnelles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 </a:t>
            </a:r>
            <a:r>
              <a:rPr lang="fr-F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/!\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implantation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batiments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Reseaux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souterrains  vs  arbres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Materiaux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excavés 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-&gt;  prairies maigres  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Agencement voies 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wrt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trames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Zones refuges 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wrt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trames / sources nuisance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Cloture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de site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permeable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a petite faune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Connecter patios a l’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exterieur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759707E0-CFD9-877E-3F32-95879106AA7A}"/>
              </a:ext>
            </a:extLst>
          </p:cNvPr>
          <p:cNvGrpSpPr/>
          <p:nvPr/>
        </p:nvGrpSpPr>
        <p:grpSpPr>
          <a:xfrm>
            <a:off x="8052371" y="2684334"/>
            <a:ext cx="3694346" cy="1228726"/>
            <a:chOff x="8001001" y="3218583"/>
            <a:chExt cx="3694346" cy="122872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D07227-5D54-62E0-1646-96489B8F9292}"/>
                </a:ext>
              </a:extLst>
            </p:cNvPr>
            <p:cNvSpPr/>
            <p:nvPr/>
          </p:nvSpPr>
          <p:spPr>
            <a:xfrm>
              <a:off x="8001001" y="3218584"/>
              <a:ext cx="1385887" cy="12287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8E3AA2F9-3580-4751-14D7-4F691CA1B406}"/>
                </a:ext>
              </a:extLst>
            </p:cNvPr>
            <p:cNvSpPr txBox="1"/>
            <p:nvPr/>
          </p:nvSpPr>
          <p:spPr>
            <a:xfrm>
              <a:off x="9665494" y="3632891"/>
              <a:ext cx="727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vs</a:t>
              </a:r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2976594F-2043-C8BA-923C-A022454BE12C}"/>
                </a:ext>
              </a:extLst>
            </p:cNvPr>
            <p:cNvSpPr/>
            <p:nvPr/>
          </p:nvSpPr>
          <p:spPr>
            <a:xfrm>
              <a:off x="8122369" y="3369732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4972B197-6064-6E03-4C4F-2082A43ED719}"/>
                </a:ext>
              </a:extLst>
            </p:cNvPr>
            <p:cNvSpPr/>
            <p:nvPr/>
          </p:nvSpPr>
          <p:spPr>
            <a:xfrm>
              <a:off x="8365340" y="3369732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5B924DE4-16A6-F997-E650-9A094EF8D7E9}"/>
                </a:ext>
              </a:extLst>
            </p:cNvPr>
            <p:cNvSpPr/>
            <p:nvPr/>
          </p:nvSpPr>
          <p:spPr>
            <a:xfrm>
              <a:off x="8608311" y="3369732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612FC1E6-AA47-F138-2D17-4E913F15F8B7}"/>
                </a:ext>
              </a:extLst>
            </p:cNvPr>
            <p:cNvSpPr/>
            <p:nvPr/>
          </p:nvSpPr>
          <p:spPr>
            <a:xfrm>
              <a:off x="8846972" y="3369732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6F659428-0F68-CC69-AA73-32A74B3E8870}"/>
                </a:ext>
              </a:extLst>
            </p:cNvPr>
            <p:cNvSpPr/>
            <p:nvPr/>
          </p:nvSpPr>
          <p:spPr>
            <a:xfrm>
              <a:off x="9080381" y="3369732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53F7C460-B5C7-BD3E-8789-5BF6F70D9447}"/>
                </a:ext>
              </a:extLst>
            </p:cNvPr>
            <p:cNvSpPr/>
            <p:nvPr/>
          </p:nvSpPr>
          <p:spPr>
            <a:xfrm>
              <a:off x="8274769" y="3522132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44C48F10-F743-59D4-CAA7-54B6420EDADD}"/>
                </a:ext>
              </a:extLst>
            </p:cNvPr>
            <p:cNvSpPr/>
            <p:nvPr/>
          </p:nvSpPr>
          <p:spPr>
            <a:xfrm>
              <a:off x="8517740" y="3522132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4DC13E50-8FD2-07A9-4E7E-6433C5648FF9}"/>
                </a:ext>
              </a:extLst>
            </p:cNvPr>
            <p:cNvSpPr/>
            <p:nvPr/>
          </p:nvSpPr>
          <p:spPr>
            <a:xfrm>
              <a:off x="8760711" y="3522132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2782EFA4-C900-EA05-1114-0881EA06B009}"/>
                </a:ext>
              </a:extLst>
            </p:cNvPr>
            <p:cNvSpPr/>
            <p:nvPr/>
          </p:nvSpPr>
          <p:spPr>
            <a:xfrm>
              <a:off x="8999372" y="3522132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BC5519E5-1B66-EA65-4C7C-FC6B73DC24D0}"/>
                </a:ext>
              </a:extLst>
            </p:cNvPr>
            <p:cNvSpPr/>
            <p:nvPr/>
          </p:nvSpPr>
          <p:spPr>
            <a:xfrm>
              <a:off x="9232781" y="3522132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C463895-BD5E-7FED-A72B-84365F63D2C0}"/>
                </a:ext>
              </a:extLst>
            </p:cNvPr>
            <p:cNvSpPr/>
            <p:nvPr/>
          </p:nvSpPr>
          <p:spPr>
            <a:xfrm>
              <a:off x="10309460" y="3218584"/>
              <a:ext cx="1385887" cy="12287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E2911B19-1EC6-1626-58F7-685CA040D9A9}"/>
                </a:ext>
              </a:extLst>
            </p:cNvPr>
            <p:cNvSpPr/>
            <p:nvPr/>
          </p:nvSpPr>
          <p:spPr>
            <a:xfrm>
              <a:off x="10309460" y="3218583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1EF8951C-58C0-D422-E263-B8CD18FB9AE6}"/>
                </a:ext>
              </a:extLst>
            </p:cNvPr>
            <p:cNvSpPr/>
            <p:nvPr/>
          </p:nvSpPr>
          <p:spPr>
            <a:xfrm>
              <a:off x="10427528" y="3218583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DC9C6500-03F0-E2B8-9667-CA9C7984299E}"/>
                </a:ext>
              </a:extLst>
            </p:cNvPr>
            <p:cNvSpPr/>
            <p:nvPr/>
          </p:nvSpPr>
          <p:spPr>
            <a:xfrm>
              <a:off x="10530273" y="3222502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24170EB0-6727-6DE3-92A0-045341A8C468}"/>
                </a:ext>
              </a:extLst>
            </p:cNvPr>
            <p:cNvSpPr/>
            <p:nvPr/>
          </p:nvSpPr>
          <p:spPr>
            <a:xfrm>
              <a:off x="10426164" y="3412878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AF2D9FB2-D483-702E-CDE6-D14553BD69EA}"/>
                </a:ext>
              </a:extLst>
            </p:cNvPr>
            <p:cNvSpPr/>
            <p:nvPr/>
          </p:nvSpPr>
          <p:spPr>
            <a:xfrm>
              <a:off x="11100238" y="3522493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06E56191-CA92-4C90-6531-5A68A9404B4C}"/>
                </a:ext>
              </a:extLst>
            </p:cNvPr>
            <p:cNvSpPr/>
            <p:nvPr/>
          </p:nvSpPr>
          <p:spPr>
            <a:xfrm>
              <a:off x="10373528" y="3315732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D0A648F3-1C53-88D1-56C3-38FA0CFBEE0F}"/>
                </a:ext>
              </a:extLst>
            </p:cNvPr>
            <p:cNvSpPr/>
            <p:nvPr/>
          </p:nvSpPr>
          <p:spPr>
            <a:xfrm>
              <a:off x="10309460" y="3405735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C0B3D310-63F7-596F-0685-121788C62640}"/>
                </a:ext>
              </a:extLst>
            </p:cNvPr>
            <p:cNvSpPr/>
            <p:nvPr/>
          </p:nvSpPr>
          <p:spPr>
            <a:xfrm>
              <a:off x="10472781" y="3315731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A66671AB-2901-9DA1-A43D-9797FFFF4097}"/>
                </a:ext>
              </a:extLst>
            </p:cNvPr>
            <p:cNvSpPr/>
            <p:nvPr/>
          </p:nvSpPr>
          <p:spPr>
            <a:xfrm>
              <a:off x="11046238" y="3630132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054BA7BF-98C7-13B4-4637-D8B5F6E3A8EA}"/>
                </a:ext>
              </a:extLst>
            </p:cNvPr>
            <p:cNvSpPr/>
            <p:nvPr/>
          </p:nvSpPr>
          <p:spPr>
            <a:xfrm>
              <a:off x="11154238" y="3630132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F27C84AE-98B5-C8FD-86DA-080E8DD8BE2F}"/>
              </a:ext>
            </a:extLst>
          </p:cNvPr>
          <p:cNvCxnSpPr>
            <a:cxnSpLocks/>
          </p:cNvCxnSpPr>
          <p:nvPr/>
        </p:nvCxnSpPr>
        <p:spPr>
          <a:xfrm>
            <a:off x="6757639" y="3021980"/>
            <a:ext cx="1132486" cy="292287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FBD35428-A9BC-CA96-A421-03DC5DA9563D}"/>
              </a:ext>
            </a:extLst>
          </p:cNvPr>
          <p:cNvSpPr txBox="1"/>
          <p:nvPr/>
        </p:nvSpPr>
        <p:spPr>
          <a:xfrm>
            <a:off x="7275651" y="1432884"/>
            <a:ext cx="4847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Beaucoup de retours d’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experiences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</a:b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dans lieux urbains.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0A4A6ADB-FBF5-716E-58A0-782040002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467" y="4301280"/>
            <a:ext cx="3877610" cy="2568712"/>
          </a:xfrm>
          <a:prstGeom prst="rect">
            <a:avLst/>
          </a:prstGeom>
        </p:spPr>
      </p:pic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69E74CE3-112A-17E3-3D8B-EFE93BF1DCB8}"/>
              </a:ext>
            </a:extLst>
          </p:cNvPr>
          <p:cNvCxnSpPr>
            <a:cxnSpLocks/>
          </p:cNvCxnSpPr>
          <p:nvPr/>
        </p:nvCxnSpPr>
        <p:spPr>
          <a:xfrm>
            <a:off x="4954027" y="5541599"/>
            <a:ext cx="3046974" cy="180294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8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58F9C24-F515-A2CD-BD3C-8B9EFCC4E7AE}"/>
              </a:ext>
            </a:extLst>
          </p:cNvPr>
          <p:cNvSpPr txBox="1"/>
          <p:nvPr/>
        </p:nvSpPr>
        <p:spPr>
          <a:xfrm>
            <a:off x="1453060" y="169053"/>
            <a:ext cx="779496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 s’en occuper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0C5BFBF-970B-515F-9D1E-5C2CB98D273C}"/>
              </a:ext>
            </a:extLst>
          </p:cNvPr>
          <p:cNvSpPr txBox="1"/>
          <p:nvPr/>
        </p:nvSpPr>
        <p:spPr>
          <a:xfrm>
            <a:off x="746244" y="978280"/>
            <a:ext cx="103296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Dès la conception du projet :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Pieges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faune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Vitres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(oiseaux)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Trottoirs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(batraciens)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Depressions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parois verticales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Eclairage nocturne</a:t>
            </a:r>
          </a:p>
          <a:p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Gestion de l’eau :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vegetation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regulation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d’humidité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des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aleas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inondations/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secheresses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(-&gt; mouvements du sol)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Climatisation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vegetale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&lt;=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evapotranspiration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&lt;= eaux pluviales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gerees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 le site-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Diminution volumes d’eau a traiter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amelioration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cycle de l’eau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(stocker l’eau dans le paysage)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9092E37-9AD1-7F48-B752-2A3171A15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770" y="5455206"/>
            <a:ext cx="4323869" cy="133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388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714</Words>
  <Application>Microsoft Macintosh PowerPoint</Application>
  <PresentationFormat>Grand écran</PresentationFormat>
  <Paragraphs>143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53</cp:revision>
  <dcterms:created xsi:type="dcterms:W3CDTF">2024-10-02T07:00:41Z</dcterms:created>
  <dcterms:modified xsi:type="dcterms:W3CDTF">2024-10-03T13:57:21Z</dcterms:modified>
</cp:coreProperties>
</file>