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14" r:id="rId2"/>
    <p:sldId id="257" r:id="rId3"/>
    <p:sldId id="2302" r:id="rId4"/>
    <p:sldId id="2379" r:id="rId5"/>
    <p:sldId id="1874" r:id="rId6"/>
    <p:sldId id="1872" r:id="rId7"/>
    <p:sldId id="2559" r:id="rId8"/>
    <p:sldId id="1827" r:id="rId9"/>
    <p:sldId id="2367" r:id="rId10"/>
    <p:sldId id="2391" r:id="rId11"/>
    <p:sldId id="2372" r:id="rId12"/>
    <p:sldId id="2368" r:id="rId13"/>
    <p:sldId id="2387" r:id="rId14"/>
    <p:sldId id="2390" r:id="rId15"/>
    <p:sldId id="2172" r:id="rId16"/>
    <p:sldId id="2554" r:id="rId17"/>
    <p:sldId id="2541" r:id="rId18"/>
    <p:sldId id="2535" r:id="rId19"/>
    <p:sldId id="2560" r:id="rId20"/>
    <p:sldId id="505" r:id="rId21"/>
    <p:sldId id="2557" r:id="rId22"/>
    <p:sldId id="2385" r:id="rId23"/>
    <p:sldId id="2090" r:id="rId24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FF99"/>
    <a:srgbClr val="00FFCC"/>
    <a:srgbClr val="00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8" autoAdjust="0"/>
    <p:restoredTop sz="73037" autoAdjust="0"/>
  </p:normalViewPr>
  <p:slideViewPr>
    <p:cSldViewPr snapToGrid="0">
      <p:cViewPr>
        <p:scale>
          <a:sx n="66" d="100"/>
          <a:sy n="66" d="100"/>
        </p:scale>
        <p:origin x="370" y="-2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240428%20List%20of%20GATE%20simulation(HR-PET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240506%20List%20of%20GATE%20simulation(HR-PET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'LineProfile(42-78)'!$V$5</c:f>
              <c:strCache>
                <c:ptCount val="1"/>
                <c:pt idx="0">
                  <c:v>4+4+7 mm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'LineProfile(42-78)'!$A$8:$A$238</c:f>
              <c:numCache>
                <c:formatCode>General</c:formatCode>
                <c:ptCount val="231"/>
                <c:pt idx="0">
                  <c:v>-23</c:v>
                </c:pt>
                <c:pt idx="1">
                  <c:v>-22.8</c:v>
                </c:pt>
                <c:pt idx="2">
                  <c:v>-22.6</c:v>
                </c:pt>
                <c:pt idx="3">
                  <c:v>-22.4</c:v>
                </c:pt>
                <c:pt idx="4">
                  <c:v>-22.2</c:v>
                </c:pt>
                <c:pt idx="5">
                  <c:v>-22</c:v>
                </c:pt>
                <c:pt idx="6">
                  <c:v>-21.8</c:v>
                </c:pt>
                <c:pt idx="7">
                  <c:v>-21.6</c:v>
                </c:pt>
                <c:pt idx="8">
                  <c:v>-21.4</c:v>
                </c:pt>
                <c:pt idx="9">
                  <c:v>-21.2</c:v>
                </c:pt>
                <c:pt idx="10">
                  <c:v>-21</c:v>
                </c:pt>
                <c:pt idx="11">
                  <c:v>-20.8</c:v>
                </c:pt>
                <c:pt idx="12">
                  <c:v>-20.6</c:v>
                </c:pt>
                <c:pt idx="13">
                  <c:v>-20.399999999999999</c:v>
                </c:pt>
                <c:pt idx="14">
                  <c:v>-20.2</c:v>
                </c:pt>
                <c:pt idx="15">
                  <c:v>-20</c:v>
                </c:pt>
                <c:pt idx="16">
                  <c:v>-19.8</c:v>
                </c:pt>
                <c:pt idx="17">
                  <c:v>-19.600000000000001</c:v>
                </c:pt>
                <c:pt idx="18">
                  <c:v>-19.399999999999999</c:v>
                </c:pt>
                <c:pt idx="19">
                  <c:v>-19.2</c:v>
                </c:pt>
                <c:pt idx="20">
                  <c:v>-19</c:v>
                </c:pt>
                <c:pt idx="21">
                  <c:v>-18.8</c:v>
                </c:pt>
                <c:pt idx="22">
                  <c:v>-18.600000000000001</c:v>
                </c:pt>
                <c:pt idx="23">
                  <c:v>-18.399999999999999</c:v>
                </c:pt>
                <c:pt idx="24">
                  <c:v>-18.2</c:v>
                </c:pt>
                <c:pt idx="25">
                  <c:v>-18</c:v>
                </c:pt>
                <c:pt idx="26">
                  <c:v>-17.8</c:v>
                </c:pt>
                <c:pt idx="27">
                  <c:v>-17.600000000000001</c:v>
                </c:pt>
                <c:pt idx="28">
                  <c:v>-17.399999999999999</c:v>
                </c:pt>
                <c:pt idx="29">
                  <c:v>-17.2</c:v>
                </c:pt>
                <c:pt idx="30">
                  <c:v>-17</c:v>
                </c:pt>
                <c:pt idx="31">
                  <c:v>-16.8</c:v>
                </c:pt>
                <c:pt idx="32">
                  <c:v>-16.600000000000001</c:v>
                </c:pt>
                <c:pt idx="33">
                  <c:v>-16.399999999999999</c:v>
                </c:pt>
                <c:pt idx="34">
                  <c:v>-16.2</c:v>
                </c:pt>
                <c:pt idx="35">
                  <c:v>-16</c:v>
                </c:pt>
                <c:pt idx="36">
                  <c:v>-15.8</c:v>
                </c:pt>
                <c:pt idx="37">
                  <c:v>-15.6</c:v>
                </c:pt>
                <c:pt idx="38">
                  <c:v>-15.399999999999999</c:v>
                </c:pt>
                <c:pt idx="39">
                  <c:v>-15.2</c:v>
                </c:pt>
                <c:pt idx="40">
                  <c:v>-15</c:v>
                </c:pt>
                <c:pt idx="41">
                  <c:v>-14.799999999999999</c:v>
                </c:pt>
                <c:pt idx="42">
                  <c:v>-14.6</c:v>
                </c:pt>
                <c:pt idx="43">
                  <c:v>-14.4</c:v>
                </c:pt>
                <c:pt idx="44">
                  <c:v>-14.2</c:v>
                </c:pt>
                <c:pt idx="45">
                  <c:v>-14</c:v>
                </c:pt>
                <c:pt idx="46">
                  <c:v>-13.799999999999999</c:v>
                </c:pt>
                <c:pt idx="47">
                  <c:v>-13.6</c:v>
                </c:pt>
                <c:pt idx="48">
                  <c:v>-13.399999999999999</c:v>
                </c:pt>
                <c:pt idx="49">
                  <c:v>-13.2</c:v>
                </c:pt>
                <c:pt idx="50">
                  <c:v>-13</c:v>
                </c:pt>
                <c:pt idx="51">
                  <c:v>-12.799999999999999</c:v>
                </c:pt>
                <c:pt idx="52">
                  <c:v>-12.6</c:v>
                </c:pt>
                <c:pt idx="53">
                  <c:v>-12.399999999999999</c:v>
                </c:pt>
                <c:pt idx="54">
                  <c:v>-12.2</c:v>
                </c:pt>
                <c:pt idx="55">
                  <c:v>-12</c:v>
                </c:pt>
                <c:pt idx="56">
                  <c:v>-11.799999999999999</c:v>
                </c:pt>
                <c:pt idx="57">
                  <c:v>-11.6</c:v>
                </c:pt>
                <c:pt idx="58">
                  <c:v>-11.399999999999999</c:v>
                </c:pt>
                <c:pt idx="59">
                  <c:v>-11.2</c:v>
                </c:pt>
                <c:pt idx="60">
                  <c:v>-11</c:v>
                </c:pt>
                <c:pt idx="61">
                  <c:v>-10.799999999999999</c:v>
                </c:pt>
                <c:pt idx="62">
                  <c:v>-10.6</c:v>
                </c:pt>
                <c:pt idx="63">
                  <c:v>-10.399999999999999</c:v>
                </c:pt>
                <c:pt idx="64">
                  <c:v>-10.199999999999999</c:v>
                </c:pt>
                <c:pt idx="65">
                  <c:v>-10</c:v>
                </c:pt>
                <c:pt idx="66">
                  <c:v>-9.7999999999999989</c:v>
                </c:pt>
                <c:pt idx="67">
                  <c:v>-9.6</c:v>
                </c:pt>
                <c:pt idx="68">
                  <c:v>-9.3999999999999986</c:v>
                </c:pt>
                <c:pt idx="69">
                  <c:v>-9.1999999999999993</c:v>
                </c:pt>
                <c:pt idx="70">
                  <c:v>-9</c:v>
                </c:pt>
                <c:pt idx="71">
                  <c:v>-8.7999999999999989</c:v>
                </c:pt>
                <c:pt idx="72">
                  <c:v>-8.6</c:v>
                </c:pt>
                <c:pt idx="73">
                  <c:v>-8.3999999999999986</c:v>
                </c:pt>
                <c:pt idx="74">
                  <c:v>-8.1999999999999993</c:v>
                </c:pt>
                <c:pt idx="75">
                  <c:v>-8</c:v>
                </c:pt>
                <c:pt idx="76">
                  <c:v>-7.7999999999999989</c:v>
                </c:pt>
                <c:pt idx="77">
                  <c:v>-7.6</c:v>
                </c:pt>
                <c:pt idx="78">
                  <c:v>-7.3999999999999986</c:v>
                </c:pt>
                <c:pt idx="79">
                  <c:v>-7.1999999999999993</c:v>
                </c:pt>
                <c:pt idx="80">
                  <c:v>-7</c:v>
                </c:pt>
                <c:pt idx="81">
                  <c:v>-6.8000000000000007</c:v>
                </c:pt>
                <c:pt idx="82">
                  <c:v>-6.5999999999999979</c:v>
                </c:pt>
                <c:pt idx="83">
                  <c:v>-6.3999999999999986</c:v>
                </c:pt>
                <c:pt idx="84">
                  <c:v>-6.1999999999999993</c:v>
                </c:pt>
                <c:pt idx="85">
                  <c:v>-6</c:v>
                </c:pt>
                <c:pt idx="86">
                  <c:v>-5.8000000000000007</c:v>
                </c:pt>
                <c:pt idx="87">
                  <c:v>-5.5999999999999979</c:v>
                </c:pt>
                <c:pt idx="88">
                  <c:v>-5.3999999999999986</c:v>
                </c:pt>
                <c:pt idx="89">
                  <c:v>-5.1999999999999993</c:v>
                </c:pt>
                <c:pt idx="90">
                  <c:v>-5</c:v>
                </c:pt>
                <c:pt idx="91">
                  <c:v>-4.8000000000000007</c:v>
                </c:pt>
                <c:pt idx="92">
                  <c:v>-4.5999999999999979</c:v>
                </c:pt>
                <c:pt idx="93">
                  <c:v>-4.3999999999999986</c:v>
                </c:pt>
                <c:pt idx="94">
                  <c:v>-4.1999999999999993</c:v>
                </c:pt>
                <c:pt idx="95">
                  <c:v>-4</c:v>
                </c:pt>
                <c:pt idx="96">
                  <c:v>-3.7999999999999972</c:v>
                </c:pt>
                <c:pt idx="97">
                  <c:v>-3.5999999999999979</c:v>
                </c:pt>
                <c:pt idx="98">
                  <c:v>-3.3999999999999986</c:v>
                </c:pt>
                <c:pt idx="99">
                  <c:v>-3.1999999999999993</c:v>
                </c:pt>
                <c:pt idx="100">
                  <c:v>-3</c:v>
                </c:pt>
                <c:pt idx="101">
                  <c:v>-2.7999999999999972</c:v>
                </c:pt>
                <c:pt idx="102">
                  <c:v>-2.5999999999999979</c:v>
                </c:pt>
                <c:pt idx="103">
                  <c:v>-2.3999999999999986</c:v>
                </c:pt>
                <c:pt idx="104">
                  <c:v>-2.1999999999999993</c:v>
                </c:pt>
                <c:pt idx="105">
                  <c:v>-2</c:v>
                </c:pt>
                <c:pt idx="106">
                  <c:v>-1.7999999999999972</c:v>
                </c:pt>
                <c:pt idx="107">
                  <c:v>-1.5999999999999979</c:v>
                </c:pt>
                <c:pt idx="108">
                  <c:v>-1.3999999999999986</c:v>
                </c:pt>
                <c:pt idx="109">
                  <c:v>-1.1999999999999993</c:v>
                </c:pt>
                <c:pt idx="110">
                  <c:v>-1</c:v>
                </c:pt>
                <c:pt idx="111">
                  <c:v>-0.79999999999999716</c:v>
                </c:pt>
                <c:pt idx="112">
                  <c:v>-0.59999999999999787</c:v>
                </c:pt>
                <c:pt idx="113">
                  <c:v>-0.39999999999999858</c:v>
                </c:pt>
                <c:pt idx="114">
                  <c:v>-0.19999999999999929</c:v>
                </c:pt>
                <c:pt idx="115">
                  <c:v>0</c:v>
                </c:pt>
                <c:pt idx="116">
                  <c:v>0.20000000000000284</c:v>
                </c:pt>
                <c:pt idx="117">
                  <c:v>0.40000000000000213</c:v>
                </c:pt>
                <c:pt idx="118">
                  <c:v>0.60000000000000142</c:v>
                </c:pt>
                <c:pt idx="119">
                  <c:v>0.80000000000000071</c:v>
                </c:pt>
                <c:pt idx="120">
                  <c:v>1</c:v>
                </c:pt>
                <c:pt idx="121">
                  <c:v>1.2000000000000028</c:v>
                </c:pt>
                <c:pt idx="122">
                  <c:v>1.4000000000000021</c:v>
                </c:pt>
                <c:pt idx="123">
                  <c:v>1.6000000000000014</c:v>
                </c:pt>
                <c:pt idx="124">
                  <c:v>1.8000000000000007</c:v>
                </c:pt>
                <c:pt idx="125">
                  <c:v>2</c:v>
                </c:pt>
                <c:pt idx="126">
                  <c:v>2.2000000000000028</c:v>
                </c:pt>
                <c:pt idx="127">
                  <c:v>2.4000000000000021</c:v>
                </c:pt>
                <c:pt idx="128">
                  <c:v>2.6000000000000014</c:v>
                </c:pt>
                <c:pt idx="129">
                  <c:v>2.8000000000000007</c:v>
                </c:pt>
                <c:pt idx="130">
                  <c:v>3</c:v>
                </c:pt>
                <c:pt idx="131">
                  <c:v>3.2000000000000028</c:v>
                </c:pt>
                <c:pt idx="132">
                  <c:v>3.4000000000000021</c:v>
                </c:pt>
                <c:pt idx="133">
                  <c:v>3.6000000000000014</c:v>
                </c:pt>
                <c:pt idx="134">
                  <c:v>3.8000000000000007</c:v>
                </c:pt>
                <c:pt idx="135">
                  <c:v>4</c:v>
                </c:pt>
                <c:pt idx="136">
                  <c:v>4.2000000000000028</c:v>
                </c:pt>
                <c:pt idx="137">
                  <c:v>4.4000000000000021</c:v>
                </c:pt>
                <c:pt idx="138">
                  <c:v>4.6000000000000014</c:v>
                </c:pt>
                <c:pt idx="139">
                  <c:v>4.8000000000000007</c:v>
                </c:pt>
                <c:pt idx="140">
                  <c:v>5</c:v>
                </c:pt>
                <c:pt idx="141">
                  <c:v>5.2000000000000028</c:v>
                </c:pt>
                <c:pt idx="142">
                  <c:v>5.4000000000000021</c:v>
                </c:pt>
                <c:pt idx="143">
                  <c:v>5.6000000000000014</c:v>
                </c:pt>
                <c:pt idx="144">
                  <c:v>5.8000000000000007</c:v>
                </c:pt>
                <c:pt idx="145">
                  <c:v>6</c:v>
                </c:pt>
                <c:pt idx="146">
                  <c:v>6.2000000000000028</c:v>
                </c:pt>
                <c:pt idx="147">
                  <c:v>6.4000000000000021</c:v>
                </c:pt>
                <c:pt idx="148">
                  <c:v>6.6000000000000014</c:v>
                </c:pt>
                <c:pt idx="149">
                  <c:v>6.8000000000000007</c:v>
                </c:pt>
                <c:pt idx="150">
                  <c:v>7</c:v>
                </c:pt>
                <c:pt idx="151">
                  <c:v>7.2000000000000028</c:v>
                </c:pt>
                <c:pt idx="152">
                  <c:v>7.4000000000000021</c:v>
                </c:pt>
                <c:pt idx="153">
                  <c:v>7.6000000000000014</c:v>
                </c:pt>
                <c:pt idx="154">
                  <c:v>7.8000000000000007</c:v>
                </c:pt>
                <c:pt idx="155">
                  <c:v>8</c:v>
                </c:pt>
                <c:pt idx="156">
                  <c:v>8.2000000000000028</c:v>
                </c:pt>
                <c:pt idx="157">
                  <c:v>8.4000000000000021</c:v>
                </c:pt>
                <c:pt idx="158">
                  <c:v>8.6000000000000014</c:v>
                </c:pt>
                <c:pt idx="159">
                  <c:v>8.8000000000000007</c:v>
                </c:pt>
                <c:pt idx="160">
                  <c:v>9</c:v>
                </c:pt>
                <c:pt idx="161">
                  <c:v>9.2000000000000028</c:v>
                </c:pt>
                <c:pt idx="162">
                  <c:v>9.3999999999999986</c:v>
                </c:pt>
                <c:pt idx="163">
                  <c:v>9.6000000000000014</c:v>
                </c:pt>
                <c:pt idx="164">
                  <c:v>9.8000000000000043</c:v>
                </c:pt>
                <c:pt idx="165">
                  <c:v>10</c:v>
                </c:pt>
                <c:pt idx="166">
                  <c:v>10.200000000000003</c:v>
                </c:pt>
                <c:pt idx="167">
                  <c:v>10.399999999999999</c:v>
                </c:pt>
                <c:pt idx="168">
                  <c:v>10.600000000000001</c:v>
                </c:pt>
                <c:pt idx="169">
                  <c:v>10.800000000000004</c:v>
                </c:pt>
                <c:pt idx="170">
                  <c:v>11</c:v>
                </c:pt>
                <c:pt idx="171">
                  <c:v>11.200000000000003</c:v>
                </c:pt>
                <c:pt idx="172">
                  <c:v>11.399999999999999</c:v>
                </c:pt>
                <c:pt idx="173">
                  <c:v>11.600000000000001</c:v>
                </c:pt>
                <c:pt idx="174">
                  <c:v>11.800000000000004</c:v>
                </c:pt>
                <c:pt idx="175">
                  <c:v>12</c:v>
                </c:pt>
                <c:pt idx="176">
                  <c:v>12.200000000000003</c:v>
                </c:pt>
                <c:pt idx="177">
                  <c:v>12.399999999999999</c:v>
                </c:pt>
                <c:pt idx="178">
                  <c:v>12.600000000000001</c:v>
                </c:pt>
                <c:pt idx="179">
                  <c:v>12.800000000000004</c:v>
                </c:pt>
                <c:pt idx="180">
                  <c:v>13</c:v>
                </c:pt>
                <c:pt idx="181">
                  <c:v>13.200000000000003</c:v>
                </c:pt>
                <c:pt idx="182">
                  <c:v>13.399999999999999</c:v>
                </c:pt>
                <c:pt idx="183">
                  <c:v>13.600000000000001</c:v>
                </c:pt>
                <c:pt idx="184">
                  <c:v>13.800000000000004</c:v>
                </c:pt>
                <c:pt idx="185">
                  <c:v>14</c:v>
                </c:pt>
                <c:pt idx="186">
                  <c:v>14.200000000000003</c:v>
                </c:pt>
                <c:pt idx="187">
                  <c:v>14.399999999999999</c:v>
                </c:pt>
                <c:pt idx="188">
                  <c:v>14.600000000000001</c:v>
                </c:pt>
                <c:pt idx="189">
                  <c:v>14.800000000000004</c:v>
                </c:pt>
                <c:pt idx="190">
                  <c:v>15</c:v>
                </c:pt>
                <c:pt idx="191">
                  <c:v>15.200000000000003</c:v>
                </c:pt>
                <c:pt idx="192">
                  <c:v>15.400000000000006</c:v>
                </c:pt>
                <c:pt idx="193">
                  <c:v>15.600000000000001</c:v>
                </c:pt>
                <c:pt idx="194">
                  <c:v>15.800000000000004</c:v>
                </c:pt>
                <c:pt idx="195">
                  <c:v>16</c:v>
                </c:pt>
                <c:pt idx="196">
                  <c:v>16.200000000000003</c:v>
                </c:pt>
                <c:pt idx="197">
                  <c:v>16.400000000000006</c:v>
                </c:pt>
                <c:pt idx="198">
                  <c:v>16.600000000000001</c:v>
                </c:pt>
                <c:pt idx="199">
                  <c:v>16.800000000000004</c:v>
                </c:pt>
                <c:pt idx="200">
                  <c:v>17</c:v>
                </c:pt>
                <c:pt idx="201">
                  <c:v>17.200000000000003</c:v>
                </c:pt>
                <c:pt idx="202">
                  <c:v>17.400000000000006</c:v>
                </c:pt>
                <c:pt idx="203">
                  <c:v>17.600000000000001</c:v>
                </c:pt>
                <c:pt idx="204">
                  <c:v>17.800000000000004</c:v>
                </c:pt>
                <c:pt idx="205">
                  <c:v>18</c:v>
                </c:pt>
                <c:pt idx="206">
                  <c:v>18.200000000000003</c:v>
                </c:pt>
                <c:pt idx="207">
                  <c:v>18.400000000000006</c:v>
                </c:pt>
                <c:pt idx="208">
                  <c:v>18.600000000000001</c:v>
                </c:pt>
                <c:pt idx="209">
                  <c:v>18.800000000000004</c:v>
                </c:pt>
                <c:pt idx="210">
                  <c:v>19</c:v>
                </c:pt>
                <c:pt idx="211">
                  <c:v>19.200000000000003</c:v>
                </c:pt>
                <c:pt idx="212">
                  <c:v>19.400000000000006</c:v>
                </c:pt>
                <c:pt idx="213">
                  <c:v>19.600000000000001</c:v>
                </c:pt>
                <c:pt idx="214">
                  <c:v>19.800000000000004</c:v>
                </c:pt>
                <c:pt idx="215">
                  <c:v>20</c:v>
                </c:pt>
                <c:pt idx="216">
                  <c:v>20.200000000000003</c:v>
                </c:pt>
                <c:pt idx="217">
                  <c:v>20.400000000000006</c:v>
                </c:pt>
                <c:pt idx="218">
                  <c:v>20.6</c:v>
                </c:pt>
                <c:pt idx="219">
                  <c:v>20.800000000000004</c:v>
                </c:pt>
                <c:pt idx="220">
                  <c:v>21</c:v>
                </c:pt>
                <c:pt idx="221">
                  <c:v>21.200000000000003</c:v>
                </c:pt>
                <c:pt idx="222">
                  <c:v>21.400000000000006</c:v>
                </c:pt>
                <c:pt idx="223">
                  <c:v>21.6</c:v>
                </c:pt>
                <c:pt idx="224">
                  <c:v>21.800000000000004</c:v>
                </c:pt>
                <c:pt idx="225">
                  <c:v>22</c:v>
                </c:pt>
                <c:pt idx="226">
                  <c:v>22.200000000000003</c:v>
                </c:pt>
                <c:pt idx="227">
                  <c:v>22.400000000000006</c:v>
                </c:pt>
                <c:pt idx="228">
                  <c:v>22.6</c:v>
                </c:pt>
                <c:pt idx="229">
                  <c:v>22.800000000000004</c:v>
                </c:pt>
                <c:pt idx="230">
                  <c:v>23</c:v>
                </c:pt>
              </c:numCache>
            </c:numRef>
          </c:xVal>
          <c:yVal>
            <c:numRef>
              <c:f>'LineProfile(42-78)'!$W$8:$W$238</c:f>
              <c:numCache>
                <c:formatCode>General</c:formatCode>
                <c:ptCount val="231"/>
                <c:pt idx="0">
                  <c:v>1.869268924508029E-3</c:v>
                </c:pt>
                <c:pt idx="1">
                  <c:v>1.8349254009606374E-3</c:v>
                </c:pt>
                <c:pt idx="2">
                  <c:v>1.5994269537785235E-3</c:v>
                </c:pt>
                <c:pt idx="3">
                  <c:v>1.7220823950192077E-3</c:v>
                </c:pt>
                <c:pt idx="4">
                  <c:v>1.7024575244206982E-3</c:v>
                </c:pt>
                <c:pt idx="5">
                  <c:v>1.3737409418956644E-3</c:v>
                </c:pt>
                <c:pt idx="6">
                  <c:v>1.3492098536475275E-3</c:v>
                </c:pt>
                <c:pt idx="7">
                  <c:v>1.329584983049018E-3</c:v>
                </c:pt>
                <c:pt idx="8">
                  <c:v>1.1823984535601966E-3</c:v>
                </c:pt>
                <c:pt idx="9">
                  <c:v>1.5650834302311319E-3</c:v>
                </c:pt>
                <c:pt idx="10">
                  <c:v>2.2323290305804547E-3</c:v>
                </c:pt>
                <c:pt idx="11">
                  <c:v>2.384421777718903E-3</c:v>
                </c:pt>
                <c:pt idx="12">
                  <c:v>2.291203642375983E-3</c:v>
                </c:pt>
                <c:pt idx="13">
                  <c:v>2.2421414658797094E-3</c:v>
                </c:pt>
                <c:pt idx="14">
                  <c:v>2.2421414658797094E-3</c:v>
                </c:pt>
                <c:pt idx="15">
                  <c:v>2.399140430667785E-3</c:v>
                </c:pt>
                <c:pt idx="16">
                  <c:v>2.3108285129744923E-3</c:v>
                </c:pt>
                <c:pt idx="17">
                  <c:v>2.1047673716901426E-3</c:v>
                </c:pt>
                <c:pt idx="18">
                  <c:v>2.2862974247263557E-3</c:v>
                </c:pt>
                <c:pt idx="19">
                  <c:v>2.6591699660980361E-3</c:v>
                </c:pt>
                <c:pt idx="20">
                  <c:v>2.8259813661853663E-3</c:v>
                </c:pt>
                <c:pt idx="21">
                  <c:v>2.9927927662726974E-3</c:v>
                </c:pt>
                <c:pt idx="22">
                  <c:v>3.0271362898200887E-3</c:v>
                </c:pt>
                <c:pt idx="23">
                  <c:v>3.1301668604622637E-3</c:v>
                </c:pt>
                <c:pt idx="24">
                  <c:v>3.5373829253813353E-3</c:v>
                </c:pt>
                <c:pt idx="25">
                  <c:v>3.635507278373883E-3</c:v>
                </c:pt>
                <c:pt idx="26">
                  <c:v>3.5275704900820807E-3</c:v>
                </c:pt>
                <c:pt idx="27">
                  <c:v>3.7434440666656854E-3</c:v>
                </c:pt>
                <c:pt idx="28">
                  <c:v>4.0819730844899741E-3</c:v>
                </c:pt>
                <c:pt idx="29">
                  <c:v>3.9789425138477994E-3</c:v>
                </c:pt>
                <c:pt idx="30">
                  <c:v>3.8759119432056244E-3</c:v>
                </c:pt>
                <c:pt idx="31">
                  <c:v>4.0329109079937E-3</c:v>
                </c:pt>
                <c:pt idx="32">
                  <c:v>4.2585969198765594E-3</c:v>
                </c:pt>
                <c:pt idx="33">
                  <c:v>4.2389720492780501E-3</c:v>
                </c:pt>
                <c:pt idx="34">
                  <c:v>4.283128008124696E-3</c:v>
                </c:pt>
                <c:pt idx="35">
                  <c:v>4.3812523611172442E-3</c:v>
                </c:pt>
                <c:pt idx="36">
                  <c:v>4.5039078023579281E-3</c:v>
                </c:pt>
                <c:pt idx="37">
                  <c:v>4.3910647964164988E-3</c:v>
                </c:pt>
                <c:pt idx="38">
                  <c:v>4.3714399258179886E-3</c:v>
                </c:pt>
                <c:pt idx="39">
                  <c:v>4.3812523611172442E-3</c:v>
                </c:pt>
                <c:pt idx="40">
                  <c:v>4.2585969198765594E-3</c:v>
                </c:pt>
                <c:pt idx="41">
                  <c:v>4.6216570259489846E-3</c:v>
                </c:pt>
                <c:pt idx="42">
                  <c:v>4.8031870789851973E-3</c:v>
                </c:pt>
                <c:pt idx="43">
                  <c:v>5.09756013796284E-3</c:v>
                </c:pt>
                <c:pt idx="44">
                  <c:v>5.3919331969404819E-3</c:v>
                </c:pt>
                <c:pt idx="45">
                  <c:v>5.6617751676699872E-3</c:v>
                </c:pt>
                <c:pt idx="46">
                  <c:v>5.7010249088670067E-3</c:v>
                </c:pt>
                <c:pt idx="47">
                  <c:v>5.877648744253592E-3</c:v>
                </c:pt>
                <c:pt idx="48">
                  <c:v>6.2407088503260181E-3</c:v>
                </c:pt>
                <c:pt idx="49">
                  <c:v>6.5448943446029155E-3</c:v>
                </c:pt>
                <c:pt idx="50">
                  <c:v>6.7607679211865186E-3</c:v>
                </c:pt>
                <c:pt idx="51">
                  <c:v>7.1091093743100636E-3</c:v>
                </c:pt>
                <c:pt idx="52">
                  <c:v>7.2268585979011202E-3</c:v>
                </c:pt>
                <c:pt idx="53">
                  <c:v>7.0796720684122988E-3</c:v>
                </c:pt>
                <c:pt idx="54">
                  <c:v>7.4132948685869593E-3</c:v>
                </c:pt>
                <c:pt idx="55">
                  <c:v>7.8106984982067775E-3</c:v>
                </c:pt>
                <c:pt idx="56">
                  <c:v>8.036384510089636E-3</c:v>
                </c:pt>
                <c:pt idx="57">
                  <c:v>8.2081021278265949E-3</c:v>
                </c:pt>
                <c:pt idx="58">
                  <c:v>8.3896321808628067E-3</c:v>
                </c:pt>
                <c:pt idx="59">
                  <c:v>8.5171938397531188E-3</c:v>
                </c:pt>
                <c:pt idx="60">
                  <c:v>8.7330674163367226E-3</c:v>
                </c:pt>
                <c:pt idx="61">
                  <c:v>8.9930969517669733E-3</c:v>
                </c:pt>
                <c:pt idx="62">
                  <c:v>9.2482202695475975E-3</c:v>
                </c:pt>
                <c:pt idx="63">
                  <c:v>9.4788124990800842E-3</c:v>
                </c:pt>
                <c:pt idx="64">
                  <c:v>9.679967422714807E-3</c:v>
                </c:pt>
                <c:pt idx="65">
                  <c:v>1.0249088670071582E-2</c:v>
                </c:pt>
                <c:pt idx="66">
                  <c:v>1.0577805252596616E-2</c:v>
                </c:pt>
                <c:pt idx="67">
                  <c:v>1.079367882918022E-2</c:v>
                </c:pt>
                <c:pt idx="68">
                  <c:v>1.0818209917428358E-2</c:v>
                </c:pt>
                <c:pt idx="69">
                  <c:v>1.1161645152902272E-2</c:v>
                </c:pt>
                <c:pt idx="70">
                  <c:v>1.1328456552989604E-2</c:v>
                </c:pt>
                <c:pt idx="71">
                  <c:v>1.1711141529660539E-2</c:v>
                </c:pt>
                <c:pt idx="72">
                  <c:v>1.2761072106680796E-2</c:v>
                </c:pt>
                <c:pt idx="73">
                  <c:v>1.3565691801219686E-2</c:v>
                </c:pt>
                <c:pt idx="74">
                  <c:v>1.4110281960328323E-2</c:v>
                </c:pt>
                <c:pt idx="75">
                  <c:v>1.4448810978152612E-2</c:v>
                </c:pt>
                <c:pt idx="76">
                  <c:v>1.4831495954823548E-2</c:v>
                </c:pt>
                <c:pt idx="77">
                  <c:v>1.4959057613713859E-2</c:v>
                </c:pt>
                <c:pt idx="78">
                  <c:v>1.5184743625596719E-2</c:v>
                </c:pt>
                <c:pt idx="79">
                  <c:v>1.5783302178851259E-2</c:v>
                </c:pt>
                <c:pt idx="80">
                  <c:v>1.6759639491127104E-2</c:v>
                </c:pt>
                <c:pt idx="81">
                  <c:v>1.7853726026994008E-2</c:v>
                </c:pt>
                <c:pt idx="82">
                  <c:v>1.9090092874700107E-2</c:v>
                </c:pt>
                <c:pt idx="83">
                  <c:v>1.9884900133939742E-2</c:v>
                </c:pt>
                <c:pt idx="84">
                  <c:v>2.0728769569675648E-2</c:v>
                </c:pt>
                <c:pt idx="85">
                  <c:v>2.1665857140754478E-2</c:v>
                </c:pt>
                <c:pt idx="86">
                  <c:v>2.2578413623585172E-2</c:v>
                </c:pt>
                <c:pt idx="87">
                  <c:v>2.363815663590468E-2</c:v>
                </c:pt>
                <c:pt idx="88">
                  <c:v>2.4535994465786491E-2</c:v>
                </c:pt>
                <c:pt idx="89">
                  <c:v>2.5615362348704512E-2</c:v>
                </c:pt>
                <c:pt idx="90">
                  <c:v>2.651810639623595E-2</c:v>
                </c:pt>
                <c:pt idx="91">
                  <c:v>2.7837878943985712E-2</c:v>
                </c:pt>
                <c:pt idx="92">
                  <c:v>2.9054620921093299E-2</c:v>
                </c:pt>
                <c:pt idx="93">
                  <c:v>2.9903396574478835E-2</c:v>
                </c:pt>
                <c:pt idx="94">
                  <c:v>3.0987670675046486E-2</c:v>
                </c:pt>
                <c:pt idx="95">
                  <c:v>3.2150444258008171E-2</c:v>
                </c:pt>
                <c:pt idx="96">
                  <c:v>3.300903234669296E-2</c:v>
                </c:pt>
                <c:pt idx="97">
                  <c:v>3.3406435976312779E-2</c:v>
                </c:pt>
                <c:pt idx="98">
                  <c:v>3.3931401264822914E-2</c:v>
                </c:pt>
                <c:pt idx="99">
                  <c:v>3.4422023029785649E-2</c:v>
                </c:pt>
                <c:pt idx="100">
                  <c:v>3.532967329496671E-2</c:v>
                </c:pt>
                <c:pt idx="101">
                  <c:v>3.532967329496671E-2</c:v>
                </c:pt>
                <c:pt idx="102">
                  <c:v>3.5103987283083851E-2</c:v>
                </c:pt>
                <c:pt idx="103">
                  <c:v>3.5285517336120065E-2</c:v>
                </c:pt>
                <c:pt idx="104">
                  <c:v>3.4382773288588631E-2</c:v>
                </c:pt>
                <c:pt idx="105">
                  <c:v>3.4314086241493839E-2</c:v>
                </c:pt>
                <c:pt idx="106">
                  <c:v>3.5938044283520508E-2</c:v>
                </c:pt>
                <c:pt idx="107">
                  <c:v>3.7503127713751638E-2</c:v>
                </c:pt>
                <c:pt idx="108">
                  <c:v>3.9372396638259664E-2</c:v>
                </c:pt>
                <c:pt idx="109">
                  <c:v>4.4808485794046789E-2</c:v>
                </c:pt>
                <c:pt idx="110">
                  <c:v>6.194099782654558E-2</c:v>
                </c:pt>
                <c:pt idx="111">
                  <c:v>9.4258253484641077E-2</c:v>
                </c:pt>
                <c:pt idx="112">
                  <c:v>0.19166629870034296</c:v>
                </c:pt>
                <c:pt idx="113">
                  <c:v>0.36886906776958439</c:v>
                </c:pt>
                <c:pt idx="114">
                  <c:v>0.73683539149163735</c:v>
                </c:pt>
                <c:pt idx="115">
                  <c:v>1</c:v>
                </c:pt>
                <c:pt idx="116">
                  <c:v>0.72152799242479992</c:v>
                </c:pt>
                <c:pt idx="117">
                  <c:v>0.35348316922035294</c:v>
                </c:pt>
                <c:pt idx="118">
                  <c:v>0.18409109864931827</c:v>
                </c:pt>
                <c:pt idx="119">
                  <c:v>9.9346001187304661E-2</c:v>
                </c:pt>
                <c:pt idx="120">
                  <c:v>7.6090529528070924E-2</c:v>
                </c:pt>
                <c:pt idx="121">
                  <c:v>6.1700593161713842E-2</c:v>
                </c:pt>
                <c:pt idx="122">
                  <c:v>5.6833625253283483E-2</c:v>
                </c:pt>
                <c:pt idx="123">
                  <c:v>5.5033043375870241E-2</c:v>
                </c:pt>
                <c:pt idx="124">
                  <c:v>5.4954543893476204E-2</c:v>
                </c:pt>
                <c:pt idx="125">
                  <c:v>5.378195787521526E-2</c:v>
                </c:pt>
                <c:pt idx="126">
                  <c:v>5.5234198299504954E-2</c:v>
                </c:pt>
                <c:pt idx="127">
                  <c:v>5.6632470329648757E-2</c:v>
                </c:pt>
                <c:pt idx="128">
                  <c:v>5.5876912811606144E-2</c:v>
                </c:pt>
                <c:pt idx="129">
                  <c:v>5.4851513322834021E-2</c:v>
                </c:pt>
                <c:pt idx="130">
                  <c:v>5.155944127993406E-2</c:v>
                </c:pt>
                <c:pt idx="131">
                  <c:v>4.8159432448742295E-2</c:v>
                </c:pt>
                <c:pt idx="132">
                  <c:v>4.8993489449178945E-2</c:v>
                </c:pt>
                <c:pt idx="133">
                  <c:v>5.1873439209510215E-2</c:v>
                </c:pt>
                <c:pt idx="134">
                  <c:v>5.6588314370802119E-2</c:v>
                </c:pt>
                <c:pt idx="135">
                  <c:v>7.6541901551836641E-2</c:v>
                </c:pt>
                <c:pt idx="136">
                  <c:v>0.12565804644225625</c:v>
                </c:pt>
                <c:pt idx="137">
                  <c:v>0.24364276848049532</c:v>
                </c:pt>
                <c:pt idx="138">
                  <c:v>0.41894192510168132</c:v>
                </c:pt>
                <c:pt idx="139">
                  <c:v>0.55497662187289953</c:v>
                </c:pt>
                <c:pt idx="140">
                  <c:v>0.54326548034323896</c:v>
                </c:pt>
                <c:pt idx="141">
                  <c:v>0.39168788605800126</c:v>
                </c:pt>
                <c:pt idx="142">
                  <c:v>0.22499423519426168</c:v>
                </c:pt>
                <c:pt idx="143">
                  <c:v>0.12129151273408791</c:v>
                </c:pt>
                <c:pt idx="144">
                  <c:v>7.8082453893819626E-2</c:v>
                </c:pt>
                <c:pt idx="145">
                  <c:v>6.2353120109114278E-2</c:v>
                </c:pt>
                <c:pt idx="146">
                  <c:v>5.4959450111125831E-2</c:v>
                </c:pt>
                <c:pt idx="147">
                  <c:v>4.9268237637558075E-2</c:v>
                </c:pt>
                <c:pt idx="148">
                  <c:v>4.552479357089239E-2</c:v>
                </c:pt>
                <c:pt idx="149">
                  <c:v>4.4254083199638895E-2</c:v>
                </c:pt>
                <c:pt idx="150">
                  <c:v>4.3768367652325786E-2</c:v>
                </c:pt>
                <c:pt idx="151">
                  <c:v>4.2973560393086155E-2</c:v>
                </c:pt>
                <c:pt idx="152">
                  <c:v>4.1300540174563222E-2</c:v>
                </c:pt>
                <c:pt idx="153">
                  <c:v>3.8862150002698423E-2</c:v>
                </c:pt>
                <c:pt idx="154">
                  <c:v>3.7503127713751638E-2</c:v>
                </c:pt>
                <c:pt idx="155">
                  <c:v>3.3058094523189238E-2</c:v>
                </c:pt>
                <c:pt idx="156">
                  <c:v>3.1914945810826059E-2</c:v>
                </c:pt>
                <c:pt idx="157">
                  <c:v>3.0374393468843065E-2</c:v>
                </c:pt>
                <c:pt idx="158">
                  <c:v>3.4368054635639744E-2</c:v>
                </c:pt>
                <c:pt idx="159">
                  <c:v>4.6869097206890295E-2</c:v>
                </c:pt>
                <c:pt idx="160">
                  <c:v>8.9302973658517443E-2</c:v>
                </c:pt>
                <c:pt idx="161">
                  <c:v>0.16550143997488015</c:v>
                </c:pt>
                <c:pt idx="162">
                  <c:v>0.28148933142972088</c:v>
                </c:pt>
                <c:pt idx="163">
                  <c:v>0.40357565142304841</c:v>
                </c:pt>
                <c:pt idx="164">
                  <c:v>0.45310882481368636</c:v>
                </c:pt>
                <c:pt idx="165">
                  <c:v>0.41364811625773346</c:v>
                </c:pt>
                <c:pt idx="166">
                  <c:v>0.28488934026091267</c:v>
                </c:pt>
                <c:pt idx="167">
                  <c:v>0.15117037822031862</c:v>
                </c:pt>
                <c:pt idx="168">
                  <c:v>6.6155438787575488E-2</c:v>
                </c:pt>
                <c:pt idx="169">
                  <c:v>2.5468175819215691E-2</c:v>
                </c:pt>
                <c:pt idx="170">
                  <c:v>1.5415335855129204E-2</c:v>
                </c:pt>
                <c:pt idx="171">
                  <c:v>1.5459491813975851E-2</c:v>
                </c:pt>
                <c:pt idx="172">
                  <c:v>1.919312344534228E-2</c:v>
                </c:pt>
                <c:pt idx="173">
                  <c:v>2.2372352482300815E-2</c:v>
                </c:pt>
                <c:pt idx="174">
                  <c:v>2.4271058712706614E-2</c:v>
                </c:pt>
                <c:pt idx="175">
                  <c:v>2.5679143178149667E-2</c:v>
                </c:pt>
                <c:pt idx="176">
                  <c:v>2.6797760802264706E-2</c:v>
                </c:pt>
                <c:pt idx="177">
                  <c:v>2.511492814844252E-2</c:v>
                </c:pt>
                <c:pt idx="178">
                  <c:v>2.4859804830661896E-2</c:v>
                </c:pt>
                <c:pt idx="179">
                  <c:v>1.9413903239575512E-2</c:v>
                </c:pt>
                <c:pt idx="180">
                  <c:v>1.6681140008733067E-2</c:v>
                </c:pt>
                <c:pt idx="181">
                  <c:v>1.3776659160153661E-2</c:v>
                </c:pt>
                <c:pt idx="182">
                  <c:v>2.1410733822973853E-2</c:v>
                </c:pt>
                <c:pt idx="183">
                  <c:v>4.034382773288589E-2</c:v>
                </c:pt>
                <c:pt idx="184">
                  <c:v>8.0589531112779209E-2</c:v>
                </c:pt>
                <c:pt idx="185">
                  <c:v>0.12972530087379736</c:v>
                </c:pt>
                <c:pt idx="186">
                  <c:v>0.21086432836333485</c:v>
                </c:pt>
                <c:pt idx="187">
                  <c:v>0.26639289972181746</c:v>
                </c:pt>
                <c:pt idx="188">
                  <c:v>0.3117018197161262</c:v>
                </c:pt>
                <c:pt idx="189">
                  <c:v>0.32645481618855576</c:v>
                </c:pt>
                <c:pt idx="190">
                  <c:v>0.26680992822203575</c:v>
                </c:pt>
                <c:pt idx="191">
                  <c:v>0.21531426777154689</c:v>
                </c:pt>
                <c:pt idx="192">
                  <c:v>0.12906296149109767</c:v>
                </c:pt>
                <c:pt idx="193">
                  <c:v>5.9669419054768108E-2</c:v>
                </c:pt>
                <c:pt idx="194">
                  <c:v>2.3196597047438216E-2</c:v>
                </c:pt>
                <c:pt idx="195">
                  <c:v>1.015587053472866E-3</c:v>
                </c:pt>
                <c:pt idx="196">
                  <c:v>2.0115492363472227E-4</c:v>
                </c:pt>
                <c:pt idx="197">
                  <c:v>2.8946684132801497E-3</c:v>
                </c:pt>
                <c:pt idx="198">
                  <c:v>7.5457627451268995E-3</c:v>
                </c:pt>
                <c:pt idx="199">
                  <c:v>9.1893456577520696E-3</c:v>
                </c:pt>
                <c:pt idx="200">
                  <c:v>1.0945771576318668E-2</c:v>
                </c:pt>
                <c:pt idx="201">
                  <c:v>1.348228610117602E-2</c:v>
                </c:pt>
                <c:pt idx="202">
                  <c:v>1.4350686625160064E-2</c:v>
                </c:pt>
                <c:pt idx="203">
                  <c:v>1.5179837407947091E-2</c:v>
                </c:pt>
                <c:pt idx="204">
                  <c:v>1.6048237931931136E-2</c:v>
                </c:pt>
                <c:pt idx="205">
                  <c:v>1.6170893373171819E-2</c:v>
                </c:pt>
                <c:pt idx="206">
                  <c:v>1.6200330679069584E-2</c:v>
                </c:pt>
                <c:pt idx="207">
                  <c:v>1.5488929119873615E-2</c:v>
                </c:pt>
                <c:pt idx="208">
                  <c:v>1.5179837407947091E-2</c:v>
                </c:pt>
                <c:pt idx="209">
                  <c:v>1.4924714090166467E-2</c:v>
                </c:pt>
                <c:pt idx="210">
                  <c:v>1.4694121860633982E-2</c:v>
                </c:pt>
                <c:pt idx="211">
                  <c:v>1.4296718231014164E-2</c:v>
                </c:pt>
                <c:pt idx="212">
                  <c:v>1.3541160712971548E-2</c:v>
                </c:pt>
                <c:pt idx="213">
                  <c:v>1.3874783513146209E-2</c:v>
                </c:pt>
                <c:pt idx="214">
                  <c:v>1.4159344136824598E-2</c:v>
                </c:pt>
                <c:pt idx="215">
                  <c:v>1.3717784548358133E-2</c:v>
                </c:pt>
                <c:pt idx="216">
                  <c:v>1.3477379883526392E-2</c:v>
                </c:pt>
                <c:pt idx="217">
                  <c:v>1.2893539983220736E-2</c:v>
                </c:pt>
                <c:pt idx="218">
                  <c:v>1.2093826506331474E-2</c:v>
                </c:pt>
                <c:pt idx="219">
                  <c:v>1.1470736864828798E-2</c:v>
                </c:pt>
                <c:pt idx="220">
                  <c:v>1.1598298523719108E-2</c:v>
                </c:pt>
                <c:pt idx="221">
                  <c:v>1.1436393341281405E-2</c:v>
                </c:pt>
                <c:pt idx="222">
                  <c:v>1.0572899034946986E-2</c:v>
                </c:pt>
                <c:pt idx="223">
                  <c:v>9.9890591346413309E-3</c:v>
                </c:pt>
                <c:pt idx="224">
                  <c:v>9.2285953989490882E-3</c:v>
                </c:pt>
                <c:pt idx="225">
                  <c:v>9.0715964341610122E-3</c:v>
                </c:pt>
                <c:pt idx="226">
                  <c:v>9.4101254519853E-3</c:v>
                </c:pt>
                <c:pt idx="227">
                  <c:v>9.0029093870662279E-3</c:v>
                </c:pt>
                <c:pt idx="228">
                  <c:v>8.3454762220161616E-3</c:v>
                </c:pt>
                <c:pt idx="229">
                  <c:v>8.8459104222781519E-3</c:v>
                </c:pt>
                <c:pt idx="230">
                  <c:v>9.7535606874592159E-3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90-4505-8EC4-81466C277F04}"/>
            </c:ext>
          </c:extLst>
        </c:ser>
        <c:ser>
          <c:idx val="1"/>
          <c:order val="1"/>
          <c:tx>
            <c:strRef>
              <c:f>'LineProfile(42-78)'!$P$5</c:f>
              <c:strCache>
                <c:ptCount val="1"/>
                <c:pt idx="0">
                  <c:v>3+4+4 mm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'LineProfile(42-78)'!$A$8:$A$238</c:f>
              <c:numCache>
                <c:formatCode>General</c:formatCode>
                <c:ptCount val="231"/>
                <c:pt idx="0">
                  <c:v>-23</c:v>
                </c:pt>
                <c:pt idx="1">
                  <c:v>-22.8</c:v>
                </c:pt>
                <c:pt idx="2">
                  <c:v>-22.6</c:v>
                </c:pt>
                <c:pt idx="3">
                  <c:v>-22.4</c:v>
                </c:pt>
                <c:pt idx="4">
                  <c:v>-22.2</c:v>
                </c:pt>
                <c:pt idx="5">
                  <c:v>-22</c:v>
                </c:pt>
                <c:pt idx="6">
                  <c:v>-21.8</c:v>
                </c:pt>
                <c:pt idx="7">
                  <c:v>-21.6</c:v>
                </c:pt>
                <c:pt idx="8">
                  <c:v>-21.4</c:v>
                </c:pt>
                <c:pt idx="9">
                  <c:v>-21.2</c:v>
                </c:pt>
                <c:pt idx="10">
                  <c:v>-21</c:v>
                </c:pt>
                <c:pt idx="11">
                  <c:v>-20.8</c:v>
                </c:pt>
                <c:pt idx="12">
                  <c:v>-20.6</c:v>
                </c:pt>
                <c:pt idx="13">
                  <c:v>-20.399999999999999</c:v>
                </c:pt>
                <c:pt idx="14">
                  <c:v>-20.2</c:v>
                </c:pt>
                <c:pt idx="15">
                  <c:v>-20</c:v>
                </c:pt>
                <c:pt idx="16">
                  <c:v>-19.8</c:v>
                </c:pt>
                <c:pt idx="17">
                  <c:v>-19.600000000000001</c:v>
                </c:pt>
                <c:pt idx="18">
                  <c:v>-19.399999999999999</c:v>
                </c:pt>
                <c:pt idx="19">
                  <c:v>-19.2</c:v>
                </c:pt>
                <c:pt idx="20">
                  <c:v>-19</c:v>
                </c:pt>
                <c:pt idx="21">
                  <c:v>-18.8</c:v>
                </c:pt>
                <c:pt idx="22">
                  <c:v>-18.600000000000001</c:v>
                </c:pt>
                <c:pt idx="23">
                  <c:v>-18.399999999999999</c:v>
                </c:pt>
                <c:pt idx="24">
                  <c:v>-18.2</c:v>
                </c:pt>
                <c:pt idx="25">
                  <c:v>-18</c:v>
                </c:pt>
                <c:pt idx="26">
                  <c:v>-17.8</c:v>
                </c:pt>
                <c:pt idx="27">
                  <c:v>-17.600000000000001</c:v>
                </c:pt>
                <c:pt idx="28">
                  <c:v>-17.399999999999999</c:v>
                </c:pt>
                <c:pt idx="29">
                  <c:v>-17.2</c:v>
                </c:pt>
                <c:pt idx="30">
                  <c:v>-17</c:v>
                </c:pt>
                <c:pt idx="31">
                  <c:v>-16.8</c:v>
                </c:pt>
                <c:pt idx="32">
                  <c:v>-16.600000000000001</c:v>
                </c:pt>
                <c:pt idx="33">
                  <c:v>-16.399999999999999</c:v>
                </c:pt>
                <c:pt idx="34">
                  <c:v>-16.2</c:v>
                </c:pt>
                <c:pt idx="35">
                  <c:v>-16</c:v>
                </c:pt>
                <c:pt idx="36">
                  <c:v>-15.8</c:v>
                </c:pt>
                <c:pt idx="37">
                  <c:v>-15.6</c:v>
                </c:pt>
                <c:pt idx="38">
                  <c:v>-15.399999999999999</c:v>
                </c:pt>
                <c:pt idx="39">
                  <c:v>-15.2</c:v>
                </c:pt>
                <c:pt idx="40">
                  <c:v>-15</c:v>
                </c:pt>
                <c:pt idx="41">
                  <c:v>-14.799999999999999</c:v>
                </c:pt>
                <c:pt idx="42">
                  <c:v>-14.6</c:v>
                </c:pt>
                <c:pt idx="43">
                  <c:v>-14.4</c:v>
                </c:pt>
                <c:pt idx="44">
                  <c:v>-14.2</c:v>
                </c:pt>
                <c:pt idx="45">
                  <c:v>-14</c:v>
                </c:pt>
                <c:pt idx="46">
                  <c:v>-13.799999999999999</c:v>
                </c:pt>
                <c:pt idx="47">
                  <c:v>-13.6</c:v>
                </c:pt>
                <c:pt idx="48">
                  <c:v>-13.399999999999999</c:v>
                </c:pt>
                <c:pt idx="49">
                  <c:v>-13.2</c:v>
                </c:pt>
                <c:pt idx="50">
                  <c:v>-13</c:v>
                </c:pt>
                <c:pt idx="51">
                  <c:v>-12.799999999999999</c:v>
                </c:pt>
                <c:pt idx="52">
                  <c:v>-12.6</c:v>
                </c:pt>
                <c:pt idx="53">
                  <c:v>-12.399999999999999</c:v>
                </c:pt>
                <c:pt idx="54">
                  <c:v>-12.2</c:v>
                </c:pt>
                <c:pt idx="55">
                  <c:v>-12</c:v>
                </c:pt>
                <c:pt idx="56">
                  <c:v>-11.799999999999999</c:v>
                </c:pt>
                <c:pt idx="57">
                  <c:v>-11.6</c:v>
                </c:pt>
                <c:pt idx="58">
                  <c:v>-11.399999999999999</c:v>
                </c:pt>
                <c:pt idx="59">
                  <c:v>-11.2</c:v>
                </c:pt>
                <c:pt idx="60">
                  <c:v>-11</c:v>
                </c:pt>
                <c:pt idx="61">
                  <c:v>-10.799999999999999</c:v>
                </c:pt>
                <c:pt idx="62">
                  <c:v>-10.6</c:v>
                </c:pt>
                <c:pt idx="63">
                  <c:v>-10.399999999999999</c:v>
                </c:pt>
                <c:pt idx="64">
                  <c:v>-10.199999999999999</c:v>
                </c:pt>
                <c:pt idx="65">
                  <c:v>-10</c:v>
                </c:pt>
                <c:pt idx="66">
                  <c:v>-9.7999999999999989</c:v>
                </c:pt>
                <c:pt idx="67">
                  <c:v>-9.6</c:v>
                </c:pt>
                <c:pt idx="68">
                  <c:v>-9.3999999999999986</c:v>
                </c:pt>
                <c:pt idx="69">
                  <c:v>-9.1999999999999993</c:v>
                </c:pt>
                <c:pt idx="70">
                  <c:v>-9</c:v>
                </c:pt>
                <c:pt idx="71">
                  <c:v>-8.7999999999999989</c:v>
                </c:pt>
                <c:pt idx="72">
                  <c:v>-8.6</c:v>
                </c:pt>
                <c:pt idx="73">
                  <c:v>-8.3999999999999986</c:v>
                </c:pt>
                <c:pt idx="74">
                  <c:v>-8.1999999999999993</c:v>
                </c:pt>
                <c:pt idx="75">
                  <c:v>-8</c:v>
                </c:pt>
                <c:pt idx="76">
                  <c:v>-7.7999999999999989</c:v>
                </c:pt>
                <c:pt idx="77">
                  <c:v>-7.6</c:v>
                </c:pt>
                <c:pt idx="78">
                  <c:v>-7.3999999999999986</c:v>
                </c:pt>
                <c:pt idx="79">
                  <c:v>-7.1999999999999993</c:v>
                </c:pt>
                <c:pt idx="80">
                  <c:v>-7</c:v>
                </c:pt>
                <c:pt idx="81">
                  <c:v>-6.8000000000000007</c:v>
                </c:pt>
                <c:pt idx="82">
                  <c:v>-6.5999999999999979</c:v>
                </c:pt>
                <c:pt idx="83">
                  <c:v>-6.3999999999999986</c:v>
                </c:pt>
                <c:pt idx="84">
                  <c:v>-6.1999999999999993</c:v>
                </c:pt>
                <c:pt idx="85">
                  <c:v>-6</c:v>
                </c:pt>
                <c:pt idx="86">
                  <c:v>-5.8000000000000007</c:v>
                </c:pt>
                <c:pt idx="87">
                  <c:v>-5.5999999999999979</c:v>
                </c:pt>
                <c:pt idx="88">
                  <c:v>-5.3999999999999986</c:v>
                </c:pt>
                <c:pt idx="89">
                  <c:v>-5.1999999999999993</c:v>
                </c:pt>
                <c:pt idx="90">
                  <c:v>-5</c:v>
                </c:pt>
                <c:pt idx="91">
                  <c:v>-4.8000000000000007</c:v>
                </c:pt>
                <c:pt idx="92">
                  <c:v>-4.5999999999999979</c:v>
                </c:pt>
                <c:pt idx="93">
                  <c:v>-4.3999999999999986</c:v>
                </c:pt>
                <c:pt idx="94">
                  <c:v>-4.1999999999999993</c:v>
                </c:pt>
                <c:pt idx="95">
                  <c:v>-4</c:v>
                </c:pt>
                <c:pt idx="96">
                  <c:v>-3.7999999999999972</c:v>
                </c:pt>
                <c:pt idx="97">
                  <c:v>-3.5999999999999979</c:v>
                </c:pt>
                <c:pt idx="98">
                  <c:v>-3.3999999999999986</c:v>
                </c:pt>
                <c:pt idx="99">
                  <c:v>-3.1999999999999993</c:v>
                </c:pt>
                <c:pt idx="100">
                  <c:v>-3</c:v>
                </c:pt>
                <c:pt idx="101">
                  <c:v>-2.7999999999999972</c:v>
                </c:pt>
                <c:pt idx="102">
                  <c:v>-2.5999999999999979</c:v>
                </c:pt>
                <c:pt idx="103">
                  <c:v>-2.3999999999999986</c:v>
                </c:pt>
                <c:pt idx="104">
                  <c:v>-2.1999999999999993</c:v>
                </c:pt>
                <c:pt idx="105">
                  <c:v>-2</c:v>
                </c:pt>
                <c:pt idx="106">
                  <c:v>-1.7999999999999972</c:v>
                </c:pt>
                <c:pt idx="107">
                  <c:v>-1.5999999999999979</c:v>
                </c:pt>
                <c:pt idx="108">
                  <c:v>-1.3999999999999986</c:v>
                </c:pt>
                <c:pt idx="109">
                  <c:v>-1.1999999999999993</c:v>
                </c:pt>
                <c:pt idx="110">
                  <c:v>-1</c:v>
                </c:pt>
                <c:pt idx="111">
                  <c:v>-0.79999999999999716</c:v>
                </c:pt>
                <c:pt idx="112">
                  <c:v>-0.59999999999999787</c:v>
                </c:pt>
                <c:pt idx="113">
                  <c:v>-0.39999999999999858</c:v>
                </c:pt>
                <c:pt idx="114">
                  <c:v>-0.19999999999999929</c:v>
                </c:pt>
                <c:pt idx="115">
                  <c:v>0</c:v>
                </c:pt>
                <c:pt idx="116">
                  <c:v>0.20000000000000284</c:v>
                </c:pt>
                <c:pt idx="117">
                  <c:v>0.40000000000000213</c:v>
                </c:pt>
                <c:pt idx="118">
                  <c:v>0.60000000000000142</c:v>
                </c:pt>
                <c:pt idx="119">
                  <c:v>0.80000000000000071</c:v>
                </c:pt>
                <c:pt idx="120">
                  <c:v>1</c:v>
                </c:pt>
                <c:pt idx="121">
                  <c:v>1.2000000000000028</c:v>
                </c:pt>
                <c:pt idx="122">
                  <c:v>1.4000000000000021</c:v>
                </c:pt>
                <c:pt idx="123">
                  <c:v>1.6000000000000014</c:v>
                </c:pt>
                <c:pt idx="124">
                  <c:v>1.8000000000000007</c:v>
                </c:pt>
                <c:pt idx="125">
                  <c:v>2</c:v>
                </c:pt>
                <c:pt idx="126">
                  <c:v>2.2000000000000028</c:v>
                </c:pt>
                <c:pt idx="127">
                  <c:v>2.4000000000000021</c:v>
                </c:pt>
                <c:pt idx="128">
                  <c:v>2.6000000000000014</c:v>
                </c:pt>
                <c:pt idx="129">
                  <c:v>2.8000000000000007</c:v>
                </c:pt>
                <c:pt idx="130">
                  <c:v>3</c:v>
                </c:pt>
                <c:pt idx="131">
                  <c:v>3.2000000000000028</c:v>
                </c:pt>
                <c:pt idx="132">
                  <c:v>3.4000000000000021</c:v>
                </c:pt>
                <c:pt idx="133">
                  <c:v>3.6000000000000014</c:v>
                </c:pt>
                <c:pt idx="134">
                  <c:v>3.8000000000000007</c:v>
                </c:pt>
                <c:pt idx="135">
                  <c:v>4</c:v>
                </c:pt>
                <c:pt idx="136">
                  <c:v>4.2000000000000028</c:v>
                </c:pt>
                <c:pt idx="137">
                  <c:v>4.4000000000000021</c:v>
                </c:pt>
                <c:pt idx="138">
                  <c:v>4.6000000000000014</c:v>
                </c:pt>
                <c:pt idx="139">
                  <c:v>4.8000000000000007</c:v>
                </c:pt>
                <c:pt idx="140">
                  <c:v>5</c:v>
                </c:pt>
                <c:pt idx="141">
                  <c:v>5.2000000000000028</c:v>
                </c:pt>
                <c:pt idx="142">
                  <c:v>5.4000000000000021</c:v>
                </c:pt>
                <c:pt idx="143">
                  <c:v>5.6000000000000014</c:v>
                </c:pt>
                <c:pt idx="144">
                  <c:v>5.8000000000000007</c:v>
                </c:pt>
                <c:pt idx="145">
                  <c:v>6</c:v>
                </c:pt>
                <c:pt idx="146">
                  <c:v>6.2000000000000028</c:v>
                </c:pt>
                <c:pt idx="147">
                  <c:v>6.4000000000000021</c:v>
                </c:pt>
                <c:pt idx="148">
                  <c:v>6.6000000000000014</c:v>
                </c:pt>
                <c:pt idx="149">
                  <c:v>6.8000000000000007</c:v>
                </c:pt>
                <c:pt idx="150">
                  <c:v>7</c:v>
                </c:pt>
                <c:pt idx="151">
                  <c:v>7.2000000000000028</c:v>
                </c:pt>
                <c:pt idx="152">
                  <c:v>7.4000000000000021</c:v>
                </c:pt>
                <c:pt idx="153">
                  <c:v>7.6000000000000014</c:v>
                </c:pt>
                <c:pt idx="154">
                  <c:v>7.8000000000000007</c:v>
                </c:pt>
                <c:pt idx="155">
                  <c:v>8</c:v>
                </c:pt>
                <c:pt idx="156">
                  <c:v>8.2000000000000028</c:v>
                </c:pt>
                <c:pt idx="157">
                  <c:v>8.4000000000000021</c:v>
                </c:pt>
                <c:pt idx="158">
                  <c:v>8.6000000000000014</c:v>
                </c:pt>
                <c:pt idx="159">
                  <c:v>8.8000000000000007</c:v>
                </c:pt>
                <c:pt idx="160">
                  <c:v>9</c:v>
                </c:pt>
                <c:pt idx="161">
                  <c:v>9.2000000000000028</c:v>
                </c:pt>
                <c:pt idx="162">
                  <c:v>9.3999999999999986</c:v>
                </c:pt>
                <c:pt idx="163">
                  <c:v>9.6000000000000014</c:v>
                </c:pt>
                <c:pt idx="164">
                  <c:v>9.8000000000000043</c:v>
                </c:pt>
                <c:pt idx="165">
                  <c:v>10</c:v>
                </c:pt>
                <c:pt idx="166">
                  <c:v>10.200000000000003</c:v>
                </c:pt>
                <c:pt idx="167">
                  <c:v>10.399999999999999</c:v>
                </c:pt>
                <c:pt idx="168">
                  <c:v>10.600000000000001</c:v>
                </c:pt>
                <c:pt idx="169">
                  <c:v>10.800000000000004</c:v>
                </c:pt>
                <c:pt idx="170">
                  <c:v>11</c:v>
                </c:pt>
                <c:pt idx="171">
                  <c:v>11.200000000000003</c:v>
                </c:pt>
                <c:pt idx="172">
                  <c:v>11.399999999999999</c:v>
                </c:pt>
                <c:pt idx="173">
                  <c:v>11.600000000000001</c:v>
                </c:pt>
                <c:pt idx="174">
                  <c:v>11.800000000000004</c:v>
                </c:pt>
                <c:pt idx="175">
                  <c:v>12</c:v>
                </c:pt>
                <c:pt idx="176">
                  <c:v>12.200000000000003</c:v>
                </c:pt>
                <c:pt idx="177">
                  <c:v>12.399999999999999</c:v>
                </c:pt>
                <c:pt idx="178">
                  <c:v>12.600000000000001</c:v>
                </c:pt>
                <c:pt idx="179">
                  <c:v>12.800000000000004</c:v>
                </c:pt>
                <c:pt idx="180">
                  <c:v>13</c:v>
                </c:pt>
                <c:pt idx="181">
                  <c:v>13.200000000000003</c:v>
                </c:pt>
                <c:pt idx="182">
                  <c:v>13.399999999999999</c:v>
                </c:pt>
                <c:pt idx="183">
                  <c:v>13.600000000000001</c:v>
                </c:pt>
                <c:pt idx="184">
                  <c:v>13.800000000000004</c:v>
                </c:pt>
                <c:pt idx="185">
                  <c:v>14</c:v>
                </c:pt>
                <c:pt idx="186">
                  <c:v>14.200000000000003</c:v>
                </c:pt>
                <c:pt idx="187">
                  <c:v>14.399999999999999</c:v>
                </c:pt>
                <c:pt idx="188">
                  <c:v>14.600000000000001</c:v>
                </c:pt>
                <c:pt idx="189">
                  <c:v>14.800000000000004</c:v>
                </c:pt>
                <c:pt idx="190">
                  <c:v>15</c:v>
                </c:pt>
                <c:pt idx="191">
                  <c:v>15.200000000000003</c:v>
                </c:pt>
                <c:pt idx="192">
                  <c:v>15.400000000000006</c:v>
                </c:pt>
                <c:pt idx="193">
                  <c:v>15.600000000000001</c:v>
                </c:pt>
                <c:pt idx="194">
                  <c:v>15.800000000000004</c:v>
                </c:pt>
                <c:pt idx="195">
                  <c:v>16</c:v>
                </c:pt>
                <c:pt idx="196">
                  <c:v>16.200000000000003</c:v>
                </c:pt>
                <c:pt idx="197">
                  <c:v>16.400000000000006</c:v>
                </c:pt>
                <c:pt idx="198">
                  <c:v>16.600000000000001</c:v>
                </c:pt>
                <c:pt idx="199">
                  <c:v>16.800000000000004</c:v>
                </c:pt>
                <c:pt idx="200">
                  <c:v>17</c:v>
                </c:pt>
                <c:pt idx="201">
                  <c:v>17.200000000000003</c:v>
                </c:pt>
                <c:pt idx="202">
                  <c:v>17.400000000000006</c:v>
                </c:pt>
                <c:pt idx="203">
                  <c:v>17.600000000000001</c:v>
                </c:pt>
                <c:pt idx="204">
                  <c:v>17.800000000000004</c:v>
                </c:pt>
                <c:pt idx="205">
                  <c:v>18</c:v>
                </c:pt>
                <c:pt idx="206">
                  <c:v>18.200000000000003</c:v>
                </c:pt>
                <c:pt idx="207">
                  <c:v>18.400000000000006</c:v>
                </c:pt>
                <c:pt idx="208">
                  <c:v>18.600000000000001</c:v>
                </c:pt>
                <c:pt idx="209">
                  <c:v>18.800000000000004</c:v>
                </c:pt>
                <c:pt idx="210">
                  <c:v>19</c:v>
                </c:pt>
                <c:pt idx="211">
                  <c:v>19.200000000000003</c:v>
                </c:pt>
                <c:pt idx="212">
                  <c:v>19.400000000000006</c:v>
                </c:pt>
                <c:pt idx="213">
                  <c:v>19.600000000000001</c:v>
                </c:pt>
                <c:pt idx="214">
                  <c:v>19.800000000000004</c:v>
                </c:pt>
                <c:pt idx="215">
                  <c:v>20</c:v>
                </c:pt>
                <c:pt idx="216">
                  <c:v>20.200000000000003</c:v>
                </c:pt>
                <c:pt idx="217">
                  <c:v>20.400000000000006</c:v>
                </c:pt>
                <c:pt idx="218">
                  <c:v>20.6</c:v>
                </c:pt>
                <c:pt idx="219">
                  <c:v>20.800000000000004</c:v>
                </c:pt>
                <c:pt idx="220">
                  <c:v>21</c:v>
                </c:pt>
                <c:pt idx="221">
                  <c:v>21.200000000000003</c:v>
                </c:pt>
                <c:pt idx="222">
                  <c:v>21.400000000000006</c:v>
                </c:pt>
                <c:pt idx="223">
                  <c:v>21.6</c:v>
                </c:pt>
                <c:pt idx="224">
                  <c:v>21.800000000000004</c:v>
                </c:pt>
                <c:pt idx="225">
                  <c:v>22</c:v>
                </c:pt>
                <c:pt idx="226">
                  <c:v>22.200000000000003</c:v>
                </c:pt>
                <c:pt idx="227">
                  <c:v>22.400000000000006</c:v>
                </c:pt>
                <c:pt idx="228">
                  <c:v>22.6</c:v>
                </c:pt>
                <c:pt idx="229">
                  <c:v>22.800000000000004</c:v>
                </c:pt>
                <c:pt idx="230">
                  <c:v>23</c:v>
                </c:pt>
              </c:numCache>
            </c:numRef>
          </c:xVal>
          <c:yVal>
            <c:numRef>
              <c:f>'LineProfile(42-78)'!$Q$8:$Q$238</c:f>
              <c:numCache>
                <c:formatCode>General</c:formatCode>
                <c:ptCount val="231"/>
                <c:pt idx="0">
                  <c:v>2.4245816639170397E-3</c:v>
                </c:pt>
                <c:pt idx="1">
                  <c:v>2.2036295074239925E-3</c:v>
                </c:pt>
                <c:pt idx="2">
                  <c:v>2.1034645298138111E-3</c:v>
                </c:pt>
                <c:pt idx="3">
                  <c:v>2.1623851048786238E-3</c:v>
                </c:pt>
                <c:pt idx="4">
                  <c:v>2.2213056799434364E-3</c:v>
                </c:pt>
                <c:pt idx="5">
                  <c:v>2.383337261371671E-3</c:v>
                </c:pt>
                <c:pt idx="6">
                  <c:v>2.3126325712938961E-3</c:v>
                </c:pt>
                <c:pt idx="7">
                  <c:v>2.1240867310864955E-3</c:v>
                </c:pt>
                <c:pt idx="8">
                  <c:v>2.4010134338911145E-3</c:v>
                </c:pt>
                <c:pt idx="9">
                  <c:v>2.5394767852934246E-3</c:v>
                </c:pt>
                <c:pt idx="10">
                  <c:v>2.3715531463587088E-3</c:v>
                </c:pt>
                <c:pt idx="11">
                  <c:v>2.3892293188781523E-3</c:v>
                </c:pt>
                <c:pt idx="12">
                  <c:v>2.5954513316049964E-3</c:v>
                </c:pt>
                <c:pt idx="13">
                  <c:v>2.9519208107471129E-3</c:v>
                </c:pt>
                <c:pt idx="14">
                  <c:v>2.8281876031110063E-3</c:v>
                </c:pt>
                <c:pt idx="15">
                  <c:v>2.2566580249823239E-3</c:v>
                </c:pt>
                <c:pt idx="16">
                  <c:v>2.0798962997878858E-3</c:v>
                </c:pt>
                <c:pt idx="17">
                  <c:v>2.3008484562809335E-3</c:v>
                </c:pt>
                <c:pt idx="18">
                  <c:v>2.4216356351637993E-3</c:v>
                </c:pt>
                <c:pt idx="19">
                  <c:v>2.2507659674758426E-3</c:v>
                </c:pt>
                <c:pt idx="20">
                  <c:v>2.2036295074239925E-3</c:v>
                </c:pt>
                <c:pt idx="21">
                  <c:v>2.3803912326184305E-3</c:v>
                </c:pt>
                <c:pt idx="22">
                  <c:v>2.5306386990337024E-3</c:v>
                </c:pt>
                <c:pt idx="23">
                  <c:v>2.4569879802026867E-3</c:v>
                </c:pt>
                <c:pt idx="24">
                  <c:v>2.3096865425406552E-3</c:v>
                </c:pt>
                <c:pt idx="25">
                  <c:v>2.1299787885929768E-3</c:v>
                </c:pt>
                <c:pt idx="26">
                  <c:v>2.0003535234503892E-3</c:v>
                </c:pt>
                <c:pt idx="27">
                  <c:v>1.9885694084374266E-3</c:v>
                </c:pt>
                <c:pt idx="28">
                  <c:v>2.1594390761253829E-3</c:v>
                </c:pt>
                <c:pt idx="29">
                  <c:v>2.3597690313457462E-3</c:v>
                </c:pt>
                <c:pt idx="30">
                  <c:v>1.9620551496582609E-3</c:v>
                </c:pt>
                <c:pt idx="31">
                  <c:v>1.847160028281876E-3</c:v>
                </c:pt>
                <c:pt idx="32">
                  <c:v>1.8442139995286354E-3</c:v>
                </c:pt>
                <c:pt idx="33">
                  <c:v>1.6998585906198443E-3</c:v>
                </c:pt>
                <c:pt idx="34">
                  <c:v>1.8265378270091916E-3</c:v>
                </c:pt>
                <c:pt idx="35">
                  <c:v>1.767617251944379E-3</c:v>
                </c:pt>
                <c:pt idx="36">
                  <c:v>1.7941315107235446E-3</c:v>
                </c:pt>
                <c:pt idx="37">
                  <c:v>2.0681121847749232E-3</c:v>
                </c:pt>
                <c:pt idx="38">
                  <c:v>1.9532170633985387E-3</c:v>
                </c:pt>
                <c:pt idx="39">
                  <c:v>1.9149186896064106E-3</c:v>
                </c:pt>
                <c:pt idx="40">
                  <c:v>1.920810747112892E-3</c:v>
                </c:pt>
                <c:pt idx="41">
                  <c:v>1.7705632806976196E-3</c:v>
                </c:pt>
                <c:pt idx="42">
                  <c:v>1.8677822295545606E-3</c:v>
                </c:pt>
                <c:pt idx="43">
                  <c:v>1.8942964883337263E-3</c:v>
                </c:pt>
                <c:pt idx="44">
                  <c:v>2.1005185010605702E-3</c:v>
                </c:pt>
                <c:pt idx="45">
                  <c:v>2.1771152486448268E-3</c:v>
                </c:pt>
                <c:pt idx="46">
                  <c:v>2.2213056799434364E-3</c:v>
                </c:pt>
                <c:pt idx="47">
                  <c:v>2.4776101814753711E-3</c:v>
                </c:pt>
                <c:pt idx="48">
                  <c:v>2.5777751590855525E-3</c:v>
                </c:pt>
                <c:pt idx="49">
                  <c:v>2.6632099929295313E-3</c:v>
                </c:pt>
                <c:pt idx="50">
                  <c:v>2.672048079189253E-3</c:v>
                </c:pt>
                <c:pt idx="51">
                  <c:v>2.7044543954749E-3</c:v>
                </c:pt>
                <c:pt idx="52">
                  <c:v>2.7574829130332314E-3</c:v>
                </c:pt>
                <c:pt idx="53">
                  <c:v>2.9695969832665568E-3</c:v>
                </c:pt>
                <c:pt idx="54">
                  <c:v>3.0078953570586847E-3</c:v>
                </c:pt>
                <c:pt idx="55">
                  <c:v>3.0815460758897009E-3</c:v>
                </c:pt>
                <c:pt idx="56">
                  <c:v>3.2141173697855289E-3</c:v>
                </c:pt>
                <c:pt idx="57">
                  <c:v>3.0432477020975721E-3</c:v>
                </c:pt>
                <c:pt idx="58">
                  <c:v>3.0049493283054443E-3</c:v>
                </c:pt>
                <c:pt idx="59">
                  <c:v>3.0697619608767383E-3</c:v>
                </c:pt>
                <c:pt idx="60">
                  <c:v>3.0874381333961822E-3</c:v>
                </c:pt>
                <c:pt idx="61">
                  <c:v>3.6619137402781055E-3</c:v>
                </c:pt>
                <c:pt idx="62">
                  <c:v>3.5588027339146827E-3</c:v>
                </c:pt>
                <c:pt idx="63">
                  <c:v>3.4115012962526513E-3</c:v>
                </c:pt>
                <c:pt idx="64">
                  <c:v>3.629507423992458E-3</c:v>
                </c:pt>
                <c:pt idx="65">
                  <c:v>3.6854819703040298E-3</c:v>
                </c:pt>
                <c:pt idx="66">
                  <c:v>3.759132689135046E-3</c:v>
                </c:pt>
                <c:pt idx="67">
                  <c:v>3.6029931652132928E-3</c:v>
                </c:pt>
                <c:pt idx="68">
                  <c:v>3.3967711524864482E-3</c:v>
                </c:pt>
                <c:pt idx="69">
                  <c:v>3.7561866603818051E-3</c:v>
                </c:pt>
                <c:pt idx="70">
                  <c:v>4.2540655196794718E-3</c:v>
                </c:pt>
                <c:pt idx="71">
                  <c:v>4.6458873438604761E-3</c:v>
                </c:pt>
                <c:pt idx="72">
                  <c:v>5.0583313693141644E-3</c:v>
                </c:pt>
                <c:pt idx="73">
                  <c:v>5.1732264906905493E-3</c:v>
                </c:pt>
                <c:pt idx="74">
                  <c:v>5.6681593212349751E-3</c:v>
                </c:pt>
                <c:pt idx="75">
                  <c:v>5.8802733914683006E-3</c:v>
                </c:pt>
                <c:pt idx="76">
                  <c:v>6.2013905255715292E-3</c:v>
                </c:pt>
                <c:pt idx="77">
                  <c:v>6.7316757011548437E-3</c:v>
                </c:pt>
                <c:pt idx="78">
                  <c:v>6.8907612538298369E-3</c:v>
                </c:pt>
                <c:pt idx="79">
                  <c:v>7.3238274805562109E-3</c:v>
                </c:pt>
                <c:pt idx="80">
                  <c:v>7.5005892057506476E-3</c:v>
                </c:pt>
                <c:pt idx="81">
                  <c:v>7.6832429884515678E-3</c:v>
                </c:pt>
                <c:pt idx="82">
                  <c:v>8.0308743813339613E-3</c:v>
                </c:pt>
                <c:pt idx="83">
                  <c:v>8.2930709403723785E-3</c:v>
                </c:pt>
                <c:pt idx="84">
                  <c:v>8.6613245345274568E-3</c:v>
                </c:pt>
                <c:pt idx="85">
                  <c:v>8.7968418571765274E-3</c:v>
                </c:pt>
                <c:pt idx="86">
                  <c:v>9.3300730615130806E-3</c:v>
                </c:pt>
                <c:pt idx="87">
                  <c:v>9.9781993872260187E-3</c:v>
                </c:pt>
                <c:pt idx="88">
                  <c:v>1.0473132217770445E-2</c:v>
                </c:pt>
                <c:pt idx="89">
                  <c:v>1.0906198444496818E-2</c:v>
                </c:pt>
                <c:pt idx="90">
                  <c:v>1.1781168984209287E-2</c:v>
                </c:pt>
                <c:pt idx="91">
                  <c:v>1.269149186896064E-2</c:v>
                </c:pt>
                <c:pt idx="92">
                  <c:v>1.3168748526985623E-2</c:v>
                </c:pt>
                <c:pt idx="93">
                  <c:v>1.3701979731322178E-2</c:v>
                </c:pt>
                <c:pt idx="94">
                  <c:v>1.3984798491633279E-2</c:v>
                </c:pt>
                <c:pt idx="95">
                  <c:v>1.3722601932594863E-2</c:v>
                </c:pt>
                <c:pt idx="96">
                  <c:v>1.3537002121140701E-2</c:v>
                </c:pt>
                <c:pt idx="97">
                  <c:v>1.3917039830308744E-2</c:v>
                </c:pt>
                <c:pt idx="98">
                  <c:v>1.4323591798255951E-2</c:v>
                </c:pt>
                <c:pt idx="99">
                  <c:v>1.4465001178411502E-2</c:v>
                </c:pt>
                <c:pt idx="100">
                  <c:v>1.4635870846099458E-2</c:v>
                </c:pt>
                <c:pt idx="101">
                  <c:v>1.4149776101814754E-2</c:v>
                </c:pt>
                <c:pt idx="102">
                  <c:v>1.2812279047843508E-2</c:v>
                </c:pt>
                <c:pt idx="103">
                  <c:v>1.1071176054678293E-2</c:v>
                </c:pt>
                <c:pt idx="104">
                  <c:v>1.0137284939901013E-2</c:v>
                </c:pt>
                <c:pt idx="105">
                  <c:v>9.8308979495639881E-3</c:v>
                </c:pt>
                <c:pt idx="106">
                  <c:v>1.0646947914211643E-2</c:v>
                </c:pt>
                <c:pt idx="107">
                  <c:v>1.2756304501531935E-2</c:v>
                </c:pt>
                <c:pt idx="108">
                  <c:v>1.6506599104407257E-2</c:v>
                </c:pt>
                <c:pt idx="109">
                  <c:v>2.2009780815460758E-2</c:v>
                </c:pt>
                <c:pt idx="110">
                  <c:v>3.4100282818760312E-2</c:v>
                </c:pt>
                <c:pt idx="111">
                  <c:v>6.430002356823003E-2</c:v>
                </c:pt>
                <c:pt idx="112">
                  <c:v>0.16469184539241102</c:v>
                </c:pt>
                <c:pt idx="113">
                  <c:v>0.34503299552203626</c:v>
                </c:pt>
                <c:pt idx="114">
                  <c:v>0.72623438604760782</c:v>
                </c:pt>
                <c:pt idx="115">
                  <c:v>1</c:v>
                </c:pt>
                <c:pt idx="116">
                  <c:v>0.70311984444968179</c:v>
                </c:pt>
                <c:pt idx="117">
                  <c:v>0.31376679236389349</c:v>
                </c:pt>
                <c:pt idx="118">
                  <c:v>0.14582253122790478</c:v>
                </c:pt>
                <c:pt idx="119">
                  <c:v>6.0588027339146824E-2</c:v>
                </c:pt>
                <c:pt idx="120">
                  <c:v>3.5711760546782934E-2</c:v>
                </c:pt>
                <c:pt idx="121">
                  <c:v>2.6337497053971246E-2</c:v>
                </c:pt>
                <c:pt idx="122">
                  <c:v>2.3471011077068112E-2</c:v>
                </c:pt>
                <c:pt idx="123">
                  <c:v>2.1034645298138109E-2</c:v>
                </c:pt>
                <c:pt idx="124">
                  <c:v>1.8857530049493282E-2</c:v>
                </c:pt>
                <c:pt idx="125">
                  <c:v>1.7104642941315109E-2</c:v>
                </c:pt>
                <c:pt idx="126">
                  <c:v>1.5387108178175818E-2</c:v>
                </c:pt>
                <c:pt idx="127">
                  <c:v>1.5024746641527221E-2</c:v>
                </c:pt>
                <c:pt idx="128">
                  <c:v>1.4624086731086497E-2</c:v>
                </c:pt>
                <c:pt idx="129">
                  <c:v>1.1268559981145416E-2</c:v>
                </c:pt>
                <c:pt idx="130">
                  <c:v>6.7729201037002116E-3</c:v>
                </c:pt>
                <c:pt idx="131">
                  <c:v>3.3172283761489507E-3</c:v>
                </c:pt>
                <c:pt idx="132">
                  <c:v>1.800023568230026E-3</c:v>
                </c:pt>
                <c:pt idx="133">
                  <c:v>2.9283525807211877E-3</c:v>
                </c:pt>
                <c:pt idx="134">
                  <c:v>9.0001178411501306E-3</c:v>
                </c:pt>
                <c:pt idx="135">
                  <c:v>2.3853994814989392E-2</c:v>
                </c:pt>
                <c:pt idx="136">
                  <c:v>7.317935423049729E-2</c:v>
                </c:pt>
                <c:pt idx="137">
                  <c:v>0.20122554796134812</c:v>
                </c:pt>
                <c:pt idx="138">
                  <c:v>0.42540655196794724</c:v>
                </c:pt>
                <c:pt idx="139">
                  <c:v>0.6211407023332548</c:v>
                </c:pt>
                <c:pt idx="140">
                  <c:v>0.60662856469479143</c:v>
                </c:pt>
                <c:pt idx="141">
                  <c:v>0.39695969832665567</c:v>
                </c:pt>
                <c:pt idx="142">
                  <c:v>0.17931593212349753</c:v>
                </c:pt>
                <c:pt idx="143">
                  <c:v>6.490690549139759E-2</c:v>
                </c:pt>
                <c:pt idx="144">
                  <c:v>2.7215413622436953E-2</c:v>
                </c:pt>
                <c:pt idx="145">
                  <c:v>1.4591680414800849E-2</c:v>
                </c:pt>
                <c:pt idx="146">
                  <c:v>1.0249234032524158E-2</c:v>
                </c:pt>
                <c:pt idx="147">
                  <c:v>7.0822531227904785E-3</c:v>
                </c:pt>
                <c:pt idx="148">
                  <c:v>5.4177468772095214E-3</c:v>
                </c:pt>
                <c:pt idx="149">
                  <c:v>6.495993400895593E-3</c:v>
                </c:pt>
                <c:pt idx="150">
                  <c:v>9.1032288475135521E-3</c:v>
                </c:pt>
                <c:pt idx="151">
                  <c:v>1.0903252415743577E-2</c:v>
                </c:pt>
                <c:pt idx="152">
                  <c:v>1.0314046665095451E-2</c:v>
                </c:pt>
                <c:pt idx="153">
                  <c:v>1.1660381805326421E-2</c:v>
                </c:pt>
                <c:pt idx="154">
                  <c:v>9.3506952627857645E-3</c:v>
                </c:pt>
                <c:pt idx="155">
                  <c:v>7.2973132217770444E-3</c:v>
                </c:pt>
                <c:pt idx="156">
                  <c:v>2.109356587320292E-3</c:v>
                </c:pt>
                <c:pt idx="157">
                  <c:v>-2.6308036766438843E-3</c:v>
                </c:pt>
                <c:pt idx="158">
                  <c:v>-2.2625500824888052E-3</c:v>
                </c:pt>
                <c:pt idx="159">
                  <c:v>5.5886165448974781E-3</c:v>
                </c:pt>
                <c:pt idx="160">
                  <c:v>4.8023214706575529E-2</c:v>
                </c:pt>
                <c:pt idx="161">
                  <c:v>0.12444909262314401</c:v>
                </c:pt>
                <c:pt idx="162">
                  <c:v>0.27416332783407965</c:v>
                </c:pt>
                <c:pt idx="163">
                  <c:v>0.42288769738392645</c:v>
                </c:pt>
                <c:pt idx="164">
                  <c:v>0.49837084609945792</c:v>
                </c:pt>
                <c:pt idx="165">
                  <c:v>0.44204866839500356</c:v>
                </c:pt>
                <c:pt idx="166">
                  <c:v>0.26942905962762198</c:v>
                </c:pt>
                <c:pt idx="167">
                  <c:v>0.118951802969597</c:v>
                </c:pt>
                <c:pt idx="168">
                  <c:v>2.1942022154136227E-2</c:v>
                </c:pt>
                <c:pt idx="169">
                  <c:v>-9.6364600518501053E-3</c:v>
                </c:pt>
                <c:pt idx="170">
                  <c:v>-1.5077775159085554E-2</c:v>
                </c:pt>
                <c:pt idx="171">
                  <c:v>-1.3436837143530521E-2</c:v>
                </c:pt>
                <c:pt idx="172">
                  <c:v>-9.7012726844214001E-3</c:v>
                </c:pt>
                <c:pt idx="173">
                  <c:v>-6.3045015319349524E-3</c:v>
                </c:pt>
                <c:pt idx="174">
                  <c:v>-2.0268677822295545E-3</c:v>
                </c:pt>
                <c:pt idx="175">
                  <c:v>-1.9738392646712234E-4</c:v>
                </c:pt>
                <c:pt idx="176">
                  <c:v>1.361065283997172E-3</c:v>
                </c:pt>
                <c:pt idx="177">
                  <c:v>1.3345510252180061E-3</c:v>
                </c:pt>
                <c:pt idx="178">
                  <c:v>4.4190431298609474E-4</c:v>
                </c:pt>
                <c:pt idx="179">
                  <c:v>-2.9931652132924817E-3</c:v>
                </c:pt>
                <c:pt idx="180">
                  <c:v>-7.373909969361301E-3</c:v>
                </c:pt>
                <c:pt idx="181">
                  <c:v>-1.2373320763610654E-2</c:v>
                </c:pt>
                <c:pt idx="182">
                  <c:v>-1.2555974546311572E-2</c:v>
                </c:pt>
                <c:pt idx="183">
                  <c:v>3.0314635870846095E-3</c:v>
                </c:pt>
                <c:pt idx="184">
                  <c:v>2.9009545133160498E-2</c:v>
                </c:pt>
                <c:pt idx="185">
                  <c:v>0.10263669573415037</c:v>
                </c:pt>
                <c:pt idx="186">
                  <c:v>0.18259486212585435</c:v>
                </c:pt>
                <c:pt idx="187">
                  <c:v>0.26470952156493044</c:v>
                </c:pt>
                <c:pt idx="188">
                  <c:v>0.34122083431534289</c:v>
                </c:pt>
                <c:pt idx="189">
                  <c:v>0.33179059627621965</c:v>
                </c:pt>
                <c:pt idx="190">
                  <c:v>0.29123851048786237</c:v>
                </c:pt>
                <c:pt idx="191">
                  <c:v>0.20037414565166156</c:v>
                </c:pt>
                <c:pt idx="192">
                  <c:v>8.3260664624086739E-2</c:v>
                </c:pt>
                <c:pt idx="193">
                  <c:v>1.9847395710582135E-2</c:v>
                </c:pt>
                <c:pt idx="194">
                  <c:v>-1.8262432241338677E-2</c:v>
                </c:pt>
                <c:pt idx="195">
                  <c:v>-2.9902191845392414E-2</c:v>
                </c:pt>
                <c:pt idx="196">
                  <c:v>-2.2434008955927412E-2</c:v>
                </c:pt>
                <c:pt idx="197">
                  <c:v>-1.7882394532170633E-2</c:v>
                </c:pt>
                <c:pt idx="198">
                  <c:v>-1.3207046900777751E-2</c:v>
                </c:pt>
                <c:pt idx="199">
                  <c:v>-1.01726372849399E-2</c:v>
                </c:pt>
                <c:pt idx="200">
                  <c:v>-6.8819231675701148E-3</c:v>
                </c:pt>
                <c:pt idx="201">
                  <c:v>-3.7944850341739339E-3</c:v>
                </c:pt>
                <c:pt idx="202">
                  <c:v>-3.4910440725901487E-3</c:v>
                </c:pt>
                <c:pt idx="203">
                  <c:v>-1.870728258307801E-3</c:v>
                </c:pt>
                <c:pt idx="204">
                  <c:v>2.0622201272684423E-4</c:v>
                </c:pt>
                <c:pt idx="205">
                  <c:v>5.8036766438840446E-4</c:v>
                </c:pt>
                <c:pt idx="206">
                  <c:v>4.5958048550553851E-4</c:v>
                </c:pt>
                <c:pt idx="207">
                  <c:v>5.2439311807683244E-4</c:v>
                </c:pt>
                <c:pt idx="208">
                  <c:v>1.4465001178411501E-3</c:v>
                </c:pt>
                <c:pt idx="209">
                  <c:v>1.272684421399953E-3</c:v>
                </c:pt>
                <c:pt idx="210">
                  <c:v>9.3094508602403964E-4</c:v>
                </c:pt>
                <c:pt idx="211">
                  <c:v>1.3404430827244874E-3</c:v>
                </c:pt>
                <c:pt idx="212">
                  <c:v>1.4317699740749468E-3</c:v>
                </c:pt>
                <c:pt idx="213">
                  <c:v>2.1181946735800141E-3</c:v>
                </c:pt>
                <c:pt idx="214">
                  <c:v>2.6042894178647186E-3</c:v>
                </c:pt>
                <c:pt idx="215">
                  <c:v>2.5718831015790716E-3</c:v>
                </c:pt>
                <c:pt idx="216">
                  <c:v>2.8134574593448032E-3</c:v>
                </c:pt>
                <c:pt idx="217">
                  <c:v>3.0756540183832196E-3</c:v>
                </c:pt>
                <c:pt idx="218">
                  <c:v>3.4763139288239452E-3</c:v>
                </c:pt>
                <c:pt idx="219">
                  <c:v>3.9476785293424462E-3</c:v>
                </c:pt>
                <c:pt idx="220">
                  <c:v>4.61642705632807E-3</c:v>
                </c:pt>
                <c:pt idx="221">
                  <c:v>4.3895828423285415E-3</c:v>
                </c:pt>
                <c:pt idx="222">
                  <c:v>4.1509545133160504E-3</c:v>
                </c:pt>
                <c:pt idx="223">
                  <c:v>4.7548904077303802E-3</c:v>
                </c:pt>
                <c:pt idx="224">
                  <c:v>4.9169219891586147E-3</c:v>
                </c:pt>
                <c:pt idx="225">
                  <c:v>4.8580014140938016E-3</c:v>
                </c:pt>
                <c:pt idx="226">
                  <c:v>5.0701154843271271E-3</c:v>
                </c:pt>
                <c:pt idx="227">
                  <c:v>6.1189017204807917E-3</c:v>
                </c:pt>
                <c:pt idx="228">
                  <c:v>6.5578600047136457E-3</c:v>
                </c:pt>
                <c:pt idx="229">
                  <c:v>6.2662031581428232E-3</c:v>
                </c:pt>
                <c:pt idx="230">
                  <c:v>6.2514730143766201E-3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90-4505-8EC4-81466C277F04}"/>
            </c:ext>
          </c:extLst>
        </c:ser>
        <c:ser>
          <c:idx val="2"/>
          <c:order val="2"/>
          <c:tx>
            <c:strRef>
              <c:f>'LineProfile(42-78)'!$J$5</c:f>
              <c:strCache>
                <c:ptCount val="1"/>
                <c:pt idx="0">
                  <c:v>3+3+5 mm</c:v>
                </c:pt>
              </c:strCache>
            </c:strRef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'LineProfile(42-78)'!$I$8:$I$238</c:f>
              <c:numCache>
                <c:formatCode>General</c:formatCode>
                <c:ptCount val="231"/>
                <c:pt idx="0">
                  <c:v>-23.2</c:v>
                </c:pt>
                <c:pt idx="1">
                  <c:v>-23</c:v>
                </c:pt>
                <c:pt idx="2">
                  <c:v>-22.8</c:v>
                </c:pt>
                <c:pt idx="3">
                  <c:v>-22.599999999999998</c:v>
                </c:pt>
                <c:pt idx="4">
                  <c:v>-22.4</c:v>
                </c:pt>
                <c:pt idx="5">
                  <c:v>-22.2</c:v>
                </c:pt>
                <c:pt idx="6">
                  <c:v>-22</c:v>
                </c:pt>
                <c:pt idx="7">
                  <c:v>-21.8</c:v>
                </c:pt>
                <c:pt idx="8">
                  <c:v>-21.599999999999998</c:v>
                </c:pt>
                <c:pt idx="9">
                  <c:v>-21.4</c:v>
                </c:pt>
                <c:pt idx="10">
                  <c:v>-21.2</c:v>
                </c:pt>
                <c:pt idx="11">
                  <c:v>-21</c:v>
                </c:pt>
                <c:pt idx="12">
                  <c:v>-20.799999999999997</c:v>
                </c:pt>
                <c:pt idx="13">
                  <c:v>-20.599999999999998</c:v>
                </c:pt>
                <c:pt idx="14">
                  <c:v>-20.399999999999999</c:v>
                </c:pt>
                <c:pt idx="15">
                  <c:v>-20.2</c:v>
                </c:pt>
                <c:pt idx="16">
                  <c:v>-20</c:v>
                </c:pt>
                <c:pt idx="17">
                  <c:v>-19.799999999999997</c:v>
                </c:pt>
                <c:pt idx="18">
                  <c:v>-19.599999999999998</c:v>
                </c:pt>
                <c:pt idx="19">
                  <c:v>-19.399999999999999</c:v>
                </c:pt>
                <c:pt idx="20">
                  <c:v>-19.2</c:v>
                </c:pt>
                <c:pt idx="21">
                  <c:v>-19</c:v>
                </c:pt>
                <c:pt idx="22">
                  <c:v>-18.799999999999997</c:v>
                </c:pt>
                <c:pt idx="23">
                  <c:v>-18.599999999999998</c:v>
                </c:pt>
                <c:pt idx="24">
                  <c:v>-18.399999999999999</c:v>
                </c:pt>
                <c:pt idx="25">
                  <c:v>-18.2</c:v>
                </c:pt>
                <c:pt idx="26">
                  <c:v>-18</c:v>
                </c:pt>
                <c:pt idx="27">
                  <c:v>-17.799999999999997</c:v>
                </c:pt>
                <c:pt idx="28">
                  <c:v>-17.599999999999998</c:v>
                </c:pt>
                <c:pt idx="29">
                  <c:v>-17.399999999999999</c:v>
                </c:pt>
                <c:pt idx="30">
                  <c:v>-17.2</c:v>
                </c:pt>
                <c:pt idx="31">
                  <c:v>-17</c:v>
                </c:pt>
                <c:pt idx="32">
                  <c:v>-16.799999999999997</c:v>
                </c:pt>
                <c:pt idx="33">
                  <c:v>-16.599999999999998</c:v>
                </c:pt>
                <c:pt idx="34">
                  <c:v>-16.399999999999999</c:v>
                </c:pt>
                <c:pt idx="35">
                  <c:v>-16.2</c:v>
                </c:pt>
                <c:pt idx="36">
                  <c:v>-16</c:v>
                </c:pt>
                <c:pt idx="37">
                  <c:v>-15.799999999999999</c:v>
                </c:pt>
                <c:pt idx="38">
                  <c:v>-15.599999999999998</c:v>
                </c:pt>
                <c:pt idx="39">
                  <c:v>-15.399999999999999</c:v>
                </c:pt>
                <c:pt idx="40">
                  <c:v>-15.2</c:v>
                </c:pt>
                <c:pt idx="41">
                  <c:v>-14.999999999999998</c:v>
                </c:pt>
                <c:pt idx="42">
                  <c:v>-14.799999999999999</c:v>
                </c:pt>
                <c:pt idx="43">
                  <c:v>-14.6</c:v>
                </c:pt>
                <c:pt idx="44">
                  <c:v>-14.399999999999999</c:v>
                </c:pt>
                <c:pt idx="45">
                  <c:v>-14.2</c:v>
                </c:pt>
                <c:pt idx="46">
                  <c:v>-13.999999999999998</c:v>
                </c:pt>
                <c:pt idx="47">
                  <c:v>-13.799999999999999</c:v>
                </c:pt>
                <c:pt idx="48">
                  <c:v>-13.599999999999998</c:v>
                </c:pt>
                <c:pt idx="49">
                  <c:v>-13.399999999999999</c:v>
                </c:pt>
                <c:pt idx="50">
                  <c:v>-13.2</c:v>
                </c:pt>
                <c:pt idx="51">
                  <c:v>-12.999999999999998</c:v>
                </c:pt>
                <c:pt idx="52">
                  <c:v>-12.799999999999999</c:v>
                </c:pt>
                <c:pt idx="53">
                  <c:v>-12.599999999999998</c:v>
                </c:pt>
                <c:pt idx="54">
                  <c:v>-12.399999999999999</c:v>
                </c:pt>
                <c:pt idx="55">
                  <c:v>-12.2</c:v>
                </c:pt>
                <c:pt idx="56">
                  <c:v>-11.999999999999998</c:v>
                </c:pt>
                <c:pt idx="57">
                  <c:v>-11.799999999999999</c:v>
                </c:pt>
                <c:pt idx="58">
                  <c:v>-11.599999999999998</c:v>
                </c:pt>
                <c:pt idx="59">
                  <c:v>-11.399999999999999</c:v>
                </c:pt>
                <c:pt idx="60">
                  <c:v>-11.2</c:v>
                </c:pt>
                <c:pt idx="61">
                  <c:v>-10.999999999999998</c:v>
                </c:pt>
                <c:pt idx="62">
                  <c:v>-10.799999999999999</c:v>
                </c:pt>
                <c:pt idx="63">
                  <c:v>-10.599999999999998</c:v>
                </c:pt>
                <c:pt idx="64">
                  <c:v>-10.399999999999999</c:v>
                </c:pt>
                <c:pt idx="65">
                  <c:v>-10.199999999999999</c:v>
                </c:pt>
                <c:pt idx="66">
                  <c:v>-9.9999999999999982</c:v>
                </c:pt>
                <c:pt idx="67">
                  <c:v>-9.7999999999999989</c:v>
                </c:pt>
                <c:pt idx="68">
                  <c:v>-9.5999999999999979</c:v>
                </c:pt>
                <c:pt idx="69">
                  <c:v>-9.3999999999999986</c:v>
                </c:pt>
                <c:pt idx="70">
                  <c:v>-9.1999999999999993</c:v>
                </c:pt>
                <c:pt idx="71">
                  <c:v>-8.9999999999999982</c:v>
                </c:pt>
                <c:pt idx="72">
                  <c:v>-8.7999999999999989</c:v>
                </c:pt>
                <c:pt idx="73">
                  <c:v>-8.5999999999999979</c:v>
                </c:pt>
                <c:pt idx="74">
                  <c:v>-8.3999999999999986</c:v>
                </c:pt>
                <c:pt idx="75">
                  <c:v>-8.1999999999999993</c:v>
                </c:pt>
                <c:pt idx="76">
                  <c:v>-7.9999999999999982</c:v>
                </c:pt>
                <c:pt idx="77">
                  <c:v>-7.7999999999999989</c:v>
                </c:pt>
                <c:pt idx="78">
                  <c:v>-7.5999999999999979</c:v>
                </c:pt>
                <c:pt idx="79">
                  <c:v>-7.3999999999999986</c:v>
                </c:pt>
                <c:pt idx="80">
                  <c:v>-7.1999999999999993</c:v>
                </c:pt>
                <c:pt idx="81">
                  <c:v>-7</c:v>
                </c:pt>
                <c:pt idx="82">
                  <c:v>-6.7999999999999972</c:v>
                </c:pt>
                <c:pt idx="83">
                  <c:v>-6.5999999999999979</c:v>
                </c:pt>
                <c:pt idx="84">
                  <c:v>-6.3999999999999986</c:v>
                </c:pt>
                <c:pt idx="85">
                  <c:v>-6.1999999999999993</c:v>
                </c:pt>
                <c:pt idx="86">
                  <c:v>-6</c:v>
                </c:pt>
                <c:pt idx="87">
                  <c:v>-5.7999999999999972</c:v>
                </c:pt>
                <c:pt idx="88">
                  <c:v>-5.5999999999999979</c:v>
                </c:pt>
                <c:pt idx="89">
                  <c:v>-5.3999999999999986</c:v>
                </c:pt>
                <c:pt idx="90">
                  <c:v>-5.1999999999999993</c:v>
                </c:pt>
                <c:pt idx="91">
                  <c:v>-5</c:v>
                </c:pt>
                <c:pt idx="92">
                  <c:v>-4.7999999999999972</c:v>
                </c:pt>
                <c:pt idx="93">
                  <c:v>-4.5999999999999979</c:v>
                </c:pt>
                <c:pt idx="94">
                  <c:v>-4.3999999999999986</c:v>
                </c:pt>
                <c:pt idx="95">
                  <c:v>-4.1999999999999993</c:v>
                </c:pt>
                <c:pt idx="96">
                  <c:v>-3.9999999999999964</c:v>
                </c:pt>
                <c:pt idx="97">
                  <c:v>-3.7999999999999972</c:v>
                </c:pt>
                <c:pt idx="98">
                  <c:v>-3.5999999999999979</c:v>
                </c:pt>
                <c:pt idx="99">
                  <c:v>-3.3999999999999986</c:v>
                </c:pt>
                <c:pt idx="100">
                  <c:v>-3.1999999999999993</c:v>
                </c:pt>
                <c:pt idx="101">
                  <c:v>-2.9999999999999964</c:v>
                </c:pt>
                <c:pt idx="102">
                  <c:v>-2.7999999999999972</c:v>
                </c:pt>
                <c:pt idx="103">
                  <c:v>-2.5999999999999979</c:v>
                </c:pt>
                <c:pt idx="104">
                  <c:v>-2.3999999999999986</c:v>
                </c:pt>
                <c:pt idx="105">
                  <c:v>-2.1999999999999993</c:v>
                </c:pt>
                <c:pt idx="106">
                  <c:v>-1.9999999999999964</c:v>
                </c:pt>
                <c:pt idx="107">
                  <c:v>-1.7999999999999972</c:v>
                </c:pt>
                <c:pt idx="108">
                  <c:v>-1.5999999999999979</c:v>
                </c:pt>
                <c:pt idx="109">
                  <c:v>-1.3999999999999986</c:v>
                </c:pt>
                <c:pt idx="110">
                  <c:v>-1.1999999999999993</c:v>
                </c:pt>
                <c:pt idx="111">
                  <c:v>-0.99999999999999645</c:v>
                </c:pt>
                <c:pt idx="112">
                  <c:v>-0.79999999999999716</c:v>
                </c:pt>
                <c:pt idx="113">
                  <c:v>-0.59999999999999787</c:v>
                </c:pt>
                <c:pt idx="114">
                  <c:v>-0.39999999999999858</c:v>
                </c:pt>
                <c:pt idx="115">
                  <c:v>-0.19999999999999929</c:v>
                </c:pt>
                <c:pt idx="116">
                  <c:v>0</c:v>
                </c:pt>
                <c:pt idx="117">
                  <c:v>0.20000000000000284</c:v>
                </c:pt>
                <c:pt idx="118">
                  <c:v>0.40000000000000213</c:v>
                </c:pt>
                <c:pt idx="119">
                  <c:v>0.60000000000000142</c:v>
                </c:pt>
                <c:pt idx="120">
                  <c:v>0.80000000000000071</c:v>
                </c:pt>
                <c:pt idx="121">
                  <c:v>1.0000000000000036</c:v>
                </c:pt>
                <c:pt idx="122">
                  <c:v>1.2000000000000028</c:v>
                </c:pt>
                <c:pt idx="123">
                  <c:v>1.4000000000000021</c:v>
                </c:pt>
                <c:pt idx="124">
                  <c:v>1.6000000000000014</c:v>
                </c:pt>
                <c:pt idx="125">
                  <c:v>1.8000000000000007</c:v>
                </c:pt>
                <c:pt idx="126">
                  <c:v>2.0000000000000036</c:v>
                </c:pt>
                <c:pt idx="127">
                  <c:v>2.2000000000000028</c:v>
                </c:pt>
                <c:pt idx="128">
                  <c:v>2.4000000000000021</c:v>
                </c:pt>
                <c:pt idx="129">
                  <c:v>2.6000000000000014</c:v>
                </c:pt>
                <c:pt idx="130">
                  <c:v>2.8000000000000007</c:v>
                </c:pt>
                <c:pt idx="131">
                  <c:v>3.0000000000000036</c:v>
                </c:pt>
                <c:pt idx="132">
                  <c:v>3.2000000000000028</c:v>
                </c:pt>
                <c:pt idx="133">
                  <c:v>3.4000000000000021</c:v>
                </c:pt>
                <c:pt idx="134">
                  <c:v>3.6000000000000014</c:v>
                </c:pt>
                <c:pt idx="135">
                  <c:v>3.8000000000000007</c:v>
                </c:pt>
                <c:pt idx="136">
                  <c:v>4.0000000000000036</c:v>
                </c:pt>
                <c:pt idx="137">
                  <c:v>4.2000000000000028</c:v>
                </c:pt>
                <c:pt idx="138">
                  <c:v>4.4000000000000021</c:v>
                </c:pt>
                <c:pt idx="139">
                  <c:v>4.6000000000000014</c:v>
                </c:pt>
                <c:pt idx="140">
                  <c:v>4.8000000000000007</c:v>
                </c:pt>
                <c:pt idx="141">
                  <c:v>5.0000000000000036</c:v>
                </c:pt>
                <c:pt idx="142">
                  <c:v>5.2000000000000028</c:v>
                </c:pt>
                <c:pt idx="143">
                  <c:v>5.4000000000000021</c:v>
                </c:pt>
                <c:pt idx="144">
                  <c:v>5.6000000000000014</c:v>
                </c:pt>
                <c:pt idx="145">
                  <c:v>5.8000000000000007</c:v>
                </c:pt>
                <c:pt idx="146">
                  <c:v>6.0000000000000036</c:v>
                </c:pt>
                <c:pt idx="147">
                  <c:v>6.2000000000000028</c:v>
                </c:pt>
                <c:pt idx="148">
                  <c:v>6.4000000000000021</c:v>
                </c:pt>
                <c:pt idx="149">
                  <c:v>6.6000000000000014</c:v>
                </c:pt>
                <c:pt idx="150">
                  <c:v>6.8000000000000007</c:v>
                </c:pt>
                <c:pt idx="151">
                  <c:v>7.0000000000000036</c:v>
                </c:pt>
                <c:pt idx="152">
                  <c:v>7.2000000000000028</c:v>
                </c:pt>
                <c:pt idx="153">
                  <c:v>7.4000000000000021</c:v>
                </c:pt>
                <c:pt idx="154">
                  <c:v>7.6000000000000014</c:v>
                </c:pt>
                <c:pt idx="155">
                  <c:v>7.8000000000000007</c:v>
                </c:pt>
                <c:pt idx="156">
                  <c:v>8.0000000000000036</c:v>
                </c:pt>
                <c:pt idx="157">
                  <c:v>8.2000000000000028</c:v>
                </c:pt>
                <c:pt idx="158">
                  <c:v>8.4000000000000021</c:v>
                </c:pt>
                <c:pt idx="159">
                  <c:v>8.6000000000000014</c:v>
                </c:pt>
                <c:pt idx="160">
                  <c:v>8.8000000000000007</c:v>
                </c:pt>
                <c:pt idx="161">
                  <c:v>9.0000000000000036</c:v>
                </c:pt>
                <c:pt idx="162">
                  <c:v>9.1999999999999993</c:v>
                </c:pt>
                <c:pt idx="163">
                  <c:v>9.4000000000000021</c:v>
                </c:pt>
                <c:pt idx="164">
                  <c:v>9.600000000000005</c:v>
                </c:pt>
                <c:pt idx="165">
                  <c:v>9.8000000000000007</c:v>
                </c:pt>
                <c:pt idx="166">
                  <c:v>10.000000000000004</c:v>
                </c:pt>
                <c:pt idx="167">
                  <c:v>10.199999999999999</c:v>
                </c:pt>
                <c:pt idx="168">
                  <c:v>10.400000000000002</c:v>
                </c:pt>
                <c:pt idx="169">
                  <c:v>10.600000000000005</c:v>
                </c:pt>
                <c:pt idx="170">
                  <c:v>10.8</c:v>
                </c:pt>
                <c:pt idx="171">
                  <c:v>11.000000000000004</c:v>
                </c:pt>
                <c:pt idx="172">
                  <c:v>11.2</c:v>
                </c:pt>
                <c:pt idx="173">
                  <c:v>11.400000000000002</c:v>
                </c:pt>
                <c:pt idx="174">
                  <c:v>11.600000000000005</c:v>
                </c:pt>
                <c:pt idx="175">
                  <c:v>11.8</c:v>
                </c:pt>
                <c:pt idx="176">
                  <c:v>12.000000000000004</c:v>
                </c:pt>
                <c:pt idx="177">
                  <c:v>12.2</c:v>
                </c:pt>
                <c:pt idx="178">
                  <c:v>12.400000000000002</c:v>
                </c:pt>
                <c:pt idx="179">
                  <c:v>12.600000000000005</c:v>
                </c:pt>
                <c:pt idx="180">
                  <c:v>12.8</c:v>
                </c:pt>
                <c:pt idx="181">
                  <c:v>13.000000000000004</c:v>
                </c:pt>
                <c:pt idx="182">
                  <c:v>13.2</c:v>
                </c:pt>
                <c:pt idx="183">
                  <c:v>13.400000000000002</c:v>
                </c:pt>
                <c:pt idx="184">
                  <c:v>13.600000000000005</c:v>
                </c:pt>
                <c:pt idx="185">
                  <c:v>13.8</c:v>
                </c:pt>
                <c:pt idx="186">
                  <c:v>14.000000000000004</c:v>
                </c:pt>
                <c:pt idx="187">
                  <c:v>14.2</c:v>
                </c:pt>
                <c:pt idx="188">
                  <c:v>14.400000000000002</c:v>
                </c:pt>
                <c:pt idx="189">
                  <c:v>14.600000000000005</c:v>
                </c:pt>
                <c:pt idx="190">
                  <c:v>14.8</c:v>
                </c:pt>
                <c:pt idx="191">
                  <c:v>15.000000000000004</c:v>
                </c:pt>
                <c:pt idx="192">
                  <c:v>15.200000000000006</c:v>
                </c:pt>
                <c:pt idx="193">
                  <c:v>15.400000000000002</c:v>
                </c:pt>
                <c:pt idx="194">
                  <c:v>15.600000000000005</c:v>
                </c:pt>
                <c:pt idx="195">
                  <c:v>15.8</c:v>
                </c:pt>
                <c:pt idx="196">
                  <c:v>16.000000000000004</c:v>
                </c:pt>
                <c:pt idx="197">
                  <c:v>16.200000000000006</c:v>
                </c:pt>
                <c:pt idx="198">
                  <c:v>16.400000000000002</c:v>
                </c:pt>
                <c:pt idx="199">
                  <c:v>16.600000000000005</c:v>
                </c:pt>
                <c:pt idx="200">
                  <c:v>16.8</c:v>
                </c:pt>
                <c:pt idx="201">
                  <c:v>17.000000000000004</c:v>
                </c:pt>
                <c:pt idx="202">
                  <c:v>17.200000000000006</c:v>
                </c:pt>
                <c:pt idx="203">
                  <c:v>17.400000000000002</c:v>
                </c:pt>
                <c:pt idx="204">
                  <c:v>17.600000000000005</c:v>
                </c:pt>
                <c:pt idx="205">
                  <c:v>17.8</c:v>
                </c:pt>
                <c:pt idx="206">
                  <c:v>18.000000000000004</c:v>
                </c:pt>
                <c:pt idx="207">
                  <c:v>18.200000000000006</c:v>
                </c:pt>
                <c:pt idx="208">
                  <c:v>18.400000000000002</c:v>
                </c:pt>
                <c:pt idx="209">
                  <c:v>18.600000000000005</c:v>
                </c:pt>
                <c:pt idx="210">
                  <c:v>18.8</c:v>
                </c:pt>
                <c:pt idx="211">
                  <c:v>19.000000000000004</c:v>
                </c:pt>
                <c:pt idx="212">
                  <c:v>19.200000000000006</c:v>
                </c:pt>
                <c:pt idx="213">
                  <c:v>19.400000000000002</c:v>
                </c:pt>
                <c:pt idx="214">
                  <c:v>19.600000000000005</c:v>
                </c:pt>
                <c:pt idx="215">
                  <c:v>19.8</c:v>
                </c:pt>
                <c:pt idx="216">
                  <c:v>20.000000000000004</c:v>
                </c:pt>
                <c:pt idx="217">
                  <c:v>20.200000000000006</c:v>
                </c:pt>
                <c:pt idx="218">
                  <c:v>20.400000000000002</c:v>
                </c:pt>
                <c:pt idx="219">
                  <c:v>20.600000000000005</c:v>
                </c:pt>
                <c:pt idx="220">
                  <c:v>20.8</c:v>
                </c:pt>
                <c:pt idx="221">
                  <c:v>21.000000000000004</c:v>
                </c:pt>
                <c:pt idx="222">
                  <c:v>21.200000000000006</c:v>
                </c:pt>
                <c:pt idx="223">
                  <c:v>21.400000000000002</c:v>
                </c:pt>
                <c:pt idx="224">
                  <c:v>21.600000000000005</c:v>
                </c:pt>
                <c:pt idx="225">
                  <c:v>21.8</c:v>
                </c:pt>
                <c:pt idx="226">
                  <c:v>22.000000000000004</c:v>
                </c:pt>
                <c:pt idx="227">
                  <c:v>22.200000000000006</c:v>
                </c:pt>
                <c:pt idx="228">
                  <c:v>22.400000000000002</c:v>
                </c:pt>
                <c:pt idx="229">
                  <c:v>22.600000000000005</c:v>
                </c:pt>
                <c:pt idx="230">
                  <c:v>22.8</c:v>
                </c:pt>
              </c:numCache>
            </c:numRef>
          </c:xVal>
          <c:yVal>
            <c:numRef>
              <c:f>'LineProfile(42-78)'!$K$8:$K$238</c:f>
              <c:numCache>
                <c:formatCode>General</c:formatCode>
                <c:ptCount val="231"/>
                <c:pt idx="0">
                  <c:v>0</c:v>
                </c:pt>
                <c:pt idx="1">
                  <c:v>1.1188791749482258E-3</c:v>
                </c:pt>
                <c:pt idx="2">
                  <c:v>1.1188791749482258E-3</c:v>
                </c:pt>
                <c:pt idx="3">
                  <c:v>2.7450762366742184E-3</c:v>
                </c:pt>
                <c:pt idx="4">
                  <c:v>1.2578703768051482E-3</c:v>
                </c:pt>
                <c:pt idx="5">
                  <c:v>3.7041155294869833E-3</c:v>
                </c:pt>
                <c:pt idx="6">
                  <c:v>9.4514017262707271E-4</c:v>
                </c:pt>
                <c:pt idx="7">
                  <c:v>3.106453361502217E-3</c:v>
                </c:pt>
                <c:pt idx="8">
                  <c:v>1.4594076194976856E-3</c:v>
                </c:pt>
                <c:pt idx="9">
                  <c:v>3.2732428037305235E-3</c:v>
                </c:pt>
                <c:pt idx="10">
                  <c:v>1.3343155378264557E-3</c:v>
                </c:pt>
                <c:pt idx="11">
                  <c:v>3.6624181689299067E-3</c:v>
                </c:pt>
                <c:pt idx="12">
                  <c:v>1.5706005809832237E-3</c:v>
                </c:pt>
                <c:pt idx="13">
                  <c:v>4.114139574964904E-3</c:v>
                </c:pt>
                <c:pt idx="14">
                  <c:v>1.6122979415403005E-3</c:v>
                </c:pt>
                <c:pt idx="15">
                  <c:v>4.9550363461992849E-3</c:v>
                </c:pt>
                <c:pt idx="16">
                  <c:v>1.7234909030258384E-3</c:v>
                </c:pt>
                <c:pt idx="17">
                  <c:v>4.0863413345935198E-3</c:v>
                </c:pt>
                <c:pt idx="18">
                  <c:v>2.1752123090608365E-3</c:v>
                </c:pt>
                <c:pt idx="19">
                  <c:v>4.6006087814641329E-3</c:v>
                </c:pt>
                <c:pt idx="20">
                  <c:v>1.7929865039542996E-3</c:v>
                </c:pt>
                <c:pt idx="21">
                  <c:v>4.2253325364504423E-3</c:v>
                </c:pt>
                <c:pt idx="22">
                  <c:v>1.758238703490069E-3</c:v>
                </c:pt>
                <c:pt idx="23">
                  <c:v>4.4685671397000568E-3</c:v>
                </c:pt>
                <c:pt idx="24">
                  <c:v>1.6887431025616078E-3</c:v>
                </c:pt>
                <c:pt idx="25">
                  <c:v>5.5318498339055142E-3</c:v>
                </c:pt>
                <c:pt idx="26">
                  <c:v>2.6060850348172959E-3</c:v>
                </c:pt>
                <c:pt idx="27">
                  <c:v>5.0175823870349003E-3</c:v>
                </c:pt>
                <c:pt idx="28">
                  <c:v>2.8423700779740642E-3</c:v>
                </c:pt>
                <c:pt idx="29">
                  <c:v>5.267766550377361E-3</c:v>
                </c:pt>
                <c:pt idx="30">
                  <c:v>2.557438114167373E-3</c:v>
                </c:pt>
                <c:pt idx="31">
                  <c:v>5.7403366366908966E-3</c:v>
                </c:pt>
                <c:pt idx="32">
                  <c:v>3.0230586403880632E-3</c:v>
                </c:pt>
                <c:pt idx="33">
                  <c:v>5.7889835573408195E-3</c:v>
                </c:pt>
                <c:pt idx="34">
                  <c:v>3.0300082004809095E-3</c:v>
                </c:pt>
                <c:pt idx="35">
                  <c:v>5.5665976343697446E-3</c:v>
                </c:pt>
                <c:pt idx="36">
                  <c:v>3.1620498422449857E-3</c:v>
                </c:pt>
                <c:pt idx="37">
                  <c:v>5.5110011536269755E-3</c:v>
                </c:pt>
                <c:pt idx="38">
                  <c:v>3.1551002821521399E-3</c:v>
                </c:pt>
                <c:pt idx="39">
                  <c:v>5.601345434833975E-3</c:v>
                </c:pt>
                <c:pt idx="40">
                  <c:v>3.5025782867944459E-3</c:v>
                </c:pt>
                <c:pt idx="41">
                  <c:v>5.8376304779907424E-3</c:v>
                </c:pt>
                <c:pt idx="42">
                  <c:v>3.1551002821521399E-3</c:v>
                </c:pt>
                <c:pt idx="43">
                  <c:v>5.3581108315843605E-3</c:v>
                </c:pt>
                <c:pt idx="44">
                  <c:v>3.4886791666087534E-3</c:v>
                </c:pt>
                <c:pt idx="45">
                  <c:v>5.8376304779907424E-3</c:v>
                </c:pt>
                <c:pt idx="46">
                  <c:v>3.0022099601095249E-3</c:v>
                </c:pt>
                <c:pt idx="47">
                  <c:v>5.7681348770622816E-3</c:v>
                </c:pt>
                <c:pt idx="48">
                  <c:v>2.7520257967670646E-3</c:v>
                </c:pt>
                <c:pt idx="49">
                  <c:v>5.1218257884275923E-3</c:v>
                </c:pt>
                <c:pt idx="50">
                  <c:v>3.0369577605737557E-3</c:v>
                </c:pt>
                <c:pt idx="51">
                  <c:v>5.1774222691703614E-3</c:v>
                </c:pt>
                <c:pt idx="52">
                  <c:v>2.5713372343530655E-3</c:v>
                </c:pt>
                <c:pt idx="53">
                  <c:v>5.7542357568765891E-3</c:v>
                </c:pt>
                <c:pt idx="54">
                  <c:v>3.4747800464230614E-3</c:v>
                </c:pt>
                <c:pt idx="55">
                  <c:v>4.8229947044352087E-3</c:v>
                </c:pt>
                <c:pt idx="56">
                  <c:v>3.0508568807594478E-3</c:v>
                </c:pt>
                <c:pt idx="57">
                  <c:v>5.1009771081490535E-3</c:v>
                </c:pt>
                <c:pt idx="58">
                  <c:v>2.8701683183454483E-3</c:v>
                </c:pt>
                <c:pt idx="59">
                  <c:v>4.2253325364504423E-3</c:v>
                </c:pt>
                <c:pt idx="60">
                  <c:v>2.3003043907320665E-3</c:v>
                </c:pt>
                <c:pt idx="61">
                  <c:v>5.1218257884275923E-3</c:v>
                </c:pt>
                <c:pt idx="62">
                  <c:v>3.2384950032662931E-3</c:v>
                </c:pt>
                <c:pt idx="63">
                  <c:v>6.0461172807761265E-3</c:v>
                </c:pt>
                <c:pt idx="64">
                  <c:v>4.2670298970075189E-3</c:v>
                </c:pt>
                <c:pt idx="65">
                  <c:v>6.2893518840257409E-3</c:v>
                </c:pt>
                <c:pt idx="66">
                  <c:v>3.0300082004809095E-3</c:v>
                </c:pt>
                <c:pt idx="67">
                  <c:v>7.3665336984168901E-3</c:v>
                </c:pt>
                <c:pt idx="68">
                  <c:v>4.1558369355219815E-3</c:v>
                </c:pt>
                <c:pt idx="69">
                  <c:v>6.9009131721961998E-3</c:v>
                </c:pt>
                <c:pt idx="70">
                  <c:v>3.8848040919009829E-3</c:v>
                </c:pt>
                <c:pt idx="71">
                  <c:v>7.0468539341459685E-3</c:v>
                </c:pt>
                <c:pt idx="72">
                  <c:v>3.5720738877229072E-3</c:v>
                </c:pt>
                <c:pt idx="73">
                  <c:v>6.9495600928461227E-3</c:v>
                </c:pt>
                <c:pt idx="74">
                  <c:v>4.0863413345935198E-3</c:v>
                </c:pt>
                <c:pt idx="75">
                  <c:v>6.9704087731246598E-3</c:v>
                </c:pt>
                <c:pt idx="76">
                  <c:v>5.1565735888918227E-3</c:v>
                </c:pt>
                <c:pt idx="77">
                  <c:v>8.791193517450344E-3</c:v>
                </c:pt>
                <c:pt idx="78">
                  <c:v>6.4422422060683559E-3</c:v>
                </c:pt>
                <c:pt idx="79">
                  <c:v>9.4722504065492645E-3</c:v>
                </c:pt>
                <c:pt idx="80">
                  <c:v>7.6236674218521962E-3</c:v>
                </c:pt>
                <c:pt idx="81">
                  <c:v>1.0410441019083491E-2</c:v>
                </c:pt>
                <c:pt idx="82">
                  <c:v>7.7974064241733499E-3</c:v>
                </c:pt>
                <c:pt idx="83">
                  <c:v>1.0222802896576648E-2</c:v>
                </c:pt>
                <c:pt idx="84">
                  <c:v>8.7077987963361907E-3</c:v>
                </c:pt>
                <c:pt idx="85">
                  <c:v>1.2265973563873406E-2</c:v>
                </c:pt>
                <c:pt idx="86">
                  <c:v>1.0195004656205263E-2</c:v>
                </c:pt>
                <c:pt idx="87">
                  <c:v>1.3280609337428941E-2</c:v>
                </c:pt>
                <c:pt idx="88">
                  <c:v>1.0598079141590337E-2</c:v>
                </c:pt>
                <c:pt idx="89">
                  <c:v>1.2300721364337637E-2</c:v>
                </c:pt>
                <c:pt idx="90">
                  <c:v>9.6112416084061878E-3</c:v>
                </c:pt>
                <c:pt idx="91">
                  <c:v>1.2363267405173252E-2</c:v>
                </c:pt>
                <c:pt idx="92">
                  <c:v>1.1216589989853643E-2</c:v>
                </c:pt>
                <c:pt idx="93">
                  <c:v>1.2738543650186942E-2</c:v>
                </c:pt>
                <c:pt idx="94">
                  <c:v>1.1584916674774487E-2</c:v>
                </c:pt>
                <c:pt idx="95">
                  <c:v>1.243971256619456E-2</c:v>
                </c:pt>
                <c:pt idx="96">
                  <c:v>1.0917758905861259E-2</c:v>
                </c:pt>
                <c:pt idx="97">
                  <c:v>1.1126245708646641E-2</c:v>
                </c:pt>
                <c:pt idx="98">
                  <c:v>8.9371342794001135E-3</c:v>
                </c:pt>
                <c:pt idx="99">
                  <c:v>9.3819061253422667E-3</c:v>
                </c:pt>
                <c:pt idx="100">
                  <c:v>1.0014316093791263E-2</c:v>
                </c:pt>
                <c:pt idx="101">
                  <c:v>8.7425465968004219E-3</c:v>
                </c:pt>
                <c:pt idx="102">
                  <c:v>8.3533712316010388E-3</c:v>
                </c:pt>
                <c:pt idx="103">
                  <c:v>7.6862134626878124E-3</c:v>
                </c:pt>
                <c:pt idx="104">
                  <c:v>5.9210251991048965E-3</c:v>
                </c:pt>
                <c:pt idx="105">
                  <c:v>5.010632826942054E-3</c:v>
                </c:pt>
                <c:pt idx="106">
                  <c:v>7.3526345782311984E-3</c:v>
                </c:pt>
                <c:pt idx="107">
                  <c:v>1.3273659777336093E-2</c:v>
                </c:pt>
                <c:pt idx="108">
                  <c:v>1.9305877937926527E-2</c:v>
                </c:pt>
                <c:pt idx="109">
                  <c:v>2.4135822202454582E-2</c:v>
                </c:pt>
                <c:pt idx="110">
                  <c:v>2.9764965877659946E-2</c:v>
                </c:pt>
                <c:pt idx="111">
                  <c:v>3.2649033316191088E-2</c:v>
                </c:pt>
                <c:pt idx="112">
                  <c:v>6.2295856672272644E-2</c:v>
                </c:pt>
                <c:pt idx="113">
                  <c:v>0.10112304891100393</c:v>
                </c:pt>
                <c:pt idx="114">
                  <c:v>0.26297135391329729</c:v>
                </c:pt>
                <c:pt idx="115">
                  <c:v>0.48391176838506123</c:v>
                </c:pt>
                <c:pt idx="116">
                  <c:v>1</c:v>
                </c:pt>
                <c:pt idx="117">
                  <c:v>0.98613562761477191</c:v>
                </c:pt>
                <c:pt idx="118">
                  <c:v>0.45408425646656569</c:v>
                </c:pt>
                <c:pt idx="119">
                  <c:v>0.23588196867138309</c:v>
                </c:pt>
                <c:pt idx="120">
                  <c:v>8.8648588544345139E-2</c:v>
                </c:pt>
                <c:pt idx="121">
                  <c:v>5.4178770483828374E-2</c:v>
                </c:pt>
                <c:pt idx="122">
                  <c:v>2.5046214574617427E-2</c:v>
                </c:pt>
                <c:pt idx="123">
                  <c:v>2.2419280859521593E-2</c:v>
                </c:pt>
                <c:pt idx="124">
                  <c:v>1.2870585291951019E-2</c:v>
                </c:pt>
                <c:pt idx="125">
                  <c:v>1.0744019903540106E-2</c:v>
                </c:pt>
                <c:pt idx="126">
                  <c:v>2.5087911935174501E-3</c:v>
                </c:pt>
                <c:pt idx="127">
                  <c:v>-4.1002404547792122E-4</c:v>
                </c:pt>
                <c:pt idx="128">
                  <c:v>-6.6298803285752004E-3</c:v>
                </c:pt>
                <c:pt idx="129">
                  <c:v>-5.9279747591977428E-3</c:v>
                </c:pt>
                <c:pt idx="130">
                  <c:v>-1.1265236910503565E-2</c:v>
                </c:pt>
                <c:pt idx="131">
                  <c:v>-5.5040515935341292E-3</c:v>
                </c:pt>
                <c:pt idx="132">
                  <c:v>-6.7827706506178153E-3</c:v>
                </c:pt>
                <c:pt idx="133">
                  <c:v>1.0771818143911489E-3</c:v>
                </c:pt>
                <c:pt idx="134">
                  <c:v>6.1156128817045879E-4</c:v>
                </c:pt>
                <c:pt idx="135">
                  <c:v>1.0208903776390955E-2</c:v>
                </c:pt>
                <c:pt idx="136">
                  <c:v>1.3989464466899243E-2</c:v>
                </c:pt>
                <c:pt idx="137">
                  <c:v>4.8355039126023319E-2</c:v>
                </c:pt>
                <c:pt idx="138">
                  <c:v>0.1177533462131847</c:v>
                </c:pt>
                <c:pt idx="139">
                  <c:v>0.35165469025810664</c:v>
                </c:pt>
                <c:pt idx="140">
                  <c:v>0.59149790818241199</c:v>
                </c:pt>
                <c:pt idx="141">
                  <c:v>0.73440866193169974</c:v>
                </c:pt>
                <c:pt idx="142">
                  <c:v>0.59958719613048495</c:v>
                </c:pt>
                <c:pt idx="143">
                  <c:v>0.27523037791707783</c:v>
                </c:pt>
                <c:pt idx="144">
                  <c:v>0.12143661306239315</c:v>
                </c:pt>
                <c:pt idx="145">
                  <c:v>2.9771915437752788E-2</c:v>
                </c:pt>
                <c:pt idx="146">
                  <c:v>1.9020945974119838E-2</c:v>
                </c:pt>
                <c:pt idx="147">
                  <c:v>8.5062615536436546E-3</c:v>
                </c:pt>
                <c:pt idx="148">
                  <c:v>1.1508471513753178E-2</c:v>
                </c:pt>
                <c:pt idx="149">
                  <c:v>5.7542357568765891E-3</c:v>
                </c:pt>
                <c:pt idx="150">
                  <c:v>3.4608809262373689E-3</c:v>
                </c:pt>
                <c:pt idx="151">
                  <c:v>1.6122979415403005E-3</c:v>
                </c:pt>
                <c:pt idx="152">
                  <c:v>-6.7341237299678924E-3</c:v>
                </c:pt>
                <c:pt idx="153">
                  <c:v>-1.7026422227473001E-3</c:v>
                </c:pt>
                <c:pt idx="154">
                  <c:v>-9.2707131638567284E-3</c:v>
                </c:pt>
                <c:pt idx="155">
                  <c:v>-4.308727257564596E-4</c:v>
                </c:pt>
                <c:pt idx="156">
                  <c:v>-1.1195741309575104E-2</c:v>
                </c:pt>
                <c:pt idx="157">
                  <c:v>-4.5797601011855951E-3</c:v>
                </c:pt>
                <c:pt idx="158">
                  <c:v>-1.3676734262721169E-2</c:v>
                </c:pt>
                <c:pt idx="159">
                  <c:v>-5.7750844371551278E-3</c:v>
                </c:pt>
                <c:pt idx="160">
                  <c:v>7.9224985058445798E-4</c:v>
                </c:pt>
                <c:pt idx="161">
                  <c:v>1.2703795849722713E-2</c:v>
                </c:pt>
                <c:pt idx="162">
                  <c:v>0.10318706825857923</c:v>
                </c:pt>
                <c:pt idx="163">
                  <c:v>0.1637663835879189</c:v>
                </c:pt>
                <c:pt idx="164">
                  <c:v>0.46642667519146036</c:v>
                </c:pt>
                <c:pt idx="165">
                  <c:v>0.4810416000667157</c:v>
                </c:pt>
                <c:pt idx="166">
                  <c:v>0.66193864928350032</c:v>
                </c:pt>
                <c:pt idx="167">
                  <c:v>0.36471291367256448</c:v>
                </c:pt>
                <c:pt idx="168">
                  <c:v>0.23299790123285197</c:v>
                </c:pt>
                <c:pt idx="169">
                  <c:v>4.8876256132986781E-2</c:v>
                </c:pt>
                <c:pt idx="170">
                  <c:v>7.3178867777669663E-3</c:v>
                </c:pt>
                <c:pt idx="171">
                  <c:v>-1.6588599941623695E-2</c:v>
                </c:pt>
                <c:pt idx="172">
                  <c:v>-1.6512154780602386E-2</c:v>
                </c:pt>
                <c:pt idx="173">
                  <c:v>-1.7179312549515616E-2</c:v>
                </c:pt>
                <c:pt idx="174">
                  <c:v>-2.0772235117517059E-2</c:v>
                </c:pt>
                <c:pt idx="175">
                  <c:v>-7.9711454264945036E-3</c:v>
                </c:pt>
                <c:pt idx="176">
                  <c:v>-1.4496782353677011E-2</c:v>
                </c:pt>
                <c:pt idx="177">
                  <c:v>-5.5040515935341292E-3</c:v>
                </c:pt>
                <c:pt idx="178">
                  <c:v>-1.2585653328144328E-2</c:v>
                </c:pt>
                <c:pt idx="179">
                  <c:v>-6.0739155211475115E-3</c:v>
                </c:pt>
                <c:pt idx="180">
                  <c:v>-8.9301847193072673E-3</c:v>
                </c:pt>
                <c:pt idx="181">
                  <c:v>-1.197409203997387E-2</c:v>
                </c:pt>
                <c:pt idx="182">
                  <c:v>-1.6268920177352774E-2</c:v>
                </c:pt>
                <c:pt idx="183">
                  <c:v>-1.3433499659471555E-2</c:v>
                </c:pt>
                <c:pt idx="184">
                  <c:v>-1.5309880884540007E-2</c:v>
                </c:pt>
                <c:pt idx="185">
                  <c:v>7.1232990951672747E-3</c:v>
                </c:pt>
                <c:pt idx="186">
                  <c:v>7.7821173919690886E-2</c:v>
                </c:pt>
                <c:pt idx="187">
                  <c:v>0.14066604583929837</c:v>
                </c:pt>
                <c:pt idx="188">
                  <c:v>0.29586362183273796</c:v>
                </c:pt>
                <c:pt idx="189">
                  <c:v>0.31553782645558537</c:v>
                </c:pt>
                <c:pt idx="190">
                  <c:v>0.45240246292409686</c:v>
                </c:pt>
                <c:pt idx="191">
                  <c:v>0.39045408425646655</c:v>
                </c:pt>
                <c:pt idx="192">
                  <c:v>0.29213865762297248</c:v>
                </c:pt>
                <c:pt idx="193">
                  <c:v>0.17007658415222315</c:v>
                </c:pt>
                <c:pt idx="194">
                  <c:v>5.2622069023030842E-2</c:v>
                </c:pt>
                <c:pt idx="195">
                  <c:v>-3.3427384046589848E-3</c:v>
                </c:pt>
                <c:pt idx="196">
                  <c:v>-3.4386423339402616E-2</c:v>
                </c:pt>
                <c:pt idx="197">
                  <c:v>-3.172474182384255E-2</c:v>
                </c:pt>
                <c:pt idx="198">
                  <c:v>-3.0918592853072399E-2</c:v>
                </c:pt>
                <c:pt idx="199">
                  <c:v>-1.7290505511001152E-2</c:v>
                </c:pt>
                <c:pt idx="200">
                  <c:v>-1.7179312549515616E-2</c:v>
                </c:pt>
                <c:pt idx="201">
                  <c:v>-8.5896562747578079E-3</c:v>
                </c:pt>
                <c:pt idx="202">
                  <c:v>-7.6375665420378887E-3</c:v>
                </c:pt>
                <c:pt idx="203">
                  <c:v>-3.1759489624306782E-3</c:v>
                </c:pt>
                <c:pt idx="204">
                  <c:v>-5.1079266682418998E-3</c:v>
                </c:pt>
                <c:pt idx="205">
                  <c:v>-2.8006727174169875E-3</c:v>
                </c:pt>
                <c:pt idx="206">
                  <c:v>-2.3350521911962973E-3</c:v>
                </c:pt>
                <c:pt idx="207">
                  <c:v>8.5479589142007306E-4</c:v>
                </c:pt>
                <c:pt idx="208">
                  <c:v>-1.6470457420045309E-3</c:v>
                </c:pt>
                <c:pt idx="209">
                  <c:v>2.6825301958386034E-3</c:v>
                </c:pt>
                <c:pt idx="210">
                  <c:v>-7.6445161021307349E-5</c:v>
                </c:pt>
                <c:pt idx="211">
                  <c:v>3.0995038014093707E-3</c:v>
                </c:pt>
                <c:pt idx="212">
                  <c:v>-6.2546040835615097E-4</c:v>
                </c:pt>
                <c:pt idx="213">
                  <c:v>1.994523746646837E-3</c:v>
                </c:pt>
                <c:pt idx="214">
                  <c:v>-7.4360292993453508E-4</c:v>
                </c:pt>
                <c:pt idx="215">
                  <c:v>6.3935952854184326E-4</c:v>
                </c:pt>
                <c:pt idx="216">
                  <c:v>-1.8833307851612994E-3</c:v>
                </c:pt>
                <c:pt idx="217">
                  <c:v>-4.1697360557076731E-4</c:v>
                </c:pt>
                <c:pt idx="218">
                  <c:v>-2.6338832751886805E-3</c:v>
                </c:pt>
                <c:pt idx="219">
                  <c:v>-7.4360292993453508E-4</c:v>
                </c:pt>
                <c:pt idx="220">
                  <c:v>-4.141937815336289E-3</c:v>
                </c:pt>
                <c:pt idx="221">
                  <c:v>-5.4206568724199757E-4</c:v>
                </c:pt>
                <c:pt idx="222">
                  <c:v>-3.4191835656802922E-3</c:v>
                </c:pt>
                <c:pt idx="223">
                  <c:v>-1.2231225763409176E-3</c:v>
                </c:pt>
                <c:pt idx="224">
                  <c:v>-1.8068856241399919E-3</c:v>
                </c:pt>
                <c:pt idx="225">
                  <c:v>6.9495600928461232E-5</c:v>
                </c:pt>
                <c:pt idx="226">
                  <c:v>-1.8207847443256842E-3</c:v>
                </c:pt>
                <c:pt idx="227">
                  <c:v>2.2725061503606823E-3</c:v>
                </c:pt>
                <c:pt idx="228">
                  <c:v>-1.3482146580121477E-3</c:v>
                </c:pt>
                <c:pt idx="229">
                  <c:v>1.4733067396833779E-3</c:v>
                </c:pt>
                <c:pt idx="230">
                  <c:v>2.0987671480395291E-3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990-4505-8EC4-81466C277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9971040"/>
        <c:axId val="779964800"/>
      </c:scatterChart>
      <c:valAx>
        <c:axId val="779971040"/>
        <c:scaling>
          <c:orientation val="minMax"/>
          <c:max val="20"/>
          <c:min val="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79964800"/>
        <c:crossesAt val="-20"/>
        <c:crossBetween val="midCat"/>
      </c:valAx>
      <c:valAx>
        <c:axId val="7799648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Pixel intensity [a.u.]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79971040"/>
        <c:crossesAt val="-20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468830714585493"/>
          <c:y val="6.0612475991370138E-2"/>
          <c:w val="0.27955573393167865"/>
          <c:h val="0.2252994898122626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65749944226256"/>
          <c:y val="5.7315156808587238E-2"/>
          <c:w val="0.77219935543204188"/>
          <c:h val="0.69201236107995645"/>
        </c:manualLayout>
      </c:layout>
      <c:scatterChart>
        <c:scatterStyle val="lineMarker"/>
        <c:varyColors val="0"/>
        <c:ser>
          <c:idx val="2"/>
          <c:order val="0"/>
          <c:tx>
            <c:strRef>
              <c:f>FBP!$M$30</c:f>
              <c:strCache>
                <c:ptCount val="1"/>
                <c:pt idx="0">
                  <c:v>4+4+7 mm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1204492191170584E-2"/>
                  <c:y val="-7.61126664839822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74-409B-815E-74913B3D95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FBP!$I$31:$I$34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FBP!$M$31:$M$34</c:f>
              <c:numCache>
                <c:formatCode>General</c:formatCode>
                <c:ptCount val="4"/>
                <c:pt idx="0">
                  <c:v>0.67</c:v>
                </c:pt>
                <c:pt idx="1">
                  <c:v>0.95</c:v>
                </c:pt>
                <c:pt idx="2">
                  <c:v>0.97</c:v>
                </c:pt>
                <c:pt idx="3">
                  <c:v>1.23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674-409B-815E-74913B3D959F}"/>
            </c:ext>
          </c:extLst>
        </c:ser>
        <c:ser>
          <c:idx val="1"/>
          <c:order val="1"/>
          <c:tx>
            <c:strRef>
              <c:f>FBP!$L$30</c:f>
              <c:strCache>
                <c:ptCount val="1"/>
                <c:pt idx="0">
                  <c:v>3+4+4 mm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3.1028480423866751E-2"/>
                  <c:y val="-3.7823941959607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B0-48C4-BF44-E8D69401C651}"/>
                </c:ext>
              </c:extLst>
            </c:dLbl>
            <c:dLbl>
              <c:idx val="2"/>
              <c:layout>
                <c:manualLayout>
                  <c:x val="-1.6707643305158996E-2"/>
                  <c:y val="-3.1519951633006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B0-48C4-BF44-E8D69401C651}"/>
                </c:ext>
              </c:extLst>
            </c:dLbl>
            <c:dLbl>
              <c:idx val="3"/>
              <c:layout>
                <c:manualLayout>
                  <c:x val="-2.864167423741551E-2"/>
                  <c:y val="-3.4671946796307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B0-48C4-BF44-E8D69401C6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FBP!$I$31:$I$34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FBP!$L$31:$L$34</c:f>
              <c:numCache>
                <c:formatCode>General</c:formatCode>
                <c:ptCount val="4"/>
                <c:pt idx="0">
                  <c:v>0.64</c:v>
                </c:pt>
                <c:pt idx="1">
                  <c:v>0.76</c:v>
                </c:pt>
                <c:pt idx="2">
                  <c:v>0.84</c:v>
                </c:pt>
                <c:pt idx="3">
                  <c:v>1.02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674-409B-815E-74913B3D959F}"/>
            </c:ext>
          </c:extLst>
        </c:ser>
        <c:ser>
          <c:idx val="0"/>
          <c:order val="2"/>
          <c:tx>
            <c:strRef>
              <c:f>FBP!$K$30</c:f>
              <c:strCache>
                <c:ptCount val="1"/>
                <c:pt idx="0">
                  <c:v>3+3+5 mm</c:v>
                </c:pt>
              </c:strCache>
            </c:strRef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prstDash val="dashDot"/>
              <a:round/>
            </a:ln>
            <a:effectLst/>
          </c:spPr>
          <c:marker>
            <c:symbol val="squar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1204492191170557E-2"/>
                  <c:y val="8.01690917069561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74-409B-815E-74913B3D959F}"/>
                </c:ext>
              </c:extLst>
            </c:dLbl>
            <c:dLbl>
              <c:idx val="1"/>
              <c:layout>
                <c:manualLayout>
                  <c:x val="-8.5746482091999913E-3"/>
                  <c:y val="5.66966991413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B0-48C4-BF44-E8D69401C6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FBP!$I$31:$I$34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FBP!$K$31:$K$34</c:f>
              <c:numCache>
                <c:formatCode>General</c:formatCode>
                <c:ptCount val="4"/>
                <c:pt idx="0">
                  <c:v>0.71</c:v>
                </c:pt>
                <c:pt idx="1">
                  <c:v>0.72</c:v>
                </c:pt>
                <c:pt idx="2">
                  <c:v>0.79</c:v>
                </c:pt>
                <c:pt idx="3">
                  <c:v>1.01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674-409B-815E-74913B3D9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2666528"/>
        <c:axId val="752666856"/>
      </c:scatterChart>
      <c:valAx>
        <c:axId val="752666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52666856"/>
        <c:crosses val="autoZero"/>
        <c:crossBetween val="midCat"/>
      </c:valAx>
      <c:valAx>
        <c:axId val="752666856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FWHM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52666528"/>
        <c:crossesAt val="-10"/>
        <c:crossBetween val="midCat"/>
        <c:majorUnit val="0.5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978269915078562"/>
          <c:y val="5.5432674624254885E-2"/>
          <c:w val="0.35577845777739858"/>
          <c:h val="0.22616997520958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5F2A5-2158-4DFA-87EB-DD51899CD146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1915C-E89A-4638-B3A5-D71ABE15E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21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Good afternoon. I’m Han Gyu Kang, a researcher at QST in Japan.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It is my great pleasure to present my research works in this session.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The title of my presentation is “</a:t>
            </a:r>
            <a:r>
              <a:rPr lang="en-US" altLang="ko-KR" sz="1200" dirty="0"/>
              <a:t>GATE Simulation for sub-0.5 mm resolution PET”.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0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used three different crystal layer designs.</a:t>
            </a:r>
          </a:p>
          <a:p>
            <a:r>
              <a:rPr kumimoji="1" lang="en-US" altLang="ja-JP" dirty="0"/>
              <a:t>The first  design-A has the crystal thickness of 4, 4 and 7 mm for the 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,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, and 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layers thereby resulting a total thickness of 15 mm.</a:t>
            </a:r>
          </a:p>
          <a:p>
            <a:r>
              <a:rPr kumimoji="1" lang="en-US" altLang="ja-JP" dirty="0"/>
              <a:t>The second design-B has the crystal thickness of 3, 4 and 4 mm, resulting in a total thickness of 11 mm.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 design-C has the crystal thickness of 3, 3 and 5 mm for the 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,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, and 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layers.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 relatively short crystal thickness was used for the design B and C to improve the DOI resolution at the expense of sensitivity.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r>
              <a:rPr kumimoji="1" lang="en-US" altLang="ja-JP" dirty="0"/>
              <a:t>The crystal thickness of each layer was chosen to make a uniform detection efficiency for each layer.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73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move on to spatial resolution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056A-6659-4992-B11C-A21032DEFB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0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spatial resolution was evaluated by using a NEMA Na-22 source with a diameter was 0.25 mm.</a:t>
            </a:r>
          </a:p>
          <a:p>
            <a:r>
              <a:rPr kumimoji="1" lang="en-US" altLang="ja-JP" dirty="0"/>
              <a:t>The Na-22 sources were placed from the center to radial offset position of 15 mm with a spacing of 5 mm.</a:t>
            </a:r>
          </a:p>
          <a:p>
            <a:r>
              <a:rPr kumimoji="1" lang="en-US" altLang="ja-JP" dirty="0"/>
              <a:t>The spatial resolution was evaluated for three different crystal layer designs of A, B, and C.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21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PET images were reconstructed with FBP algorithm for three different crystal layer designs.</a:t>
            </a:r>
          </a:p>
          <a:p>
            <a:r>
              <a:rPr kumimoji="1" lang="en-US" altLang="ja-JP" dirty="0"/>
              <a:t>A line profile was extracted from the FBP images. Then, full width at half maximum was calculated from the line profiles.</a:t>
            </a:r>
          </a:p>
          <a:p>
            <a:r>
              <a:rPr kumimoji="1" lang="en-US" altLang="ja-JP" dirty="0"/>
              <a:t>The right figure shows the radial resolution as a function of radial offset.</a:t>
            </a:r>
          </a:p>
          <a:p>
            <a:r>
              <a:rPr kumimoji="1" lang="en-US" altLang="ja-JP" dirty="0"/>
              <a:t>The design-C resulted in the best spatial resolution over the design-A and –B.</a:t>
            </a:r>
          </a:p>
          <a:p>
            <a:r>
              <a:rPr kumimoji="1" lang="en-US" altLang="ja-JP" dirty="0"/>
              <a:t>The spatial resolution was 0.72 mm at the radial offset of 5 mm.</a:t>
            </a:r>
          </a:p>
          <a:p>
            <a:r>
              <a:rPr kumimoji="1" lang="en-US" altLang="ja-JP" dirty="0"/>
              <a:t>Therefore, we chose the design-C as the optimal crystal layer design.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7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 evaluate imaging performance with the design-C, a resolution phantom was placed at the center of the FOV.</a:t>
            </a:r>
          </a:p>
          <a:p>
            <a:r>
              <a:rPr kumimoji="1" lang="en-US" altLang="ja-JP" dirty="0"/>
              <a:t>The phantom has an outer diameter of 11.9 mm, and axial length of 10 mm.</a:t>
            </a:r>
          </a:p>
          <a:p>
            <a:r>
              <a:rPr kumimoji="1" lang="en-US" altLang="ja-JP" dirty="0"/>
              <a:t>The resolution phantom has 6 different sections, and the smallest rod diameter was 0.45 mm.</a:t>
            </a:r>
          </a:p>
          <a:p>
            <a:r>
              <a:rPr kumimoji="1" lang="en-US" altLang="ja-JP" dirty="0"/>
              <a:t>All the rods of the phantom were filled with 18F of 0.95 MBq.</a:t>
            </a:r>
          </a:p>
          <a:p>
            <a:r>
              <a:rPr kumimoji="1" lang="en-US" altLang="ja-JP" dirty="0"/>
              <a:t>The acquisition time was 10 min.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6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PET images were reconstructed by using OSEM algorithm with 8 subsets and 50 iterations.</a:t>
            </a:r>
          </a:p>
          <a:p>
            <a:r>
              <a:rPr kumimoji="1" lang="en-US" altLang="ja-JP" dirty="0"/>
              <a:t>In the reconstructed PET image, all the rods can be clearly identified.</a:t>
            </a:r>
          </a:p>
          <a:p>
            <a:r>
              <a:rPr kumimoji="1" lang="en-US" altLang="ja-JP" dirty="0"/>
              <a:t>For quantitative evaluation of spatial resolution, a line profile was extracted for the 0.45 mm rod diameter.</a:t>
            </a:r>
          </a:p>
          <a:p>
            <a:r>
              <a:rPr kumimoji="1" lang="en-US" altLang="ja-JP" dirty="0"/>
              <a:t>The valley-to-peak ratio was 0.543, which was well below the Rayleigh criterion.</a:t>
            </a:r>
          </a:p>
          <a:p>
            <a:r>
              <a:rPr kumimoji="1" lang="en-US" altLang="ja-JP" dirty="0"/>
              <a:t>If the valley-to-peak ratio is under the Rayleigh criterion, the line profile is resolvable.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line profiles were obtained for all rods in three different orientations and valley-to-peak ratio histogram was obtained.</a:t>
            </a:r>
          </a:p>
          <a:p>
            <a:r>
              <a:rPr kumimoji="1" lang="en-US" altLang="ja-JP" dirty="0"/>
              <a:t>As you can see, all the 12 line profiles can be resolved with an average valley-to-peak ratio of 0.573 thereby resulting in a 100% resolvability.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Iteration = 50</a:t>
            </a:r>
          </a:p>
          <a:p>
            <a:r>
              <a:rPr kumimoji="1" lang="en-US" altLang="ja-JP" dirty="0"/>
              <a:t>3+3+5 mm (P=0.8 mm)</a:t>
            </a:r>
          </a:p>
          <a:p>
            <a:r>
              <a:rPr kumimoji="1" lang="en-US" altLang="ja-JP" dirty="0"/>
              <a:t>PET Mouse Phantom (F-18), 10 min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41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5E3F9-90DC-97C6-BD35-468ED862D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B1CA5FE-574A-0D56-ACA7-10DF6AE8B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183854-0293-44D8-54C8-E9ED281AB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 simulation results, we recently started to develop a prototype PET scanner.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4681B2-5F4C-F1C4-5834-5CCBDDF76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056A-6659-4992-B11C-A21032DEFB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38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front-end board has SiPM5x5 array with a pitch of 2.4 mm.</a:t>
            </a:r>
          </a:p>
          <a:p>
            <a:r>
              <a:rPr kumimoji="1" lang="en-US" altLang="ja-JP" dirty="0"/>
              <a:t>The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 bias was applied to a common cathode and signals were extracted from anode.</a:t>
            </a:r>
          </a:p>
          <a:p>
            <a:r>
              <a:rPr kumimoji="1" lang="en-US" altLang="ja-JP" dirty="0"/>
              <a:t>The 25 anode signals were multiplexed into 4 positional signals by using a resistive network.</a:t>
            </a:r>
          </a:p>
          <a:p>
            <a:r>
              <a:rPr kumimoji="1" lang="en-US" altLang="ja-JP" dirty="0"/>
              <a:t>The multiplexed signals were transferred to an amplifier board via flexible flat cable.</a:t>
            </a:r>
          </a:p>
          <a:p>
            <a:r>
              <a:rPr kumimoji="1" lang="en-US" altLang="ja-JP" dirty="0"/>
              <a:t>The position signals were amplified with quad channel amplifiers.</a:t>
            </a:r>
          </a:p>
          <a:p>
            <a:r>
              <a:rPr kumimoji="1" lang="en-US" altLang="ja-JP" dirty="0"/>
              <a:t>The timing signals were amplified by using a fast amplifier followed by a pole-zero-cancellation circuit to obtain fast decay time of less than 150 ns.</a:t>
            </a:r>
          </a:p>
          <a:p>
            <a:r>
              <a:rPr kumimoji="1" lang="en-US" altLang="ja-JP" dirty="0"/>
              <a:t>The amplified signals were transferred to a DAQ via </a:t>
            </a:r>
            <a:r>
              <a:rPr kumimoji="1" lang="en-US" altLang="ja-JP" dirty="0" err="1"/>
              <a:t>miniHDMI</a:t>
            </a:r>
            <a:r>
              <a:rPr kumimoji="1" lang="en-US" altLang="ja-JP" dirty="0"/>
              <a:t> cables.</a:t>
            </a:r>
          </a:p>
          <a:p>
            <a:r>
              <a:rPr kumimoji="1" lang="en-US" altLang="ja-JP" dirty="0"/>
              <a:t>The power lines were supplied by using the same cables.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12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Two LYSO 3-layer arrays were mounted on top of the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.</a:t>
            </a:r>
          </a:p>
          <a:p>
            <a:r>
              <a:rPr kumimoji="1" lang="en-US" altLang="ja-JP" dirty="0"/>
              <a:t>A 1 mm thick lightguide was inserted between the crystal and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56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68DD6-9799-66E8-F26A-E1A967DC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341E0E-B69A-34EE-747C-76F8DDCA9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03B0E5-34E8-D06D-FEF7-A0309FA49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Currently, the front-end electronics are under development.</a:t>
            </a:r>
          </a:p>
          <a:p>
            <a:r>
              <a:rPr kumimoji="1" lang="en-US" altLang="ja-JP"/>
              <a:t>We plan to develop a full-ring PET system within this year.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E00879-8CE0-B04D-91AB-8834EECBB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2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aseline="0" dirty="0"/>
              <a:t>Here is the outline.</a:t>
            </a:r>
          </a:p>
          <a:p>
            <a:r>
              <a:rPr lang="en-US" altLang="ko-KR" baseline="0" dirty="0"/>
              <a:t>First, I’ll explain the factors affecting PET resolution.</a:t>
            </a:r>
          </a:p>
          <a:p>
            <a:r>
              <a:rPr lang="en-US" altLang="ko-KR" baseline="0" dirty="0"/>
              <a:t>Second, I’ll present the optimal design of a sub-0.5 mm resolution PET.</a:t>
            </a:r>
          </a:p>
          <a:p>
            <a:r>
              <a:rPr lang="en-US" altLang="ko-KR" baseline="0" dirty="0"/>
              <a:t>Third, I’ll be presenting the preliminary experiment results such as front-end electronics and PET gantry design.</a:t>
            </a:r>
          </a:p>
          <a:p>
            <a:r>
              <a:rPr lang="en-US" altLang="ko-KR" baseline="0" dirty="0"/>
              <a:t>Lastly, I’ll summarize my presentation and discuss the future plan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 me summarize my presentation.</a:t>
            </a:r>
          </a:p>
          <a:p>
            <a:endParaRPr lang="en-US" altLang="ko-KR" dirty="0"/>
          </a:p>
          <a:p>
            <a:r>
              <a:rPr lang="en-US" altLang="ko-KR" dirty="0"/>
              <a:t>The optimal design of sub-0.5 mm resolution PET was investigated.</a:t>
            </a:r>
          </a:p>
          <a:p>
            <a:r>
              <a:rPr lang="en-US" altLang="ko-KR" dirty="0"/>
              <a:t>The design-C resulted in the best spatial resolution.</a:t>
            </a:r>
          </a:p>
          <a:p>
            <a:r>
              <a:rPr lang="en-US" altLang="ko-KR" dirty="0"/>
              <a:t>The 0.45 mm rod structure can be resolved clearly with the optimized design-C.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5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Based on the GATE simulation, a PET detector was developed and gantry design was finished.</a:t>
            </a:r>
          </a:p>
          <a:p>
            <a:r>
              <a:rPr kumimoji="1" lang="en-US" altLang="ja-JP" dirty="0"/>
              <a:t>Next year, I would like to show you the imaging performance of the proposed PET scanner.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52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end of my presentation.</a:t>
            </a:r>
          </a:p>
          <a:p>
            <a:r>
              <a:rPr lang="en-US" dirty="0"/>
              <a:t>Thank you</a:t>
            </a:r>
            <a:r>
              <a:rPr lang="en-US" baseline="0" dirty="0"/>
              <a:t> for your kind attention.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F133F-A434-41AE-941D-9607EB8B6EC7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010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SR-PET scanner has an inner diameter of 52.5 mm, and the crystal thickness of 15 mm.</a:t>
            </a:r>
          </a:p>
          <a:p>
            <a:r>
              <a:rPr kumimoji="1" lang="en-US" altLang="ja-JP" dirty="0"/>
              <a:t>The number of blocks is 16, each of which consists of 3-layer LYSO array.</a:t>
            </a:r>
          </a:p>
          <a:p>
            <a:r>
              <a:rPr kumimoji="1" lang="en-US" altLang="ja-JP" dirty="0"/>
              <a:t>The number of rings is 4, thereby resulting in an axial FOV of 51.5 mm.</a:t>
            </a:r>
          </a:p>
          <a:p>
            <a:r>
              <a:rPr kumimoji="1" lang="en-US" altLang="ja-JP" dirty="0"/>
              <a:t>The bore diameter is 48 mm, and the outer diameter is 107 mm.</a:t>
            </a:r>
          </a:p>
          <a:p>
            <a:r>
              <a:rPr kumimoji="1" lang="en-US" altLang="ja-JP" dirty="0"/>
              <a:t>The PET scanner consists of front-end board and amplifier board.</a:t>
            </a:r>
          </a:p>
          <a:p>
            <a:r>
              <a:rPr kumimoji="1" lang="en-US" altLang="ja-JP" dirty="0"/>
              <a:t>The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 signals and power lines were transferred by using flexible flat cables.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0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illustrates the factors affecting the PET resolution.</a:t>
            </a:r>
          </a:p>
          <a:p>
            <a:r>
              <a:rPr kumimoji="1" lang="en-US" altLang="ja-JP" dirty="0"/>
              <a:t>PET resolution is defined as a convolution of several different factors as shown in this equation.</a:t>
            </a:r>
          </a:p>
          <a:p>
            <a:r>
              <a:rPr kumimoji="1" lang="en-US" altLang="ja-JP" dirty="0"/>
              <a:t>The first factor is the positron range which has about 0.1 mm in full width at half maximum for F-18.</a:t>
            </a:r>
          </a:p>
          <a:p>
            <a:r>
              <a:rPr kumimoji="1" lang="en-US" altLang="ja-JP" dirty="0"/>
              <a:t>The second factor is </a:t>
            </a:r>
            <a:r>
              <a:rPr kumimoji="1" lang="en-US" altLang="ja-JP" dirty="0" err="1"/>
              <a:t>acollinearity</a:t>
            </a:r>
            <a:r>
              <a:rPr kumimoji="1" lang="en-US" altLang="ja-JP" dirty="0"/>
              <a:t> which can be reduced by using small ring diameter of less than 50 mm.</a:t>
            </a:r>
          </a:p>
          <a:p>
            <a:r>
              <a:rPr kumimoji="1" lang="en-US" altLang="ja-JP" dirty="0"/>
              <a:t>The third factor is parallax error, in which the radial resolution is blurred at the periphery of a PET FOV.</a:t>
            </a:r>
          </a:p>
          <a:p>
            <a:r>
              <a:rPr kumimoji="1" lang="en-US" altLang="ja-JP" dirty="0"/>
              <a:t>The parallax error can be reduced by using depth encoding detectors such as staggered 3-layer configuration.</a:t>
            </a:r>
          </a:p>
          <a:p>
            <a:r>
              <a:rPr kumimoji="1" lang="en-US" altLang="ja-JP" dirty="0"/>
              <a:t>The most important factor is the crystal pitch, which dominates the overall PET resolution. </a:t>
            </a:r>
          </a:p>
          <a:p>
            <a:r>
              <a:rPr kumimoji="1" lang="en-US" altLang="ja-JP" dirty="0"/>
              <a:t>The PET resolution can be substantially enhanced by using fine crystal pitch of 1 mm or even smaller.</a:t>
            </a:r>
          </a:p>
          <a:p>
            <a:r>
              <a:rPr kumimoji="1" lang="en-US" altLang="ja-JP" dirty="0"/>
              <a:t>To encode a large amount of finely pixelated crystal array, multiplexing readout is commonly used.</a:t>
            </a:r>
          </a:p>
          <a:p>
            <a:r>
              <a:rPr kumimoji="1" lang="en-US" altLang="ja-JP" dirty="0"/>
              <a:t>However, for multiplexing readout, the block effect arises thereby degrading the crystal decoding accuracy.</a:t>
            </a:r>
          </a:p>
          <a:p>
            <a:r>
              <a:rPr kumimoji="1" lang="en-US" altLang="ja-JP" dirty="0"/>
              <a:t>The block effect can be effectively reduced by using optically opaque reflector such as barium sulfate powder rather than using the ESR film.</a:t>
            </a:r>
          </a:p>
          <a:p>
            <a:r>
              <a:rPr kumimoji="1" lang="en-US" altLang="ja-JP" dirty="0"/>
              <a:t>Last year, we developed a PET scanner that addressed these issues to achieve submillimeter-resolution.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submillimeter-resolution PET, which is named as SR-PET has a 1 mm crystal pitch.</a:t>
            </a:r>
          </a:p>
          <a:p>
            <a:r>
              <a:rPr kumimoji="1" lang="en-US" altLang="ja-JP" dirty="0"/>
              <a:t>The 3-layer LYSO crystal arrays were stacked with staggered configuration to encode DOI information.</a:t>
            </a:r>
          </a:p>
          <a:p>
            <a:r>
              <a:rPr kumimoji="1" lang="en-US" altLang="ja-JP" dirty="0"/>
              <a:t>With the SR-PET, a resolution approaching 0.5 mm was achieved in a phantom study.</a:t>
            </a:r>
          </a:p>
          <a:p>
            <a:r>
              <a:rPr kumimoji="1" lang="en-US" altLang="ja-JP" dirty="0"/>
              <a:t>However, sub-0.5 mm resolution was not achieved due to the large crystal pitch and unoptimized crystal layer.</a:t>
            </a:r>
          </a:p>
          <a:p>
            <a:r>
              <a:rPr kumimoji="1" lang="en-US" altLang="ja-JP" dirty="0"/>
              <a:t>Therefore, the goal of this study is to design a sub-0.5 mm resolution PET by optimizing the crystal pitch and crystal layer configuration.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3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GATE provides various types of predefined PET systems such as ECAT, </a:t>
            </a:r>
            <a:r>
              <a:rPr kumimoji="1" lang="en-US" altLang="ja-JP" dirty="0" err="1"/>
              <a:t>CylindricalPET</a:t>
            </a:r>
            <a:r>
              <a:rPr kumimoji="1" lang="en-US" altLang="ja-JP" dirty="0"/>
              <a:t> and PET scanner.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7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Here, we used the “</a:t>
            </a:r>
            <a:r>
              <a:rPr kumimoji="1" lang="en-US" altLang="ja-JP" dirty="0" err="1"/>
              <a:t>PETscanner</a:t>
            </a:r>
            <a:r>
              <a:rPr kumimoji="1" lang="en-US" altLang="ja-JP" dirty="0"/>
              <a:t>” for the simulation of the 3-layer DOI PET scanner.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2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shows the procedure from the GATE simulation to image reconstruction.</a:t>
            </a:r>
          </a:p>
          <a:p>
            <a:r>
              <a:rPr kumimoji="1" lang="en-US" altLang="ja-JP" dirty="0"/>
              <a:t>First, we conducted the GATE PET simulation with 3-layer DOI detector configuration.</a:t>
            </a:r>
          </a:p>
          <a:p>
            <a:r>
              <a:rPr kumimoji="1" lang="en-US" altLang="ja-JP" dirty="0"/>
              <a:t>Second, the ROOT output file was imported by using a custom-written ROOT code to generate list-mode data.</a:t>
            </a:r>
          </a:p>
          <a:p>
            <a:r>
              <a:rPr kumimoji="1" lang="en-US" altLang="ja-JP" dirty="0"/>
              <a:t>An energy window of 440 to 560 keV was used.</a:t>
            </a:r>
          </a:p>
          <a:p>
            <a:r>
              <a:rPr kumimoji="1" lang="en-US" altLang="ja-JP" dirty="0"/>
              <a:t>Lastly, the list-mode data were reconstructed by using an in-house software developed in our lab.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8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 me describe PET design.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056A-6659-4992-B11C-A21032DEFB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2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PET scanner has an inner diameter of 48 mm and axial coverage of 23.4 mm.</a:t>
            </a:r>
          </a:p>
          <a:p>
            <a:r>
              <a:rPr kumimoji="1" lang="en-US" altLang="ja-JP" dirty="0"/>
              <a:t>The PET scanner has two rings, each of which has 16 DOI detectors.</a:t>
            </a:r>
          </a:p>
          <a:p>
            <a:r>
              <a:rPr kumimoji="1" lang="en-US" altLang="ja-JP" dirty="0"/>
              <a:t>Each DOI detector consists of 3-layer LYSO crystal array to encode DOI information.</a:t>
            </a:r>
          </a:p>
          <a:p>
            <a:r>
              <a:rPr kumimoji="1" lang="en-US" altLang="ja-JP" dirty="0"/>
              <a:t>The crystal pitch was 0.8 mm to achieve sub-0.5 mm resolution.</a:t>
            </a:r>
          </a:p>
          <a:p>
            <a:r>
              <a:rPr kumimoji="1" lang="en-US" altLang="ja-JP" dirty="0"/>
              <a:t>The 3-layer LYSO array was optically coupled to an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 5x5 array with a pitch of 2.4 mm.</a:t>
            </a:r>
          </a:p>
          <a:p>
            <a:r>
              <a:rPr kumimoji="1" lang="en-US" altLang="ja-JP" dirty="0"/>
              <a:t>A 1 mm thick lightguide was inserted between the crystal and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5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5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41301"/>
            <a:ext cx="10515600" cy="11049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6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8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600"/>
            </a:lvl2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4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95522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5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254001"/>
            <a:ext cx="10515600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562100"/>
            <a:ext cx="10515600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F492-720E-4536-8A8D-BFCA864700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5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ng.hangyu@qst.go.j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fif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35935" y="2393982"/>
            <a:ext cx="11035629" cy="1093848"/>
          </a:xfrm>
        </p:spPr>
        <p:txBody>
          <a:bodyPr>
            <a:noAutofit/>
          </a:bodyPr>
          <a:lstStyle/>
          <a:p>
            <a:r>
              <a:rPr lang="en-US" altLang="ko-KR" sz="3400" dirty="0"/>
              <a:t>GATE Simulation for Sub-0.5 mm Resolution PET</a:t>
            </a:r>
            <a:endParaRPr lang="en-US" sz="3400" dirty="0">
              <a:latin typeface="+mn-lt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68779" y="4108581"/>
            <a:ext cx="11024191" cy="1943013"/>
          </a:xfrm>
        </p:spPr>
        <p:txBody>
          <a:bodyPr>
            <a:normAutofit/>
          </a:bodyPr>
          <a:lstStyle/>
          <a:p>
            <a:pPr algn="r" latinLnBrk="0">
              <a:spcBef>
                <a:spcPct val="0"/>
              </a:spcBef>
            </a:pPr>
            <a:r>
              <a:rPr lang="en-US" altLang="ko-KR" sz="2200" b="1" dirty="0">
                <a:solidFill>
                  <a:srgbClr val="0000FF"/>
                </a:solidFill>
                <a:latin typeface="Calibri"/>
                <a:ea typeface="Tahoma" pitchFamily="34" charset="0"/>
              </a:rPr>
              <a:t>Han Gyu Kang</a:t>
            </a:r>
            <a:r>
              <a:rPr lang="en-US" altLang="ko-KR" sz="2200" b="1" baseline="30000" dirty="0">
                <a:solidFill>
                  <a:srgbClr val="0000FF"/>
                </a:solidFill>
                <a:latin typeface="Calibri"/>
                <a:ea typeface="Tahoma" pitchFamily="34" charset="0"/>
              </a:rPr>
              <a:t>1</a:t>
            </a:r>
            <a:r>
              <a:rPr lang="en-US" altLang="ko-KR" sz="2200" b="1" dirty="0">
                <a:latin typeface="Calibri"/>
                <a:ea typeface="Tahoma" pitchFamily="34" charset="0"/>
              </a:rPr>
              <a:t>, </a:t>
            </a:r>
            <a:r>
              <a:rPr lang="en-US" altLang="ko-KR" sz="2200" dirty="0">
                <a:latin typeface="Calibri"/>
                <a:ea typeface="Tahoma" pitchFamily="34" charset="0"/>
              </a:rPr>
              <a:t>Hideaki Tashima</a:t>
            </a:r>
            <a:r>
              <a:rPr lang="en-US" altLang="ko-KR" sz="2200" baseline="30000" dirty="0">
                <a:latin typeface="Calibri"/>
                <a:ea typeface="Tahoma" pitchFamily="34" charset="0"/>
              </a:rPr>
              <a:t>1</a:t>
            </a:r>
            <a:r>
              <a:rPr lang="en-US" altLang="ko-KR" sz="2200" dirty="0">
                <a:latin typeface="Calibri"/>
                <a:ea typeface="Tahoma" pitchFamily="34" charset="0"/>
              </a:rPr>
              <a:t>, and </a:t>
            </a:r>
            <a:r>
              <a:rPr lang="en-US" altLang="ko-KR" sz="2200" b="1" dirty="0">
                <a:latin typeface="Calibri"/>
                <a:ea typeface="Tahoma" pitchFamily="34" charset="0"/>
              </a:rPr>
              <a:t>Taiga Yamaya</a:t>
            </a:r>
            <a:r>
              <a:rPr lang="en-US" altLang="ko-KR" sz="2200" b="1" baseline="30000" dirty="0">
                <a:latin typeface="Calibri"/>
                <a:ea typeface="Tahoma" pitchFamily="34" charset="0"/>
              </a:rPr>
              <a:t>1</a:t>
            </a:r>
            <a:endParaRPr lang="en-US" altLang="ko-KR" sz="2200" b="1" dirty="0">
              <a:latin typeface="Calibri"/>
              <a:ea typeface="Tahoma" pitchFamily="34" charset="0"/>
            </a:endParaRPr>
          </a:p>
          <a:p>
            <a:pPr algn="l" latinLnBrk="0">
              <a:spcBef>
                <a:spcPct val="0"/>
              </a:spcBef>
            </a:pPr>
            <a:endParaRPr lang="en-US" altLang="ko-KR" sz="2200" baseline="30000" dirty="0">
              <a:ea typeface="Tahoma" pitchFamily="34" charset="0"/>
            </a:endParaRPr>
          </a:p>
          <a:p>
            <a:pPr lvl="6" algn="l" latinLnBrk="0">
              <a:spcBef>
                <a:spcPts val="0"/>
              </a:spcBef>
            </a:pPr>
            <a:r>
              <a:rPr lang="en-US" altLang="ko-KR" sz="2200" dirty="0">
                <a:solidFill>
                  <a:schemeClr val="tx1"/>
                </a:solidFill>
                <a:ea typeface="Tahoma" pitchFamily="34" charset="0"/>
              </a:rPr>
              <a:t>1. National Institutes for Quantum Science and Technology (QST), Japan</a:t>
            </a:r>
            <a:endParaRPr lang="en-US" dirty="0"/>
          </a:p>
        </p:txBody>
      </p:sp>
      <p:sp>
        <p:nvSpPr>
          <p:cNvPr id="4" name="직사각형 7"/>
          <p:cNvSpPr/>
          <p:nvPr/>
        </p:nvSpPr>
        <p:spPr>
          <a:xfrm>
            <a:off x="213016" y="2166255"/>
            <a:ext cx="11815560" cy="98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8"/>
          <p:cNvSpPr/>
          <p:nvPr/>
        </p:nvSpPr>
        <p:spPr>
          <a:xfrm>
            <a:off x="213016" y="3822439"/>
            <a:ext cx="11815560" cy="98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953870" y="4585046"/>
            <a:ext cx="2389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/>
                <a:ea typeface="Tahoma" pitchFamily="34" charset="0"/>
                <a:hlinkClick r:id="rId3"/>
              </a:rPr>
              <a:t>kang.hangyu@qst.</a:t>
            </a:r>
            <a:r>
              <a:rPr lang="en-US">
                <a:solidFill>
                  <a:srgbClr val="0000FF"/>
                </a:solidFill>
                <a:hlinkClick r:id="rId3"/>
              </a:rPr>
              <a:t>go.jp</a:t>
            </a:r>
            <a:endParaRPr lang="en-US">
              <a:solidFill>
                <a:srgbClr val="0000FF"/>
              </a:solidFill>
              <a:latin typeface="Calibri"/>
              <a:ea typeface="Tahoma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20"/>
            <a:ext cx="960974" cy="960974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814EC56-A60D-4EBB-AEAC-50529BDA1544}"/>
              </a:ext>
            </a:extLst>
          </p:cNvPr>
          <p:cNvSpPr/>
          <p:nvPr/>
        </p:nvSpPr>
        <p:spPr>
          <a:xfrm>
            <a:off x="1898183" y="295181"/>
            <a:ext cx="3238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Calibri"/>
                <a:ea typeface="Tahoma" pitchFamily="34" charset="0"/>
              </a:rPr>
              <a:t>2024 IEEE NSS/MIC in Tampa</a:t>
            </a:r>
          </a:p>
          <a:p>
            <a:r>
              <a:rPr lang="en-US" altLang="ja-JP" sz="2000" b="1" dirty="0">
                <a:latin typeface="Calibri"/>
                <a:ea typeface="Tahoma" pitchFamily="34" charset="0"/>
              </a:rPr>
              <a:t>GATE User Meeting</a:t>
            </a:r>
            <a:endParaRPr lang="en-US" altLang="ja-JP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4BD9D-5571-48D9-9331-29D5D89BB49A}"/>
              </a:ext>
            </a:extLst>
          </p:cNvPr>
          <p:cNvSpPr txBox="1"/>
          <p:nvPr/>
        </p:nvSpPr>
        <p:spPr>
          <a:xfrm>
            <a:off x="3404681" y="5774476"/>
            <a:ext cx="5739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Date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Thursday, 31-Oct-2024</a:t>
            </a:r>
          </a:p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Time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12:15-12:30 (12 min presentation + 3 min Q&amp;A)</a:t>
            </a:r>
          </a:p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Place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105&amp;106</a:t>
            </a:r>
          </a:p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Session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GATE User Meeting</a:t>
            </a:r>
          </a:p>
        </p:txBody>
      </p:sp>
      <p:pic>
        <p:nvPicPr>
          <p:cNvPr id="1026" name="Picture 2" descr="Information - IEEE NSS MIC RTSD 2024">
            <a:extLst>
              <a:ext uri="{FF2B5EF4-FFF2-40B4-BE49-F238E27FC236}">
                <a16:creationId xmlns:a16="http://schemas.microsoft.com/office/drawing/2014/main" id="{CA061153-BF2A-F194-2765-B29E65DA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1" y="60542"/>
            <a:ext cx="1311564" cy="131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5BFF24CE-8652-A2C4-0AB9-2D99A7D0E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6" y="101044"/>
            <a:ext cx="1644424" cy="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6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423003-D0B1-2BF3-693F-E69941CB9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Crystal layer designs</a:t>
            </a:r>
            <a:endParaRPr kumimoji="1" lang="ja-JP" altLang="en-US" dirty="0"/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8173E65D-45D5-44A7-B628-3BC617AB594C}"/>
              </a:ext>
            </a:extLst>
          </p:cNvPr>
          <p:cNvGrpSpPr/>
          <p:nvPr/>
        </p:nvGrpSpPr>
        <p:grpSpPr>
          <a:xfrm>
            <a:off x="10576850" y="3639252"/>
            <a:ext cx="1217122" cy="547047"/>
            <a:chOff x="3607186" y="3439885"/>
            <a:chExt cx="1217122" cy="547047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5E559B5D-C66B-6B54-C98B-A3D3D71993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7186" y="3443954"/>
              <a:ext cx="475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018F8B80-3E5A-F409-236C-4815F83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082368" y="3439885"/>
              <a:ext cx="0" cy="54704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8D0152AE-567C-BB6A-E82D-2D77953D4BEA}"/>
                </a:ext>
              </a:extLst>
            </p:cNvPr>
            <p:cNvSpPr/>
            <p:nvPr/>
          </p:nvSpPr>
          <p:spPr>
            <a:xfrm>
              <a:off x="4091409" y="3522993"/>
              <a:ext cx="732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C69F69B-E895-63E8-EB71-866EC847FD12}"/>
              </a:ext>
            </a:extLst>
          </p:cNvPr>
          <p:cNvGrpSpPr/>
          <p:nvPr/>
        </p:nvGrpSpPr>
        <p:grpSpPr>
          <a:xfrm>
            <a:off x="10619713" y="4187894"/>
            <a:ext cx="1176948" cy="921441"/>
            <a:chOff x="3650049" y="3988527"/>
            <a:chExt cx="1176948" cy="921441"/>
          </a:xfrm>
        </p:grpSpPr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41C59AE9-6062-72E3-B965-48276F5D53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0049" y="3988527"/>
              <a:ext cx="43232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C255821-BE8B-3B25-7BA8-11B887D33F1D}"/>
                </a:ext>
              </a:extLst>
            </p:cNvPr>
            <p:cNvCxnSpPr>
              <a:cxnSpLocks/>
            </p:cNvCxnSpPr>
            <p:nvPr/>
          </p:nvCxnSpPr>
          <p:spPr>
            <a:xfrm>
              <a:off x="4082369" y="3988527"/>
              <a:ext cx="0" cy="92144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91E79292-1CD7-FE91-9ABA-0BC99569D1E7}"/>
                </a:ext>
              </a:extLst>
            </p:cNvPr>
            <p:cNvSpPr/>
            <p:nvPr/>
          </p:nvSpPr>
          <p:spPr>
            <a:xfrm>
              <a:off x="4094098" y="4269020"/>
              <a:ext cx="732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5 mm</a:t>
              </a:r>
              <a:endParaRPr lang="ja-JP" altLang="en-US" dirty="0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1871813E-369E-7F48-E18E-23085574C87F}"/>
              </a:ext>
            </a:extLst>
          </p:cNvPr>
          <p:cNvGrpSpPr/>
          <p:nvPr/>
        </p:nvGrpSpPr>
        <p:grpSpPr>
          <a:xfrm>
            <a:off x="10529225" y="3098196"/>
            <a:ext cx="1238969" cy="542234"/>
            <a:chOff x="3559562" y="2898829"/>
            <a:chExt cx="1238969" cy="542234"/>
          </a:xfrm>
        </p:grpSpPr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0B2191E3-6386-D1FB-B657-9F423C8D7870}"/>
                </a:ext>
              </a:extLst>
            </p:cNvPr>
            <p:cNvCxnSpPr>
              <a:cxnSpLocks/>
            </p:cNvCxnSpPr>
            <p:nvPr/>
          </p:nvCxnSpPr>
          <p:spPr>
            <a:xfrm>
              <a:off x="4085544" y="2899543"/>
              <a:ext cx="0" cy="54152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32C66885-74D7-8064-45CB-DF3DF5DA6098}"/>
                </a:ext>
              </a:extLst>
            </p:cNvPr>
            <p:cNvSpPr/>
            <p:nvPr/>
          </p:nvSpPr>
          <p:spPr>
            <a:xfrm>
              <a:off x="4073798" y="2990436"/>
              <a:ext cx="7247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68FACACD-5819-E817-6DB6-0F447DD6D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9562" y="2898829"/>
              <a:ext cx="5428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58E61995-AAC5-E8C4-04AA-0EC7ABB32354}"/>
              </a:ext>
            </a:extLst>
          </p:cNvPr>
          <p:cNvGrpSpPr/>
          <p:nvPr/>
        </p:nvGrpSpPr>
        <p:grpSpPr>
          <a:xfrm>
            <a:off x="6810207" y="4350499"/>
            <a:ext cx="1198983" cy="740310"/>
            <a:chOff x="6856507" y="4350499"/>
            <a:chExt cx="1198983" cy="740310"/>
          </a:xfrm>
        </p:grpSpPr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C64E8313-427E-8EE0-3583-1DF1B441B9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6507" y="5081579"/>
              <a:ext cx="38079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矢印コネクタ 152">
              <a:extLst>
                <a:ext uri="{FF2B5EF4-FFF2-40B4-BE49-F238E27FC236}">
                  <a16:creationId xmlns:a16="http://schemas.microsoft.com/office/drawing/2014/main" id="{E4AB870A-6BBA-4E1A-209C-E850376A0A8F}"/>
                </a:ext>
              </a:extLst>
            </p:cNvPr>
            <p:cNvCxnSpPr>
              <a:cxnSpLocks/>
            </p:cNvCxnSpPr>
            <p:nvPr/>
          </p:nvCxnSpPr>
          <p:spPr>
            <a:xfrm>
              <a:off x="7237302" y="4350499"/>
              <a:ext cx="0" cy="74031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正方形/長方形 153">
              <a:extLst>
                <a:ext uri="{FF2B5EF4-FFF2-40B4-BE49-F238E27FC236}">
                  <a16:creationId xmlns:a16="http://schemas.microsoft.com/office/drawing/2014/main" id="{9286A761-5360-C230-D20E-C709A451DFE4}"/>
                </a:ext>
              </a:extLst>
            </p:cNvPr>
            <p:cNvSpPr/>
            <p:nvPr/>
          </p:nvSpPr>
          <p:spPr>
            <a:xfrm>
              <a:off x="7218945" y="4555263"/>
              <a:ext cx="8365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4 mm</a:t>
              </a:r>
              <a:endParaRPr lang="ja-JP" altLang="en-US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050E950-9950-E542-0939-EFD108557658}"/>
              </a:ext>
            </a:extLst>
          </p:cNvPr>
          <p:cNvGrpSpPr/>
          <p:nvPr/>
        </p:nvGrpSpPr>
        <p:grpSpPr>
          <a:xfrm>
            <a:off x="6759604" y="3047729"/>
            <a:ext cx="1239348" cy="543690"/>
            <a:chOff x="6805904" y="3047729"/>
            <a:chExt cx="1239348" cy="543690"/>
          </a:xfrm>
        </p:grpSpPr>
        <p:cxnSp>
          <p:nvCxnSpPr>
            <p:cNvPr id="149" name="直線コネクタ 148">
              <a:extLst>
                <a:ext uri="{FF2B5EF4-FFF2-40B4-BE49-F238E27FC236}">
                  <a16:creationId xmlns:a16="http://schemas.microsoft.com/office/drawing/2014/main" id="{3D18FB2E-26FF-D206-D769-E6F18ED7A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7202" y="3591419"/>
              <a:ext cx="3877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>
              <a:extLst>
                <a:ext uri="{FF2B5EF4-FFF2-40B4-BE49-F238E27FC236}">
                  <a16:creationId xmlns:a16="http://schemas.microsoft.com/office/drawing/2014/main" id="{FFCC0604-9B86-C2E1-240F-19EE9D573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5904" y="3047729"/>
              <a:ext cx="43537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矢印コネクタ 158">
              <a:extLst>
                <a:ext uri="{FF2B5EF4-FFF2-40B4-BE49-F238E27FC236}">
                  <a16:creationId xmlns:a16="http://schemas.microsoft.com/office/drawing/2014/main" id="{F0135698-07BA-1290-F21D-EE17B859C28E}"/>
                </a:ext>
              </a:extLst>
            </p:cNvPr>
            <p:cNvCxnSpPr>
              <a:cxnSpLocks/>
            </p:cNvCxnSpPr>
            <p:nvPr/>
          </p:nvCxnSpPr>
          <p:spPr>
            <a:xfrm>
              <a:off x="7237302" y="3047729"/>
              <a:ext cx="0" cy="54369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正方形/長方形 159">
              <a:extLst>
                <a:ext uri="{FF2B5EF4-FFF2-40B4-BE49-F238E27FC236}">
                  <a16:creationId xmlns:a16="http://schemas.microsoft.com/office/drawing/2014/main" id="{25E00C8A-8781-0981-E7C8-C2DF1ABFB3CE}"/>
                </a:ext>
              </a:extLst>
            </p:cNvPr>
            <p:cNvSpPr/>
            <p:nvPr/>
          </p:nvSpPr>
          <p:spPr>
            <a:xfrm>
              <a:off x="7232803" y="3145764"/>
              <a:ext cx="8124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F00B300-67C6-9348-12B9-C158227AEBF1}"/>
              </a:ext>
            </a:extLst>
          </p:cNvPr>
          <p:cNvGrpSpPr/>
          <p:nvPr/>
        </p:nvGrpSpPr>
        <p:grpSpPr>
          <a:xfrm>
            <a:off x="6800902" y="3587729"/>
            <a:ext cx="1178718" cy="749170"/>
            <a:chOff x="6847202" y="3587729"/>
            <a:chExt cx="1178718" cy="749170"/>
          </a:xfrm>
        </p:grpSpPr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71FCFE99-1BAA-3697-9AB8-8D5EB4422106}"/>
                </a:ext>
              </a:extLst>
            </p:cNvPr>
            <p:cNvSpPr/>
            <p:nvPr/>
          </p:nvSpPr>
          <p:spPr>
            <a:xfrm>
              <a:off x="7213471" y="3763444"/>
              <a:ext cx="8124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4 mm</a:t>
              </a:r>
              <a:endParaRPr lang="ja-JP" altLang="en-US" dirty="0"/>
            </a:p>
          </p:txBody>
        </p: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E6D9B7AB-EBA9-B618-9843-D601CAF4F1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7202" y="4336899"/>
              <a:ext cx="39009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矢印コネクタ 160">
              <a:extLst>
                <a:ext uri="{FF2B5EF4-FFF2-40B4-BE49-F238E27FC236}">
                  <a16:creationId xmlns:a16="http://schemas.microsoft.com/office/drawing/2014/main" id="{43988EA1-5167-4143-BD5E-C8687247B712}"/>
                </a:ext>
              </a:extLst>
            </p:cNvPr>
            <p:cNvCxnSpPr>
              <a:cxnSpLocks/>
            </p:cNvCxnSpPr>
            <p:nvPr/>
          </p:nvCxnSpPr>
          <p:spPr>
            <a:xfrm>
              <a:off x="7237301" y="3587729"/>
              <a:ext cx="0" cy="74331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3" name="직사각형 6">
            <a:extLst>
              <a:ext uri="{FF2B5EF4-FFF2-40B4-BE49-F238E27FC236}">
                <a16:creationId xmlns:a16="http://schemas.microsoft.com/office/drawing/2014/main" id="{F5AA64BA-D13B-1B89-C643-5C8E27072286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A951F4-A57D-49F0-EE26-23810D004C68}"/>
              </a:ext>
            </a:extLst>
          </p:cNvPr>
          <p:cNvGrpSpPr/>
          <p:nvPr/>
        </p:nvGrpSpPr>
        <p:grpSpPr>
          <a:xfrm>
            <a:off x="2825932" y="3804921"/>
            <a:ext cx="1310202" cy="1295048"/>
            <a:chOff x="2825932" y="3804921"/>
            <a:chExt cx="1310202" cy="1295048"/>
          </a:xfrm>
        </p:grpSpPr>
        <p:cxnSp>
          <p:nvCxnSpPr>
            <p:cNvPr id="334" name="直線コネクタ 333">
              <a:extLst>
                <a:ext uri="{FF2B5EF4-FFF2-40B4-BE49-F238E27FC236}">
                  <a16:creationId xmlns:a16="http://schemas.microsoft.com/office/drawing/2014/main" id="{939767F9-11A6-D527-2094-C0E1DE533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5932" y="5099969"/>
              <a:ext cx="42526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線矢印コネクタ 334">
              <a:extLst>
                <a:ext uri="{FF2B5EF4-FFF2-40B4-BE49-F238E27FC236}">
                  <a16:creationId xmlns:a16="http://schemas.microsoft.com/office/drawing/2014/main" id="{20DB05CD-46A4-4D5A-023E-2A9E66D1FFCF}"/>
                </a:ext>
              </a:extLst>
            </p:cNvPr>
            <p:cNvCxnSpPr/>
            <p:nvPr/>
          </p:nvCxnSpPr>
          <p:spPr>
            <a:xfrm>
              <a:off x="3253554" y="3804921"/>
              <a:ext cx="0" cy="128926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58262738-4955-7A96-EF67-E94DC6A53E8F}"/>
                </a:ext>
              </a:extLst>
            </p:cNvPr>
            <p:cNvSpPr/>
            <p:nvPr/>
          </p:nvSpPr>
          <p:spPr>
            <a:xfrm>
              <a:off x="3253553" y="4315977"/>
              <a:ext cx="8825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7 mm</a:t>
              </a:r>
              <a:endParaRPr lang="ja-JP" altLang="en-US" dirty="0"/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982B778-811C-2BBB-FD1B-8FBBF59E5ABC}"/>
              </a:ext>
            </a:extLst>
          </p:cNvPr>
          <p:cNvGrpSpPr/>
          <p:nvPr/>
        </p:nvGrpSpPr>
        <p:grpSpPr>
          <a:xfrm>
            <a:off x="2773124" y="2321328"/>
            <a:ext cx="1337588" cy="750251"/>
            <a:chOff x="2773124" y="2321328"/>
            <a:chExt cx="1337588" cy="750251"/>
          </a:xfrm>
        </p:grpSpPr>
        <p:cxnSp>
          <p:nvCxnSpPr>
            <p:cNvPr id="331" name="直線コネクタ 330">
              <a:extLst>
                <a:ext uri="{FF2B5EF4-FFF2-40B4-BE49-F238E27FC236}">
                  <a16:creationId xmlns:a16="http://schemas.microsoft.com/office/drawing/2014/main" id="{2243C365-A244-EF2B-F1BF-AE967A93BE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071579"/>
              <a:ext cx="4274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線コネクタ 339">
              <a:extLst>
                <a:ext uri="{FF2B5EF4-FFF2-40B4-BE49-F238E27FC236}">
                  <a16:creationId xmlns:a16="http://schemas.microsoft.com/office/drawing/2014/main" id="{BFD85ACF-4B37-679C-7893-84E26BBFB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124" y="2327116"/>
              <a:ext cx="478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直線矢印コネクタ 340">
              <a:extLst>
                <a:ext uri="{FF2B5EF4-FFF2-40B4-BE49-F238E27FC236}">
                  <a16:creationId xmlns:a16="http://schemas.microsoft.com/office/drawing/2014/main" id="{1022F8E4-D666-DB2A-5EC5-6080BB83DBFB}"/>
                </a:ext>
              </a:extLst>
            </p:cNvPr>
            <p:cNvCxnSpPr/>
            <p:nvPr/>
          </p:nvCxnSpPr>
          <p:spPr>
            <a:xfrm>
              <a:off x="3253554" y="2321328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正方形/長方形 341">
              <a:extLst>
                <a:ext uri="{FF2B5EF4-FFF2-40B4-BE49-F238E27FC236}">
                  <a16:creationId xmlns:a16="http://schemas.microsoft.com/office/drawing/2014/main" id="{1E7C4DA5-8989-F03D-5C77-0C5C2FE220BA}"/>
                </a:ext>
              </a:extLst>
            </p:cNvPr>
            <p:cNvSpPr/>
            <p:nvPr/>
          </p:nvSpPr>
          <p:spPr>
            <a:xfrm>
              <a:off x="3253553" y="2527827"/>
              <a:ext cx="8571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4 mm</a:t>
              </a:r>
              <a:endParaRPr lang="ja-JP" altLang="en-US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B6DB2F7-7F04-A3F4-4969-0132CD9A753F}"/>
              </a:ext>
            </a:extLst>
          </p:cNvPr>
          <p:cNvGrpSpPr/>
          <p:nvPr/>
        </p:nvGrpSpPr>
        <p:grpSpPr>
          <a:xfrm>
            <a:off x="2823727" y="3065791"/>
            <a:ext cx="1307645" cy="744918"/>
            <a:chOff x="2823727" y="3065791"/>
            <a:chExt cx="1307645" cy="744918"/>
          </a:xfrm>
        </p:grpSpPr>
        <p:sp>
          <p:nvSpPr>
            <p:cNvPr id="332" name="正方形/長方形 331">
              <a:extLst>
                <a:ext uri="{FF2B5EF4-FFF2-40B4-BE49-F238E27FC236}">
                  <a16:creationId xmlns:a16="http://schemas.microsoft.com/office/drawing/2014/main" id="{2906FCB6-F6AC-8CD4-F9A1-12815E4260C8}"/>
                </a:ext>
              </a:extLst>
            </p:cNvPr>
            <p:cNvSpPr/>
            <p:nvPr/>
          </p:nvSpPr>
          <p:spPr>
            <a:xfrm>
              <a:off x="3274213" y="3277541"/>
              <a:ext cx="8571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4 mm</a:t>
              </a:r>
              <a:endParaRPr lang="ja-JP" altLang="en-US" dirty="0"/>
            </a:p>
          </p:txBody>
        </p:sp>
        <p:cxnSp>
          <p:nvCxnSpPr>
            <p:cNvPr id="333" name="直線コネクタ 332">
              <a:extLst>
                <a:ext uri="{FF2B5EF4-FFF2-40B4-BE49-F238E27FC236}">
                  <a16:creationId xmlns:a16="http://schemas.microsoft.com/office/drawing/2014/main" id="{0A16DF8F-57F7-7268-D0E8-6AEDFB2A38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810709"/>
              <a:ext cx="42667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直線矢印コネクタ 342">
              <a:extLst>
                <a:ext uri="{FF2B5EF4-FFF2-40B4-BE49-F238E27FC236}">
                  <a16:creationId xmlns:a16="http://schemas.microsoft.com/office/drawing/2014/main" id="{BE093AFC-E148-0CB0-D908-0A939BB6D752}"/>
                </a:ext>
              </a:extLst>
            </p:cNvPr>
            <p:cNvCxnSpPr/>
            <p:nvPr/>
          </p:nvCxnSpPr>
          <p:spPr>
            <a:xfrm>
              <a:off x="3253553" y="3065791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0" name="グループ化 349">
            <a:extLst>
              <a:ext uri="{FF2B5EF4-FFF2-40B4-BE49-F238E27FC236}">
                <a16:creationId xmlns:a16="http://schemas.microsoft.com/office/drawing/2014/main" id="{09CC22BA-58E1-D6D1-8B29-AF8AA4CC7143}"/>
              </a:ext>
            </a:extLst>
          </p:cNvPr>
          <p:cNvGrpSpPr/>
          <p:nvPr/>
        </p:nvGrpSpPr>
        <p:grpSpPr>
          <a:xfrm>
            <a:off x="1182858" y="2321896"/>
            <a:ext cx="1619144" cy="749683"/>
            <a:chOff x="7318145" y="2286464"/>
            <a:chExt cx="1619144" cy="718538"/>
          </a:xfrm>
        </p:grpSpPr>
        <p:sp>
          <p:nvSpPr>
            <p:cNvPr id="364" name="正方形/長方形 363">
              <a:extLst>
                <a:ext uri="{FF2B5EF4-FFF2-40B4-BE49-F238E27FC236}">
                  <a16:creationId xmlns:a16="http://schemas.microsoft.com/office/drawing/2014/main" id="{B12E0193-DD8B-D0EB-6A1A-85554823D2DD}"/>
                </a:ext>
              </a:extLst>
            </p:cNvPr>
            <p:cNvSpPr/>
            <p:nvPr/>
          </p:nvSpPr>
          <p:spPr>
            <a:xfrm>
              <a:off x="8354110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正方形/長方形 364">
              <a:extLst>
                <a:ext uri="{FF2B5EF4-FFF2-40B4-BE49-F238E27FC236}">
                  <a16:creationId xmlns:a16="http://schemas.microsoft.com/office/drawing/2014/main" id="{8E733552-461D-F84B-4AA7-34528BDE9847}"/>
                </a:ext>
              </a:extLst>
            </p:cNvPr>
            <p:cNvSpPr/>
            <p:nvPr/>
          </p:nvSpPr>
          <p:spPr>
            <a:xfrm>
              <a:off x="7318145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正方形/長方形 365">
              <a:extLst>
                <a:ext uri="{FF2B5EF4-FFF2-40B4-BE49-F238E27FC236}">
                  <a16:creationId xmlns:a16="http://schemas.microsoft.com/office/drawing/2014/main" id="{2517CFA2-F662-6233-3492-5D7E9096351F}"/>
                </a:ext>
              </a:extLst>
            </p:cNvPr>
            <p:cNvSpPr/>
            <p:nvPr/>
          </p:nvSpPr>
          <p:spPr>
            <a:xfrm>
              <a:off x="7467744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正方形/長方形 366">
              <a:extLst>
                <a:ext uri="{FF2B5EF4-FFF2-40B4-BE49-F238E27FC236}">
                  <a16:creationId xmlns:a16="http://schemas.microsoft.com/office/drawing/2014/main" id="{95F294D9-2F2D-8D8E-3E2B-FC90B833D9CF}"/>
                </a:ext>
              </a:extLst>
            </p:cNvPr>
            <p:cNvSpPr/>
            <p:nvPr/>
          </p:nvSpPr>
          <p:spPr>
            <a:xfrm>
              <a:off x="7609539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正方形/長方形 367">
              <a:extLst>
                <a:ext uri="{FF2B5EF4-FFF2-40B4-BE49-F238E27FC236}">
                  <a16:creationId xmlns:a16="http://schemas.microsoft.com/office/drawing/2014/main" id="{22DFDE26-6305-82F9-B163-D9CD048ED93B}"/>
                </a:ext>
              </a:extLst>
            </p:cNvPr>
            <p:cNvSpPr/>
            <p:nvPr/>
          </p:nvSpPr>
          <p:spPr>
            <a:xfrm>
              <a:off x="7761548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正方形/長方形 368">
              <a:extLst>
                <a:ext uri="{FF2B5EF4-FFF2-40B4-BE49-F238E27FC236}">
                  <a16:creationId xmlns:a16="http://schemas.microsoft.com/office/drawing/2014/main" id="{268AB663-C9BF-AD7D-525B-1D6EE79AEF49}"/>
                </a:ext>
              </a:extLst>
            </p:cNvPr>
            <p:cNvSpPr/>
            <p:nvPr/>
          </p:nvSpPr>
          <p:spPr>
            <a:xfrm>
              <a:off x="7911149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正方形/長方形 369">
              <a:extLst>
                <a:ext uri="{FF2B5EF4-FFF2-40B4-BE49-F238E27FC236}">
                  <a16:creationId xmlns:a16="http://schemas.microsoft.com/office/drawing/2014/main" id="{7E4D5B20-4893-85EA-B3D0-1DADEF32AF7E}"/>
                </a:ext>
              </a:extLst>
            </p:cNvPr>
            <p:cNvSpPr/>
            <p:nvPr/>
          </p:nvSpPr>
          <p:spPr>
            <a:xfrm>
              <a:off x="8056386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正方形/長方形 370">
              <a:extLst>
                <a:ext uri="{FF2B5EF4-FFF2-40B4-BE49-F238E27FC236}">
                  <a16:creationId xmlns:a16="http://schemas.microsoft.com/office/drawing/2014/main" id="{FAA95F3C-0638-1074-A380-BF49A86F82D2}"/>
                </a:ext>
              </a:extLst>
            </p:cNvPr>
            <p:cNvSpPr/>
            <p:nvPr/>
          </p:nvSpPr>
          <p:spPr>
            <a:xfrm>
              <a:off x="8203920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正方形/長方形 371">
              <a:extLst>
                <a:ext uri="{FF2B5EF4-FFF2-40B4-BE49-F238E27FC236}">
                  <a16:creationId xmlns:a16="http://schemas.microsoft.com/office/drawing/2014/main" id="{AEF91D57-DED5-9F68-F2E7-037620F4E8F6}"/>
                </a:ext>
              </a:extLst>
            </p:cNvPr>
            <p:cNvSpPr/>
            <p:nvPr/>
          </p:nvSpPr>
          <p:spPr>
            <a:xfrm>
              <a:off x="8503239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正方形/長方形 372">
              <a:extLst>
                <a:ext uri="{FF2B5EF4-FFF2-40B4-BE49-F238E27FC236}">
                  <a16:creationId xmlns:a16="http://schemas.microsoft.com/office/drawing/2014/main" id="{3F8ED221-4E78-C486-1838-8C30B4FBA5E3}"/>
                </a:ext>
              </a:extLst>
            </p:cNvPr>
            <p:cNvSpPr/>
            <p:nvPr/>
          </p:nvSpPr>
          <p:spPr>
            <a:xfrm>
              <a:off x="8650546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正方形/長方形 373">
              <a:extLst>
                <a:ext uri="{FF2B5EF4-FFF2-40B4-BE49-F238E27FC236}">
                  <a16:creationId xmlns:a16="http://schemas.microsoft.com/office/drawing/2014/main" id="{77B9BD64-6D87-88B3-E881-C1B69DCD8322}"/>
                </a:ext>
              </a:extLst>
            </p:cNvPr>
            <p:cNvSpPr/>
            <p:nvPr/>
          </p:nvSpPr>
          <p:spPr>
            <a:xfrm>
              <a:off x="8795492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6" name="グループ化 375">
            <a:extLst>
              <a:ext uri="{FF2B5EF4-FFF2-40B4-BE49-F238E27FC236}">
                <a16:creationId xmlns:a16="http://schemas.microsoft.com/office/drawing/2014/main" id="{35C34564-6883-7FD8-2F50-63D317C46CCF}"/>
              </a:ext>
            </a:extLst>
          </p:cNvPr>
          <p:cNvGrpSpPr/>
          <p:nvPr/>
        </p:nvGrpSpPr>
        <p:grpSpPr>
          <a:xfrm>
            <a:off x="1112467" y="3072409"/>
            <a:ext cx="1758326" cy="746201"/>
            <a:chOff x="7254277" y="3029136"/>
            <a:chExt cx="1758326" cy="718538"/>
          </a:xfrm>
        </p:grpSpPr>
        <p:sp>
          <p:nvSpPr>
            <p:cNvPr id="391" name="正方形/長方形 390">
              <a:extLst>
                <a:ext uri="{FF2B5EF4-FFF2-40B4-BE49-F238E27FC236}">
                  <a16:creationId xmlns:a16="http://schemas.microsoft.com/office/drawing/2014/main" id="{4E159B17-87F5-6C30-8D83-13D93F58B8AA}"/>
                </a:ext>
              </a:extLst>
            </p:cNvPr>
            <p:cNvSpPr/>
            <p:nvPr/>
          </p:nvSpPr>
          <p:spPr>
            <a:xfrm>
              <a:off x="7254277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正方形/長方形 391">
              <a:extLst>
                <a:ext uri="{FF2B5EF4-FFF2-40B4-BE49-F238E27FC236}">
                  <a16:creationId xmlns:a16="http://schemas.microsoft.com/office/drawing/2014/main" id="{A818E32E-96F7-B009-D496-D16F9329D2D4}"/>
                </a:ext>
              </a:extLst>
            </p:cNvPr>
            <p:cNvSpPr/>
            <p:nvPr/>
          </p:nvSpPr>
          <p:spPr>
            <a:xfrm>
              <a:off x="7403876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正方形/長方形 392">
              <a:extLst>
                <a:ext uri="{FF2B5EF4-FFF2-40B4-BE49-F238E27FC236}">
                  <a16:creationId xmlns:a16="http://schemas.microsoft.com/office/drawing/2014/main" id="{8B7A209B-D705-ADAF-6362-E8C983D96C84}"/>
                </a:ext>
              </a:extLst>
            </p:cNvPr>
            <p:cNvSpPr/>
            <p:nvPr/>
          </p:nvSpPr>
          <p:spPr>
            <a:xfrm>
              <a:off x="7545671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正方形/長方形 393">
              <a:extLst>
                <a:ext uri="{FF2B5EF4-FFF2-40B4-BE49-F238E27FC236}">
                  <a16:creationId xmlns:a16="http://schemas.microsoft.com/office/drawing/2014/main" id="{B16A93BE-1576-674E-E15F-D28541A104A9}"/>
                </a:ext>
              </a:extLst>
            </p:cNvPr>
            <p:cNvSpPr/>
            <p:nvPr/>
          </p:nvSpPr>
          <p:spPr>
            <a:xfrm>
              <a:off x="7697680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正方形/長方形 394">
              <a:extLst>
                <a:ext uri="{FF2B5EF4-FFF2-40B4-BE49-F238E27FC236}">
                  <a16:creationId xmlns:a16="http://schemas.microsoft.com/office/drawing/2014/main" id="{DD60CB6C-098B-AEA5-69FC-65ADA47B79D8}"/>
                </a:ext>
              </a:extLst>
            </p:cNvPr>
            <p:cNvSpPr/>
            <p:nvPr/>
          </p:nvSpPr>
          <p:spPr>
            <a:xfrm>
              <a:off x="7847281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正方形/長方形 395">
              <a:extLst>
                <a:ext uri="{FF2B5EF4-FFF2-40B4-BE49-F238E27FC236}">
                  <a16:creationId xmlns:a16="http://schemas.microsoft.com/office/drawing/2014/main" id="{7028A5E3-30E2-6C2B-0BFB-ACD98813208E}"/>
                </a:ext>
              </a:extLst>
            </p:cNvPr>
            <p:cNvSpPr/>
            <p:nvPr/>
          </p:nvSpPr>
          <p:spPr>
            <a:xfrm>
              <a:off x="7992518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正方形/長方形 396">
              <a:extLst>
                <a:ext uri="{FF2B5EF4-FFF2-40B4-BE49-F238E27FC236}">
                  <a16:creationId xmlns:a16="http://schemas.microsoft.com/office/drawing/2014/main" id="{B2BFE6AB-6829-5EAC-786E-C6085D5CDA1A}"/>
                </a:ext>
              </a:extLst>
            </p:cNvPr>
            <p:cNvSpPr/>
            <p:nvPr/>
          </p:nvSpPr>
          <p:spPr>
            <a:xfrm>
              <a:off x="8132909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正方形/長方形 397">
              <a:extLst>
                <a:ext uri="{FF2B5EF4-FFF2-40B4-BE49-F238E27FC236}">
                  <a16:creationId xmlns:a16="http://schemas.microsoft.com/office/drawing/2014/main" id="{F619F33F-4295-4ABA-71FA-DAE6FD1FC778}"/>
                </a:ext>
              </a:extLst>
            </p:cNvPr>
            <p:cNvSpPr/>
            <p:nvPr/>
          </p:nvSpPr>
          <p:spPr>
            <a:xfrm>
              <a:off x="8290242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正方形/長方形 398">
              <a:extLst>
                <a:ext uri="{FF2B5EF4-FFF2-40B4-BE49-F238E27FC236}">
                  <a16:creationId xmlns:a16="http://schemas.microsoft.com/office/drawing/2014/main" id="{132F403B-B4B9-CD4F-F40B-EAC401E4B21A}"/>
                </a:ext>
              </a:extLst>
            </p:cNvPr>
            <p:cNvSpPr/>
            <p:nvPr/>
          </p:nvSpPr>
          <p:spPr>
            <a:xfrm>
              <a:off x="8439371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正方形/長方形 399">
              <a:extLst>
                <a:ext uri="{FF2B5EF4-FFF2-40B4-BE49-F238E27FC236}">
                  <a16:creationId xmlns:a16="http://schemas.microsoft.com/office/drawing/2014/main" id="{C237C552-BF75-2C81-C5F4-D6BE57B0D991}"/>
                </a:ext>
              </a:extLst>
            </p:cNvPr>
            <p:cNvSpPr/>
            <p:nvPr/>
          </p:nvSpPr>
          <p:spPr>
            <a:xfrm>
              <a:off x="8586678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正方形/長方形 400">
              <a:extLst>
                <a:ext uri="{FF2B5EF4-FFF2-40B4-BE49-F238E27FC236}">
                  <a16:creationId xmlns:a16="http://schemas.microsoft.com/office/drawing/2014/main" id="{10EBBE87-BEC1-AE49-3DB3-4BD2F3AF9FCC}"/>
                </a:ext>
              </a:extLst>
            </p:cNvPr>
            <p:cNvSpPr/>
            <p:nvPr/>
          </p:nvSpPr>
          <p:spPr>
            <a:xfrm>
              <a:off x="8731624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正方形/長方形 401">
              <a:extLst>
                <a:ext uri="{FF2B5EF4-FFF2-40B4-BE49-F238E27FC236}">
                  <a16:creationId xmlns:a16="http://schemas.microsoft.com/office/drawing/2014/main" id="{EEA8550F-A0C2-0573-B671-A7F71DB474EB}"/>
                </a:ext>
              </a:extLst>
            </p:cNvPr>
            <p:cNvSpPr/>
            <p:nvPr/>
          </p:nvSpPr>
          <p:spPr>
            <a:xfrm>
              <a:off x="8870806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4" name="グループ化 403">
            <a:extLst>
              <a:ext uri="{FF2B5EF4-FFF2-40B4-BE49-F238E27FC236}">
                <a16:creationId xmlns:a16="http://schemas.microsoft.com/office/drawing/2014/main" id="{D27A2465-1F96-7819-5477-76FF7027DB44}"/>
              </a:ext>
            </a:extLst>
          </p:cNvPr>
          <p:cNvGrpSpPr/>
          <p:nvPr/>
        </p:nvGrpSpPr>
        <p:grpSpPr>
          <a:xfrm>
            <a:off x="1041713" y="3810747"/>
            <a:ext cx="1903272" cy="1288800"/>
            <a:chOff x="7177091" y="3757634"/>
            <a:chExt cx="1900594" cy="1288800"/>
          </a:xfrm>
        </p:grpSpPr>
        <p:sp>
          <p:nvSpPr>
            <p:cNvPr id="420" name="正方形/長方形 419">
              <a:extLst>
                <a:ext uri="{FF2B5EF4-FFF2-40B4-BE49-F238E27FC236}">
                  <a16:creationId xmlns:a16="http://schemas.microsoft.com/office/drawing/2014/main" id="{8760AB13-F267-BD71-2E3F-9AB2A4D204B8}"/>
                </a:ext>
              </a:extLst>
            </p:cNvPr>
            <p:cNvSpPr/>
            <p:nvPr/>
          </p:nvSpPr>
          <p:spPr>
            <a:xfrm>
              <a:off x="7177091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正方形/長方形 420">
              <a:extLst>
                <a:ext uri="{FF2B5EF4-FFF2-40B4-BE49-F238E27FC236}">
                  <a16:creationId xmlns:a16="http://schemas.microsoft.com/office/drawing/2014/main" id="{AB43F90D-4FCE-E990-B41C-C7777760403C}"/>
                </a:ext>
              </a:extLst>
            </p:cNvPr>
            <p:cNvSpPr/>
            <p:nvPr/>
          </p:nvSpPr>
          <p:spPr>
            <a:xfrm>
              <a:off x="7326480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正方形/長方形 421">
              <a:extLst>
                <a:ext uri="{FF2B5EF4-FFF2-40B4-BE49-F238E27FC236}">
                  <a16:creationId xmlns:a16="http://schemas.microsoft.com/office/drawing/2014/main" id="{4458BE9C-A8A0-F631-F20F-6E5CBEFAB311}"/>
                </a:ext>
              </a:extLst>
            </p:cNvPr>
            <p:cNvSpPr/>
            <p:nvPr/>
          </p:nvSpPr>
          <p:spPr>
            <a:xfrm>
              <a:off x="7468075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正方形/長方形 422">
              <a:extLst>
                <a:ext uri="{FF2B5EF4-FFF2-40B4-BE49-F238E27FC236}">
                  <a16:creationId xmlns:a16="http://schemas.microsoft.com/office/drawing/2014/main" id="{5BB9C442-9EBB-D268-DB16-9994B06B62B4}"/>
                </a:ext>
              </a:extLst>
            </p:cNvPr>
            <p:cNvSpPr/>
            <p:nvPr/>
          </p:nvSpPr>
          <p:spPr>
            <a:xfrm>
              <a:off x="7619870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正方形/長方形 423">
              <a:extLst>
                <a:ext uri="{FF2B5EF4-FFF2-40B4-BE49-F238E27FC236}">
                  <a16:creationId xmlns:a16="http://schemas.microsoft.com/office/drawing/2014/main" id="{23CD609C-E5ED-D6CD-D78C-0D7761EF490F}"/>
                </a:ext>
              </a:extLst>
            </p:cNvPr>
            <p:cNvSpPr/>
            <p:nvPr/>
          </p:nvSpPr>
          <p:spPr>
            <a:xfrm>
              <a:off x="7769261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正方形/長方形 424">
              <a:extLst>
                <a:ext uri="{FF2B5EF4-FFF2-40B4-BE49-F238E27FC236}">
                  <a16:creationId xmlns:a16="http://schemas.microsoft.com/office/drawing/2014/main" id="{75F8D3D8-5FE5-FEBA-DA62-E2D319DDBA8D}"/>
                </a:ext>
              </a:extLst>
            </p:cNvPr>
            <p:cNvSpPr/>
            <p:nvPr/>
          </p:nvSpPr>
          <p:spPr>
            <a:xfrm>
              <a:off x="7914293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正方形/長方形 425">
              <a:extLst>
                <a:ext uri="{FF2B5EF4-FFF2-40B4-BE49-F238E27FC236}">
                  <a16:creationId xmlns:a16="http://schemas.microsoft.com/office/drawing/2014/main" id="{D2F577E1-4D21-7067-03E8-2B42BFF444BC}"/>
                </a:ext>
              </a:extLst>
            </p:cNvPr>
            <p:cNvSpPr/>
            <p:nvPr/>
          </p:nvSpPr>
          <p:spPr>
            <a:xfrm>
              <a:off x="8054487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正方形/長方形 426">
              <a:extLst>
                <a:ext uri="{FF2B5EF4-FFF2-40B4-BE49-F238E27FC236}">
                  <a16:creationId xmlns:a16="http://schemas.microsoft.com/office/drawing/2014/main" id="{D7744222-53B4-BE29-6030-EFFB25FE055B}"/>
                </a:ext>
              </a:extLst>
            </p:cNvPr>
            <p:cNvSpPr/>
            <p:nvPr/>
          </p:nvSpPr>
          <p:spPr>
            <a:xfrm>
              <a:off x="8211598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正方形/長方形 427">
              <a:extLst>
                <a:ext uri="{FF2B5EF4-FFF2-40B4-BE49-F238E27FC236}">
                  <a16:creationId xmlns:a16="http://schemas.microsoft.com/office/drawing/2014/main" id="{82F2B2AC-CD14-F6E5-E43D-5687460AEA86}"/>
                </a:ext>
              </a:extLst>
            </p:cNvPr>
            <p:cNvSpPr/>
            <p:nvPr/>
          </p:nvSpPr>
          <p:spPr>
            <a:xfrm>
              <a:off x="8360518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正方形/長方形 428">
              <a:extLst>
                <a:ext uri="{FF2B5EF4-FFF2-40B4-BE49-F238E27FC236}">
                  <a16:creationId xmlns:a16="http://schemas.microsoft.com/office/drawing/2014/main" id="{E381C3E3-20B7-0EF7-C4AA-6A59B3EDF178}"/>
                </a:ext>
              </a:extLst>
            </p:cNvPr>
            <p:cNvSpPr/>
            <p:nvPr/>
          </p:nvSpPr>
          <p:spPr>
            <a:xfrm>
              <a:off x="8507617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正方形/長方形 429">
              <a:extLst>
                <a:ext uri="{FF2B5EF4-FFF2-40B4-BE49-F238E27FC236}">
                  <a16:creationId xmlns:a16="http://schemas.microsoft.com/office/drawing/2014/main" id="{F57B4BC8-30EF-CDAB-9559-7CB5E2527AAE}"/>
                </a:ext>
              </a:extLst>
            </p:cNvPr>
            <p:cNvSpPr/>
            <p:nvPr/>
          </p:nvSpPr>
          <p:spPr>
            <a:xfrm>
              <a:off x="8652359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正方形/長方形 430">
              <a:extLst>
                <a:ext uri="{FF2B5EF4-FFF2-40B4-BE49-F238E27FC236}">
                  <a16:creationId xmlns:a16="http://schemas.microsoft.com/office/drawing/2014/main" id="{BCFAFC0F-EEFD-9510-C7F1-7E8587309271}"/>
                </a:ext>
              </a:extLst>
            </p:cNvPr>
            <p:cNvSpPr/>
            <p:nvPr/>
          </p:nvSpPr>
          <p:spPr>
            <a:xfrm>
              <a:off x="8791346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正方形/長方形 431">
              <a:extLst>
                <a:ext uri="{FF2B5EF4-FFF2-40B4-BE49-F238E27FC236}">
                  <a16:creationId xmlns:a16="http://schemas.microsoft.com/office/drawing/2014/main" id="{161C967D-2ED5-8584-4F06-7AA3B0AEB2B9}"/>
                </a:ext>
              </a:extLst>
            </p:cNvPr>
            <p:cNvSpPr/>
            <p:nvPr/>
          </p:nvSpPr>
          <p:spPr>
            <a:xfrm>
              <a:off x="8936088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3" name="図 432">
            <a:extLst>
              <a:ext uri="{FF2B5EF4-FFF2-40B4-BE49-F238E27FC236}">
                <a16:creationId xmlns:a16="http://schemas.microsoft.com/office/drawing/2014/main" id="{6F48CC5A-148E-D4EB-3233-E2BDC13A6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38"/>
          <a:stretch/>
        </p:blipFill>
        <p:spPr>
          <a:xfrm>
            <a:off x="898147" y="5098230"/>
            <a:ext cx="2217248" cy="452474"/>
          </a:xfrm>
          <a:prstGeom prst="rect">
            <a:avLst/>
          </a:prstGeom>
        </p:spPr>
      </p:pic>
      <p:sp>
        <p:nvSpPr>
          <p:cNvPr id="440" name="テキスト ボックス 439">
            <a:extLst>
              <a:ext uri="{FF2B5EF4-FFF2-40B4-BE49-F238E27FC236}">
                <a16:creationId xmlns:a16="http://schemas.microsoft.com/office/drawing/2014/main" id="{46024EE7-422A-78A2-3818-61D1D2DB3543}"/>
              </a:ext>
            </a:extLst>
          </p:cNvPr>
          <p:cNvSpPr txBox="1"/>
          <p:nvPr/>
        </p:nvSpPr>
        <p:spPr>
          <a:xfrm>
            <a:off x="1421948" y="2527730"/>
            <a:ext cx="133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kumimoji="1" lang="en-US" altLang="ja-JP" sz="2200" b="1" baseline="30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layer 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1" name="テキスト ボックス 440">
            <a:extLst>
              <a:ext uri="{FF2B5EF4-FFF2-40B4-BE49-F238E27FC236}">
                <a16:creationId xmlns:a16="http://schemas.microsoft.com/office/drawing/2014/main" id="{CD3A4D91-FCE2-A364-5642-3204ECDCC6F1}"/>
              </a:ext>
            </a:extLst>
          </p:cNvPr>
          <p:cNvSpPr txBox="1"/>
          <p:nvPr/>
        </p:nvSpPr>
        <p:spPr>
          <a:xfrm>
            <a:off x="1392273" y="3241690"/>
            <a:ext cx="1359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kumimoji="1" lang="en-US" altLang="ja-JP" sz="2200" b="1" baseline="300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nd</a:t>
            </a:r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layer 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2" name="テキスト ボックス 441">
            <a:extLst>
              <a:ext uri="{FF2B5EF4-FFF2-40B4-BE49-F238E27FC236}">
                <a16:creationId xmlns:a16="http://schemas.microsoft.com/office/drawing/2014/main" id="{1468EB29-F78A-F38D-408D-B13A50C5DE09}"/>
              </a:ext>
            </a:extLst>
          </p:cNvPr>
          <p:cNvSpPr txBox="1"/>
          <p:nvPr/>
        </p:nvSpPr>
        <p:spPr>
          <a:xfrm>
            <a:off x="1390294" y="4286379"/>
            <a:ext cx="1344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kumimoji="1" lang="en-US" altLang="ja-JP" sz="2200" b="1" baseline="30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rd</a:t>
            </a:r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layer 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4" name="正方形/長方形 443">
            <a:extLst>
              <a:ext uri="{FF2B5EF4-FFF2-40B4-BE49-F238E27FC236}">
                <a16:creationId xmlns:a16="http://schemas.microsoft.com/office/drawing/2014/main" id="{8255958C-562F-EB72-0392-AA51E87562A7}"/>
              </a:ext>
            </a:extLst>
          </p:cNvPr>
          <p:cNvSpPr/>
          <p:nvPr/>
        </p:nvSpPr>
        <p:spPr>
          <a:xfrm>
            <a:off x="342177" y="1901252"/>
            <a:ext cx="3745730" cy="416606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9AFF7F65-E75E-3D6F-8C4F-48532351BDDA}"/>
              </a:ext>
            </a:extLst>
          </p:cNvPr>
          <p:cNvSpPr txBox="1"/>
          <p:nvPr/>
        </p:nvSpPr>
        <p:spPr>
          <a:xfrm>
            <a:off x="1097294" y="1678751"/>
            <a:ext cx="182155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/>
              <a:t>(A) 4+4+7 mm</a:t>
            </a:r>
            <a:endParaRPr kumimoji="1" lang="ja-JP" altLang="en-US" sz="2200" b="1" dirty="0"/>
          </a:p>
        </p:txBody>
      </p:sp>
      <p:cxnSp>
        <p:nvCxnSpPr>
          <p:cNvPr id="462" name="直線矢印コネクタ 461">
            <a:extLst>
              <a:ext uri="{FF2B5EF4-FFF2-40B4-BE49-F238E27FC236}">
                <a16:creationId xmlns:a16="http://schemas.microsoft.com/office/drawing/2014/main" id="{97456E14-AA8D-F03F-7D37-5EFEE4E94F8E}"/>
              </a:ext>
            </a:extLst>
          </p:cNvPr>
          <p:cNvCxnSpPr>
            <a:cxnSpLocks/>
          </p:cNvCxnSpPr>
          <p:nvPr/>
        </p:nvCxnSpPr>
        <p:spPr>
          <a:xfrm flipV="1">
            <a:off x="2043113" y="5536407"/>
            <a:ext cx="0" cy="1478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テキスト ボックス 462">
            <a:extLst>
              <a:ext uri="{FF2B5EF4-FFF2-40B4-BE49-F238E27FC236}">
                <a16:creationId xmlns:a16="http://schemas.microsoft.com/office/drawing/2014/main" id="{8FE96AC3-05BC-296B-1C5D-93159F908862}"/>
              </a:ext>
            </a:extLst>
          </p:cNvPr>
          <p:cNvSpPr txBox="1"/>
          <p:nvPr/>
        </p:nvSpPr>
        <p:spPr>
          <a:xfrm>
            <a:off x="1180975" y="5653708"/>
            <a:ext cx="182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SiPM</a:t>
            </a:r>
            <a:r>
              <a:rPr kumimoji="1" lang="en-US" altLang="ja-JP" b="1" dirty="0"/>
              <a:t> 5×5 array</a:t>
            </a:r>
            <a:endParaRPr kumimoji="1" lang="en-US" altLang="ja-JP" b="1" dirty="0">
              <a:solidFill>
                <a:srgbClr val="0000FF"/>
              </a:solidFill>
            </a:endParaRPr>
          </a:p>
        </p:txBody>
      </p:sp>
      <p:grpSp>
        <p:nvGrpSpPr>
          <p:cNvPr id="464" name="グループ化 463">
            <a:extLst>
              <a:ext uri="{FF2B5EF4-FFF2-40B4-BE49-F238E27FC236}">
                <a16:creationId xmlns:a16="http://schemas.microsoft.com/office/drawing/2014/main" id="{2071E4D2-D385-1D72-8CCC-FA196812DE59}"/>
              </a:ext>
            </a:extLst>
          </p:cNvPr>
          <p:cNvGrpSpPr/>
          <p:nvPr/>
        </p:nvGrpSpPr>
        <p:grpSpPr>
          <a:xfrm>
            <a:off x="4351629" y="1685225"/>
            <a:ext cx="3579668" cy="4382088"/>
            <a:chOff x="4397929" y="1685225"/>
            <a:chExt cx="3579668" cy="4382088"/>
          </a:xfrm>
        </p:grpSpPr>
        <p:pic>
          <p:nvPicPr>
            <p:cNvPr id="148" name="図 147">
              <a:extLst>
                <a:ext uri="{FF2B5EF4-FFF2-40B4-BE49-F238E27FC236}">
                  <a16:creationId xmlns:a16="http://schemas.microsoft.com/office/drawing/2014/main" id="{8C98CDDD-760D-F0FF-5389-1B826DF2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738"/>
            <a:stretch/>
          </p:blipFill>
          <p:spPr>
            <a:xfrm>
              <a:off x="4905058" y="5090809"/>
              <a:ext cx="2217248" cy="463865"/>
            </a:xfrm>
            <a:prstGeom prst="rect">
              <a:avLst/>
            </a:prstGeom>
          </p:spPr>
        </p:pic>
        <p:grpSp>
          <p:nvGrpSpPr>
            <p:cNvPr id="167" name="グループ化 166">
              <a:extLst>
                <a:ext uri="{FF2B5EF4-FFF2-40B4-BE49-F238E27FC236}">
                  <a16:creationId xmlns:a16="http://schemas.microsoft.com/office/drawing/2014/main" id="{74B191A1-A1EC-294C-3297-06F6404E15A1}"/>
                </a:ext>
              </a:extLst>
            </p:cNvPr>
            <p:cNvGrpSpPr/>
            <p:nvPr/>
          </p:nvGrpSpPr>
          <p:grpSpPr>
            <a:xfrm>
              <a:off x="5123247" y="3604298"/>
              <a:ext cx="1758326" cy="746201"/>
              <a:chOff x="7254277" y="3029136"/>
              <a:chExt cx="1758326" cy="718538"/>
            </a:xfrm>
          </p:grpSpPr>
          <p:sp>
            <p:nvSpPr>
              <p:cNvPr id="182" name="正方形/長方形 181">
                <a:extLst>
                  <a:ext uri="{FF2B5EF4-FFF2-40B4-BE49-F238E27FC236}">
                    <a16:creationId xmlns:a16="http://schemas.microsoft.com/office/drawing/2014/main" id="{1C5C167C-18AA-4C13-8C64-109F274652E1}"/>
                  </a:ext>
                </a:extLst>
              </p:cNvPr>
              <p:cNvSpPr/>
              <p:nvPr/>
            </p:nvSpPr>
            <p:spPr>
              <a:xfrm>
                <a:off x="7254277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正方形/長方形 182">
                <a:extLst>
                  <a:ext uri="{FF2B5EF4-FFF2-40B4-BE49-F238E27FC236}">
                    <a16:creationId xmlns:a16="http://schemas.microsoft.com/office/drawing/2014/main" id="{3750E472-4147-D408-1E96-A836A77A6F86}"/>
                  </a:ext>
                </a:extLst>
              </p:cNvPr>
              <p:cNvSpPr/>
              <p:nvPr/>
            </p:nvSpPr>
            <p:spPr>
              <a:xfrm>
                <a:off x="7403876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正方形/長方形 183">
                <a:extLst>
                  <a:ext uri="{FF2B5EF4-FFF2-40B4-BE49-F238E27FC236}">
                    <a16:creationId xmlns:a16="http://schemas.microsoft.com/office/drawing/2014/main" id="{5B419CE9-DD93-98A3-87D4-51F028F7A561}"/>
                  </a:ext>
                </a:extLst>
              </p:cNvPr>
              <p:cNvSpPr/>
              <p:nvPr/>
            </p:nvSpPr>
            <p:spPr>
              <a:xfrm>
                <a:off x="75456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正方形/長方形 184">
                <a:extLst>
                  <a:ext uri="{FF2B5EF4-FFF2-40B4-BE49-F238E27FC236}">
                    <a16:creationId xmlns:a16="http://schemas.microsoft.com/office/drawing/2014/main" id="{7C1132A4-CCEC-2DA6-EC6C-FDA826CC9659}"/>
                  </a:ext>
                </a:extLst>
              </p:cNvPr>
              <p:cNvSpPr/>
              <p:nvPr/>
            </p:nvSpPr>
            <p:spPr>
              <a:xfrm>
                <a:off x="7697680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正方形/長方形 185">
                <a:extLst>
                  <a:ext uri="{FF2B5EF4-FFF2-40B4-BE49-F238E27FC236}">
                    <a16:creationId xmlns:a16="http://schemas.microsoft.com/office/drawing/2014/main" id="{D282FD22-37CD-238F-55FA-370477630EFE}"/>
                  </a:ext>
                </a:extLst>
              </p:cNvPr>
              <p:cNvSpPr/>
              <p:nvPr/>
            </p:nvSpPr>
            <p:spPr>
              <a:xfrm>
                <a:off x="784728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正方形/長方形 186">
                <a:extLst>
                  <a:ext uri="{FF2B5EF4-FFF2-40B4-BE49-F238E27FC236}">
                    <a16:creationId xmlns:a16="http://schemas.microsoft.com/office/drawing/2014/main" id="{A69095DD-6015-1FD7-3EF1-550622DBB1F6}"/>
                  </a:ext>
                </a:extLst>
              </p:cNvPr>
              <p:cNvSpPr/>
              <p:nvPr/>
            </p:nvSpPr>
            <p:spPr>
              <a:xfrm>
                <a:off x="7992518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正方形/長方形 187">
                <a:extLst>
                  <a:ext uri="{FF2B5EF4-FFF2-40B4-BE49-F238E27FC236}">
                    <a16:creationId xmlns:a16="http://schemas.microsoft.com/office/drawing/2014/main" id="{BC0C4D02-55A0-16C8-5050-27A3EB040DB7}"/>
                  </a:ext>
                </a:extLst>
              </p:cNvPr>
              <p:cNvSpPr/>
              <p:nvPr/>
            </p:nvSpPr>
            <p:spPr>
              <a:xfrm>
                <a:off x="8132909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正方形/長方形 188">
                <a:extLst>
                  <a:ext uri="{FF2B5EF4-FFF2-40B4-BE49-F238E27FC236}">
                    <a16:creationId xmlns:a16="http://schemas.microsoft.com/office/drawing/2014/main" id="{1EB14E75-D55C-5BCF-22A3-6338C377EF52}"/>
                  </a:ext>
                </a:extLst>
              </p:cNvPr>
              <p:cNvSpPr/>
              <p:nvPr/>
            </p:nvSpPr>
            <p:spPr>
              <a:xfrm>
                <a:off x="8290242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正方形/長方形 189">
                <a:extLst>
                  <a:ext uri="{FF2B5EF4-FFF2-40B4-BE49-F238E27FC236}">
                    <a16:creationId xmlns:a16="http://schemas.microsoft.com/office/drawing/2014/main" id="{388F9F5C-3150-18C2-E669-C56C14FA5F1E}"/>
                  </a:ext>
                </a:extLst>
              </p:cNvPr>
              <p:cNvSpPr/>
              <p:nvPr/>
            </p:nvSpPr>
            <p:spPr>
              <a:xfrm>
                <a:off x="84393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正方形/長方形 190">
                <a:extLst>
                  <a:ext uri="{FF2B5EF4-FFF2-40B4-BE49-F238E27FC236}">
                    <a16:creationId xmlns:a16="http://schemas.microsoft.com/office/drawing/2014/main" id="{C65AFA14-A52E-CEF5-19DF-A13E76FF8142}"/>
                  </a:ext>
                </a:extLst>
              </p:cNvPr>
              <p:cNvSpPr/>
              <p:nvPr/>
            </p:nvSpPr>
            <p:spPr>
              <a:xfrm>
                <a:off x="8586678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正方形/長方形 191">
                <a:extLst>
                  <a:ext uri="{FF2B5EF4-FFF2-40B4-BE49-F238E27FC236}">
                    <a16:creationId xmlns:a16="http://schemas.microsoft.com/office/drawing/2014/main" id="{499DA961-9E92-231E-4613-60BA4C3A766D}"/>
                  </a:ext>
                </a:extLst>
              </p:cNvPr>
              <p:cNvSpPr/>
              <p:nvPr/>
            </p:nvSpPr>
            <p:spPr>
              <a:xfrm>
                <a:off x="8731624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正方形/長方形 192">
                <a:extLst>
                  <a:ext uri="{FF2B5EF4-FFF2-40B4-BE49-F238E27FC236}">
                    <a16:creationId xmlns:a16="http://schemas.microsoft.com/office/drawing/2014/main" id="{25F8AC1C-DDFA-FA7C-40D5-66E3E7CA21EF}"/>
                  </a:ext>
                </a:extLst>
              </p:cNvPr>
              <p:cNvSpPr/>
              <p:nvPr/>
            </p:nvSpPr>
            <p:spPr>
              <a:xfrm>
                <a:off x="8870806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グループ化 196">
              <a:extLst>
                <a:ext uri="{FF2B5EF4-FFF2-40B4-BE49-F238E27FC236}">
                  <a16:creationId xmlns:a16="http://schemas.microsoft.com/office/drawing/2014/main" id="{325AF00D-1091-FFE0-5509-39C046FA5328}"/>
                </a:ext>
              </a:extLst>
            </p:cNvPr>
            <p:cNvGrpSpPr/>
            <p:nvPr/>
          </p:nvGrpSpPr>
          <p:grpSpPr>
            <a:xfrm>
              <a:off x="5207950" y="3041234"/>
              <a:ext cx="1619144" cy="550800"/>
              <a:chOff x="7318145" y="2286464"/>
              <a:chExt cx="1619144" cy="718538"/>
            </a:xfrm>
          </p:grpSpPr>
          <p:sp>
            <p:nvSpPr>
              <p:cNvPr id="210" name="正方形/長方形 209">
                <a:extLst>
                  <a:ext uri="{FF2B5EF4-FFF2-40B4-BE49-F238E27FC236}">
                    <a16:creationId xmlns:a16="http://schemas.microsoft.com/office/drawing/2014/main" id="{7E583C33-712C-61D6-9CAF-1B5F89168A57}"/>
                  </a:ext>
                </a:extLst>
              </p:cNvPr>
              <p:cNvSpPr/>
              <p:nvPr/>
            </p:nvSpPr>
            <p:spPr>
              <a:xfrm>
                <a:off x="8354110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正方形/長方形 210">
                <a:extLst>
                  <a:ext uri="{FF2B5EF4-FFF2-40B4-BE49-F238E27FC236}">
                    <a16:creationId xmlns:a16="http://schemas.microsoft.com/office/drawing/2014/main" id="{8FE74C67-8F3C-6845-D575-EF96734027DC}"/>
                  </a:ext>
                </a:extLst>
              </p:cNvPr>
              <p:cNvSpPr/>
              <p:nvPr/>
            </p:nvSpPr>
            <p:spPr>
              <a:xfrm>
                <a:off x="7318145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正方形/長方形 211">
                <a:extLst>
                  <a:ext uri="{FF2B5EF4-FFF2-40B4-BE49-F238E27FC236}">
                    <a16:creationId xmlns:a16="http://schemas.microsoft.com/office/drawing/2014/main" id="{47A9A6D4-B944-6D1F-A894-A2B2770DC757}"/>
                  </a:ext>
                </a:extLst>
              </p:cNvPr>
              <p:cNvSpPr/>
              <p:nvPr/>
            </p:nvSpPr>
            <p:spPr>
              <a:xfrm>
                <a:off x="7467744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正方形/長方形 212">
                <a:extLst>
                  <a:ext uri="{FF2B5EF4-FFF2-40B4-BE49-F238E27FC236}">
                    <a16:creationId xmlns:a16="http://schemas.microsoft.com/office/drawing/2014/main" id="{87C9BBC8-D6FB-406D-7F07-014E0416375D}"/>
                  </a:ext>
                </a:extLst>
              </p:cNvPr>
              <p:cNvSpPr/>
              <p:nvPr/>
            </p:nvSpPr>
            <p:spPr>
              <a:xfrm>
                <a:off x="760953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正方形/長方形 213">
                <a:extLst>
                  <a:ext uri="{FF2B5EF4-FFF2-40B4-BE49-F238E27FC236}">
                    <a16:creationId xmlns:a16="http://schemas.microsoft.com/office/drawing/2014/main" id="{DAE3B01A-FB35-0B12-6587-DA8EE73133F3}"/>
                  </a:ext>
                </a:extLst>
              </p:cNvPr>
              <p:cNvSpPr/>
              <p:nvPr/>
            </p:nvSpPr>
            <p:spPr>
              <a:xfrm>
                <a:off x="7761548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正方形/長方形 214">
                <a:extLst>
                  <a:ext uri="{FF2B5EF4-FFF2-40B4-BE49-F238E27FC236}">
                    <a16:creationId xmlns:a16="http://schemas.microsoft.com/office/drawing/2014/main" id="{A4D550A5-7B72-6B03-7F17-06C07D5AF24A}"/>
                  </a:ext>
                </a:extLst>
              </p:cNvPr>
              <p:cNvSpPr/>
              <p:nvPr/>
            </p:nvSpPr>
            <p:spPr>
              <a:xfrm>
                <a:off x="791114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正方形/長方形 215">
                <a:extLst>
                  <a:ext uri="{FF2B5EF4-FFF2-40B4-BE49-F238E27FC236}">
                    <a16:creationId xmlns:a16="http://schemas.microsoft.com/office/drawing/2014/main" id="{6E016DA9-331E-39CB-2F41-5AD24AB471C9}"/>
                  </a:ext>
                </a:extLst>
              </p:cNvPr>
              <p:cNvSpPr/>
              <p:nvPr/>
            </p:nvSpPr>
            <p:spPr>
              <a:xfrm>
                <a:off x="8056386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正方形/長方形 216">
                <a:extLst>
                  <a:ext uri="{FF2B5EF4-FFF2-40B4-BE49-F238E27FC236}">
                    <a16:creationId xmlns:a16="http://schemas.microsoft.com/office/drawing/2014/main" id="{5A7A1BC5-FCED-BE30-A35B-888FC8271F1F}"/>
                  </a:ext>
                </a:extLst>
              </p:cNvPr>
              <p:cNvSpPr/>
              <p:nvPr/>
            </p:nvSpPr>
            <p:spPr>
              <a:xfrm>
                <a:off x="8203920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正方形/長方形 217">
                <a:extLst>
                  <a:ext uri="{FF2B5EF4-FFF2-40B4-BE49-F238E27FC236}">
                    <a16:creationId xmlns:a16="http://schemas.microsoft.com/office/drawing/2014/main" id="{C9FEFC38-2F0C-72AB-5800-3624836DAEAA}"/>
                  </a:ext>
                </a:extLst>
              </p:cNvPr>
              <p:cNvSpPr/>
              <p:nvPr/>
            </p:nvSpPr>
            <p:spPr>
              <a:xfrm>
                <a:off x="850323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正方形/長方形 218">
                <a:extLst>
                  <a:ext uri="{FF2B5EF4-FFF2-40B4-BE49-F238E27FC236}">
                    <a16:creationId xmlns:a16="http://schemas.microsoft.com/office/drawing/2014/main" id="{C41AB763-7C96-AFCE-187C-86EC93E33139}"/>
                  </a:ext>
                </a:extLst>
              </p:cNvPr>
              <p:cNvSpPr/>
              <p:nvPr/>
            </p:nvSpPr>
            <p:spPr>
              <a:xfrm>
                <a:off x="8650546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正方形/長方形 219">
                <a:extLst>
                  <a:ext uri="{FF2B5EF4-FFF2-40B4-BE49-F238E27FC236}">
                    <a16:creationId xmlns:a16="http://schemas.microsoft.com/office/drawing/2014/main" id="{1C11E7F6-0C8E-7937-04D8-CFEFA2EF828C}"/>
                  </a:ext>
                </a:extLst>
              </p:cNvPr>
              <p:cNvSpPr/>
              <p:nvPr/>
            </p:nvSpPr>
            <p:spPr>
              <a:xfrm>
                <a:off x="8795492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2" name="グループ化 221">
              <a:extLst>
                <a:ext uri="{FF2B5EF4-FFF2-40B4-BE49-F238E27FC236}">
                  <a16:creationId xmlns:a16="http://schemas.microsoft.com/office/drawing/2014/main" id="{80DA00D2-2BB6-E631-87D3-104D98F463EF}"/>
                </a:ext>
              </a:extLst>
            </p:cNvPr>
            <p:cNvGrpSpPr/>
            <p:nvPr/>
          </p:nvGrpSpPr>
          <p:grpSpPr>
            <a:xfrm>
              <a:off x="5055450" y="4337378"/>
              <a:ext cx="1903272" cy="748806"/>
              <a:chOff x="7177091" y="3757634"/>
              <a:chExt cx="1900594" cy="1288800"/>
            </a:xfrm>
          </p:grpSpPr>
          <p:sp>
            <p:nvSpPr>
              <p:cNvPr id="238" name="正方形/長方形 237">
                <a:extLst>
                  <a:ext uri="{FF2B5EF4-FFF2-40B4-BE49-F238E27FC236}">
                    <a16:creationId xmlns:a16="http://schemas.microsoft.com/office/drawing/2014/main" id="{3A778F93-476C-C804-8626-CD167A228DA1}"/>
                  </a:ext>
                </a:extLst>
              </p:cNvPr>
              <p:cNvSpPr/>
              <p:nvPr/>
            </p:nvSpPr>
            <p:spPr>
              <a:xfrm>
                <a:off x="717709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正方形/長方形 238">
                <a:extLst>
                  <a:ext uri="{FF2B5EF4-FFF2-40B4-BE49-F238E27FC236}">
                    <a16:creationId xmlns:a16="http://schemas.microsoft.com/office/drawing/2014/main" id="{70BB90C9-4134-2D22-C344-33015A361CF9}"/>
                  </a:ext>
                </a:extLst>
              </p:cNvPr>
              <p:cNvSpPr/>
              <p:nvPr/>
            </p:nvSpPr>
            <p:spPr>
              <a:xfrm>
                <a:off x="732648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正方形/長方形 239">
                <a:extLst>
                  <a:ext uri="{FF2B5EF4-FFF2-40B4-BE49-F238E27FC236}">
                    <a16:creationId xmlns:a16="http://schemas.microsoft.com/office/drawing/2014/main" id="{F0D46FC7-E0C3-4E34-42D1-154133DF78C8}"/>
                  </a:ext>
                </a:extLst>
              </p:cNvPr>
              <p:cNvSpPr/>
              <p:nvPr/>
            </p:nvSpPr>
            <p:spPr>
              <a:xfrm>
                <a:off x="7468075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5BA12B5A-8FDB-9221-FE6F-B1C251AAC677}"/>
                  </a:ext>
                </a:extLst>
              </p:cNvPr>
              <p:cNvSpPr/>
              <p:nvPr/>
            </p:nvSpPr>
            <p:spPr>
              <a:xfrm>
                <a:off x="761987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正方形/長方形 241">
                <a:extLst>
                  <a:ext uri="{FF2B5EF4-FFF2-40B4-BE49-F238E27FC236}">
                    <a16:creationId xmlns:a16="http://schemas.microsoft.com/office/drawing/2014/main" id="{398806CA-25AE-9C2F-EAA3-01FCB26E97FB}"/>
                  </a:ext>
                </a:extLst>
              </p:cNvPr>
              <p:cNvSpPr/>
              <p:nvPr/>
            </p:nvSpPr>
            <p:spPr>
              <a:xfrm>
                <a:off x="776926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正方形/長方形 242">
                <a:extLst>
                  <a:ext uri="{FF2B5EF4-FFF2-40B4-BE49-F238E27FC236}">
                    <a16:creationId xmlns:a16="http://schemas.microsoft.com/office/drawing/2014/main" id="{774277E6-EE4A-C30A-DD45-A7BE70F9DC00}"/>
                  </a:ext>
                </a:extLst>
              </p:cNvPr>
              <p:cNvSpPr/>
              <p:nvPr/>
            </p:nvSpPr>
            <p:spPr>
              <a:xfrm>
                <a:off x="7914293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正方形/長方形 243">
                <a:extLst>
                  <a:ext uri="{FF2B5EF4-FFF2-40B4-BE49-F238E27FC236}">
                    <a16:creationId xmlns:a16="http://schemas.microsoft.com/office/drawing/2014/main" id="{6661D1E5-0199-F490-6A16-0C2B227E0B49}"/>
                  </a:ext>
                </a:extLst>
              </p:cNvPr>
              <p:cNvSpPr/>
              <p:nvPr/>
            </p:nvSpPr>
            <p:spPr>
              <a:xfrm>
                <a:off x="8054487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正方形/長方形 244">
                <a:extLst>
                  <a:ext uri="{FF2B5EF4-FFF2-40B4-BE49-F238E27FC236}">
                    <a16:creationId xmlns:a16="http://schemas.microsoft.com/office/drawing/2014/main" id="{F358304C-F6B5-65A8-6B7E-BF08241B7BFC}"/>
                  </a:ext>
                </a:extLst>
              </p:cNvPr>
              <p:cNvSpPr/>
              <p:nvPr/>
            </p:nvSpPr>
            <p:spPr>
              <a:xfrm>
                <a:off x="8211598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正方形/長方形 245">
                <a:extLst>
                  <a:ext uri="{FF2B5EF4-FFF2-40B4-BE49-F238E27FC236}">
                    <a16:creationId xmlns:a16="http://schemas.microsoft.com/office/drawing/2014/main" id="{0A554B85-B53C-6C6D-BAF9-09B5B3B6D891}"/>
                  </a:ext>
                </a:extLst>
              </p:cNvPr>
              <p:cNvSpPr/>
              <p:nvPr/>
            </p:nvSpPr>
            <p:spPr>
              <a:xfrm>
                <a:off x="8360518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正方形/長方形 246">
                <a:extLst>
                  <a:ext uri="{FF2B5EF4-FFF2-40B4-BE49-F238E27FC236}">
                    <a16:creationId xmlns:a16="http://schemas.microsoft.com/office/drawing/2014/main" id="{655B6C7D-AE35-CCAC-C760-83A1A17CC8C5}"/>
                  </a:ext>
                </a:extLst>
              </p:cNvPr>
              <p:cNvSpPr/>
              <p:nvPr/>
            </p:nvSpPr>
            <p:spPr>
              <a:xfrm>
                <a:off x="8507617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正方形/長方形 247">
                <a:extLst>
                  <a:ext uri="{FF2B5EF4-FFF2-40B4-BE49-F238E27FC236}">
                    <a16:creationId xmlns:a16="http://schemas.microsoft.com/office/drawing/2014/main" id="{A174F49B-1DB7-7E86-0A75-3FA2568D02F3}"/>
                  </a:ext>
                </a:extLst>
              </p:cNvPr>
              <p:cNvSpPr/>
              <p:nvPr/>
            </p:nvSpPr>
            <p:spPr>
              <a:xfrm>
                <a:off x="8652359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64C61BE9-6CFE-BB27-2B0F-62C373FA4C5E}"/>
                  </a:ext>
                </a:extLst>
              </p:cNvPr>
              <p:cNvSpPr/>
              <p:nvPr/>
            </p:nvSpPr>
            <p:spPr>
              <a:xfrm>
                <a:off x="8791346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正方形/長方形 249">
                <a:extLst>
                  <a:ext uri="{FF2B5EF4-FFF2-40B4-BE49-F238E27FC236}">
                    <a16:creationId xmlns:a16="http://schemas.microsoft.com/office/drawing/2014/main" id="{E7AC90B4-0D93-FE62-1A31-73CA040251A8}"/>
                  </a:ext>
                </a:extLst>
              </p:cNvPr>
              <p:cNvSpPr/>
              <p:nvPr/>
            </p:nvSpPr>
            <p:spPr>
              <a:xfrm>
                <a:off x="8936088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4" name="テキスト ボックス 433">
              <a:extLst>
                <a:ext uri="{FF2B5EF4-FFF2-40B4-BE49-F238E27FC236}">
                  <a16:creationId xmlns:a16="http://schemas.microsoft.com/office/drawing/2014/main" id="{88812C86-2010-6E2D-BF5B-52F5260889BF}"/>
                </a:ext>
              </a:extLst>
            </p:cNvPr>
            <p:cNvSpPr txBox="1"/>
            <p:nvPr/>
          </p:nvSpPr>
          <p:spPr>
            <a:xfrm>
              <a:off x="5396154" y="3137330"/>
              <a:ext cx="1333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r>
                <a:rPr kumimoji="1" lang="en-US" altLang="ja-JP" sz="2200" b="1" baseline="30000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</a:t>
              </a:r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5" name="テキスト ボックス 434">
              <a:extLst>
                <a:ext uri="{FF2B5EF4-FFF2-40B4-BE49-F238E27FC236}">
                  <a16:creationId xmlns:a16="http://schemas.microsoft.com/office/drawing/2014/main" id="{49DDEB77-F0DA-A0D0-4474-ED5CFFB78F3E}"/>
                </a:ext>
              </a:extLst>
            </p:cNvPr>
            <p:cNvSpPr txBox="1"/>
            <p:nvPr/>
          </p:nvSpPr>
          <p:spPr>
            <a:xfrm>
              <a:off x="5376004" y="3765565"/>
              <a:ext cx="13594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kumimoji="1" lang="en-US" altLang="ja-JP" sz="2200" b="1" baseline="3000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nd</a:t>
              </a:r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6" name="テキスト ボックス 435">
              <a:extLst>
                <a:ext uri="{FF2B5EF4-FFF2-40B4-BE49-F238E27FC236}">
                  <a16:creationId xmlns:a16="http://schemas.microsoft.com/office/drawing/2014/main" id="{79EAAD38-1724-9EC4-95C9-9133450FD265}"/>
                </a:ext>
              </a:extLst>
            </p:cNvPr>
            <p:cNvSpPr txBox="1"/>
            <p:nvPr/>
          </p:nvSpPr>
          <p:spPr>
            <a:xfrm>
              <a:off x="5383550" y="4572129"/>
              <a:ext cx="13449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r>
                <a:rPr kumimoji="1" lang="en-US" altLang="ja-JP" sz="2200" b="1" baseline="3000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rd</a:t>
              </a:r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60" name="正方形/長方形 459">
              <a:extLst>
                <a:ext uri="{FF2B5EF4-FFF2-40B4-BE49-F238E27FC236}">
                  <a16:creationId xmlns:a16="http://schemas.microsoft.com/office/drawing/2014/main" id="{E9FD31AC-C5AD-AECE-1661-E026D70E5E02}"/>
                </a:ext>
              </a:extLst>
            </p:cNvPr>
            <p:cNvSpPr/>
            <p:nvPr/>
          </p:nvSpPr>
          <p:spPr>
            <a:xfrm>
              <a:off x="4397929" y="1901252"/>
              <a:ext cx="3579668" cy="416606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8126D71F-06A0-6C2B-A8C4-C78AB46637E6}"/>
                </a:ext>
              </a:extLst>
            </p:cNvPr>
            <p:cNvSpPr txBox="1"/>
            <p:nvPr/>
          </p:nvSpPr>
          <p:spPr>
            <a:xfrm>
              <a:off x="5202545" y="1685225"/>
              <a:ext cx="182155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/>
                <a:t>(B) 3+4+4 mm</a:t>
              </a:r>
              <a:endParaRPr kumimoji="1" lang="ja-JP" altLang="en-US" sz="2200" b="1" dirty="0"/>
            </a:p>
          </p:txBody>
        </p:sp>
        <p:cxnSp>
          <p:nvCxnSpPr>
            <p:cNvPr id="465" name="直線矢印コネクタ 464">
              <a:extLst>
                <a:ext uri="{FF2B5EF4-FFF2-40B4-BE49-F238E27FC236}">
                  <a16:creationId xmlns:a16="http://schemas.microsoft.com/office/drawing/2014/main" id="{317D7169-6F58-4F96-63F4-8CD2F43B40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205" y="5536407"/>
              <a:ext cx="0" cy="1478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6" name="テキスト ボックス 465">
              <a:extLst>
                <a:ext uri="{FF2B5EF4-FFF2-40B4-BE49-F238E27FC236}">
                  <a16:creationId xmlns:a16="http://schemas.microsoft.com/office/drawing/2014/main" id="{BA92791A-8B56-B2C4-CF96-E5BBB0CEA5C3}"/>
                </a:ext>
              </a:extLst>
            </p:cNvPr>
            <p:cNvSpPr txBox="1"/>
            <p:nvPr/>
          </p:nvSpPr>
          <p:spPr>
            <a:xfrm>
              <a:off x="5161067" y="5653708"/>
              <a:ext cx="1829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SiPM</a:t>
              </a:r>
              <a:r>
                <a:rPr kumimoji="1" lang="en-US" altLang="ja-JP" b="1" dirty="0"/>
                <a:t> 5×5 array</a:t>
              </a:r>
              <a:endParaRPr kumimoji="1" lang="en-US" altLang="ja-JP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70" name="グループ化 469">
            <a:extLst>
              <a:ext uri="{FF2B5EF4-FFF2-40B4-BE49-F238E27FC236}">
                <a16:creationId xmlns:a16="http://schemas.microsoft.com/office/drawing/2014/main" id="{3E876197-2317-D573-97E7-F747872640DF}"/>
              </a:ext>
            </a:extLst>
          </p:cNvPr>
          <p:cNvGrpSpPr/>
          <p:nvPr/>
        </p:nvGrpSpPr>
        <p:grpSpPr>
          <a:xfrm>
            <a:off x="8229600" y="1673950"/>
            <a:ext cx="3619492" cy="4393363"/>
            <a:chOff x="8229600" y="1673950"/>
            <a:chExt cx="3619492" cy="439336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D2F8826-8EEA-6344-2814-E9986B159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738"/>
            <a:stretch/>
          </p:blipFill>
          <p:spPr>
            <a:xfrm>
              <a:off x="8666704" y="5096731"/>
              <a:ext cx="2217248" cy="463865"/>
            </a:xfrm>
            <a:prstGeom prst="rect">
              <a:avLst/>
            </a:prstGeom>
          </p:spPr>
        </p:pic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FA9EB5F3-5854-0FC9-B269-58161D178A1C}"/>
                </a:ext>
              </a:extLst>
            </p:cNvPr>
            <p:cNvGrpSpPr/>
            <p:nvPr/>
          </p:nvGrpSpPr>
          <p:grpSpPr>
            <a:xfrm>
              <a:off x="8977690" y="3091615"/>
              <a:ext cx="1619144" cy="550800"/>
              <a:chOff x="7318145" y="2286464"/>
              <a:chExt cx="1619144" cy="718538"/>
            </a:xfrm>
          </p:grpSpPr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B0AB4D5C-64C0-B757-BD48-B6F58C4A7702}"/>
                  </a:ext>
                </a:extLst>
              </p:cNvPr>
              <p:cNvSpPr/>
              <p:nvPr/>
            </p:nvSpPr>
            <p:spPr>
              <a:xfrm>
                <a:off x="8354110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80439C9B-1EC0-944C-7400-960649011C99}"/>
                  </a:ext>
                </a:extLst>
              </p:cNvPr>
              <p:cNvSpPr/>
              <p:nvPr/>
            </p:nvSpPr>
            <p:spPr>
              <a:xfrm>
                <a:off x="7318145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5B97BBB1-A486-B89C-82AD-4CC2B222071D}"/>
                  </a:ext>
                </a:extLst>
              </p:cNvPr>
              <p:cNvSpPr/>
              <p:nvPr/>
            </p:nvSpPr>
            <p:spPr>
              <a:xfrm>
                <a:off x="7467744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0BF2BBD8-2E76-7F42-4293-075F2C54A745}"/>
                  </a:ext>
                </a:extLst>
              </p:cNvPr>
              <p:cNvSpPr/>
              <p:nvPr/>
            </p:nvSpPr>
            <p:spPr>
              <a:xfrm>
                <a:off x="760953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504D3733-429E-43F6-F5DC-956F9BD39997}"/>
                  </a:ext>
                </a:extLst>
              </p:cNvPr>
              <p:cNvSpPr/>
              <p:nvPr/>
            </p:nvSpPr>
            <p:spPr>
              <a:xfrm>
                <a:off x="7761548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E1ABE538-261E-1A8C-889F-404755777D6F}"/>
                  </a:ext>
                </a:extLst>
              </p:cNvPr>
              <p:cNvSpPr/>
              <p:nvPr/>
            </p:nvSpPr>
            <p:spPr>
              <a:xfrm>
                <a:off x="791114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6BAC67A6-F717-B78E-5899-89A0B0B8EB4D}"/>
                  </a:ext>
                </a:extLst>
              </p:cNvPr>
              <p:cNvSpPr/>
              <p:nvPr/>
            </p:nvSpPr>
            <p:spPr>
              <a:xfrm>
                <a:off x="8056386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4DA470A5-64B9-3E8D-A7B3-719E29D8CB08}"/>
                  </a:ext>
                </a:extLst>
              </p:cNvPr>
              <p:cNvSpPr/>
              <p:nvPr/>
            </p:nvSpPr>
            <p:spPr>
              <a:xfrm>
                <a:off x="8203920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D951D1FD-D127-7510-BD8D-1C546CD831A3}"/>
                  </a:ext>
                </a:extLst>
              </p:cNvPr>
              <p:cNvSpPr/>
              <p:nvPr/>
            </p:nvSpPr>
            <p:spPr>
              <a:xfrm>
                <a:off x="850323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6A9B02FA-D1A5-8390-40E5-2FCCC98372C6}"/>
                  </a:ext>
                </a:extLst>
              </p:cNvPr>
              <p:cNvSpPr/>
              <p:nvPr/>
            </p:nvSpPr>
            <p:spPr>
              <a:xfrm>
                <a:off x="8650546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4FAD3ED3-5B55-6D8D-5C1B-37A03048133D}"/>
                  </a:ext>
                </a:extLst>
              </p:cNvPr>
              <p:cNvSpPr/>
              <p:nvPr/>
            </p:nvSpPr>
            <p:spPr>
              <a:xfrm>
                <a:off x="8795492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980040AC-958F-BB3A-DF28-7E645950BCBE}"/>
                </a:ext>
              </a:extLst>
            </p:cNvPr>
            <p:cNvGrpSpPr/>
            <p:nvPr/>
          </p:nvGrpSpPr>
          <p:grpSpPr>
            <a:xfrm>
              <a:off x="8829062" y="4187142"/>
              <a:ext cx="1903272" cy="909361"/>
              <a:chOff x="7177091" y="3757634"/>
              <a:chExt cx="1900594" cy="1288800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9900D775-C576-87C2-5763-1E0EE4D05708}"/>
                  </a:ext>
                </a:extLst>
              </p:cNvPr>
              <p:cNvSpPr/>
              <p:nvPr/>
            </p:nvSpPr>
            <p:spPr>
              <a:xfrm>
                <a:off x="717709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DBF6DD00-CAB1-87BC-7FC1-BC0EC5A99926}"/>
                  </a:ext>
                </a:extLst>
              </p:cNvPr>
              <p:cNvSpPr/>
              <p:nvPr/>
            </p:nvSpPr>
            <p:spPr>
              <a:xfrm>
                <a:off x="732648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39C01398-8CD6-3A18-7F06-21DDBFAA5588}"/>
                  </a:ext>
                </a:extLst>
              </p:cNvPr>
              <p:cNvSpPr/>
              <p:nvPr/>
            </p:nvSpPr>
            <p:spPr>
              <a:xfrm>
                <a:off x="7468075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1E094FE1-425B-5B2B-C2B0-2556ABBDADBE}"/>
                  </a:ext>
                </a:extLst>
              </p:cNvPr>
              <p:cNvSpPr/>
              <p:nvPr/>
            </p:nvSpPr>
            <p:spPr>
              <a:xfrm>
                <a:off x="761987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C2B531B1-1706-EEE5-AD79-CD56AAEF6110}"/>
                  </a:ext>
                </a:extLst>
              </p:cNvPr>
              <p:cNvSpPr/>
              <p:nvPr/>
            </p:nvSpPr>
            <p:spPr>
              <a:xfrm>
                <a:off x="776926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1EFC2051-547B-80CF-9515-7F260651E5E1}"/>
                  </a:ext>
                </a:extLst>
              </p:cNvPr>
              <p:cNvSpPr/>
              <p:nvPr/>
            </p:nvSpPr>
            <p:spPr>
              <a:xfrm>
                <a:off x="7914293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B0B7114F-E549-A7DA-0011-C5AB136AF1A2}"/>
                  </a:ext>
                </a:extLst>
              </p:cNvPr>
              <p:cNvSpPr/>
              <p:nvPr/>
            </p:nvSpPr>
            <p:spPr>
              <a:xfrm>
                <a:off x="806162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9494BFE4-19BB-92A2-D40D-6FB589C1C2AD}"/>
                  </a:ext>
                </a:extLst>
              </p:cNvPr>
              <p:cNvSpPr/>
              <p:nvPr/>
            </p:nvSpPr>
            <p:spPr>
              <a:xfrm>
                <a:off x="820922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6D0C3A5-B288-824B-02B2-F8D2124E3EB7}"/>
                  </a:ext>
                </a:extLst>
              </p:cNvPr>
              <p:cNvSpPr/>
              <p:nvPr/>
            </p:nvSpPr>
            <p:spPr>
              <a:xfrm>
                <a:off x="835814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49A9EC65-D570-8F05-EC33-6F6079CB32F5}"/>
                  </a:ext>
                </a:extLst>
              </p:cNvPr>
              <p:cNvSpPr/>
              <p:nvPr/>
            </p:nvSpPr>
            <p:spPr>
              <a:xfrm>
                <a:off x="8507617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8F79BC2F-CB00-2100-3D52-DC5DCC5FB64C}"/>
                  </a:ext>
                </a:extLst>
              </p:cNvPr>
              <p:cNvSpPr/>
              <p:nvPr/>
            </p:nvSpPr>
            <p:spPr>
              <a:xfrm>
                <a:off x="8652359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605A997D-95A9-C6BC-6697-541C18D24B6F}"/>
                  </a:ext>
                </a:extLst>
              </p:cNvPr>
              <p:cNvSpPr/>
              <p:nvPr/>
            </p:nvSpPr>
            <p:spPr>
              <a:xfrm>
                <a:off x="8791346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9E89CAC8-4CC6-38E3-84BD-D1E3F8020FD8}"/>
                  </a:ext>
                </a:extLst>
              </p:cNvPr>
              <p:cNvSpPr/>
              <p:nvPr/>
            </p:nvSpPr>
            <p:spPr>
              <a:xfrm>
                <a:off x="8936088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D1510AFB-C0FF-1F90-9C3C-DA576F819B26}"/>
                </a:ext>
              </a:extLst>
            </p:cNvPr>
            <p:cNvGrpSpPr/>
            <p:nvPr/>
          </p:nvGrpSpPr>
          <p:grpSpPr>
            <a:xfrm>
              <a:off x="8905639" y="3641606"/>
              <a:ext cx="1758326" cy="544128"/>
              <a:chOff x="7254277" y="3029136"/>
              <a:chExt cx="1758326" cy="718538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7BC61753-7BB0-757D-769D-617BE227F8C9}"/>
                  </a:ext>
                </a:extLst>
              </p:cNvPr>
              <p:cNvSpPr/>
              <p:nvPr/>
            </p:nvSpPr>
            <p:spPr>
              <a:xfrm>
                <a:off x="7254277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74990A3F-114A-FDB4-F98D-D50EBEAB8D7F}"/>
                  </a:ext>
                </a:extLst>
              </p:cNvPr>
              <p:cNvSpPr/>
              <p:nvPr/>
            </p:nvSpPr>
            <p:spPr>
              <a:xfrm>
                <a:off x="7403876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9AD3D551-2E99-AF5D-7479-65011C897D6E}"/>
                  </a:ext>
                </a:extLst>
              </p:cNvPr>
              <p:cNvSpPr/>
              <p:nvPr/>
            </p:nvSpPr>
            <p:spPr>
              <a:xfrm>
                <a:off x="75456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98794069-A91B-CD4D-0640-5DF4374FBAF8}"/>
                  </a:ext>
                </a:extLst>
              </p:cNvPr>
              <p:cNvSpPr/>
              <p:nvPr/>
            </p:nvSpPr>
            <p:spPr>
              <a:xfrm>
                <a:off x="7697680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269467CB-BDB8-0689-C79B-986E661C8ABE}"/>
                  </a:ext>
                </a:extLst>
              </p:cNvPr>
              <p:cNvSpPr/>
              <p:nvPr/>
            </p:nvSpPr>
            <p:spPr>
              <a:xfrm>
                <a:off x="784728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02AA7A99-4BF1-EEEE-61E6-6A5CC12643A7}"/>
                  </a:ext>
                </a:extLst>
              </p:cNvPr>
              <p:cNvSpPr/>
              <p:nvPr/>
            </p:nvSpPr>
            <p:spPr>
              <a:xfrm>
                <a:off x="7992518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E1457A-2071-FF8D-6771-CEB2BFEB92C4}"/>
                  </a:ext>
                </a:extLst>
              </p:cNvPr>
              <p:cNvSpPr/>
              <p:nvPr/>
            </p:nvSpPr>
            <p:spPr>
              <a:xfrm>
                <a:off x="81376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C6BBC9E9-138A-61E5-02B6-18D04CA1C944}"/>
                  </a:ext>
                </a:extLst>
              </p:cNvPr>
              <p:cNvSpPr/>
              <p:nvPr/>
            </p:nvSpPr>
            <p:spPr>
              <a:xfrm>
                <a:off x="8290242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7716F738-45B0-7BAE-C5D0-0104B6109B45}"/>
                  </a:ext>
                </a:extLst>
              </p:cNvPr>
              <p:cNvSpPr/>
              <p:nvPr/>
            </p:nvSpPr>
            <p:spPr>
              <a:xfrm>
                <a:off x="84393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F06FFAA3-9942-CC91-9FA0-D5071C0F3416}"/>
                  </a:ext>
                </a:extLst>
              </p:cNvPr>
              <p:cNvSpPr/>
              <p:nvPr/>
            </p:nvSpPr>
            <p:spPr>
              <a:xfrm>
                <a:off x="8586678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F78CFF06-7E3E-B014-A005-B65FCCD2654F}"/>
                  </a:ext>
                </a:extLst>
              </p:cNvPr>
              <p:cNvSpPr/>
              <p:nvPr/>
            </p:nvSpPr>
            <p:spPr>
              <a:xfrm>
                <a:off x="8731624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6D84E4A8-F374-1809-8C36-2B8027B2BD77}"/>
                  </a:ext>
                </a:extLst>
              </p:cNvPr>
              <p:cNvSpPr/>
              <p:nvPr/>
            </p:nvSpPr>
            <p:spPr>
              <a:xfrm>
                <a:off x="8870806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343A8E00-AFC7-A486-1D13-176D8436EC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1053" y="5101291"/>
              <a:ext cx="44204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テキスト ボックス 436">
              <a:extLst>
                <a:ext uri="{FF2B5EF4-FFF2-40B4-BE49-F238E27FC236}">
                  <a16:creationId xmlns:a16="http://schemas.microsoft.com/office/drawing/2014/main" id="{7D7AE0A0-03BA-3EAE-6E71-2B10A13D8451}"/>
                </a:ext>
              </a:extLst>
            </p:cNvPr>
            <p:cNvSpPr txBox="1"/>
            <p:nvPr/>
          </p:nvSpPr>
          <p:spPr>
            <a:xfrm>
              <a:off x="9265401" y="3137458"/>
              <a:ext cx="1333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r>
                <a:rPr kumimoji="1" lang="en-US" altLang="ja-JP" sz="2200" b="1" baseline="30000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</a:t>
              </a:r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8" name="テキスト ボックス 437">
              <a:extLst>
                <a:ext uri="{FF2B5EF4-FFF2-40B4-BE49-F238E27FC236}">
                  <a16:creationId xmlns:a16="http://schemas.microsoft.com/office/drawing/2014/main" id="{820B516C-93C5-DF0B-7D78-AF2D4FF11433}"/>
                </a:ext>
              </a:extLst>
            </p:cNvPr>
            <p:cNvSpPr txBox="1"/>
            <p:nvPr/>
          </p:nvSpPr>
          <p:spPr>
            <a:xfrm>
              <a:off x="9245251" y="3765693"/>
              <a:ext cx="13594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kumimoji="1" lang="en-US" altLang="ja-JP" sz="2200" b="1" baseline="3000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nd</a:t>
              </a:r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9" name="テキスト ボックス 438">
              <a:extLst>
                <a:ext uri="{FF2B5EF4-FFF2-40B4-BE49-F238E27FC236}">
                  <a16:creationId xmlns:a16="http://schemas.microsoft.com/office/drawing/2014/main" id="{2AD279DC-3216-7621-2FB2-19E9F6D0DC36}"/>
                </a:ext>
              </a:extLst>
            </p:cNvPr>
            <p:cNvSpPr txBox="1"/>
            <p:nvPr/>
          </p:nvSpPr>
          <p:spPr>
            <a:xfrm>
              <a:off x="9204604" y="4468788"/>
              <a:ext cx="13449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r>
                <a:rPr kumimoji="1" lang="en-US" altLang="ja-JP" sz="2200" b="1" baseline="30000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rd</a:t>
              </a:r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61" name="正方形/長方形 460">
              <a:extLst>
                <a:ext uri="{FF2B5EF4-FFF2-40B4-BE49-F238E27FC236}">
                  <a16:creationId xmlns:a16="http://schemas.microsoft.com/office/drawing/2014/main" id="{86DE6ADF-91B9-6CAE-F9AF-48406299162C}"/>
                </a:ext>
              </a:extLst>
            </p:cNvPr>
            <p:cNvSpPr/>
            <p:nvPr/>
          </p:nvSpPr>
          <p:spPr>
            <a:xfrm>
              <a:off x="8229600" y="1901252"/>
              <a:ext cx="3619492" cy="416606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ED36C90E-A5C0-677D-14C4-89D0952AD023}"/>
                </a:ext>
              </a:extLst>
            </p:cNvPr>
            <p:cNvSpPr txBox="1"/>
            <p:nvPr/>
          </p:nvSpPr>
          <p:spPr>
            <a:xfrm>
              <a:off x="8922544" y="1673950"/>
              <a:ext cx="182155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/>
                <a:t>(C) 3+3+5 mm</a:t>
              </a:r>
              <a:endParaRPr kumimoji="1" lang="ja-JP" altLang="en-US" sz="2200" b="1" dirty="0"/>
            </a:p>
          </p:txBody>
        </p:sp>
        <p:cxnSp>
          <p:nvCxnSpPr>
            <p:cNvPr id="467" name="直線矢印コネクタ 466">
              <a:extLst>
                <a:ext uri="{FF2B5EF4-FFF2-40B4-BE49-F238E27FC236}">
                  <a16:creationId xmlns:a16="http://schemas.microsoft.com/office/drawing/2014/main" id="{C77972C5-6CBB-2AA9-53DA-54EAF304D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6616" y="5566995"/>
              <a:ext cx="0" cy="1478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テキスト ボックス 467">
              <a:extLst>
                <a:ext uri="{FF2B5EF4-FFF2-40B4-BE49-F238E27FC236}">
                  <a16:creationId xmlns:a16="http://schemas.microsoft.com/office/drawing/2014/main" id="{C50F7EF1-0CB7-44EA-12F6-465FE4D9B675}"/>
                </a:ext>
              </a:extLst>
            </p:cNvPr>
            <p:cNvSpPr txBox="1"/>
            <p:nvPr/>
          </p:nvSpPr>
          <p:spPr>
            <a:xfrm>
              <a:off x="8914478" y="5684296"/>
              <a:ext cx="1829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SiPM</a:t>
              </a:r>
              <a:r>
                <a:rPr kumimoji="1" lang="en-US" altLang="ja-JP" b="1" dirty="0"/>
                <a:t> 5×5 array</a:t>
              </a:r>
              <a:endParaRPr kumimoji="1" lang="en-US" altLang="ja-JP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C870496D-F66D-B0F8-6722-300E8698FD20}"/>
              </a:ext>
            </a:extLst>
          </p:cNvPr>
          <p:cNvGrpSpPr/>
          <p:nvPr/>
        </p:nvGrpSpPr>
        <p:grpSpPr>
          <a:xfrm>
            <a:off x="360251" y="2352578"/>
            <a:ext cx="850485" cy="2739913"/>
            <a:chOff x="2400715" y="2327116"/>
            <a:chExt cx="850485" cy="744463"/>
          </a:xfrm>
        </p:grpSpPr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F2A5823A-7A5E-A466-2AEB-791EBDF9C3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071579"/>
              <a:ext cx="4274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FFF5AC1C-D949-F0B1-1513-B8F3C3B53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124" y="2327116"/>
              <a:ext cx="478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直線矢印コネクタ 447">
              <a:extLst>
                <a:ext uri="{FF2B5EF4-FFF2-40B4-BE49-F238E27FC236}">
                  <a16:creationId xmlns:a16="http://schemas.microsoft.com/office/drawing/2014/main" id="{F4BF4A39-1963-553F-F757-533D832453B1}"/>
                </a:ext>
              </a:extLst>
            </p:cNvPr>
            <p:cNvCxnSpPr/>
            <p:nvPr/>
          </p:nvCxnSpPr>
          <p:spPr>
            <a:xfrm>
              <a:off x="2784760" y="2327116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正方形/長方形 448">
              <a:extLst>
                <a:ext uri="{FF2B5EF4-FFF2-40B4-BE49-F238E27FC236}">
                  <a16:creationId xmlns:a16="http://schemas.microsoft.com/office/drawing/2014/main" id="{9E363875-F0EE-7885-757E-EE0BBEEAF138}"/>
                </a:ext>
              </a:extLst>
            </p:cNvPr>
            <p:cNvSpPr/>
            <p:nvPr/>
          </p:nvSpPr>
          <p:spPr>
            <a:xfrm rot="16200000">
              <a:off x="2468473" y="2504024"/>
              <a:ext cx="233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15 mm</a:t>
              </a:r>
              <a:endParaRPr lang="ja-JP" altLang="en-US" dirty="0"/>
            </a:p>
          </p:txBody>
        </p:sp>
      </p:grpSp>
      <p:grpSp>
        <p:nvGrpSpPr>
          <p:cNvPr id="450" name="グループ化 449">
            <a:extLst>
              <a:ext uri="{FF2B5EF4-FFF2-40B4-BE49-F238E27FC236}">
                <a16:creationId xmlns:a16="http://schemas.microsoft.com/office/drawing/2014/main" id="{ADBC5D42-5898-CFC9-E8C4-DCD40F50FF31}"/>
              </a:ext>
            </a:extLst>
          </p:cNvPr>
          <p:cNvGrpSpPr/>
          <p:nvPr/>
        </p:nvGrpSpPr>
        <p:grpSpPr>
          <a:xfrm>
            <a:off x="4330980" y="3050774"/>
            <a:ext cx="817440" cy="2046986"/>
            <a:chOff x="2433760" y="2327116"/>
            <a:chExt cx="817440" cy="744463"/>
          </a:xfrm>
        </p:grpSpPr>
        <p:cxnSp>
          <p:nvCxnSpPr>
            <p:cNvPr id="451" name="直線コネクタ 450">
              <a:extLst>
                <a:ext uri="{FF2B5EF4-FFF2-40B4-BE49-F238E27FC236}">
                  <a16:creationId xmlns:a16="http://schemas.microsoft.com/office/drawing/2014/main" id="{DD46BAB4-5498-BB32-ECA3-B96166EA0E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071579"/>
              <a:ext cx="4274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直線コネクタ 451">
              <a:extLst>
                <a:ext uri="{FF2B5EF4-FFF2-40B4-BE49-F238E27FC236}">
                  <a16:creationId xmlns:a16="http://schemas.microsoft.com/office/drawing/2014/main" id="{5D1AA135-1765-BC66-80CC-8AE0735A08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124" y="2327116"/>
              <a:ext cx="478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直線矢印コネクタ 452">
              <a:extLst>
                <a:ext uri="{FF2B5EF4-FFF2-40B4-BE49-F238E27FC236}">
                  <a16:creationId xmlns:a16="http://schemas.microsoft.com/office/drawing/2014/main" id="{9EF41625-8E7E-573E-D2D7-9FB7C3C3C0A5}"/>
                </a:ext>
              </a:extLst>
            </p:cNvPr>
            <p:cNvCxnSpPr/>
            <p:nvPr/>
          </p:nvCxnSpPr>
          <p:spPr>
            <a:xfrm>
              <a:off x="2784760" y="2327116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正方形/長方形 453">
              <a:extLst>
                <a:ext uri="{FF2B5EF4-FFF2-40B4-BE49-F238E27FC236}">
                  <a16:creationId xmlns:a16="http://schemas.microsoft.com/office/drawing/2014/main" id="{756692E5-30C3-B458-2A91-06F869110248}"/>
                </a:ext>
              </a:extLst>
            </p:cNvPr>
            <p:cNvSpPr/>
            <p:nvPr/>
          </p:nvSpPr>
          <p:spPr>
            <a:xfrm rot="16200000">
              <a:off x="2445858" y="2468691"/>
              <a:ext cx="345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11 mm</a:t>
              </a:r>
              <a:endParaRPr lang="ja-JP" altLang="en-US" dirty="0"/>
            </a:p>
          </p:txBody>
        </p:sp>
      </p:grpSp>
      <p:grpSp>
        <p:nvGrpSpPr>
          <p:cNvPr id="455" name="グループ化 454">
            <a:extLst>
              <a:ext uri="{FF2B5EF4-FFF2-40B4-BE49-F238E27FC236}">
                <a16:creationId xmlns:a16="http://schemas.microsoft.com/office/drawing/2014/main" id="{DDAA34ED-1A63-0F1D-A388-BAC23A6A932B}"/>
              </a:ext>
            </a:extLst>
          </p:cNvPr>
          <p:cNvGrpSpPr/>
          <p:nvPr/>
        </p:nvGrpSpPr>
        <p:grpSpPr>
          <a:xfrm>
            <a:off x="8209838" y="3086133"/>
            <a:ext cx="817440" cy="2023202"/>
            <a:chOff x="2433760" y="2327116"/>
            <a:chExt cx="817440" cy="744463"/>
          </a:xfrm>
        </p:grpSpPr>
        <p:cxnSp>
          <p:nvCxnSpPr>
            <p:cNvPr id="456" name="直線コネクタ 455">
              <a:extLst>
                <a:ext uri="{FF2B5EF4-FFF2-40B4-BE49-F238E27FC236}">
                  <a16:creationId xmlns:a16="http://schemas.microsoft.com/office/drawing/2014/main" id="{AFFD8B54-2A1A-2874-0E51-C8F61B95AF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071579"/>
              <a:ext cx="4274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直線コネクタ 456">
              <a:extLst>
                <a:ext uri="{FF2B5EF4-FFF2-40B4-BE49-F238E27FC236}">
                  <a16:creationId xmlns:a16="http://schemas.microsoft.com/office/drawing/2014/main" id="{F456A3EA-74E5-52DE-8904-18D04BC9E7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124" y="2327116"/>
              <a:ext cx="478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直線矢印コネクタ 457">
              <a:extLst>
                <a:ext uri="{FF2B5EF4-FFF2-40B4-BE49-F238E27FC236}">
                  <a16:creationId xmlns:a16="http://schemas.microsoft.com/office/drawing/2014/main" id="{EB79F3D1-D7B4-307C-8C43-B91179E833A9}"/>
                </a:ext>
              </a:extLst>
            </p:cNvPr>
            <p:cNvCxnSpPr/>
            <p:nvPr/>
          </p:nvCxnSpPr>
          <p:spPr>
            <a:xfrm>
              <a:off x="2784760" y="2327116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正方形/長方形 458">
              <a:extLst>
                <a:ext uri="{FF2B5EF4-FFF2-40B4-BE49-F238E27FC236}">
                  <a16:creationId xmlns:a16="http://schemas.microsoft.com/office/drawing/2014/main" id="{0492A056-0244-0D0C-D8D4-6CEFBAADFA09}"/>
                </a:ext>
              </a:extLst>
            </p:cNvPr>
            <p:cNvSpPr/>
            <p:nvPr/>
          </p:nvSpPr>
          <p:spPr>
            <a:xfrm rot="16200000">
              <a:off x="2445858" y="2468691"/>
              <a:ext cx="345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11 mm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73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/>
      <p:bldP spid="441" grpId="0"/>
      <p:bldP spid="4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6"/>
          <p:cNvSpPr/>
          <p:nvPr/>
        </p:nvSpPr>
        <p:spPr>
          <a:xfrm>
            <a:off x="696000" y="24973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6000" y="2584933"/>
            <a:ext cx="10515600" cy="1325563"/>
          </a:xfrm>
        </p:spPr>
        <p:txBody>
          <a:bodyPr/>
          <a:lstStyle/>
          <a:p>
            <a:r>
              <a:rPr lang="en-US" b="1" dirty="0"/>
              <a:t>Spatial resolution</a:t>
            </a:r>
            <a:endParaRPr lang="en-US" b="1" dirty="0">
              <a:latin typeface="+mn-lt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96000" y="39260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961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EB1BF4-F340-7C69-C915-54CF26DC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Spatial resolution with the NEMA </a:t>
            </a:r>
            <a:r>
              <a:rPr kumimoji="1" lang="en-US" altLang="ja-JP" baseline="30000" dirty="0"/>
              <a:t>22</a:t>
            </a:r>
            <a:r>
              <a:rPr kumimoji="1" lang="en-US" altLang="ja-JP" dirty="0"/>
              <a:t>Na sources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7AAC93F-592D-C096-3A76-499B692DD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2" t="117" r="11203" b="7010"/>
          <a:stretch/>
        </p:blipFill>
        <p:spPr>
          <a:xfrm>
            <a:off x="12648" y="1564654"/>
            <a:ext cx="4485069" cy="4553380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7B0CA94C-5E93-2619-507F-F3C4443A6A46}"/>
              </a:ext>
            </a:extLst>
          </p:cNvPr>
          <p:cNvSpPr/>
          <p:nvPr/>
        </p:nvSpPr>
        <p:spPr>
          <a:xfrm>
            <a:off x="1925364" y="3509322"/>
            <a:ext cx="613748" cy="6137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136360D-6FB4-3846-1BCE-DA9FBFDBEBCD}"/>
              </a:ext>
            </a:extLst>
          </p:cNvPr>
          <p:cNvCxnSpPr>
            <a:cxnSpLocks/>
          </p:cNvCxnSpPr>
          <p:nvPr/>
        </p:nvCxnSpPr>
        <p:spPr>
          <a:xfrm>
            <a:off x="3369248" y="3972758"/>
            <a:ext cx="0" cy="173799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61CF68C-E90B-B926-981C-841619285A29}"/>
              </a:ext>
            </a:extLst>
          </p:cNvPr>
          <p:cNvCxnSpPr>
            <a:cxnSpLocks/>
          </p:cNvCxnSpPr>
          <p:nvPr/>
        </p:nvCxnSpPr>
        <p:spPr>
          <a:xfrm>
            <a:off x="1112775" y="5683533"/>
            <a:ext cx="2250062" cy="2580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59844FB-2B44-852B-9C22-581F66256F2C}"/>
              </a:ext>
            </a:extLst>
          </p:cNvPr>
          <p:cNvCxnSpPr>
            <a:cxnSpLocks/>
          </p:cNvCxnSpPr>
          <p:nvPr/>
        </p:nvCxnSpPr>
        <p:spPr>
          <a:xfrm>
            <a:off x="1107061" y="3932377"/>
            <a:ext cx="0" cy="175764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4AC41B3-927F-CAA0-F409-5E6AD97C59AF}"/>
              </a:ext>
            </a:extLst>
          </p:cNvPr>
          <p:cNvSpPr txBox="1"/>
          <p:nvPr/>
        </p:nvSpPr>
        <p:spPr>
          <a:xfrm>
            <a:off x="1901581" y="5718778"/>
            <a:ext cx="112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52.5 mm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0DEC973-70C3-BC64-25E1-152855755231}"/>
              </a:ext>
            </a:extLst>
          </p:cNvPr>
          <p:cNvSpPr txBox="1"/>
          <p:nvPr/>
        </p:nvSpPr>
        <p:spPr>
          <a:xfrm>
            <a:off x="1346572" y="1584159"/>
            <a:ext cx="1821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solidFill>
                  <a:schemeClr val="bg1"/>
                </a:solidFill>
              </a:rPr>
              <a:t>(A) 4+4+7 mm</a:t>
            </a:r>
            <a:endParaRPr kumimoji="1" lang="ja-JP" altLang="en-US" sz="22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9D0FC8-95B6-9743-85C4-816489FF1CF7}"/>
              </a:ext>
            </a:extLst>
          </p:cNvPr>
          <p:cNvSpPr txBox="1"/>
          <p:nvPr/>
        </p:nvSpPr>
        <p:spPr>
          <a:xfrm>
            <a:off x="12648" y="6158481"/>
            <a:ext cx="1457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Sensitivity</a:t>
            </a:r>
            <a:endParaRPr kumimoji="1" lang="ja-JP" altLang="en-US" sz="20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C879C47-B219-A358-E599-F057EB609830}"/>
              </a:ext>
            </a:extLst>
          </p:cNvPr>
          <p:cNvCxnSpPr>
            <a:cxnSpLocks/>
          </p:cNvCxnSpPr>
          <p:nvPr/>
        </p:nvCxnSpPr>
        <p:spPr>
          <a:xfrm>
            <a:off x="459361" y="3961137"/>
            <a:ext cx="0" cy="172888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45A3B77-5CFD-3617-9388-8A6C94B85905}"/>
              </a:ext>
            </a:extLst>
          </p:cNvPr>
          <p:cNvCxnSpPr>
            <a:cxnSpLocks/>
          </p:cNvCxnSpPr>
          <p:nvPr/>
        </p:nvCxnSpPr>
        <p:spPr>
          <a:xfrm>
            <a:off x="454188" y="5683354"/>
            <a:ext cx="647221" cy="7424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FE009D5-A203-8D13-E21B-D6379EBE4FE0}"/>
              </a:ext>
            </a:extLst>
          </p:cNvPr>
          <p:cNvSpPr txBox="1"/>
          <p:nvPr/>
        </p:nvSpPr>
        <p:spPr>
          <a:xfrm>
            <a:off x="447646" y="5736508"/>
            <a:ext cx="100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 mm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BC64E19-2166-AA5C-C7EB-C2DB60ED3E5B}"/>
              </a:ext>
            </a:extLst>
          </p:cNvPr>
          <p:cNvSpPr txBox="1"/>
          <p:nvPr/>
        </p:nvSpPr>
        <p:spPr>
          <a:xfrm>
            <a:off x="1812518" y="6182983"/>
            <a:ext cx="89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5.34%</a:t>
            </a:r>
            <a:endParaRPr kumimoji="1" lang="ja-JP" altLang="en-US" sz="2000" b="1" dirty="0"/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7B6CFC62-10CF-1576-776B-4B9C9FA930FE}"/>
              </a:ext>
            </a:extLst>
          </p:cNvPr>
          <p:cNvGrpSpPr/>
          <p:nvPr/>
        </p:nvGrpSpPr>
        <p:grpSpPr>
          <a:xfrm>
            <a:off x="1468475" y="3460011"/>
            <a:ext cx="1335246" cy="369332"/>
            <a:chOff x="1711363" y="3105998"/>
            <a:chExt cx="1335246" cy="369332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28A0A34-6EBF-969D-B0E8-FBA3FAE61B07}"/>
                </a:ext>
              </a:extLst>
            </p:cNvPr>
            <p:cNvSpPr txBox="1"/>
            <p:nvPr/>
          </p:nvSpPr>
          <p:spPr>
            <a:xfrm>
              <a:off x="1711363" y="3105998"/>
              <a:ext cx="1335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chemeClr val="bg1"/>
                  </a:solidFill>
                </a:rPr>
                <a:t>22</a:t>
              </a:r>
              <a:r>
                <a:rPr lang="en-US" b="1" dirty="0">
                  <a:solidFill>
                    <a:schemeClr val="bg1"/>
                  </a:solidFill>
                </a:rPr>
                <a:t>Na</a:t>
              </a:r>
            </a:p>
          </p:txBody>
        </p: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F855715-8994-F31D-766D-C939D35EFE15}"/>
                </a:ext>
              </a:extLst>
            </p:cNvPr>
            <p:cNvCxnSpPr>
              <a:cxnSpLocks/>
            </p:cNvCxnSpPr>
            <p:nvPr/>
          </p:nvCxnSpPr>
          <p:spPr>
            <a:xfrm>
              <a:off x="2252663" y="3363118"/>
              <a:ext cx="220327" cy="108701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BC31402F-7B6D-5DEA-4EC7-49E6BD4D3498}"/>
              </a:ext>
            </a:extLst>
          </p:cNvPr>
          <p:cNvGrpSpPr/>
          <p:nvPr/>
        </p:nvGrpSpPr>
        <p:grpSpPr>
          <a:xfrm>
            <a:off x="2449426" y="3810861"/>
            <a:ext cx="496670" cy="54339"/>
            <a:chOff x="2449426" y="3810861"/>
            <a:chExt cx="496670" cy="54339"/>
          </a:xfrm>
        </p:grpSpPr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2D4C5B10-5D88-C1ED-3E60-0BAA50184CAE}"/>
                </a:ext>
              </a:extLst>
            </p:cNvPr>
            <p:cNvSpPr/>
            <p:nvPr/>
          </p:nvSpPr>
          <p:spPr>
            <a:xfrm>
              <a:off x="2449426" y="3810861"/>
              <a:ext cx="54339" cy="543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65E8AA5E-DE41-6F09-0DB4-C27A0C599F7F}"/>
                </a:ext>
              </a:extLst>
            </p:cNvPr>
            <p:cNvSpPr/>
            <p:nvPr/>
          </p:nvSpPr>
          <p:spPr>
            <a:xfrm>
              <a:off x="2667566" y="3810861"/>
              <a:ext cx="54339" cy="543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D6314382-A08E-1D57-8507-D226F1908FD9}"/>
                </a:ext>
              </a:extLst>
            </p:cNvPr>
            <p:cNvSpPr/>
            <p:nvPr/>
          </p:nvSpPr>
          <p:spPr>
            <a:xfrm>
              <a:off x="2891757" y="3810861"/>
              <a:ext cx="54339" cy="543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A424FF01-CCF6-5881-A032-EE8D36306527}"/>
              </a:ext>
            </a:extLst>
          </p:cNvPr>
          <p:cNvGrpSpPr/>
          <p:nvPr/>
        </p:nvGrpSpPr>
        <p:grpSpPr>
          <a:xfrm>
            <a:off x="2242863" y="3868877"/>
            <a:ext cx="905768" cy="624063"/>
            <a:chOff x="2242863" y="3868877"/>
            <a:chExt cx="905768" cy="624063"/>
          </a:xfrm>
        </p:grpSpPr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562B52A1-40FB-B992-65CB-07EE79A6C904}"/>
                </a:ext>
              </a:extLst>
            </p:cNvPr>
            <p:cNvCxnSpPr>
              <a:cxnSpLocks/>
            </p:cNvCxnSpPr>
            <p:nvPr/>
          </p:nvCxnSpPr>
          <p:spPr>
            <a:xfrm>
              <a:off x="2248474" y="3868877"/>
              <a:ext cx="0" cy="254193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BFE9CE74-8A06-6E79-5ABB-83F66F953A51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63" y="4113843"/>
              <a:ext cx="672935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5A51800D-FAEE-571C-9BC1-9ACC14451FEA}"/>
                </a:ext>
              </a:extLst>
            </p:cNvPr>
            <p:cNvCxnSpPr>
              <a:cxnSpLocks/>
            </p:cNvCxnSpPr>
            <p:nvPr/>
          </p:nvCxnSpPr>
          <p:spPr>
            <a:xfrm>
              <a:off x="2917605" y="3868877"/>
              <a:ext cx="0" cy="254193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09C4FA9-62A5-3E58-B053-4AF831D4565A}"/>
                </a:ext>
              </a:extLst>
            </p:cNvPr>
            <p:cNvSpPr txBox="1"/>
            <p:nvPr/>
          </p:nvSpPr>
          <p:spPr>
            <a:xfrm>
              <a:off x="2257396" y="4123608"/>
              <a:ext cx="891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15 mm</a:t>
              </a:r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D79C78B9-EEF9-8AEB-0D85-272F6BCA67D4}"/>
              </a:ext>
            </a:extLst>
          </p:cNvPr>
          <p:cNvGrpSpPr/>
          <p:nvPr/>
        </p:nvGrpSpPr>
        <p:grpSpPr>
          <a:xfrm>
            <a:off x="4192974" y="1562058"/>
            <a:ext cx="4134461" cy="4963586"/>
            <a:chOff x="4192974" y="1562058"/>
            <a:chExt cx="4134461" cy="4963586"/>
          </a:xfrm>
        </p:grpSpPr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E5354FBC-7BC5-FCB4-23EB-07C5404FF12E}"/>
                </a:ext>
              </a:extLst>
            </p:cNvPr>
            <p:cNvGrpSpPr/>
            <p:nvPr/>
          </p:nvGrpSpPr>
          <p:grpSpPr>
            <a:xfrm>
              <a:off x="4192974" y="1562058"/>
              <a:ext cx="4134461" cy="4963586"/>
              <a:chOff x="4192974" y="1562058"/>
              <a:chExt cx="4134461" cy="4963586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1CA394B-EA42-A4AC-620F-CEEB6A084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28" t="3635" b="1111"/>
              <a:stretch/>
            </p:blipFill>
            <p:spPr>
              <a:xfrm>
                <a:off x="4193616" y="1900392"/>
                <a:ext cx="4133819" cy="3905716"/>
              </a:xfrm>
              <a:prstGeom prst="rect">
                <a:avLst/>
              </a:prstGeom>
            </p:spPr>
          </p:pic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FB4C5152-76D1-3ED8-641F-2FA15D4DA14E}"/>
                  </a:ext>
                </a:extLst>
              </p:cNvPr>
              <p:cNvSpPr/>
              <p:nvPr/>
            </p:nvSpPr>
            <p:spPr>
              <a:xfrm>
                <a:off x="4192974" y="5627255"/>
                <a:ext cx="4133820" cy="490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84046544-FCE2-5733-FEA4-B569FE00C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4542" y="3977676"/>
                <a:ext cx="0" cy="15565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D475C27C-5C94-2651-AAF0-6E43EBBC2F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5107" y="5510364"/>
                <a:ext cx="2168318" cy="2487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95110007-EF49-D561-F5CB-C95051284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7605" y="3937295"/>
                <a:ext cx="0" cy="1580731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D6383843-5A46-9D10-0D7E-6E3B3A70E40E}"/>
                  </a:ext>
                </a:extLst>
              </p:cNvPr>
              <p:cNvSpPr txBox="1"/>
              <p:nvPr/>
            </p:nvSpPr>
            <p:spPr>
              <a:xfrm>
                <a:off x="5885938" y="5498333"/>
                <a:ext cx="877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48 mm</a:t>
                </a: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3664334D-5EE6-01B7-C5B8-A446AD564293}"/>
                  </a:ext>
                </a:extLst>
              </p:cNvPr>
              <p:cNvSpPr/>
              <p:nvPr/>
            </p:nvSpPr>
            <p:spPr>
              <a:xfrm>
                <a:off x="4193615" y="1562058"/>
                <a:ext cx="4133819" cy="490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D6D4A19-4954-B41B-0058-9603F6616C5E}"/>
                  </a:ext>
                </a:extLst>
              </p:cNvPr>
              <p:cNvSpPr txBox="1"/>
              <p:nvPr/>
            </p:nvSpPr>
            <p:spPr>
              <a:xfrm>
                <a:off x="5266104" y="1590633"/>
                <a:ext cx="18215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solidFill>
                      <a:schemeClr val="bg1"/>
                    </a:solidFill>
                  </a:rPr>
                  <a:t>(B) 3+4+4 mm</a:t>
                </a:r>
                <a:endParaRPr kumimoji="1" lang="ja-JP" altLang="en-US" sz="22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04E64EAA-403C-15B0-A2B0-30F3992D53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5005" y="3961493"/>
                <a:ext cx="0" cy="15565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F716759E-1C15-A211-D388-F8F21A0A6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5005" y="5508325"/>
                <a:ext cx="482600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F8BE6129-40A6-0D3E-94A7-6941B797C656}"/>
                  </a:ext>
                </a:extLst>
              </p:cNvPr>
              <p:cNvSpPr txBox="1"/>
              <p:nvPr/>
            </p:nvSpPr>
            <p:spPr>
              <a:xfrm>
                <a:off x="4531463" y="5517767"/>
                <a:ext cx="877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11 mm</a:t>
                </a:r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2C827AA5-8E81-89BE-BB90-677E127615CA}"/>
                  </a:ext>
                </a:extLst>
              </p:cNvPr>
              <p:cNvSpPr txBox="1"/>
              <p:nvPr/>
            </p:nvSpPr>
            <p:spPr>
              <a:xfrm>
                <a:off x="5837972" y="6125534"/>
                <a:ext cx="891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/>
                  <a:t>3.99%</a:t>
                </a:r>
                <a:endParaRPr kumimoji="1" lang="ja-JP" altLang="en-US" sz="2000" b="1" dirty="0"/>
              </a:p>
            </p:txBody>
          </p:sp>
        </p:grp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9E1218B3-8381-6B69-EBD3-6B4ADE8F6D22}"/>
                </a:ext>
              </a:extLst>
            </p:cNvPr>
            <p:cNvGrpSpPr/>
            <p:nvPr/>
          </p:nvGrpSpPr>
          <p:grpSpPr>
            <a:xfrm>
              <a:off x="5652708" y="3270304"/>
              <a:ext cx="1480130" cy="1222636"/>
              <a:chOff x="5652708" y="3270304"/>
              <a:chExt cx="1480130" cy="1222636"/>
            </a:xfrm>
          </p:grpSpPr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80F341AA-AD73-2BB7-43F5-BF834C54E7FF}"/>
                  </a:ext>
                </a:extLst>
              </p:cNvPr>
              <p:cNvSpPr/>
              <p:nvPr/>
            </p:nvSpPr>
            <p:spPr>
              <a:xfrm>
                <a:off x="5934526" y="3533235"/>
                <a:ext cx="613748" cy="61374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D25E9660-99C4-C10A-312D-A8DE45119768}"/>
                  </a:ext>
                </a:extLst>
              </p:cNvPr>
              <p:cNvSpPr/>
              <p:nvPr/>
            </p:nvSpPr>
            <p:spPr>
              <a:xfrm>
                <a:off x="6206306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C512189A-57D3-1058-77F5-73ABA01CADE0}"/>
                  </a:ext>
                </a:extLst>
              </p:cNvPr>
              <p:cNvSpPr/>
              <p:nvPr/>
            </p:nvSpPr>
            <p:spPr>
              <a:xfrm>
                <a:off x="6430497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楕円 45">
                <a:extLst>
                  <a:ext uri="{FF2B5EF4-FFF2-40B4-BE49-F238E27FC236}">
                    <a16:creationId xmlns:a16="http://schemas.microsoft.com/office/drawing/2014/main" id="{B9EDD846-CF32-920E-9867-A1619ADAD023}"/>
                  </a:ext>
                </a:extLst>
              </p:cNvPr>
              <p:cNvSpPr/>
              <p:nvPr/>
            </p:nvSpPr>
            <p:spPr>
              <a:xfrm>
                <a:off x="6648637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7" name="楕円 46">
                <a:extLst>
                  <a:ext uri="{FF2B5EF4-FFF2-40B4-BE49-F238E27FC236}">
                    <a16:creationId xmlns:a16="http://schemas.microsoft.com/office/drawing/2014/main" id="{352A1B13-E266-F90D-6E21-68E3371EFBFD}"/>
                  </a:ext>
                </a:extLst>
              </p:cNvPr>
              <p:cNvSpPr/>
              <p:nvPr/>
            </p:nvSpPr>
            <p:spPr>
              <a:xfrm>
                <a:off x="6872828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AB79763-0726-CC8C-899B-C6CA452D907B}"/>
                  </a:ext>
                </a:extLst>
              </p:cNvPr>
              <p:cNvSpPr txBox="1"/>
              <p:nvPr/>
            </p:nvSpPr>
            <p:spPr>
              <a:xfrm>
                <a:off x="5652708" y="3270304"/>
                <a:ext cx="13352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>
                    <a:solidFill>
                      <a:schemeClr val="bg1"/>
                    </a:solidFill>
                  </a:rPr>
                  <a:t>22</a:t>
                </a:r>
                <a:r>
                  <a:rPr lang="en-US" b="1" dirty="0">
                    <a:solidFill>
                      <a:schemeClr val="bg1"/>
                    </a:solidFill>
                  </a:rPr>
                  <a:t>Na source</a:t>
                </a:r>
              </a:p>
            </p:txBody>
          </p: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2BC81F65-8D9B-9528-B6C3-DBB4BB4A15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7693" y="3573463"/>
                <a:ext cx="38998" cy="22696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>
                <a:extLst>
                  <a:ext uri="{FF2B5EF4-FFF2-40B4-BE49-F238E27FC236}">
                    <a16:creationId xmlns:a16="http://schemas.microsoft.com/office/drawing/2014/main" id="{95FE0614-A47F-D2A1-B5D1-92E97A235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681" y="3868877"/>
                <a:ext cx="0" cy="2541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>
                <a:extLst>
                  <a:ext uri="{FF2B5EF4-FFF2-40B4-BE49-F238E27FC236}">
                    <a16:creationId xmlns:a16="http://schemas.microsoft.com/office/drawing/2014/main" id="{92720B1C-9793-5A13-EC0C-76BED26E1C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01812" y="3868877"/>
                <a:ext cx="0" cy="2541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67CFC960-DE9D-7967-578C-D254A8E15DCF}"/>
                  </a:ext>
                </a:extLst>
              </p:cNvPr>
              <p:cNvSpPr txBox="1"/>
              <p:nvPr/>
            </p:nvSpPr>
            <p:spPr>
              <a:xfrm>
                <a:off x="6241603" y="4123608"/>
                <a:ext cx="891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15 mm</a:t>
                </a:r>
              </a:p>
            </p:txBody>
          </p:sp>
          <p:cxnSp>
            <p:nvCxnSpPr>
              <p:cNvPr id="67" name="直線矢印コネクタ 66">
                <a:extLst>
                  <a:ext uri="{FF2B5EF4-FFF2-40B4-BE49-F238E27FC236}">
                    <a16:creationId xmlns:a16="http://schemas.microsoft.com/office/drawing/2014/main" id="{EA3029A7-4E88-3D56-7256-7FD1E1F93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681" y="4112886"/>
                <a:ext cx="672935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531A86D9-A4A2-A161-9CC2-B7CAE6BD4A55}"/>
              </a:ext>
            </a:extLst>
          </p:cNvPr>
          <p:cNvGrpSpPr/>
          <p:nvPr/>
        </p:nvGrpSpPr>
        <p:grpSpPr>
          <a:xfrm>
            <a:off x="8040907" y="1562137"/>
            <a:ext cx="4133819" cy="4946201"/>
            <a:chOff x="8040907" y="1562137"/>
            <a:chExt cx="4133819" cy="4946201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DE07C9DC-EB7C-65F2-3C50-05CAC3A19DC8}"/>
                </a:ext>
              </a:extLst>
            </p:cNvPr>
            <p:cNvGrpSpPr/>
            <p:nvPr/>
          </p:nvGrpSpPr>
          <p:grpSpPr>
            <a:xfrm>
              <a:off x="8040907" y="1562137"/>
              <a:ext cx="4133819" cy="4946201"/>
              <a:chOff x="8040907" y="1562137"/>
              <a:chExt cx="4133819" cy="4946201"/>
            </a:xfrm>
          </p:grpSpPr>
          <p:sp>
            <p:nvSpPr>
              <p:cNvPr id="76" name="正方形/長方形 75">
                <a:extLst>
                  <a:ext uri="{FF2B5EF4-FFF2-40B4-BE49-F238E27FC236}">
                    <a16:creationId xmlns:a16="http://schemas.microsoft.com/office/drawing/2014/main" id="{5B664A3A-EB49-6F57-C18C-82B4131EE35A}"/>
                  </a:ext>
                </a:extLst>
              </p:cNvPr>
              <p:cNvSpPr/>
              <p:nvPr/>
            </p:nvSpPr>
            <p:spPr>
              <a:xfrm>
                <a:off x="8040907" y="5621310"/>
                <a:ext cx="4133819" cy="490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2B07E3AC-A674-AA50-40C2-153F9A835F2D}"/>
                  </a:ext>
                </a:extLst>
              </p:cNvPr>
              <p:cNvSpPr/>
              <p:nvPr/>
            </p:nvSpPr>
            <p:spPr>
              <a:xfrm>
                <a:off x="8040907" y="1562137"/>
                <a:ext cx="4133819" cy="490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8A14DFCE-2463-1A8A-9B54-15C193B185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41" t="1868" r="941" b="2143"/>
              <a:stretch/>
            </p:blipFill>
            <p:spPr>
              <a:xfrm>
                <a:off x="8198687" y="1895475"/>
                <a:ext cx="3976039" cy="3913174"/>
              </a:xfrm>
              <a:prstGeom prst="rect">
                <a:avLst/>
              </a:prstGeom>
            </p:spPr>
          </p:pic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2F3AB652-FED1-EB92-E5C6-2951B584E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9612" y="3972758"/>
                <a:ext cx="0" cy="15565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720EE7ED-B2ED-C155-A708-73BFAA193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0177" y="5505446"/>
                <a:ext cx="2168318" cy="2487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6CBD8A50-CF0B-0EE3-29EA-4A3AEBC42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2675" y="3932377"/>
                <a:ext cx="0" cy="157335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C782F6A-9C89-D569-9639-79F7E73E0AC8}"/>
                  </a:ext>
                </a:extLst>
              </p:cNvPr>
              <p:cNvSpPr txBox="1"/>
              <p:nvPr/>
            </p:nvSpPr>
            <p:spPr>
              <a:xfrm>
                <a:off x="9891008" y="5493415"/>
                <a:ext cx="877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48 mm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6050851-4295-EEDB-132A-6BC8FB67BE0F}"/>
                  </a:ext>
                </a:extLst>
              </p:cNvPr>
              <p:cNvSpPr txBox="1"/>
              <p:nvPr/>
            </p:nvSpPr>
            <p:spPr>
              <a:xfrm>
                <a:off x="9303316" y="1579358"/>
                <a:ext cx="18215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solidFill>
                      <a:schemeClr val="bg1"/>
                    </a:solidFill>
                  </a:rPr>
                  <a:t>(C) 3+3+5 mm</a:t>
                </a:r>
                <a:endParaRPr kumimoji="1" lang="ja-JP" altLang="en-US" sz="22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BF212793-30B8-0C58-8B5B-4EE76D7E25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6981" y="3961493"/>
                <a:ext cx="0" cy="15565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>
                <a:extLst>
                  <a:ext uri="{FF2B5EF4-FFF2-40B4-BE49-F238E27FC236}">
                    <a16:creationId xmlns:a16="http://schemas.microsoft.com/office/drawing/2014/main" id="{A50AAE33-1240-7347-CDDA-F9B7FD6B4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1643" y="5508325"/>
                <a:ext cx="488534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3A9E8E51-7946-D521-6D19-D80E04FD436F}"/>
                  </a:ext>
                </a:extLst>
              </p:cNvPr>
              <p:cNvSpPr txBox="1"/>
              <p:nvPr/>
            </p:nvSpPr>
            <p:spPr>
              <a:xfrm>
                <a:off x="8558684" y="5517767"/>
                <a:ext cx="877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11 mm</a:t>
                </a: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F30D1E51-9F33-E7C7-454C-B46C37A2C217}"/>
                  </a:ext>
                </a:extLst>
              </p:cNvPr>
              <p:cNvSpPr txBox="1"/>
              <p:nvPr/>
            </p:nvSpPr>
            <p:spPr>
              <a:xfrm>
                <a:off x="9914908" y="6108228"/>
                <a:ext cx="891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/>
                  <a:t>4.07%</a:t>
                </a:r>
                <a:endParaRPr kumimoji="1" lang="ja-JP" altLang="en-US" sz="2000" b="1" dirty="0"/>
              </a:p>
            </p:txBody>
          </p:sp>
        </p:grpSp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1800C4DF-0A38-100C-5A70-ABC8BCE2CDA9}"/>
                </a:ext>
              </a:extLst>
            </p:cNvPr>
            <p:cNvGrpSpPr/>
            <p:nvPr/>
          </p:nvGrpSpPr>
          <p:grpSpPr>
            <a:xfrm>
              <a:off x="9650673" y="3270304"/>
              <a:ext cx="1480130" cy="1222636"/>
              <a:chOff x="9650673" y="3270304"/>
              <a:chExt cx="1480130" cy="1222636"/>
            </a:xfrm>
          </p:grpSpPr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D0FD30D5-48D1-8128-8F86-8B0EF24FDBB0}"/>
                  </a:ext>
                </a:extLst>
              </p:cNvPr>
              <p:cNvSpPr/>
              <p:nvPr/>
            </p:nvSpPr>
            <p:spPr>
              <a:xfrm>
                <a:off x="9947537" y="3535385"/>
                <a:ext cx="613748" cy="61374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AD986CBB-7618-07D1-95A6-B2618284324B}"/>
                  </a:ext>
                </a:extLst>
              </p:cNvPr>
              <p:cNvSpPr/>
              <p:nvPr/>
            </p:nvSpPr>
            <p:spPr>
              <a:xfrm>
                <a:off x="10204513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楕円 48">
                <a:extLst>
                  <a:ext uri="{FF2B5EF4-FFF2-40B4-BE49-F238E27FC236}">
                    <a16:creationId xmlns:a16="http://schemas.microsoft.com/office/drawing/2014/main" id="{FB9B37A5-0311-5653-0D86-3C77F2C47CC2}"/>
                  </a:ext>
                </a:extLst>
              </p:cNvPr>
              <p:cNvSpPr/>
              <p:nvPr/>
            </p:nvSpPr>
            <p:spPr>
              <a:xfrm>
                <a:off x="10428704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楕円 49">
                <a:extLst>
                  <a:ext uri="{FF2B5EF4-FFF2-40B4-BE49-F238E27FC236}">
                    <a16:creationId xmlns:a16="http://schemas.microsoft.com/office/drawing/2014/main" id="{26B29A5D-99D3-9AAD-C117-3E6973044F44}"/>
                  </a:ext>
                </a:extLst>
              </p:cNvPr>
              <p:cNvSpPr/>
              <p:nvPr/>
            </p:nvSpPr>
            <p:spPr>
              <a:xfrm>
                <a:off x="10646844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楕円 50">
                <a:extLst>
                  <a:ext uri="{FF2B5EF4-FFF2-40B4-BE49-F238E27FC236}">
                    <a16:creationId xmlns:a16="http://schemas.microsoft.com/office/drawing/2014/main" id="{F8CD271D-6995-0AA5-F8CD-8D67B8452AD5}"/>
                  </a:ext>
                </a:extLst>
              </p:cNvPr>
              <p:cNvSpPr/>
              <p:nvPr/>
            </p:nvSpPr>
            <p:spPr>
              <a:xfrm>
                <a:off x="10871035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FE8933EF-CD6F-A37D-C046-0343C24BEE0B}"/>
                  </a:ext>
                </a:extLst>
              </p:cNvPr>
              <p:cNvSpPr txBox="1"/>
              <p:nvPr/>
            </p:nvSpPr>
            <p:spPr>
              <a:xfrm>
                <a:off x="9650673" y="3270304"/>
                <a:ext cx="13352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>
                    <a:solidFill>
                      <a:schemeClr val="bg1"/>
                    </a:solidFill>
                  </a:rPr>
                  <a:t>22</a:t>
                </a:r>
                <a:r>
                  <a:rPr lang="en-US" b="1" dirty="0">
                    <a:solidFill>
                      <a:schemeClr val="bg1"/>
                    </a:solidFill>
                  </a:rPr>
                  <a:t>Na source</a:t>
                </a:r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1A4D811A-136F-D0E0-4C03-79244777D5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5658" y="3573463"/>
                <a:ext cx="38998" cy="22696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id="{5D1C55EF-14CF-CD8E-C98B-5DB5D9858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0646" y="3868877"/>
                <a:ext cx="0" cy="2541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2DA599A0-D828-C213-B18E-107674004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9777" y="3868877"/>
                <a:ext cx="0" cy="2541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70376266-8F07-43B9-26A2-5F0E253A3A64}"/>
                  </a:ext>
                </a:extLst>
              </p:cNvPr>
              <p:cNvSpPr txBox="1"/>
              <p:nvPr/>
            </p:nvSpPr>
            <p:spPr>
              <a:xfrm>
                <a:off x="10239568" y="4123608"/>
                <a:ext cx="891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15 mm</a:t>
                </a:r>
              </a:p>
            </p:txBody>
          </p:sp>
          <p:cxnSp>
            <p:nvCxnSpPr>
              <p:cNvPr id="68" name="直線矢印コネクタ 67">
                <a:extLst>
                  <a:ext uri="{FF2B5EF4-FFF2-40B4-BE49-F238E27FC236}">
                    <a16:creationId xmlns:a16="http://schemas.microsoft.com/office/drawing/2014/main" id="{62106542-36E3-C559-8048-3B047F1E7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0646" y="4113843"/>
                <a:ext cx="672935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직사각형 6">
            <a:extLst>
              <a:ext uri="{FF2B5EF4-FFF2-40B4-BE49-F238E27FC236}">
                <a16:creationId xmlns:a16="http://schemas.microsoft.com/office/drawing/2014/main" id="{2D0725E7-2F4F-2A9F-1021-B434DA8AFAB6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7FF53854-DAA7-C6D3-4F02-311D7E56E403}"/>
              </a:ext>
            </a:extLst>
          </p:cNvPr>
          <p:cNvGrpSpPr/>
          <p:nvPr/>
        </p:nvGrpSpPr>
        <p:grpSpPr>
          <a:xfrm>
            <a:off x="2045869" y="3336415"/>
            <a:ext cx="891235" cy="474446"/>
            <a:chOff x="2045869" y="3336415"/>
            <a:chExt cx="891235" cy="474446"/>
          </a:xfrm>
        </p:grpSpPr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B5ADEA98-E7D9-77CC-14BA-D8666EE8F52F}"/>
                </a:ext>
              </a:extLst>
            </p:cNvPr>
            <p:cNvCxnSpPr>
              <a:cxnSpLocks/>
            </p:cNvCxnSpPr>
            <p:nvPr/>
          </p:nvCxnSpPr>
          <p:spPr>
            <a:xfrm>
              <a:off x="2250597" y="3686947"/>
              <a:ext cx="0" cy="12391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矢印コネクタ 74">
              <a:extLst>
                <a:ext uri="{FF2B5EF4-FFF2-40B4-BE49-F238E27FC236}">
                  <a16:creationId xmlns:a16="http://schemas.microsoft.com/office/drawing/2014/main" id="{7EA7BEDF-EF60-C2AF-CC51-63AD223F37AB}"/>
                </a:ext>
              </a:extLst>
            </p:cNvPr>
            <p:cNvCxnSpPr>
              <a:cxnSpLocks/>
            </p:cNvCxnSpPr>
            <p:nvPr/>
          </p:nvCxnSpPr>
          <p:spPr>
            <a:xfrm>
              <a:off x="2250007" y="3689981"/>
              <a:ext cx="22897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1B4A48EB-3F6A-B681-91F0-1A1F78EC0A52}"/>
                </a:ext>
              </a:extLst>
            </p:cNvPr>
            <p:cNvCxnSpPr>
              <a:cxnSpLocks/>
            </p:cNvCxnSpPr>
            <p:nvPr/>
          </p:nvCxnSpPr>
          <p:spPr>
            <a:xfrm>
              <a:off x="2476816" y="3686947"/>
              <a:ext cx="0" cy="12391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8223E7C6-C27F-6F0F-5880-5F18E443D3D7}"/>
                </a:ext>
              </a:extLst>
            </p:cNvPr>
            <p:cNvSpPr txBox="1"/>
            <p:nvPr/>
          </p:nvSpPr>
          <p:spPr>
            <a:xfrm>
              <a:off x="2045869" y="3336415"/>
              <a:ext cx="891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 mm</a:t>
              </a:r>
            </a:p>
          </p:txBody>
        </p:sp>
      </p:grpSp>
      <p:sp>
        <p:nvSpPr>
          <p:cNvPr id="86" name="楕円 85">
            <a:extLst>
              <a:ext uri="{FF2B5EF4-FFF2-40B4-BE49-F238E27FC236}">
                <a16:creationId xmlns:a16="http://schemas.microsoft.com/office/drawing/2014/main" id="{5EB17C11-69EA-0567-03FA-5CD26D1998BA}"/>
              </a:ext>
            </a:extLst>
          </p:cNvPr>
          <p:cNvSpPr/>
          <p:nvPr/>
        </p:nvSpPr>
        <p:spPr>
          <a:xfrm>
            <a:off x="2225235" y="3810861"/>
            <a:ext cx="54339" cy="543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54778-2DFE-694C-1000-DAE353C50997}"/>
              </a:ext>
            </a:extLst>
          </p:cNvPr>
          <p:cNvSpPr txBox="1"/>
          <p:nvPr/>
        </p:nvSpPr>
        <p:spPr>
          <a:xfrm>
            <a:off x="22814" y="6508338"/>
            <a:ext cx="2060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E.W=440-560 keV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569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D10EF9-70D8-959A-4A30-0DF1401D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Spatial resolution (FBP) 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16E6F1-5DA2-87FF-83FB-515EB0F23BE9}"/>
              </a:ext>
            </a:extLst>
          </p:cNvPr>
          <p:cNvSpPr txBox="1"/>
          <p:nvPr/>
        </p:nvSpPr>
        <p:spPr>
          <a:xfrm>
            <a:off x="381830" y="2262868"/>
            <a:ext cx="170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(A) 4+4+7 mm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AD37B0-82E4-5744-1500-C5A1FD77B4EF}"/>
              </a:ext>
            </a:extLst>
          </p:cNvPr>
          <p:cNvSpPr txBox="1"/>
          <p:nvPr/>
        </p:nvSpPr>
        <p:spPr>
          <a:xfrm>
            <a:off x="1511300" y="1452880"/>
            <a:ext cx="441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(a) NEMA </a:t>
            </a:r>
            <a:r>
              <a:rPr kumimoji="1" lang="en-US" altLang="ja-JP" sz="2000" b="1" baseline="30000" dirty="0"/>
              <a:t>22</a:t>
            </a:r>
            <a:r>
              <a:rPr kumimoji="1" lang="en-US" altLang="ja-JP" sz="2000" b="1" dirty="0"/>
              <a:t>Na sources images</a:t>
            </a:r>
            <a:endParaRPr kumimoji="1" lang="ja-JP" altLang="en-US" sz="20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C65180-9EDC-29CE-9F99-0E988FF1429F}"/>
              </a:ext>
            </a:extLst>
          </p:cNvPr>
          <p:cNvSpPr txBox="1"/>
          <p:nvPr/>
        </p:nvSpPr>
        <p:spPr>
          <a:xfrm>
            <a:off x="374650" y="1873683"/>
            <a:ext cx="183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Rad. Offset [mm]</a:t>
            </a:r>
            <a:endParaRPr kumimoji="1" lang="ja-JP" altLang="en-US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FC90A7-B43E-FD71-B5C9-C9050F7BF792}"/>
              </a:ext>
            </a:extLst>
          </p:cNvPr>
          <p:cNvSpPr txBox="1"/>
          <p:nvPr/>
        </p:nvSpPr>
        <p:spPr>
          <a:xfrm>
            <a:off x="2561199" y="1873683"/>
            <a:ext cx="379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0</a:t>
            </a:r>
            <a:endParaRPr kumimoji="1" lang="ja-JP" altLang="en-US" sz="20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93A99C-18D7-D785-4103-00F6142FE443}"/>
              </a:ext>
            </a:extLst>
          </p:cNvPr>
          <p:cNvSpPr txBox="1"/>
          <p:nvPr/>
        </p:nvSpPr>
        <p:spPr>
          <a:xfrm>
            <a:off x="3347362" y="1873683"/>
            <a:ext cx="360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5</a:t>
            </a:r>
            <a:endParaRPr kumimoji="1" lang="ja-JP" altLang="en-US" sz="20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8AC1E3-AB8A-4857-B993-D9E661E17847}"/>
              </a:ext>
            </a:extLst>
          </p:cNvPr>
          <p:cNvSpPr txBox="1"/>
          <p:nvPr/>
        </p:nvSpPr>
        <p:spPr>
          <a:xfrm>
            <a:off x="4080606" y="1873683"/>
            <a:ext cx="48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10</a:t>
            </a:r>
            <a:endParaRPr kumimoji="1" lang="ja-JP" altLang="en-US" sz="20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B3FBD3-0239-3CAD-8FBE-859FB7D5F470}"/>
              </a:ext>
            </a:extLst>
          </p:cNvPr>
          <p:cNvSpPr txBox="1"/>
          <p:nvPr/>
        </p:nvSpPr>
        <p:spPr>
          <a:xfrm>
            <a:off x="4869146" y="1873683"/>
            <a:ext cx="48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15</a:t>
            </a:r>
            <a:endParaRPr kumimoji="1" lang="ja-JP" altLang="en-US" sz="20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8482983-A43C-D35D-4809-3C8B410E9F26}"/>
              </a:ext>
            </a:extLst>
          </p:cNvPr>
          <p:cNvSpPr txBox="1"/>
          <p:nvPr/>
        </p:nvSpPr>
        <p:spPr>
          <a:xfrm>
            <a:off x="320741" y="4329014"/>
            <a:ext cx="101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1D Line profiles</a:t>
            </a:r>
            <a:endParaRPr kumimoji="1" lang="ja-JP" altLang="en-US" b="1" dirty="0"/>
          </a:p>
        </p:txBody>
      </p:sp>
      <p:graphicFrame>
        <p:nvGraphicFramePr>
          <p:cNvPr id="14" name="グラフ 13">
            <a:extLst>
              <a:ext uri="{FF2B5EF4-FFF2-40B4-BE49-F238E27FC236}">
                <a16:creationId xmlns:a16="http://schemas.microsoft.com/office/drawing/2014/main" id="{1BAF4222-FF1E-0B42-33A0-25DE1E8E08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693029"/>
              </p:ext>
            </p:extLst>
          </p:nvPr>
        </p:nvGraphicFramePr>
        <p:xfrm>
          <a:off x="1078715" y="3615167"/>
          <a:ext cx="5091833" cy="286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9E8F6399-D916-57E3-DE25-F99E452C8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13" t="47451" r="8104" b="47345"/>
          <a:stretch/>
        </p:blipFill>
        <p:spPr>
          <a:xfrm>
            <a:off x="1879494" y="2245832"/>
            <a:ext cx="4056484" cy="397512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8E0569E-FF8F-315A-3648-EE17A1184A1A}"/>
              </a:ext>
            </a:extLst>
          </p:cNvPr>
          <p:cNvGrpSpPr/>
          <p:nvPr/>
        </p:nvGrpSpPr>
        <p:grpSpPr>
          <a:xfrm>
            <a:off x="382221" y="2712563"/>
            <a:ext cx="5553758" cy="406191"/>
            <a:chOff x="370791" y="2712563"/>
            <a:chExt cx="5553758" cy="40619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C2B5592-E186-5F75-8F23-A6B400CC4F74}"/>
                </a:ext>
              </a:extLst>
            </p:cNvPr>
            <p:cNvSpPr txBox="1"/>
            <p:nvPr/>
          </p:nvSpPr>
          <p:spPr>
            <a:xfrm>
              <a:off x="370791" y="2712563"/>
              <a:ext cx="1561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(B) 3+4+4 mm</a:t>
              </a:r>
              <a:endParaRPr kumimoji="1" lang="ja-JP" altLang="en-US" b="1" dirty="0"/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111F659A-EF73-919F-C498-3E4E45EAC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886" t="47015" r="8015" b="47792"/>
            <a:stretch/>
          </p:blipFill>
          <p:spPr>
            <a:xfrm>
              <a:off x="1868065" y="2721242"/>
              <a:ext cx="4056484" cy="397512"/>
            </a:xfrm>
            <a:prstGeom prst="rect">
              <a:avLst/>
            </a:prstGeom>
          </p:spPr>
        </p:pic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FBFB940-6E54-6D11-F979-14C2704D4AD9}"/>
              </a:ext>
            </a:extLst>
          </p:cNvPr>
          <p:cNvGrpSpPr/>
          <p:nvPr/>
        </p:nvGrpSpPr>
        <p:grpSpPr>
          <a:xfrm>
            <a:off x="392463" y="3178132"/>
            <a:ext cx="5543516" cy="407253"/>
            <a:chOff x="381033" y="3178132"/>
            <a:chExt cx="5543516" cy="40725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42BFB95-849A-E960-AC57-1778B8040095}"/>
                </a:ext>
              </a:extLst>
            </p:cNvPr>
            <p:cNvSpPr txBox="1"/>
            <p:nvPr/>
          </p:nvSpPr>
          <p:spPr>
            <a:xfrm>
              <a:off x="381033" y="3178132"/>
              <a:ext cx="1561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(C) 3+3+5 mm</a:t>
              </a:r>
              <a:endParaRPr kumimoji="1" lang="ja-JP" altLang="en-US" b="1" dirty="0"/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CF1FEBEF-79FF-FAAC-5D66-C7C731195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912" t="47322" r="8105" b="47474"/>
            <a:stretch/>
          </p:blipFill>
          <p:spPr>
            <a:xfrm>
              <a:off x="1868065" y="3187872"/>
              <a:ext cx="4056484" cy="397513"/>
            </a:xfrm>
            <a:prstGeom prst="rect">
              <a:avLst/>
            </a:prstGeom>
          </p:spPr>
        </p:pic>
      </p:grpSp>
      <p:sp>
        <p:nvSpPr>
          <p:cNvPr id="26" name="직사각형 6">
            <a:extLst>
              <a:ext uri="{FF2B5EF4-FFF2-40B4-BE49-F238E27FC236}">
                <a16:creationId xmlns:a16="http://schemas.microsoft.com/office/drawing/2014/main" id="{6543001E-8869-F61B-4CB2-4A71713E9D07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74D3E85-1A9A-CDE6-6EFA-5EECE9E513DF}"/>
              </a:ext>
            </a:extLst>
          </p:cNvPr>
          <p:cNvGrpSpPr/>
          <p:nvPr/>
        </p:nvGrpSpPr>
        <p:grpSpPr>
          <a:xfrm>
            <a:off x="2449830" y="4585573"/>
            <a:ext cx="1167976" cy="369332"/>
            <a:chOff x="2438400" y="4585573"/>
            <a:chExt cx="1167976" cy="369332"/>
          </a:xfrm>
        </p:grpSpPr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48DA9E67-A323-6EA7-2B60-28FBBB42A7A8}"/>
                </a:ext>
              </a:extLst>
            </p:cNvPr>
            <p:cNvCxnSpPr/>
            <p:nvPr/>
          </p:nvCxnSpPr>
          <p:spPr>
            <a:xfrm>
              <a:off x="2438400" y="4927600"/>
              <a:ext cx="18165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D273FB24-6F40-9543-7367-CB920B1070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3400" y="4924425"/>
              <a:ext cx="167779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E6326E55-5000-4D23-C6BA-729DB036B269}"/>
                </a:ext>
              </a:extLst>
            </p:cNvPr>
            <p:cNvSpPr txBox="1"/>
            <p:nvPr/>
          </p:nvSpPr>
          <p:spPr>
            <a:xfrm>
              <a:off x="2671762" y="4585573"/>
              <a:ext cx="934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1"/>
                  </a:solidFill>
                </a:rPr>
                <a:t>FWHM</a:t>
              </a:r>
              <a:endParaRPr kumimoji="1" lang="ja-JP" altLang="en-US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625CF24-4EFC-E5E0-229D-330E276179D7}"/>
              </a:ext>
            </a:extLst>
          </p:cNvPr>
          <p:cNvSpPr txBox="1"/>
          <p:nvPr/>
        </p:nvSpPr>
        <p:spPr>
          <a:xfrm>
            <a:off x="6689766" y="5987243"/>
            <a:ext cx="517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</a:t>
            </a:r>
            <a:r>
              <a:rPr kumimoji="1" lang="en-US" altLang="ja-JP" b="1" dirty="0">
                <a:solidFill>
                  <a:srgbClr val="0000FF"/>
                </a:solidFill>
              </a:rPr>
              <a:t>design (C) </a:t>
            </a:r>
            <a:r>
              <a:rPr kumimoji="1" lang="en-US" altLang="ja-JP" dirty="0"/>
              <a:t>resulted in the </a:t>
            </a:r>
            <a:r>
              <a:rPr kumimoji="1" lang="en-US" altLang="ja-JP" b="1" dirty="0">
                <a:solidFill>
                  <a:srgbClr val="0000FF"/>
                </a:solidFill>
              </a:rPr>
              <a:t>best spatial resolution of 0.72 mm </a:t>
            </a:r>
            <a:r>
              <a:rPr kumimoji="1" lang="en-US" altLang="ja-JP" b="1" dirty="0"/>
              <a:t>at radial offset of 5 mm</a:t>
            </a:r>
            <a:endParaRPr kumimoji="1" lang="ja-JP" altLang="en-US" b="1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5342BC03-1BC8-3C5E-39AA-F0D7F7B078AC}"/>
              </a:ext>
            </a:extLst>
          </p:cNvPr>
          <p:cNvGrpSpPr/>
          <p:nvPr/>
        </p:nvGrpSpPr>
        <p:grpSpPr>
          <a:xfrm>
            <a:off x="6197600" y="1452880"/>
            <a:ext cx="5320918" cy="4685268"/>
            <a:chOff x="6096000" y="1452880"/>
            <a:chExt cx="5320918" cy="4685268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D11FE8D-8C04-C15F-7FDC-734ED5BF7130}"/>
                </a:ext>
              </a:extLst>
            </p:cNvPr>
            <p:cNvSpPr txBox="1"/>
            <p:nvPr/>
          </p:nvSpPr>
          <p:spPr>
            <a:xfrm>
              <a:off x="6806788" y="1452880"/>
              <a:ext cx="338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(b) Radial resolution with FBP</a:t>
              </a:r>
              <a:endParaRPr kumimoji="1" lang="ja-JP" altLang="en-US" sz="2000" b="1" dirty="0"/>
            </a:p>
          </p:txBody>
        </p:sp>
        <p:graphicFrame>
          <p:nvGraphicFramePr>
            <p:cNvPr id="28" name="グラフ 27">
              <a:extLst>
                <a:ext uri="{FF2B5EF4-FFF2-40B4-BE49-F238E27FC236}">
                  <a16:creationId xmlns:a16="http://schemas.microsoft.com/office/drawing/2014/main" id="{5CC72188-27F9-1595-25B1-6889CE041A2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33895774"/>
                </p:ext>
              </p:extLst>
            </p:nvPr>
          </p:nvGraphicFramePr>
          <p:xfrm>
            <a:off x="6096000" y="2108954"/>
            <a:ext cx="5320918" cy="40291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BE6EBAA-96AA-3CD2-611C-3C1231B09A09}"/>
                </a:ext>
              </a:extLst>
            </p:cNvPr>
            <p:cNvSpPr txBox="1"/>
            <p:nvPr/>
          </p:nvSpPr>
          <p:spPr>
            <a:xfrm>
              <a:off x="6984887" y="2315604"/>
              <a:ext cx="412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accent1"/>
                  </a:solidFill>
                </a:rPr>
                <a:t>(A)</a:t>
              </a:r>
              <a:endParaRPr kumimoji="1" lang="ja-JP" alt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55FCEE88-4BCF-779B-389D-A93C64E36111}"/>
                </a:ext>
              </a:extLst>
            </p:cNvPr>
            <p:cNvSpPr txBox="1"/>
            <p:nvPr/>
          </p:nvSpPr>
          <p:spPr>
            <a:xfrm>
              <a:off x="6993777" y="2610244"/>
              <a:ext cx="412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accent2"/>
                  </a:solidFill>
                </a:rPr>
                <a:t>(B)</a:t>
              </a:r>
              <a:endParaRPr kumimoji="1" lang="ja-JP" alt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989D93F3-1EE4-24FA-4DC5-818FC75ADBED}"/>
                </a:ext>
              </a:extLst>
            </p:cNvPr>
            <p:cNvSpPr txBox="1"/>
            <p:nvPr/>
          </p:nvSpPr>
          <p:spPr>
            <a:xfrm>
              <a:off x="6993777" y="2902344"/>
              <a:ext cx="412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(C)</a:t>
              </a:r>
              <a:endParaRPr kumimoji="1" lang="ja-JP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53168A3-A1D8-FBA0-4BB6-76BCA7A44A1F}"/>
              </a:ext>
            </a:extLst>
          </p:cNvPr>
          <p:cNvSpPr/>
          <p:nvPr/>
        </p:nvSpPr>
        <p:spPr>
          <a:xfrm>
            <a:off x="7150100" y="2918460"/>
            <a:ext cx="1673860" cy="32766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CE64346-3D06-82AB-83BC-A8AAE1FE797C}"/>
              </a:ext>
            </a:extLst>
          </p:cNvPr>
          <p:cNvSpPr/>
          <p:nvPr/>
        </p:nvSpPr>
        <p:spPr>
          <a:xfrm>
            <a:off x="8223251" y="4223385"/>
            <a:ext cx="495300" cy="25971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24CAF19B-AD43-78F6-D7B4-566F75828808}"/>
              </a:ext>
            </a:extLst>
          </p:cNvPr>
          <p:cNvCxnSpPr>
            <a:cxnSpLocks/>
          </p:cNvCxnSpPr>
          <p:nvPr/>
        </p:nvCxnSpPr>
        <p:spPr>
          <a:xfrm>
            <a:off x="7153275" y="4126468"/>
            <a:ext cx="4038600" cy="0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2AF1DD3-C5A0-8242-CEEA-FBA6A619EF79}"/>
              </a:ext>
            </a:extLst>
          </p:cNvPr>
          <p:cNvSpPr txBox="1"/>
          <p:nvPr/>
        </p:nvSpPr>
        <p:spPr>
          <a:xfrm>
            <a:off x="-53371" y="6550223"/>
            <a:ext cx="3237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Voxel size = 0.2×0.2×0.2 mm</a:t>
            </a:r>
            <a:r>
              <a:rPr kumimoji="1" lang="en-US" altLang="ja-JP" sz="1400" baseline="30000" dirty="0"/>
              <a:t>3</a:t>
            </a:r>
            <a:endParaRPr kumimoji="1" lang="ja-JP" alt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99073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4" grpId="0">
        <p:bldAsOne/>
      </p:bldGraphic>
      <p:bldP spid="38" grpId="0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楕円 8">
            <a:extLst>
              <a:ext uri="{FF2B5EF4-FFF2-40B4-BE49-F238E27FC236}">
                <a16:creationId xmlns:a16="http://schemas.microsoft.com/office/drawing/2014/main" id="{EE3EA8BB-FB71-C120-C22B-F96A7E7494C4}"/>
              </a:ext>
            </a:extLst>
          </p:cNvPr>
          <p:cNvSpPr/>
          <p:nvPr/>
        </p:nvSpPr>
        <p:spPr>
          <a:xfrm>
            <a:off x="7581644" y="2664869"/>
            <a:ext cx="1997713" cy="1997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1EAD-F16E-78D8-9F1F-FD050CE1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Resolution Phantom with Design (C) 3+3+5 mm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F916E3-E4E2-BCB3-2B7C-ACAB41C90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0" t="2497" r="5120" b="2227"/>
          <a:stretch/>
        </p:blipFill>
        <p:spPr>
          <a:xfrm>
            <a:off x="1837899" y="1880923"/>
            <a:ext cx="3784601" cy="3913174"/>
          </a:xfrm>
          <a:prstGeom prst="rect">
            <a:avLst/>
          </a:prstGeom>
        </p:spPr>
      </p:pic>
      <p:cxnSp>
        <p:nvCxnSpPr>
          <p:cNvPr id="4" name="直線コネクタ 4">
            <a:extLst>
              <a:ext uri="{FF2B5EF4-FFF2-40B4-BE49-F238E27FC236}">
                <a16:creationId xmlns:a16="http://schemas.microsoft.com/office/drawing/2014/main" id="{4773CFAE-F746-9D39-091B-B4CA5B496C19}"/>
              </a:ext>
            </a:extLst>
          </p:cNvPr>
          <p:cNvCxnSpPr>
            <a:cxnSpLocks/>
          </p:cNvCxnSpPr>
          <p:nvPr/>
        </p:nvCxnSpPr>
        <p:spPr>
          <a:xfrm>
            <a:off x="4245516" y="4383738"/>
            <a:ext cx="0" cy="1312466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5">
            <a:extLst>
              <a:ext uri="{FF2B5EF4-FFF2-40B4-BE49-F238E27FC236}">
                <a16:creationId xmlns:a16="http://schemas.microsoft.com/office/drawing/2014/main" id="{EDD83E5D-0BA3-CA9E-E87F-1484FBAA0D91}"/>
              </a:ext>
            </a:extLst>
          </p:cNvPr>
          <p:cNvCxnSpPr>
            <a:cxnSpLocks/>
          </p:cNvCxnSpPr>
          <p:nvPr/>
        </p:nvCxnSpPr>
        <p:spPr>
          <a:xfrm>
            <a:off x="2567846" y="5099916"/>
            <a:ext cx="1676553" cy="59628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6">
            <a:extLst>
              <a:ext uri="{FF2B5EF4-FFF2-40B4-BE49-F238E27FC236}">
                <a16:creationId xmlns:a16="http://schemas.microsoft.com/office/drawing/2014/main" id="{906127C1-0884-3608-3B5A-CC4D2E95E7BA}"/>
              </a:ext>
            </a:extLst>
          </p:cNvPr>
          <p:cNvSpPr txBox="1"/>
          <p:nvPr/>
        </p:nvSpPr>
        <p:spPr>
          <a:xfrm>
            <a:off x="2567846" y="5323832"/>
            <a:ext cx="1266315" cy="338554"/>
          </a:xfrm>
          <a:prstGeom prst="rect">
            <a:avLst/>
          </a:prstGeom>
          <a:noFill/>
          <a:scene3d>
            <a:camera prst="orthographicFront">
              <a:rot lat="1236463" lon="2137462" rev="2149553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ID=48 mm</a:t>
            </a:r>
          </a:p>
        </p:txBody>
      </p:sp>
      <p:cxnSp>
        <p:nvCxnSpPr>
          <p:cNvPr id="7" name="直線コネクタ 7">
            <a:extLst>
              <a:ext uri="{FF2B5EF4-FFF2-40B4-BE49-F238E27FC236}">
                <a16:creationId xmlns:a16="http://schemas.microsoft.com/office/drawing/2014/main" id="{E3BE3416-D6D3-F22F-7BA2-DECB275AD8EA}"/>
              </a:ext>
            </a:extLst>
          </p:cNvPr>
          <p:cNvCxnSpPr>
            <a:cxnSpLocks/>
          </p:cNvCxnSpPr>
          <p:nvPr/>
        </p:nvCxnSpPr>
        <p:spPr>
          <a:xfrm>
            <a:off x="2561496" y="3875080"/>
            <a:ext cx="0" cy="122497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4">
            <a:extLst>
              <a:ext uri="{FF2B5EF4-FFF2-40B4-BE49-F238E27FC236}">
                <a16:creationId xmlns:a16="http://schemas.microsoft.com/office/drawing/2014/main" id="{D7A2C78D-10AF-ABAB-A48D-061130A93BFD}"/>
              </a:ext>
            </a:extLst>
          </p:cNvPr>
          <p:cNvCxnSpPr>
            <a:cxnSpLocks/>
          </p:cNvCxnSpPr>
          <p:nvPr/>
        </p:nvCxnSpPr>
        <p:spPr>
          <a:xfrm>
            <a:off x="4612229" y="4481631"/>
            <a:ext cx="0" cy="1061919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4">
            <a:extLst>
              <a:ext uri="{FF2B5EF4-FFF2-40B4-BE49-F238E27FC236}">
                <a16:creationId xmlns:a16="http://schemas.microsoft.com/office/drawing/2014/main" id="{EA864F26-EE7A-34B4-985E-F42A1FB00F22}"/>
              </a:ext>
            </a:extLst>
          </p:cNvPr>
          <p:cNvCxnSpPr>
            <a:cxnSpLocks/>
          </p:cNvCxnSpPr>
          <p:nvPr/>
        </p:nvCxnSpPr>
        <p:spPr>
          <a:xfrm>
            <a:off x="5189444" y="4064749"/>
            <a:ext cx="0" cy="109925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5">
            <a:extLst>
              <a:ext uri="{FF2B5EF4-FFF2-40B4-BE49-F238E27FC236}">
                <a16:creationId xmlns:a16="http://schemas.microsoft.com/office/drawing/2014/main" id="{9D14C4D0-D3E0-CA92-B02B-9C953E3F7C37}"/>
              </a:ext>
            </a:extLst>
          </p:cNvPr>
          <p:cNvCxnSpPr>
            <a:cxnSpLocks/>
          </p:cNvCxnSpPr>
          <p:nvPr/>
        </p:nvCxnSpPr>
        <p:spPr>
          <a:xfrm flipV="1">
            <a:off x="4613295" y="5156009"/>
            <a:ext cx="568156" cy="390141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A2610E1-8D8E-8629-813B-D4693B4AABA6}"/>
              </a:ext>
            </a:extLst>
          </p:cNvPr>
          <p:cNvGrpSpPr/>
          <p:nvPr/>
        </p:nvGrpSpPr>
        <p:grpSpPr>
          <a:xfrm>
            <a:off x="3127309" y="3269395"/>
            <a:ext cx="1001611" cy="383682"/>
            <a:chOff x="3127309" y="3269395"/>
            <a:chExt cx="1001611" cy="383682"/>
          </a:xfrm>
        </p:grpSpPr>
        <p:sp>
          <p:nvSpPr>
            <p:cNvPr id="31" name="テキスト ボックス 6">
              <a:extLst>
                <a:ext uri="{FF2B5EF4-FFF2-40B4-BE49-F238E27FC236}">
                  <a16:creationId xmlns:a16="http://schemas.microsoft.com/office/drawing/2014/main" id="{10EF08B7-181B-9509-9914-69BAA478AE90}"/>
                </a:ext>
              </a:extLst>
            </p:cNvPr>
            <p:cNvSpPr txBox="1"/>
            <p:nvPr/>
          </p:nvSpPr>
          <p:spPr>
            <a:xfrm>
              <a:off x="3127309" y="3269395"/>
              <a:ext cx="1001611" cy="338554"/>
            </a:xfrm>
            <a:prstGeom prst="rect">
              <a:avLst/>
            </a:prstGeom>
            <a:noFill/>
            <a:scene3d>
              <a:camera prst="orthographicFront">
                <a:rot lat="1236463" lon="2137462" rev="2149553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Phantom</a:t>
              </a:r>
            </a:p>
          </p:txBody>
        </p:sp>
        <p:cxnSp>
          <p:nvCxnSpPr>
            <p:cNvPr id="32" name="直線矢印コネクタ 5">
              <a:extLst>
                <a:ext uri="{FF2B5EF4-FFF2-40B4-BE49-F238E27FC236}">
                  <a16:creationId xmlns:a16="http://schemas.microsoft.com/office/drawing/2014/main" id="{0CA1C256-5C33-5A18-4DBD-1DE3A41422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914" y="3543300"/>
              <a:ext cx="37256" cy="10977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0F6F633-5496-C027-EA8A-E2D62DD1576F}"/>
              </a:ext>
            </a:extLst>
          </p:cNvPr>
          <p:cNvSpPr txBox="1"/>
          <p:nvPr/>
        </p:nvSpPr>
        <p:spPr>
          <a:xfrm>
            <a:off x="2517631" y="1453418"/>
            <a:ext cx="255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&lt;3D view of the PET&gt;</a:t>
            </a:r>
            <a:endParaRPr kumimoji="1" lang="ja-JP" altLang="en-US" sz="2000" b="1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03B387F-11D6-DA0F-67D3-2EE4C17EAA00}"/>
              </a:ext>
            </a:extLst>
          </p:cNvPr>
          <p:cNvSpPr txBox="1"/>
          <p:nvPr/>
        </p:nvSpPr>
        <p:spPr>
          <a:xfrm>
            <a:off x="4429987" y="5277694"/>
            <a:ext cx="1122697" cy="369332"/>
          </a:xfrm>
          <a:prstGeom prst="rect">
            <a:avLst/>
          </a:prstGeom>
          <a:noFill/>
          <a:scene3d>
            <a:camera prst="orthographicFront">
              <a:rot lat="2377476" lon="18897129" rev="2156892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23.4 mm</a:t>
            </a:r>
          </a:p>
        </p:txBody>
      </p:sp>
      <p:sp>
        <p:nvSpPr>
          <p:cNvPr id="65" name="직사각형 6">
            <a:extLst>
              <a:ext uri="{FF2B5EF4-FFF2-40B4-BE49-F238E27FC236}">
                <a16:creationId xmlns:a16="http://schemas.microsoft.com/office/drawing/2014/main" id="{2D8AD4CA-CB74-B6B7-6201-66557710275D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62B381F-2981-237C-744A-74B04188FD33}"/>
              </a:ext>
            </a:extLst>
          </p:cNvPr>
          <p:cNvGrpSpPr/>
          <p:nvPr/>
        </p:nvGrpSpPr>
        <p:grpSpPr>
          <a:xfrm>
            <a:off x="2987290" y="3852981"/>
            <a:ext cx="1001611" cy="700047"/>
            <a:chOff x="2987290" y="3852981"/>
            <a:chExt cx="1001611" cy="700047"/>
          </a:xfrm>
        </p:grpSpPr>
        <p:cxnSp>
          <p:nvCxnSpPr>
            <p:cNvPr id="60" name="直線コネクタ 4">
              <a:extLst>
                <a:ext uri="{FF2B5EF4-FFF2-40B4-BE49-F238E27FC236}">
                  <a16:creationId xmlns:a16="http://schemas.microsoft.com/office/drawing/2014/main" id="{5323B7B8-42C6-8756-6FDD-43D78E1C51B0}"/>
                </a:ext>
              </a:extLst>
            </p:cNvPr>
            <p:cNvCxnSpPr>
              <a:cxnSpLocks/>
            </p:cNvCxnSpPr>
            <p:nvPr/>
          </p:nvCxnSpPr>
          <p:spPr>
            <a:xfrm>
              <a:off x="3778792" y="3986332"/>
              <a:ext cx="0" cy="29515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4">
              <a:extLst>
                <a:ext uri="{FF2B5EF4-FFF2-40B4-BE49-F238E27FC236}">
                  <a16:creationId xmlns:a16="http://schemas.microsoft.com/office/drawing/2014/main" id="{EC401837-901E-54AC-8C93-5DA79BD372A5}"/>
                </a:ext>
              </a:extLst>
            </p:cNvPr>
            <p:cNvCxnSpPr>
              <a:cxnSpLocks/>
            </p:cNvCxnSpPr>
            <p:nvPr/>
          </p:nvCxnSpPr>
          <p:spPr>
            <a:xfrm>
              <a:off x="3366836" y="3852981"/>
              <a:ext cx="0" cy="29515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9">
              <a:extLst>
                <a:ext uri="{FF2B5EF4-FFF2-40B4-BE49-F238E27FC236}">
                  <a16:creationId xmlns:a16="http://schemas.microsoft.com/office/drawing/2014/main" id="{66FACB72-005E-9D70-63D8-B9E5CDABF1C2}"/>
                </a:ext>
              </a:extLst>
            </p:cNvPr>
            <p:cNvCxnSpPr>
              <a:cxnSpLocks/>
            </p:cNvCxnSpPr>
            <p:nvPr/>
          </p:nvCxnSpPr>
          <p:spPr>
            <a:xfrm>
              <a:off x="3371182" y="4133604"/>
              <a:ext cx="402405" cy="143121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6">
              <a:extLst>
                <a:ext uri="{FF2B5EF4-FFF2-40B4-BE49-F238E27FC236}">
                  <a16:creationId xmlns:a16="http://schemas.microsoft.com/office/drawing/2014/main" id="{EA6EFE73-4561-8329-A89D-898525EB2157}"/>
                </a:ext>
              </a:extLst>
            </p:cNvPr>
            <p:cNvSpPr txBox="1"/>
            <p:nvPr/>
          </p:nvSpPr>
          <p:spPr>
            <a:xfrm>
              <a:off x="2987290" y="4214474"/>
              <a:ext cx="1001611" cy="338554"/>
            </a:xfrm>
            <a:prstGeom prst="rect">
              <a:avLst/>
            </a:prstGeom>
            <a:noFill/>
            <a:scene3d>
              <a:camera prst="orthographicFront">
                <a:rot lat="1236463" lon="2137462" rev="2149553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11.9 mm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89F9F8D6-23DB-DE7A-FDA6-D4871B4375E0}"/>
              </a:ext>
            </a:extLst>
          </p:cNvPr>
          <p:cNvGrpSpPr/>
          <p:nvPr/>
        </p:nvGrpSpPr>
        <p:grpSpPr>
          <a:xfrm>
            <a:off x="3245496" y="1929687"/>
            <a:ext cx="7403213" cy="4005168"/>
            <a:chOff x="3245496" y="1929687"/>
            <a:chExt cx="7403213" cy="4005168"/>
          </a:xfrm>
        </p:grpSpPr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D7A57CE9-803F-011F-C657-61BE96C81F65}"/>
                </a:ext>
              </a:extLst>
            </p:cNvPr>
            <p:cNvGrpSpPr/>
            <p:nvPr/>
          </p:nvGrpSpPr>
          <p:grpSpPr>
            <a:xfrm>
              <a:off x="7485083" y="2611125"/>
              <a:ext cx="2151261" cy="2783949"/>
              <a:chOff x="7637398" y="2774543"/>
              <a:chExt cx="2151261" cy="2783949"/>
            </a:xfrm>
          </p:grpSpPr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6DC2C90B-83D9-1683-3F21-C6860B17D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8" b="96071" l="5587" r="94527">
                            <a14:foregroundMark x1="44014" y1="4643" x2="53592" y2="4048"/>
                            <a14:foregroundMark x1="94527" y1="49405" x2="94185" y2="53214"/>
                            <a14:foregroundMark x1="42189" y1="94881" x2="51653" y2="96190"/>
                            <a14:foregroundMark x1="6613" y1="45000" x2="5587" y2="53095"/>
                            <a14:foregroundMark x1="5587" y1="53095" x2="5701" y2="53214"/>
                            <a14:backgroundMark x1="64880" y1="59643" x2="64880" y2="59643"/>
                            <a14:backgroundMark x1="71950" y1="59762" x2="71950" y2="59762"/>
                            <a14:backgroundMark x1="78107" y1="58929" x2="78107" y2="58929"/>
                            <a14:backgroundMark x1="85747" y1="59048" x2="85747" y2="59048"/>
                            <a14:backgroundMark x1="92360" y1="58929" x2="92360" y2="58929"/>
                            <a14:backgroundMark x1="88940" y1="64881" x2="88940" y2="64881"/>
                            <a14:backgroundMark x1="81072" y1="65119" x2="81072" y2="65119"/>
                            <a14:backgroundMark x1="75827" y1="65595" x2="75827" y2="65595"/>
                            <a14:backgroundMark x1="67845" y1="65238" x2="67845" y2="65238"/>
                            <a14:backgroundMark x1="71836" y1="71548" x2="71836" y2="71548"/>
                            <a14:backgroundMark x1="78677" y1="71548" x2="78677" y2="71548"/>
                            <a14:backgroundMark x1="84949" y1="71310" x2="84949" y2="71310"/>
                            <a14:backgroundMark x1="82098" y1="77500" x2="82098" y2="77500"/>
                            <a14:backgroundMark x1="78449" y1="84048" x2="78449" y2="84048"/>
                            <a14:backgroundMark x1="75029" y1="78214" x2="75029" y2="78214"/>
                            <a14:backgroundMark x1="97948" y1="50000" x2="97377" y2="51667"/>
                            <a14:backgroundMark x1="48347" y1="99762" x2="49829" y2="99405"/>
                            <a14:backgroundMark x1="52566" y1="99286" x2="48689" y2="99405"/>
                            <a14:backgroundMark x1="46978" y1="99405" x2="48233" y2="99167"/>
                            <a14:backgroundMark x1="55644" y1="99643" x2="53820" y2="99524"/>
                            <a14:backgroundMark x1="54846" y1="99167" x2="53592" y2="9904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37398" y="2774543"/>
                <a:ext cx="2151261" cy="2060500"/>
              </a:xfrm>
              <a:prstGeom prst="rect">
                <a:avLst/>
              </a:prstGeom>
            </p:spPr>
          </p:pic>
          <p:grpSp>
            <p:nvGrpSpPr>
              <p:cNvPr id="82" name="グループ化 81">
                <a:extLst>
                  <a:ext uri="{FF2B5EF4-FFF2-40B4-BE49-F238E27FC236}">
                    <a16:creationId xmlns:a16="http://schemas.microsoft.com/office/drawing/2014/main" id="{5429EA75-1132-7471-C898-BB7A5CD9C652}"/>
                  </a:ext>
                </a:extLst>
              </p:cNvPr>
              <p:cNvGrpSpPr/>
              <p:nvPr/>
            </p:nvGrpSpPr>
            <p:grpSpPr>
              <a:xfrm rot="16200000">
                <a:off x="7869376" y="3700823"/>
                <a:ext cx="1709648" cy="2005690"/>
                <a:chOff x="6779062" y="2823586"/>
                <a:chExt cx="1928142" cy="2005690"/>
              </a:xfrm>
            </p:grpSpPr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8402F964-E220-C6F6-C84E-BA4075D76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92994" y="2823586"/>
                  <a:ext cx="151421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矢印コネクタ 66">
                  <a:extLst>
                    <a:ext uri="{FF2B5EF4-FFF2-40B4-BE49-F238E27FC236}">
                      <a16:creationId xmlns:a16="http://schemas.microsoft.com/office/drawing/2014/main" id="{266F4750-B6FE-184E-20F4-18831228AA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92994" y="2827579"/>
                  <a:ext cx="0" cy="1996834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FE017C95-C0AE-F9E9-47B5-A997BA4E2242}"/>
                    </a:ext>
                  </a:extLst>
                </p:cNvPr>
                <p:cNvSpPr txBox="1"/>
                <p:nvPr/>
              </p:nvSpPr>
              <p:spPr>
                <a:xfrm rot="5400000">
                  <a:off x="6449634" y="3747981"/>
                  <a:ext cx="1040678" cy="3818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/>
                    <a:t>11.9 mm</a:t>
                  </a:r>
                  <a:endParaRPr kumimoji="1" lang="ja-JP" altLang="en-US" sz="1600" dirty="0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380710C0-8313-F660-EFEA-3689A7BB76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92994" y="4829276"/>
                  <a:ext cx="151421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9FD937F1-9317-BCDD-C34B-AB944BDDA7E1}"/>
                </a:ext>
              </a:extLst>
            </p:cNvPr>
            <p:cNvSpPr/>
            <p:nvPr/>
          </p:nvSpPr>
          <p:spPr>
            <a:xfrm>
              <a:off x="3245496" y="3633788"/>
              <a:ext cx="638324" cy="67151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scene3d>
              <a:camera prst="orthographicFront">
                <a:rot lat="1236000" lon="2136000" rev="21498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E9BE4C66-0CEA-95DB-4461-2A41B05103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0800" y="2129883"/>
              <a:ext cx="2673815" cy="15848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8D5F1C3E-EE7C-EFD0-E2E3-171987D3AE97}"/>
                </a:ext>
              </a:extLst>
            </p:cNvPr>
            <p:cNvCxnSpPr>
              <a:cxnSpLocks/>
            </p:cNvCxnSpPr>
            <p:nvPr/>
          </p:nvCxnSpPr>
          <p:spPr>
            <a:xfrm>
              <a:off x="3862012" y="4316123"/>
              <a:ext cx="2677683" cy="161873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979B798E-9CD8-9ABA-68E1-6C2E937619DD}"/>
                </a:ext>
              </a:extLst>
            </p:cNvPr>
            <p:cNvSpPr/>
            <p:nvPr/>
          </p:nvSpPr>
          <p:spPr>
            <a:xfrm>
              <a:off x="6539696" y="2129742"/>
              <a:ext cx="4109013" cy="3781964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1A378671-347B-1F11-057D-C9B5E5363C2D}"/>
                </a:ext>
              </a:extLst>
            </p:cNvPr>
            <p:cNvSpPr txBox="1"/>
            <p:nvPr/>
          </p:nvSpPr>
          <p:spPr>
            <a:xfrm>
              <a:off x="7485820" y="1929687"/>
              <a:ext cx="24224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Phantom dimension</a:t>
              </a:r>
              <a:endParaRPr kumimoji="1" lang="ja-JP" altLang="en-US" sz="2000" b="1" dirty="0"/>
            </a:p>
          </p:txBody>
        </p:sp>
      </p:grp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18ACDE99-3B27-C9E0-A328-21F4F042329B}"/>
              </a:ext>
            </a:extLst>
          </p:cNvPr>
          <p:cNvSpPr txBox="1"/>
          <p:nvPr/>
        </p:nvSpPr>
        <p:spPr>
          <a:xfrm>
            <a:off x="2321596" y="5855265"/>
            <a:ext cx="271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Acquisition time = 10 min</a:t>
            </a:r>
            <a:endParaRPr kumimoji="1" lang="ja-JP" altLang="en-US" b="1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ADAEB92-DABE-9299-6036-F9F46DC56514}"/>
              </a:ext>
            </a:extLst>
          </p:cNvPr>
          <p:cNvSpPr txBox="1"/>
          <p:nvPr/>
        </p:nvSpPr>
        <p:spPr>
          <a:xfrm>
            <a:off x="7088946" y="5474313"/>
            <a:ext cx="355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Total activity of </a:t>
            </a:r>
            <a:r>
              <a:rPr kumimoji="1" lang="en-US" altLang="ja-JP" b="1" baseline="30000" dirty="0">
                <a:solidFill>
                  <a:srgbClr val="00B050"/>
                </a:solidFill>
              </a:rPr>
              <a:t>18</a:t>
            </a:r>
            <a:r>
              <a:rPr kumimoji="1" lang="en-US" altLang="ja-JP" b="1" dirty="0">
                <a:solidFill>
                  <a:srgbClr val="00B050"/>
                </a:solidFill>
              </a:rPr>
              <a:t>F= 0.95 MBq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1485119-95DE-6D9E-0BEB-268730A839E3}"/>
              </a:ext>
            </a:extLst>
          </p:cNvPr>
          <p:cNvGrpSpPr/>
          <p:nvPr/>
        </p:nvGrpSpPr>
        <p:grpSpPr>
          <a:xfrm>
            <a:off x="3584643" y="3840282"/>
            <a:ext cx="1122697" cy="573257"/>
            <a:chOff x="3584643" y="3840282"/>
            <a:chExt cx="1122697" cy="573257"/>
          </a:xfrm>
        </p:grpSpPr>
        <p:cxnSp>
          <p:nvCxnSpPr>
            <p:cNvPr id="16" name="直線コネクタ 4">
              <a:extLst>
                <a:ext uri="{FF2B5EF4-FFF2-40B4-BE49-F238E27FC236}">
                  <a16:creationId xmlns:a16="http://schemas.microsoft.com/office/drawing/2014/main" id="{F9B92B77-A7FD-61B5-F9B6-8616E6626D18}"/>
                </a:ext>
              </a:extLst>
            </p:cNvPr>
            <p:cNvCxnSpPr>
              <a:cxnSpLocks/>
            </p:cNvCxnSpPr>
            <p:nvPr/>
          </p:nvCxnSpPr>
          <p:spPr>
            <a:xfrm>
              <a:off x="4020092" y="3840282"/>
              <a:ext cx="0" cy="29515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5">
              <a:extLst>
                <a:ext uri="{FF2B5EF4-FFF2-40B4-BE49-F238E27FC236}">
                  <a16:creationId xmlns:a16="http://schemas.microsoft.com/office/drawing/2014/main" id="{213F7FDE-CED6-B200-81DE-A266CF9D0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2239" y="4121944"/>
              <a:ext cx="237283" cy="16293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408E583-F525-29FA-F943-67F9A6E9D27F}"/>
                </a:ext>
              </a:extLst>
            </p:cNvPr>
            <p:cNvSpPr txBox="1"/>
            <p:nvPr/>
          </p:nvSpPr>
          <p:spPr>
            <a:xfrm>
              <a:off x="3584643" y="4044207"/>
              <a:ext cx="1122697" cy="369332"/>
            </a:xfrm>
            <a:prstGeom prst="rect">
              <a:avLst/>
            </a:prstGeom>
            <a:noFill/>
            <a:scene3d>
              <a:camera prst="orthographicFront">
                <a:rot lat="2377476" lon="18897129" rev="21568929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10 mm</a:t>
              </a: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45291B8-3DC8-7ADB-071E-AB2C55ECEC59}"/>
              </a:ext>
            </a:extLst>
          </p:cNvPr>
          <p:cNvGrpSpPr/>
          <p:nvPr/>
        </p:nvGrpSpPr>
        <p:grpSpPr>
          <a:xfrm>
            <a:off x="7123264" y="2365829"/>
            <a:ext cx="3371444" cy="2604836"/>
            <a:chOff x="7123264" y="2365829"/>
            <a:chExt cx="3371444" cy="2604836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3D95368-D767-B499-CA82-5C982E6EF007}"/>
                </a:ext>
              </a:extLst>
            </p:cNvPr>
            <p:cNvSpPr txBox="1"/>
            <p:nvPr/>
          </p:nvSpPr>
          <p:spPr>
            <a:xfrm>
              <a:off x="9507678" y="2907083"/>
              <a:ext cx="707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0.85</a:t>
              </a:r>
              <a:endParaRPr kumimoji="1" lang="ja-JP" altLang="en-US" sz="1600" b="1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1AF949D-C5E5-1F27-E153-FA883630CA84}"/>
                </a:ext>
              </a:extLst>
            </p:cNvPr>
            <p:cNvSpPr txBox="1"/>
            <p:nvPr/>
          </p:nvSpPr>
          <p:spPr>
            <a:xfrm>
              <a:off x="8357896" y="2365829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</a:t>
              </a:r>
              <a:endParaRPr kumimoji="1" lang="ja-JP" altLang="en-US" sz="1600" b="1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5666EAD-3BDB-A275-B185-772DA71C3D8C}"/>
                </a:ext>
              </a:extLst>
            </p:cNvPr>
            <p:cNvSpPr txBox="1"/>
            <p:nvPr/>
          </p:nvSpPr>
          <p:spPr>
            <a:xfrm>
              <a:off x="7136622" y="2940810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0.75</a:t>
              </a:r>
              <a:endParaRPr kumimoji="1" lang="ja-JP" altLang="en-US" sz="1600" b="1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6DACFDD-B888-B2EE-C11A-E7E7612EA5D4}"/>
                </a:ext>
              </a:extLst>
            </p:cNvPr>
            <p:cNvSpPr txBox="1"/>
            <p:nvPr/>
          </p:nvSpPr>
          <p:spPr>
            <a:xfrm>
              <a:off x="7123264" y="4160572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0.55</a:t>
              </a:r>
              <a:endParaRPr kumimoji="1" lang="ja-JP" altLang="en-US" sz="1600" b="1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FF76C13-F76F-8C98-127C-BE0FA23889A3}"/>
                </a:ext>
              </a:extLst>
            </p:cNvPr>
            <p:cNvSpPr txBox="1"/>
            <p:nvPr/>
          </p:nvSpPr>
          <p:spPr>
            <a:xfrm>
              <a:off x="8350469" y="4632111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0.5</a:t>
              </a:r>
              <a:endParaRPr kumimoji="1" lang="ja-JP" altLang="en-US" sz="1600" b="1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88956A8-DB27-45DB-9DB8-BEF55F9A3990}"/>
                </a:ext>
              </a:extLst>
            </p:cNvPr>
            <p:cNvSpPr txBox="1"/>
            <p:nvPr/>
          </p:nvSpPr>
          <p:spPr>
            <a:xfrm>
              <a:off x="9521294" y="4191687"/>
              <a:ext cx="9734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0.45 mm</a:t>
              </a:r>
              <a:endParaRPr kumimoji="1" lang="ja-JP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280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F26EF6B6-E053-0CF9-8F4B-286DAE3484B9}"/>
              </a:ext>
            </a:extLst>
          </p:cNvPr>
          <p:cNvGrpSpPr/>
          <p:nvPr/>
        </p:nvGrpSpPr>
        <p:grpSpPr>
          <a:xfrm>
            <a:off x="4218683" y="1813809"/>
            <a:ext cx="3937953" cy="3258864"/>
            <a:chOff x="6314183" y="1813809"/>
            <a:chExt cx="3937953" cy="3258864"/>
          </a:xfrm>
        </p:grpSpPr>
        <p:pic>
          <p:nvPicPr>
            <p:cNvPr id="13" name="図 12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707F2C8A-2473-AD44-8CBE-8A184A88C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4183" y="2215530"/>
              <a:ext cx="3809524" cy="2857143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750B1706-E2E4-FF03-B823-95504142DF63}"/>
                </a:ext>
              </a:extLst>
            </p:cNvPr>
            <p:cNvSpPr txBox="1"/>
            <p:nvPr/>
          </p:nvSpPr>
          <p:spPr>
            <a:xfrm>
              <a:off x="6916480" y="1813809"/>
              <a:ext cx="3335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Line profiles (D=0.45 mm)</a:t>
              </a:r>
              <a:endParaRPr kumimoji="1" lang="ja-JP" altLang="en-US" b="1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7B6505F-3A1A-E9D7-5E31-9CCE135B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Resolution Phantom with Design (C) 3+3+5 mm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D881A1-A85F-FE1F-90D7-65A06884E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9" t="24019" r="24019" b="24019"/>
          <a:stretch/>
        </p:blipFill>
        <p:spPr>
          <a:xfrm>
            <a:off x="688700" y="2204102"/>
            <a:ext cx="2880000" cy="288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EF05D4-8418-2DA8-087E-803934E5D4DD}"/>
              </a:ext>
            </a:extLst>
          </p:cNvPr>
          <p:cNvSpPr txBox="1"/>
          <p:nvPr/>
        </p:nvSpPr>
        <p:spPr>
          <a:xfrm>
            <a:off x="2720979" y="3038414"/>
            <a:ext cx="601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EE413C-5656-8270-B74B-E00905DC01E8}"/>
              </a:ext>
            </a:extLst>
          </p:cNvPr>
          <p:cNvSpPr txBox="1"/>
          <p:nvPr/>
        </p:nvSpPr>
        <p:spPr>
          <a:xfrm>
            <a:off x="1884695" y="2611398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67D41-32DC-C010-3505-478E6DCB9C52}"/>
              </a:ext>
            </a:extLst>
          </p:cNvPr>
          <p:cNvSpPr txBox="1"/>
          <p:nvPr/>
        </p:nvSpPr>
        <p:spPr>
          <a:xfrm>
            <a:off x="968246" y="3079274"/>
            <a:ext cx="601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0.75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A05699-713E-9E64-7954-5FDD4B18FA6F}"/>
              </a:ext>
            </a:extLst>
          </p:cNvPr>
          <p:cNvSpPr txBox="1"/>
          <p:nvPr/>
        </p:nvSpPr>
        <p:spPr>
          <a:xfrm>
            <a:off x="1005239" y="3879141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253478-4120-D9E8-D576-617CDBD7C7F2}"/>
              </a:ext>
            </a:extLst>
          </p:cNvPr>
          <p:cNvSpPr txBox="1"/>
          <p:nvPr/>
        </p:nvSpPr>
        <p:spPr>
          <a:xfrm>
            <a:off x="1907391" y="4188034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697184-0C2E-00E2-4501-E15501EFB554}"/>
              </a:ext>
            </a:extLst>
          </p:cNvPr>
          <p:cNvSpPr txBox="1"/>
          <p:nvPr/>
        </p:nvSpPr>
        <p:spPr>
          <a:xfrm>
            <a:off x="2777013" y="3916324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0.45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EA81A563-D39C-04C5-E932-848DDDAD2FBC}"/>
              </a:ext>
            </a:extLst>
          </p:cNvPr>
          <p:cNvGrpSpPr/>
          <p:nvPr/>
        </p:nvGrpSpPr>
        <p:grpSpPr>
          <a:xfrm>
            <a:off x="2273703" y="3687667"/>
            <a:ext cx="1275905" cy="1360692"/>
            <a:chOff x="4369203" y="3687667"/>
            <a:chExt cx="1275905" cy="1360692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4D881A1-A85F-FE1F-90D7-65A06884E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287" t="50700" r="37315" b="40186"/>
            <a:stretch/>
          </p:blipFill>
          <p:spPr>
            <a:xfrm>
              <a:off x="4734330" y="4254704"/>
              <a:ext cx="905532" cy="79365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3EA8F28F-E96B-4A50-1B71-BA1B6D74575C}"/>
                </a:ext>
              </a:extLst>
            </p:cNvPr>
            <p:cNvSpPr/>
            <p:nvPr/>
          </p:nvSpPr>
          <p:spPr>
            <a:xfrm>
              <a:off x="4369203" y="3687667"/>
              <a:ext cx="558007" cy="485775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6C669764-760D-6CA7-5952-B455028363C9}"/>
                </a:ext>
              </a:extLst>
            </p:cNvPr>
            <p:cNvCxnSpPr>
              <a:cxnSpLocks/>
            </p:cNvCxnSpPr>
            <p:nvPr/>
          </p:nvCxnSpPr>
          <p:spPr>
            <a:xfrm>
              <a:off x="4369998" y="4180586"/>
              <a:ext cx="364332" cy="85993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4B862C91-2741-E2C4-B498-3877B818D2AA}"/>
                </a:ext>
              </a:extLst>
            </p:cNvPr>
            <p:cNvCxnSpPr>
              <a:cxnSpLocks/>
            </p:cNvCxnSpPr>
            <p:nvPr/>
          </p:nvCxnSpPr>
          <p:spPr>
            <a:xfrm>
              <a:off x="4934354" y="3687667"/>
              <a:ext cx="710754" cy="56510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81DA830-0F55-FE4F-B4CA-13D579AD410B}"/>
              </a:ext>
            </a:extLst>
          </p:cNvPr>
          <p:cNvSpPr txBox="1"/>
          <p:nvPr/>
        </p:nvSpPr>
        <p:spPr>
          <a:xfrm>
            <a:off x="752667" y="1826744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Reconstructed PET image</a:t>
            </a:r>
            <a:endParaRPr kumimoji="1" lang="ja-JP" altLang="en-US" b="1" dirty="0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64CFD979-3AB0-88D7-0362-184C22E9E1D0}"/>
              </a:ext>
            </a:extLst>
          </p:cNvPr>
          <p:cNvSpPr/>
          <p:nvPr/>
        </p:nvSpPr>
        <p:spPr>
          <a:xfrm>
            <a:off x="1558805" y="2435241"/>
            <a:ext cx="1152000" cy="92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99982A8B-CFCE-16C3-7335-4764522406A0}"/>
              </a:ext>
            </a:extLst>
          </p:cNvPr>
          <p:cNvSpPr txBox="1"/>
          <p:nvPr/>
        </p:nvSpPr>
        <p:spPr>
          <a:xfrm>
            <a:off x="1743458" y="2144781"/>
            <a:ext cx="898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10 mm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직사각형 6">
            <a:extLst>
              <a:ext uri="{FF2B5EF4-FFF2-40B4-BE49-F238E27FC236}">
                <a16:creationId xmlns:a16="http://schemas.microsoft.com/office/drawing/2014/main" id="{EB4DE58F-97E4-D8FC-65D1-5CCD8AE600AF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5746B0-5DD9-D103-5BB4-8BE69AEFDAF0}"/>
              </a:ext>
            </a:extLst>
          </p:cNvPr>
          <p:cNvSpPr txBox="1"/>
          <p:nvPr/>
        </p:nvSpPr>
        <p:spPr>
          <a:xfrm>
            <a:off x="7620" y="6224597"/>
            <a:ext cx="166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Subset=8 </a:t>
            </a:r>
          </a:p>
          <a:p>
            <a:r>
              <a:rPr kumimoji="1" lang="en-US" altLang="ja-JP" dirty="0"/>
              <a:t>Iterations=50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6E00B49-5112-268F-B86E-17E4438DA5BE}"/>
              </a:ext>
            </a:extLst>
          </p:cNvPr>
          <p:cNvSpPr txBox="1"/>
          <p:nvPr/>
        </p:nvSpPr>
        <p:spPr>
          <a:xfrm>
            <a:off x="4516209" y="5030023"/>
            <a:ext cx="349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Valley-to-peak ratio (VPR) = </a:t>
            </a:r>
            <a:r>
              <a:rPr kumimoji="1" lang="en-US" altLang="ja-JP" b="1" dirty="0">
                <a:solidFill>
                  <a:srgbClr val="0000FF"/>
                </a:solidFill>
              </a:rPr>
              <a:t>0.543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90EC3B07-A442-A2D5-3E42-2D63026C0D1E}"/>
              </a:ext>
            </a:extLst>
          </p:cNvPr>
          <p:cNvGrpSpPr/>
          <p:nvPr/>
        </p:nvGrpSpPr>
        <p:grpSpPr>
          <a:xfrm>
            <a:off x="5317413" y="3365176"/>
            <a:ext cx="2341212" cy="760564"/>
            <a:chOff x="7844713" y="3475838"/>
            <a:chExt cx="2341212" cy="76056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2AD6483-D0E1-E405-86DD-C938903554DE}"/>
                </a:ext>
              </a:extLst>
            </p:cNvPr>
            <p:cNvSpPr txBox="1"/>
            <p:nvPr/>
          </p:nvSpPr>
          <p:spPr>
            <a:xfrm>
              <a:off x="9372334" y="3867070"/>
              <a:ext cx="813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/>
                  </a:solidFill>
                </a:rPr>
                <a:t>Valley</a:t>
              </a:r>
              <a:endParaRPr kumimoji="1" lang="ja-JP" alt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7F87531E-FF90-6AAA-A89C-60B700958ACE}"/>
                </a:ext>
              </a:extLst>
            </p:cNvPr>
            <p:cNvSpPr/>
            <p:nvPr/>
          </p:nvSpPr>
          <p:spPr>
            <a:xfrm>
              <a:off x="8764193" y="3962248"/>
              <a:ext cx="68999" cy="6899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E8FCD506-FE80-18C7-356B-E27AA8C97995}"/>
                </a:ext>
              </a:extLst>
            </p:cNvPr>
            <p:cNvSpPr/>
            <p:nvPr/>
          </p:nvSpPr>
          <p:spPr>
            <a:xfrm>
              <a:off x="8306993" y="3475838"/>
              <a:ext cx="68999" cy="6899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DB8B4FDA-2325-4B6F-1992-75F95BDE0B11}"/>
                </a:ext>
              </a:extLst>
            </p:cNvPr>
            <p:cNvSpPr/>
            <p:nvPr/>
          </p:nvSpPr>
          <p:spPr>
            <a:xfrm>
              <a:off x="7844713" y="3853028"/>
              <a:ext cx="68999" cy="6899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1662BBE8-811D-CCA2-24F7-A1AC55B35537}"/>
                </a:ext>
              </a:extLst>
            </p:cNvPr>
            <p:cNvSpPr/>
            <p:nvPr/>
          </p:nvSpPr>
          <p:spPr>
            <a:xfrm>
              <a:off x="9316643" y="4014635"/>
              <a:ext cx="68999" cy="6899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03FB663-307A-C441-24A6-FA466013293C}"/>
              </a:ext>
            </a:extLst>
          </p:cNvPr>
          <p:cNvGrpSpPr/>
          <p:nvPr/>
        </p:nvGrpSpPr>
        <p:grpSpPr>
          <a:xfrm>
            <a:off x="5040576" y="2474559"/>
            <a:ext cx="2409500" cy="806263"/>
            <a:chOff x="7567876" y="2585221"/>
            <a:chExt cx="2409500" cy="806263"/>
          </a:xfrm>
        </p:grpSpPr>
        <p:sp>
          <p:nvSpPr>
            <p:cNvPr id="24" name="二等辺三角形 23">
              <a:extLst>
                <a:ext uri="{FF2B5EF4-FFF2-40B4-BE49-F238E27FC236}">
                  <a16:creationId xmlns:a16="http://schemas.microsoft.com/office/drawing/2014/main" id="{B759EE18-935B-B0B3-31B5-03C9094C08F5}"/>
                </a:ext>
              </a:extLst>
            </p:cNvPr>
            <p:cNvSpPr/>
            <p:nvPr/>
          </p:nvSpPr>
          <p:spPr>
            <a:xfrm rot="10800000">
              <a:off x="7567876" y="2922285"/>
              <a:ext cx="88862" cy="766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二等辺三角形 25">
              <a:extLst>
                <a:ext uri="{FF2B5EF4-FFF2-40B4-BE49-F238E27FC236}">
                  <a16:creationId xmlns:a16="http://schemas.microsoft.com/office/drawing/2014/main" id="{FCAD4E87-27EF-BE76-3040-AA61F8E4159B}"/>
                </a:ext>
              </a:extLst>
            </p:cNvPr>
            <p:cNvSpPr/>
            <p:nvPr/>
          </p:nvSpPr>
          <p:spPr>
            <a:xfrm rot="10800000">
              <a:off x="8521167" y="3200097"/>
              <a:ext cx="88862" cy="766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>
              <a:extLst>
                <a:ext uri="{FF2B5EF4-FFF2-40B4-BE49-F238E27FC236}">
                  <a16:creationId xmlns:a16="http://schemas.microsoft.com/office/drawing/2014/main" id="{462714AA-095E-3A98-1623-4FDC407FC529}"/>
                </a:ext>
              </a:extLst>
            </p:cNvPr>
            <p:cNvSpPr/>
            <p:nvPr/>
          </p:nvSpPr>
          <p:spPr>
            <a:xfrm rot="10800000">
              <a:off x="9026789" y="2809572"/>
              <a:ext cx="88862" cy="766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>
              <a:extLst>
                <a:ext uri="{FF2B5EF4-FFF2-40B4-BE49-F238E27FC236}">
                  <a16:creationId xmlns:a16="http://schemas.microsoft.com/office/drawing/2014/main" id="{101242D8-6A7F-2945-CE3E-5E8D7998A4AE}"/>
                </a:ext>
              </a:extLst>
            </p:cNvPr>
            <p:cNvSpPr/>
            <p:nvPr/>
          </p:nvSpPr>
          <p:spPr>
            <a:xfrm rot="10800000">
              <a:off x="8118895" y="3314879"/>
              <a:ext cx="88862" cy="766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979EB0C-F008-1EDF-D8A8-8A6A82A5AC1B}"/>
                </a:ext>
              </a:extLst>
            </p:cNvPr>
            <p:cNvSpPr txBox="1"/>
            <p:nvPr/>
          </p:nvSpPr>
          <p:spPr>
            <a:xfrm>
              <a:off x="9256947" y="2585221"/>
              <a:ext cx="720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1"/>
                  </a:solidFill>
                </a:rPr>
                <a:t>Peak</a:t>
              </a:r>
              <a:endParaRPr kumimoji="1" lang="ja-JP" alt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36" name="二等辺三角形 35">
              <a:extLst>
                <a:ext uri="{FF2B5EF4-FFF2-40B4-BE49-F238E27FC236}">
                  <a16:creationId xmlns:a16="http://schemas.microsoft.com/office/drawing/2014/main" id="{13944D0D-86FD-B91D-151F-3F75D2019723}"/>
                </a:ext>
              </a:extLst>
            </p:cNvPr>
            <p:cNvSpPr/>
            <p:nvPr/>
          </p:nvSpPr>
          <p:spPr>
            <a:xfrm rot="10800000">
              <a:off x="9588764" y="3057222"/>
              <a:ext cx="88862" cy="766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4E65705-5A1B-8365-4999-B2CDA8B04B7A}"/>
              </a:ext>
            </a:extLst>
          </p:cNvPr>
          <p:cNvSpPr/>
          <p:nvPr/>
        </p:nvSpPr>
        <p:spPr>
          <a:xfrm>
            <a:off x="2651125" y="4312112"/>
            <a:ext cx="879475" cy="98425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9A0DE1D-7ECB-6CA7-2CFD-0CB4C2118B07}"/>
              </a:ext>
            </a:extLst>
          </p:cNvPr>
          <p:cNvSpPr txBox="1"/>
          <p:nvPr/>
        </p:nvSpPr>
        <p:spPr>
          <a:xfrm>
            <a:off x="5317413" y="5488224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Well below the </a:t>
            </a:r>
            <a:r>
              <a:rPr kumimoji="1" lang="en-US" altLang="ja-JP" b="1" u="sng" dirty="0">
                <a:solidFill>
                  <a:srgbClr val="FF0000"/>
                </a:solidFill>
              </a:rPr>
              <a:t>0.735 </a:t>
            </a:r>
            <a:r>
              <a:rPr kumimoji="1" lang="en-US" altLang="ja-JP" dirty="0"/>
              <a:t>(Rayleigh criterion</a:t>
            </a:r>
            <a:r>
              <a:rPr kumimoji="1" lang="en-US" altLang="ja-JP" baseline="30000" dirty="0"/>
              <a:t>[3]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5DB112F-8FA6-5BE8-A6BF-1FE2A7AF802F}"/>
              </a:ext>
            </a:extLst>
          </p:cNvPr>
          <p:cNvSpPr txBox="1"/>
          <p:nvPr/>
        </p:nvSpPr>
        <p:spPr>
          <a:xfrm>
            <a:off x="4861285" y="6426463"/>
            <a:ext cx="305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[3] Hellen et al., 2020 PMB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8049516B-72B7-6BB4-BFF0-62362A375F4A}"/>
              </a:ext>
            </a:extLst>
          </p:cNvPr>
          <p:cNvCxnSpPr>
            <a:cxnSpLocks/>
          </p:cNvCxnSpPr>
          <p:nvPr/>
        </p:nvCxnSpPr>
        <p:spPr>
          <a:xfrm>
            <a:off x="9141903" y="4045979"/>
            <a:ext cx="358776" cy="88295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図 46" descr="グラフ, ヒストグラム&#10;&#10;自動的に生成された説明">
            <a:extLst>
              <a:ext uri="{FF2B5EF4-FFF2-40B4-BE49-F238E27FC236}">
                <a16:creationId xmlns:a16="http://schemas.microsoft.com/office/drawing/2014/main" id="{5816DC4A-B297-C0EC-5BDB-DC423BD9E9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/>
          <a:stretch/>
        </p:blipFill>
        <p:spPr>
          <a:xfrm>
            <a:off x="8291163" y="2514599"/>
            <a:ext cx="2880000" cy="2664853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967DC80-67D2-74FD-363A-5A320D2FDA3A}"/>
              </a:ext>
            </a:extLst>
          </p:cNvPr>
          <p:cNvSpPr txBox="1"/>
          <p:nvPr/>
        </p:nvSpPr>
        <p:spPr>
          <a:xfrm>
            <a:off x="9037953" y="1825257"/>
            <a:ext cx="224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VPR histogram</a:t>
            </a:r>
            <a:endParaRPr kumimoji="1" lang="ja-JP" altLang="en-US" b="1" dirty="0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8C2E6462-CE09-F400-9DAB-DD9C8586D927}"/>
              </a:ext>
            </a:extLst>
          </p:cNvPr>
          <p:cNvGrpSpPr/>
          <p:nvPr/>
        </p:nvGrpSpPr>
        <p:grpSpPr>
          <a:xfrm>
            <a:off x="10347728" y="2626075"/>
            <a:ext cx="422275" cy="369332"/>
            <a:chOff x="10347728" y="2626075"/>
            <a:chExt cx="422275" cy="369332"/>
          </a:xfrm>
        </p:grpSpPr>
        <p:sp>
          <p:nvSpPr>
            <p:cNvPr id="49" name="矢印: 右 48">
              <a:extLst>
                <a:ext uri="{FF2B5EF4-FFF2-40B4-BE49-F238E27FC236}">
                  <a16:creationId xmlns:a16="http://schemas.microsoft.com/office/drawing/2014/main" id="{0326CA1F-DB2E-5E5A-CC35-76543EC8C2C3}"/>
                </a:ext>
              </a:extLst>
            </p:cNvPr>
            <p:cNvSpPr/>
            <p:nvPr/>
          </p:nvSpPr>
          <p:spPr>
            <a:xfrm>
              <a:off x="10347728" y="2722060"/>
              <a:ext cx="174625" cy="17736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E30BBAD3-7D2B-CA8A-3593-69F14BF036AD}"/>
                </a:ext>
              </a:extLst>
            </p:cNvPr>
            <p:cNvSpPr txBox="1"/>
            <p:nvPr/>
          </p:nvSpPr>
          <p:spPr>
            <a:xfrm>
              <a:off x="10489984" y="2626075"/>
              <a:ext cx="280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0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14C650C2-B89B-BBFC-9C78-FD4BE29A9FB0}"/>
              </a:ext>
            </a:extLst>
          </p:cNvPr>
          <p:cNvGrpSpPr/>
          <p:nvPr/>
        </p:nvGrpSpPr>
        <p:grpSpPr>
          <a:xfrm>
            <a:off x="9669209" y="2626075"/>
            <a:ext cx="584237" cy="369332"/>
            <a:chOff x="9669209" y="2626075"/>
            <a:chExt cx="584237" cy="369332"/>
          </a:xfrm>
        </p:grpSpPr>
        <p:sp>
          <p:nvSpPr>
            <p:cNvPr id="50" name="矢印: 右 49">
              <a:extLst>
                <a:ext uri="{FF2B5EF4-FFF2-40B4-BE49-F238E27FC236}">
                  <a16:creationId xmlns:a16="http://schemas.microsoft.com/office/drawing/2014/main" id="{382B2B4B-453A-B052-65DA-0BB1D62F16A4}"/>
                </a:ext>
              </a:extLst>
            </p:cNvPr>
            <p:cNvSpPr/>
            <p:nvPr/>
          </p:nvSpPr>
          <p:spPr>
            <a:xfrm flipH="1">
              <a:off x="10078821" y="2722060"/>
              <a:ext cx="174625" cy="17736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7FDD51EE-BA8F-304D-BA55-824549EE289E}"/>
                </a:ext>
              </a:extLst>
            </p:cNvPr>
            <p:cNvSpPr txBox="1"/>
            <p:nvPr/>
          </p:nvSpPr>
          <p:spPr>
            <a:xfrm>
              <a:off x="9669209" y="2626075"/>
              <a:ext cx="528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00FF"/>
                  </a:solidFill>
                </a:rPr>
                <a:t>12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39821882-E130-A003-7B42-F8EA526640FA}"/>
              </a:ext>
            </a:extLst>
          </p:cNvPr>
          <p:cNvSpPr txBox="1"/>
          <p:nvPr/>
        </p:nvSpPr>
        <p:spPr>
          <a:xfrm>
            <a:off x="8716866" y="2929525"/>
            <a:ext cx="133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0000FF"/>
                </a:solidFill>
              </a:rPr>
              <a:t>Resolvability = 100%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3BC94869-FF61-DD54-F0CD-916FFF004E99}"/>
              </a:ext>
            </a:extLst>
          </p:cNvPr>
          <p:cNvGrpSpPr/>
          <p:nvPr/>
        </p:nvGrpSpPr>
        <p:grpSpPr>
          <a:xfrm>
            <a:off x="8849750" y="2202791"/>
            <a:ext cx="3339952" cy="521359"/>
            <a:chOff x="8394700" y="1475204"/>
            <a:chExt cx="3339952" cy="521359"/>
          </a:xfrm>
        </p:grpSpPr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6FA7F14B-A1CD-4E10-EFAA-D43A3347905E}"/>
                </a:ext>
              </a:extLst>
            </p:cNvPr>
            <p:cNvCxnSpPr>
              <a:cxnSpLocks/>
            </p:cNvCxnSpPr>
            <p:nvPr/>
          </p:nvCxnSpPr>
          <p:spPr>
            <a:xfrm>
              <a:off x="9852660" y="1787013"/>
              <a:ext cx="0" cy="2095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BBEA2E59-0427-09FE-2DA4-73E87A2D46AE}"/>
                </a:ext>
              </a:extLst>
            </p:cNvPr>
            <p:cNvSpPr txBox="1"/>
            <p:nvPr/>
          </p:nvSpPr>
          <p:spPr>
            <a:xfrm>
              <a:off x="8394700" y="1475204"/>
              <a:ext cx="3339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err="1">
                  <a:solidFill>
                    <a:srgbClr val="FF0000"/>
                  </a:solidFill>
                </a:rPr>
                <a:t>Reyleigh</a:t>
              </a:r>
              <a:r>
                <a:rPr kumimoji="1" lang="en-US" altLang="ja-JP" sz="1600" b="1" dirty="0">
                  <a:solidFill>
                    <a:srgbClr val="FF0000"/>
                  </a:solidFill>
                </a:rPr>
                <a:t> criterion (i.e. VPR=0.735)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190BDCBA-4C57-53B5-2D1C-2DF548998149}"/>
              </a:ext>
            </a:extLst>
          </p:cNvPr>
          <p:cNvSpPr txBox="1"/>
          <p:nvPr/>
        </p:nvSpPr>
        <p:spPr>
          <a:xfrm>
            <a:off x="8882860" y="5200834"/>
            <a:ext cx="254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00FF"/>
                </a:solidFill>
              </a:rPr>
              <a:t>VPR=0.573</a:t>
            </a:r>
            <a:r>
              <a:rPr kumimoji="1" lang="en-US" altLang="ja-JP" b="1" dirty="0">
                <a:solidFill>
                  <a:srgbClr val="0000FF"/>
                </a:solidFill>
                <a:ea typeface="ＭＳ Ｐゴシック" panose="020B0600070205080204" pitchFamily="50" charset="-128"/>
              </a:rPr>
              <a:t>±0.062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A091EDEE-D487-9D91-68AB-F80BC4281D58}"/>
              </a:ext>
            </a:extLst>
          </p:cNvPr>
          <p:cNvGrpSpPr/>
          <p:nvPr/>
        </p:nvGrpSpPr>
        <p:grpSpPr>
          <a:xfrm>
            <a:off x="2612613" y="4361655"/>
            <a:ext cx="973686" cy="435771"/>
            <a:chOff x="3683495" y="3871945"/>
            <a:chExt cx="973686" cy="435771"/>
          </a:xfrm>
        </p:grpSpPr>
        <p:cxnSp>
          <p:nvCxnSpPr>
            <p:cNvPr id="86" name="直線矢印コネクタ 85">
              <a:extLst>
                <a:ext uri="{FF2B5EF4-FFF2-40B4-BE49-F238E27FC236}">
                  <a16:creationId xmlns:a16="http://schemas.microsoft.com/office/drawing/2014/main" id="{AB8EA376-1CDB-3657-AF83-5B00389CA2D9}"/>
                </a:ext>
              </a:extLst>
            </p:cNvPr>
            <p:cNvCxnSpPr>
              <a:cxnSpLocks/>
            </p:cNvCxnSpPr>
            <p:nvPr/>
          </p:nvCxnSpPr>
          <p:spPr>
            <a:xfrm>
              <a:off x="3683495" y="3871945"/>
              <a:ext cx="973686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>
              <a:extLst>
                <a:ext uri="{FF2B5EF4-FFF2-40B4-BE49-F238E27FC236}">
                  <a16:creationId xmlns:a16="http://schemas.microsoft.com/office/drawing/2014/main" id="{64FBB663-70CA-B54E-089B-821F85B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3789982" y="4029108"/>
              <a:ext cx="782244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矢印コネクタ 87">
              <a:extLst>
                <a:ext uri="{FF2B5EF4-FFF2-40B4-BE49-F238E27FC236}">
                  <a16:creationId xmlns:a16="http://schemas.microsoft.com/office/drawing/2014/main" id="{925986D5-56ED-DA35-7DEA-9650AC9313B3}"/>
                </a:ext>
              </a:extLst>
            </p:cNvPr>
            <p:cNvCxnSpPr>
              <a:cxnSpLocks/>
            </p:cNvCxnSpPr>
            <p:nvPr/>
          </p:nvCxnSpPr>
          <p:spPr>
            <a:xfrm>
              <a:off x="3900785" y="4176746"/>
              <a:ext cx="566666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8">
              <a:extLst>
                <a:ext uri="{FF2B5EF4-FFF2-40B4-BE49-F238E27FC236}">
                  <a16:creationId xmlns:a16="http://schemas.microsoft.com/office/drawing/2014/main" id="{3402D4F4-B484-42FD-D5C9-25C4D88292F9}"/>
                </a:ext>
              </a:extLst>
            </p:cNvPr>
            <p:cNvCxnSpPr>
              <a:cxnSpLocks/>
            </p:cNvCxnSpPr>
            <p:nvPr/>
          </p:nvCxnSpPr>
          <p:spPr>
            <a:xfrm>
              <a:off x="3965078" y="4307716"/>
              <a:ext cx="426338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C5F749B1-1DC9-68D4-4776-F9DEA2BCBF25}"/>
              </a:ext>
            </a:extLst>
          </p:cNvPr>
          <p:cNvGrpSpPr/>
          <p:nvPr/>
        </p:nvGrpSpPr>
        <p:grpSpPr>
          <a:xfrm>
            <a:off x="2689876" y="4279804"/>
            <a:ext cx="721774" cy="784814"/>
            <a:chOff x="3760758" y="3790094"/>
            <a:chExt cx="721774" cy="784814"/>
          </a:xfrm>
        </p:grpSpPr>
        <p:cxnSp>
          <p:nvCxnSpPr>
            <p:cNvPr id="91" name="直線矢印コネクタ 90">
              <a:extLst>
                <a:ext uri="{FF2B5EF4-FFF2-40B4-BE49-F238E27FC236}">
                  <a16:creationId xmlns:a16="http://schemas.microsoft.com/office/drawing/2014/main" id="{ED51CD53-9C3A-2232-262A-33825E0B7530}"/>
                </a:ext>
              </a:extLst>
            </p:cNvPr>
            <p:cNvCxnSpPr>
              <a:cxnSpLocks/>
            </p:cNvCxnSpPr>
            <p:nvPr/>
          </p:nvCxnSpPr>
          <p:spPr>
            <a:xfrm>
              <a:off x="3760758" y="3802360"/>
              <a:ext cx="465545" cy="772548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矢印コネクタ 91">
              <a:extLst>
                <a:ext uri="{FF2B5EF4-FFF2-40B4-BE49-F238E27FC236}">
                  <a16:creationId xmlns:a16="http://schemas.microsoft.com/office/drawing/2014/main" id="{F53ECAC5-05E9-08D7-8622-9D66608CC0B4}"/>
                </a:ext>
              </a:extLst>
            </p:cNvPr>
            <p:cNvCxnSpPr>
              <a:cxnSpLocks/>
            </p:cNvCxnSpPr>
            <p:nvPr/>
          </p:nvCxnSpPr>
          <p:spPr>
            <a:xfrm>
              <a:off x="3921466" y="3802794"/>
              <a:ext cx="402327" cy="667641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矢印コネクタ 92">
              <a:extLst>
                <a:ext uri="{FF2B5EF4-FFF2-40B4-BE49-F238E27FC236}">
                  <a16:creationId xmlns:a16="http://schemas.microsoft.com/office/drawing/2014/main" id="{0A465D5C-4C38-E3CE-8B9E-1A8FD9A65F63}"/>
                </a:ext>
              </a:extLst>
            </p:cNvPr>
            <p:cNvCxnSpPr>
              <a:cxnSpLocks/>
            </p:cNvCxnSpPr>
            <p:nvPr/>
          </p:nvCxnSpPr>
          <p:spPr>
            <a:xfrm>
              <a:off x="4086566" y="3793269"/>
              <a:ext cx="318198" cy="528034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767C338D-C4C9-454C-434C-923C73AD49AA}"/>
                </a:ext>
              </a:extLst>
            </p:cNvPr>
            <p:cNvCxnSpPr>
              <a:cxnSpLocks/>
            </p:cNvCxnSpPr>
            <p:nvPr/>
          </p:nvCxnSpPr>
          <p:spPr>
            <a:xfrm>
              <a:off x="4273891" y="3790094"/>
              <a:ext cx="208641" cy="346230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A68C4644-27CB-D81B-E95D-EFBAAF27B319}"/>
              </a:ext>
            </a:extLst>
          </p:cNvPr>
          <p:cNvGrpSpPr/>
          <p:nvPr/>
        </p:nvGrpSpPr>
        <p:grpSpPr>
          <a:xfrm>
            <a:off x="2745869" y="4234664"/>
            <a:ext cx="735700" cy="827080"/>
            <a:chOff x="3816751" y="3744954"/>
            <a:chExt cx="735700" cy="827080"/>
          </a:xfrm>
        </p:grpSpPr>
        <p:cxnSp>
          <p:nvCxnSpPr>
            <p:cNvPr id="96" name="直線矢印コネクタ 95">
              <a:extLst>
                <a:ext uri="{FF2B5EF4-FFF2-40B4-BE49-F238E27FC236}">
                  <a16:creationId xmlns:a16="http://schemas.microsoft.com/office/drawing/2014/main" id="{DB4C7CAB-D53B-6851-D6DA-B46158AF1B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0551" y="3771934"/>
              <a:ext cx="461900" cy="800100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矢印コネクタ 96">
              <a:extLst>
                <a:ext uri="{FF2B5EF4-FFF2-40B4-BE49-F238E27FC236}">
                  <a16:creationId xmlns:a16="http://schemas.microsoft.com/office/drawing/2014/main" id="{07B09E69-975E-9C7D-998E-A580D49538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6700" y="3756987"/>
              <a:ext cx="392170" cy="679315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矢印コネクタ 97">
              <a:extLst>
                <a:ext uri="{FF2B5EF4-FFF2-40B4-BE49-F238E27FC236}">
                  <a16:creationId xmlns:a16="http://schemas.microsoft.com/office/drawing/2014/main" id="{EF2A9F56-809E-01C9-DA15-34E6F721EF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05476" y="3744954"/>
              <a:ext cx="314225" cy="544299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>
              <a:extLst>
                <a:ext uri="{FF2B5EF4-FFF2-40B4-BE49-F238E27FC236}">
                  <a16:creationId xmlns:a16="http://schemas.microsoft.com/office/drawing/2014/main" id="{CD25E3FE-CBC0-5BC5-DE8E-7BDD4EF1D4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6751" y="3744956"/>
              <a:ext cx="241025" cy="417503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6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 animBg="1"/>
      <p:bldP spid="40" grpId="0"/>
      <p:bldP spid="41" grpId="0"/>
      <p:bldP spid="48" grpId="0"/>
      <p:bldP spid="56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DFEB5-B085-F6C0-4A2D-753984B9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6">
            <a:extLst>
              <a:ext uri="{FF2B5EF4-FFF2-40B4-BE49-F238E27FC236}">
                <a16:creationId xmlns:a16="http://schemas.microsoft.com/office/drawing/2014/main" id="{C63E1D2A-B7CF-9424-04AA-2A398DD6A81A}"/>
              </a:ext>
            </a:extLst>
          </p:cNvPr>
          <p:cNvSpPr/>
          <p:nvPr/>
        </p:nvSpPr>
        <p:spPr>
          <a:xfrm>
            <a:off x="696000" y="24973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011112D-CFC9-9957-F046-08A554F4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584933"/>
            <a:ext cx="10515600" cy="1325563"/>
          </a:xfrm>
        </p:spPr>
        <p:txBody>
          <a:bodyPr/>
          <a:lstStyle/>
          <a:p>
            <a:r>
              <a:rPr lang="en-US" b="1" dirty="0"/>
              <a:t>Preliminary experimental results</a:t>
            </a:r>
            <a:endParaRPr lang="en-US" b="1" dirty="0">
              <a:latin typeface="+mn-lt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B61F4CA-E83C-69E2-8779-2C99B4F46110}"/>
              </a:ext>
            </a:extLst>
          </p:cNvPr>
          <p:cNvSpPr/>
          <p:nvPr/>
        </p:nvSpPr>
        <p:spPr>
          <a:xfrm>
            <a:off x="696000" y="39260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588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563669-E8D5-2067-ECFB-53AB9CFD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Front-end electronics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4BEF24-AE1F-0DAD-50E7-3B76373F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5" b="89030" l="4125" r="98075">
                        <a14:foregroundMark x1="5133" y1="55274" x2="4125" y2="71308"/>
                        <a14:foregroundMark x1="89459" y1="65823" x2="93859" y2="53586"/>
                        <a14:foregroundMark x1="93859" y1="53586" x2="93126" y2="27004"/>
                        <a14:foregroundMark x1="96975" y1="61181" x2="95509" y2="75105"/>
                        <a14:foregroundMark x1="98075" y1="72996" x2="98075" y2="72996"/>
                        <a14:foregroundMark x1="38497" y1="78903" x2="38863" y2="78903"/>
                        <a14:foregroundMark x1="16040" y1="80591" x2="18240" y2="78903"/>
                        <a14:foregroundMark x1="33364" y1="79747" x2="34830" y2="78059"/>
                        <a14:foregroundMark x1="4675" y1="51055" x2="4675" y2="51055"/>
                        <a14:backgroundMark x1="4950" y1="84810" x2="9533" y2="84810"/>
                        <a14:backgroundMark x1="10357" y1="84810" x2="14757" y2="84810"/>
                        <a14:backgroundMark x1="17501" y1="84810" x2="18882" y2="84810"/>
                        <a14:backgroundMark x1="15399" y1="84810" x2="15512" y2="84810"/>
                        <a14:backgroundMark x1="19798" y1="84810" x2="25023" y2="84810"/>
                        <a14:backgroundMark x1="17633" y1="83753" x2="18973" y2="83966"/>
                        <a14:backgroundMark x1="18790" y1="84810" x2="24565" y2="83966"/>
                        <a14:backgroundMark x1="24565" y1="83966" x2="24656" y2="83966"/>
                        <a14:backgroundMark x1="25298" y1="83966" x2="29698" y2="83122"/>
                        <a14:backgroundMark x1="34224" y1="83122" x2="34555" y2="83122"/>
                        <a14:backgroundMark x1="30064" y1="83122" x2="32960" y2="83122"/>
                        <a14:backgroundMark x1="39505" y1="81857" x2="40238" y2="81435"/>
                        <a14:backgroundMark x1="15857" y1="84388" x2="17049" y2="85232"/>
                        <a14:backgroundMark x1="34922" y1="81435" x2="37580" y2="81435"/>
                        <a14:backgroundMark x1="40330" y1="54430" x2="40330" y2="54430"/>
                      </a14:backgroundRemoval>
                    </a14:imgEffect>
                  </a14:imgLayer>
                </a14:imgProps>
              </a:ext>
            </a:extLst>
          </a:blip>
          <a:srcRect r="57856"/>
          <a:stretch/>
        </p:blipFill>
        <p:spPr>
          <a:xfrm>
            <a:off x="1221580" y="1830368"/>
            <a:ext cx="4036351" cy="20805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68C234-2572-518A-3072-D5A7BBD255AE}"/>
              </a:ext>
            </a:extLst>
          </p:cNvPr>
          <p:cNvSpPr txBox="1"/>
          <p:nvPr/>
        </p:nvSpPr>
        <p:spPr>
          <a:xfrm>
            <a:off x="2353724" y="1833958"/>
            <a:ext cx="216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Front-end board</a:t>
            </a:r>
            <a:endParaRPr kumimoji="1" lang="ja-JP" altLang="en-US" b="1" dirty="0"/>
          </a:p>
        </p:txBody>
      </p:sp>
      <p:sp>
        <p:nvSpPr>
          <p:cNvPr id="3" name="직사각형 6">
            <a:extLst>
              <a:ext uri="{FF2B5EF4-FFF2-40B4-BE49-F238E27FC236}">
                <a16:creationId xmlns:a16="http://schemas.microsoft.com/office/drawing/2014/main" id="{92B6A6D4-922B-D2D3-14AF-C5E34BB4991C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A8AED4-9E08-73C4-BAA4-784EEE5B011D}"/>
              </a:ext>
            </a:extLst>
          </p:cNvPr>
          <p:cNvSpPr txBox="1"/>
          <p:nvPr/>
        </p:nvSpPr>
        <p:spPr>
          <a:xfrm>
            <a:off x="203239" y="2872986"/>
            <a:ext cx="68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Top</a:t>
            </a:r>
            <a:endParaRPr kumimoji="1" lang="ja-JP" altLang="en-US" b="1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57E694F-2F44-C99B-663A-7347675339DA}"/>
              </a:ext>
            </a:extLst>
          </p:cNvPr>
          <p:cNvCxnSpPr>
            <a:cxnSpLocks/>
          </p:cNvCxnSpPr>
          <p:nvPr/>
        </p:nvCxnSpPr>
        <p:spPr>
          <a:xfrm>
            <a:off x="3437606" y="2223135"/>
            <a:ext cx="57948" cy="6031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98527BB-1748-8E24-4A08-5D3B780145C8}"/>
              </a:ext>
            </a:extLst>
          </p:cNvPr>
          <p:cNvGrpSpPr/>
          <p:nvPr/>
        </p:nvGrpSpPr>
        <p:grpSpPr>
          <a:xfrm>
            <a:off x="10693919" y="2176372"/>
            <a:ext cx="1214972" cy="376952"/>
            <a:chOff x="10417694" y="2043022"/>
            <a:chExt cx="1214972" cy="376952"/>
          </a:xfrm>
        </p:grpSpPr>
        <p:sp>
          <p:nvSpPr>
            <p:cNvPr id="29" name="矢印: 右 28">
              <a:extLst>
                <a:ext uri="{FF2B5EF4-FFF2-40B4-BE49-F238E27FC236}">
                  <a16:creationId xmlns:a16="http://schemas.microsoft.com/office/drawing/2014/main" id="{0FFFB5A2-2DA0-6B67-CD1B-65A6D70C52CA}"/>
                </a:ext>
              </a:extLst>
            </p:cNvPr>
            <p:cNvSpPr/>
            <p:nvPr/>
          </p:nvSpPr>
          <p:spPr>
            <a:xfrm>
              <a:off x="10417694" y="2152653"/>
              <a:ext cx="443357" cy="26732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15">
              <a:extLst>
                <a:ext uri="{FF2B5EF4-FFF2-40B4-BE49-F238E27FC236}">
                  <a16:creationId xmlns:a16="http://schemas.microsoft.com/office/drawing/2014/main" id="{64FEBA92-5843-C961-93D8-EE568C5DDA21}"/>
                </a:ext>
              </a:extLst>
            </p:cNvPr>
            <p:cNvSpPr txBox="1"/>
            <p:nvPr/>
          </p:nvSpPr>
          <p:spPr>
            <a:xfrm>
              <a:off x="10857758" y="2043022"/>
              <a:ext cx="7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/>
                <a:t>DAQ</a:t>
              </a:r>
              <a:endParaRPr kumimoji="1" lang="ja-JP" altLang="en-US" b="1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AABB8C4-9001-B397-DE4B-B0BA4BE2845C}"/>
              </a:ext>
            </a:extLst>
          </p:cNvPr>
          <p:cNvGrpSpPr/>
          <p:nvPr/>
        </p:nvGrpSpPr>
        <p:grpSpPr>
          <a:xfrm>
            <a:off x="10659790" y="2509004"/>
            <a:ext cx="1315118" cy="369332"/>
            <a:chOff x="10383565" y="2375654"/>
            <a:chExt cx="1315118" cy="369332"/>
          </a:xfrm>
        </p:grpSpPr>
        <p:sp>
          <p:nvSpPr>
            <p:cNvPr id="32" name="テキスト ボックス 15">
              <a:extLst>
                <a:ext uri="{FF2B5EF4-FFF2-40B4-BE49-F238E27FC236}">
                  <a16:creationId xmlns:a16="http://schemas.microsoft.com/office/drawing/2014/main" id="{9AB3C3E4-A101-B7E6-A81C-C61554F6D285}"/>
                </a:ext>
              </a:extLst>
            </p:cNvPr>
            <p:cNvSpPr txBox="1"/>
            <p:nvPr/>
          </p:nvSpPr>
          <p:spPr>
            <a:xfrm>
              <a:off x="10830465" y="2375654"/>
              <a:ext cx="868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Power</a:t>
              </a:r>
              <a:endParaRPr kumimoji="1" lang="ja-JP" altLang="en-US" b="1" dirty="0"/>
            </a:p>
          </p:txBody>
        </p:sp>
        <p:sp>
          <p:nvSpPr>
            <p:cNvPr id="33" name="矢印: 右 32">
              <a:extLst>
                <a:ext uri="{FF2B5EF4-FFF2-40B4-BE49-F238E27FC236}">
                  <a16:creationId xmlns:a16="http://schemas.microsoft.com/office/drawing/2014/main" id="{A8D9F77D-026C-0297-565F-D16FF39AAD1D}"/>
                </a:ext>
              </a:extLst>
            </p:cNvPr>
            <p:cNvSpPr/>
            <p:nvPr/>
          </p:nvSpPr>
          <p:spPr>
            <a:xfrm rot="10800000">
              <a:off x="10383565" y="2438399"/>
              <a:ext cx="443357" cy="26732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ED4A9D37-D499-D284-962A-934D90311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  <p:grpSp>
        <p:nvGrpSpPr>
          <p:cNvPr id="461" name="グループ化 460">
            <a:extLst>
              <a:ext uri="{FF2B5EF4-FFF2-40B4-BE49-F238E27FC236}">
                <a16:creationId xmlns:a16="http://schemas.microsoft.com/office/drawing/2014/main" id="{B2DCE9F4-962D-8360-119E-708385BA3F5F}"/>
              </a:ext>
            </a:extLst>
          </p:cNvPr>
          <p:cNvGrpSpPr/>
          <p:nvPr/>
        </p:nvGrpSpPr>
        <p:grpSpPr>
          <a:xfrm>
            <a:off x="1797899" y="2269630"/>
            <a:ext cx="992926" cy="598275"/>
            <a:chOff x="1797899" y="2269630"/>
            <a:chExt cx="992926" cy="598275"/>
          </a:xfrm>
        </p:grpSpPr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36D9B9AE-3A6F-E09D-33AA-A5A27E404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274" y="2681288"/>
              <a:ext cx="45245" cy="18661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879A0020-941E-115F-6E62-D6FC12BC47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9305" y="2678906"/>
              <a:ext cx="42520" cy="18185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93E61BF3-6E2B-4CEE-A17E-98B32E77D433}"/>
                </a:ext>
              </a:extLst>
            </p:cNvPr>
            <p:cNvCxnSpPr>
              <a:cxnSpLocks/>
            </p:cNvCxnSpPr>
            <p:nvPr/>
          </p:nvCxnSpPr>
          <p:spPr>
            <a:xfrm>
              <a:off x="1959769" y="2686049"/>
              <a:ext cx="15001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253CF80E-6FC0-77FC-E7C7-C8B795BB17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7899" y="2683668"/>
              <a:ext cx="15478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386BA0E-3448-6759-A17C-0C57782576C2}"/>
                </a:ext>
              </a:extLst>
            </p:cNvPr>
            <p:cNvSpPr txBox="1"/>
            <p:nvPr/>
          </p:nvSpPr>
          <p:spPr>
            <a:xfrm>
              <a:off x="1797899" y="2269630"/>
              <a:ext cx="992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2.4 mm</a:t>
              </a:r>
              <a:endParaRPr kumimoji="1" lang="ja-JP" altLang="en-US" b="1" dirty="0"/>
            </a:p>
          </p:txBody>
        </p:sp>
      </p:grpSp>
      <p:sp>
        <p:nvSpPr>
          <p:cNvPr id="143" name="テキスト ボックス 15">
            <a:extLst>
              <a:ext uri="{FF2B5EF4-FFF2-40B4-BE49-F238E27FC236}">
                <a16:creationId xmlns:a16="http://schemas.microsoft.com/office/drawing/2014/main" id="{5E68996E-229C-FAF1-0703-D8BB79076D51}"/>
              </a:ext>
            </a:extLst>
          </p:cNvPr>
          <p:cNvSpPr txBox="1"/>
          <p:nvPr/>
        </p:nvSpPr>
        <p:spPr>
          <a:xfrm>
            <a:off x="2668495" y="2851043"/>
            <a:ext cx="59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SiPM5×5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9EE3830E-11DF-5B6D-870C-A5EDE66146B8}"/>
              </a:ext>
            </a:extLst>
          </p:cNvPr>
          <p:cNvGrpSpPr/>
          <p:nvPr/>
        </p:nvGrpSpPr>
        <p:grpSpPr>
          <a:xfrm>
            <a:off x="2873855" y="4018730"/>
            <a:ext cx="2359246" cy="2238680"/>
            <a:chOff x="2933180" y="4448100"/>
            <a:chExt cx="2359246" cy="2238680"/>
          </a:xfrm>
        </p:grpSpPr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A4494FB2-4BB3-FC52-A568-8595BAC73C2E}"/>
                </a:ext>
              </a:extLst>
            </p:cNvPr>
            <p:cNvSpPr txBox="1"/>
            <p:nvPr/>
          </p:nvSpPr>
          <p:spPr>
            <a:xfrm>
              <a:off x="2964627" y="4467714"/>
              <a:ext cx="213438" cy="29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>
                  <a:ea typeface="メイリオ" panose="020B0604030504040204" pitchFamily="50" charset="-128"/>
                </a:rPr>
                <a:t>A</a:t>
              </a:r>
            </a:p>
          </p:txBody>
        </p: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E79134E4-367E-DE3B-FA80-5C9A16629C60}"/>
                </a:ext>
              </a:extLst>
            </p:cNvPr>
            <p:cNvSpPr txBox="1"/>
            <p:nvPr/>
          </p:nvSpPr>
          <p:spPr>
            <a:xfrm>
              <a:off x="5045666" y="4448100"/>
              <a:ext cx="246760" cy="29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 dirty="0">
                  <a:ea typeface="メイリオ" panose="020B0604030504040204" pitchFamily="50" charset="-128"/>
                </a:rPr>
                <a:t>B</a:t>
              </a:r>
            </a:p>
          </p:txBody>
        </p:sp>
        <p:sp>
          <p:nvSpPr>
            <p:cNvPr id="147" name="テキスト ボックス 146">
              <a:extLst>
                <a:ext uri="{FF2B5EF4-FFF2-40B4-BE49-F238E27FC236}">
                  <a16:creationId xmlns:a16="http://schemas.microsoft.com/office/drawing/2014/main" id="{96660CB8-67EB-BAD3-6672-1A0EC6708493}"/>
                </a:ext>
              </a:extLst>
            </p:cNvPr>
            <p:cNvSpPr txBox="1"/>
            <p:nvPr/>
          </p:nvSpPr>
          <p:spPr>
            <a:xfrm>
              <a:off x="5023507" y="6348226"/>
              <a:ext cx="212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 dirty="0">
                  <a:ea typeface="メイリオ" panose="020B0604030504040204" pitchFamily="50" charset="-128"/>
                </a:rPr>
                <a:t>C</a:t>
              </a:r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2D42F802-9A4F-D88C-1290-230E0812B191}"/>
                </a:ext>
              </a:extLst>
            </p:cNvPr>
            <p:cNvSpPr txBox="1"/>
            <p:nvPr/>
          </p:nvSpPr>
          <p:spPr>
            <a:xfrm>
              <a:off x="2933180" y="6334617"/>
              <a:ext cx="212488" cy="29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>
                  <a:ea typeface="メイリオ" panose="020B0604030504040204" pitchFamily="50" charset="-128"/>
                </a:rPr>
                <a:t>D</a:t>
              </a:r>
            </a:p>
          </p:txBody>
        </p:sp>
      </p:grp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FDCF1610-AC91-51AC-B60C-837F221BDB2A}"/>
              </a:ext>
            </a:extLst>
          </p:cNvPr>
          <p:cNvSpPr/>
          <p:nvPr/>
        </p:nvSpPr>
        <p:spPr>
          <a:xfrm>
            <a:off x="3491542" y="4353820"/>
            <a:ext cx="1251908" cy="170408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521D802A-07AC-C17D-5FA6-3AB16F134ADF}"/>
              </a:ext>
            </a:extLst>
          </p:cNvPr>
          <p:cNvSpPr txBox="1"/>
          <p:nvPr/>
        </p:nvSpPr>
        <p:spPr>
          <a:xfrm>
            <a:off x="3461260" y="4009805"/>
            <a:ext cx="1336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1" dirty="0">
                <a:solidFill>
                  <a:srgbClr val="0000FF"/>
                </a:solidFill>
              </a:rPr>
              <a:t>Anode 25 Ch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grpSp>
        <p:nvGrpSpPr>
          <p:cNvPr id="349" name="グループ化 348">
            <a:extLst>
              <a:ext uri="{FF2B5EF4-FFF2-40B4-BE49-F238E27FC236}">
                <a16:creationId xmlns:a16="http://schemas.microsoft.com/office/drawing/2014/main" id="{7F0756B1-3A04-7FED-7BCE-3BE45176B0EA}"/>
              </a:ext>
            </a:extLst>
          </p:cNvPr>
          <p:cNvGrpSpPr/>
          <p:nvPr/>
        </p:nvGrpSpPr>
        <p:grpSpPr>
          <a:xfrm>
            <a:off x="904941" y="3381375"/>
            <a:ext cx="1562787" cy="2686049"/>
            <a:chOff x="964118" y="3825875"/>
            <a:chExt cx="1562787" cy="2686049"/>
          </a:xfrm>
        </p:grpSpPr>
        <p:cxnSp>
          <p:nvCxnSpPr>
            <p:cNvPr id="350" name="直線コネクタ 349">
              <a:extLst>
                <a:ext uri="{FF2B5EF4-FFF2-40B4-BE49-F238E27FC236}">
                  <a16:creationId xmlns:a16="http://schemas.microsoft.com/office/drawing/2014/main" id="{1E7250D0-D1F3-5781-CB6B-5DB8494DE6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529" y="3829050"/>
              <a:ext cx="926973" cy="76522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線コネクタ 350">
              <a:extLst>
                <a:ext uri="{FF2B5EF4-FFF2-40B4-BE49-F238E27FC236}">
                  <a16:creationId xmlns:a16="http://schemas.microsoft.com/office/drawing/2014/main" id="{8FC316A5-1C13-F029-2E6B-3EF0519412CC}"/>
                </a:ext>
              </a:extLst>
            </p:cNvPr>
            <p:cNvCxnSpPr>
              <a:cxnSpLocks/>
            </p:cNvCxnSpPr>
            <p:nvPr/>
          </p:nvCxnSpPr>
          <p:spPr>
            <a:xfrm>
              <a:off x="2049902" y="3825875"/>
              <a:ext cx="477003" cy="76560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グループ化 352">
              <a:extLst>
                <a:ext uri="{FF2B5EF4-FFF2-40B4-BE49-F238E27FC236}">
                  <a16:creationId xmlns:a16="http://schemas.microsoft.com/office/drawing/2014/main" id="{B209660C-B0BD-C14B-B245-B69977A93D87}"/>
                </a:ext>
              </a:extLst>
            </p:cNvPr>
            <p:cNvGrpSpPr/>
            <p:nvPr/>
          </p:nvGrpSpPr>
          <p:grpSpPr>
            <a:xfrm>
              <a:off x="964118" y="4599943"/>
              <a:ext cx="1562786" cy="1911981"/>
              <a:chOff x="346853" y="4133699"/>
              <a:chExt cx="1792783" cy="2193370"/>
            </a:xfrm>
          </p:grpSpPr>
          <p:cxnSp>
            <p:nvCxnSpPr>
              <p:cNvPr id="373" name="직선 연결선 68">
                <a:extLst>
                  <a:ext uri="{FF2B5EF4-FFF2-40B4-BE49-F238E27FC236}">
                    <a16:creationId xmlns:a16="http://schemas.microsoft.com/office/drawing/2014/main" id="{BCD7F681-CA4A-8DF4-787D-68106F7F43C5}"/>
                  </a:ext>
                </a:extLst>
              </p:cNvPr>
              <p:cNvCxnSpPr/>
              <p:nvPr/>
            </p:nvCxnSpPr>
            <p:spPr>
              <a:xfrm flipH="1">
                <a:off x="1181048" y="5216047"/>
                <a:ext cx="592" cy="1406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8" name="グループ化 357">
                <a:extLst>
                  <a:ext uri="{FF2B5EF4-FFF2-40B4-BE49-F238E27FC236}">
                    <a16:creationId xmlns:a16="http://schemas.microsoft.com/office/drawing/2014/main" id="{C0FC647F-8BFB-DE38-5668-5D09BE9CC236}"/>
                  </a:ext>
                </a:extLst>
              </p:cNvPr>
              <p:cNvGrpSpPr/>
              <p:nvPr/>
            </p:nvGrpSpPr>
            <p:grpSpPr>
              <a:xfrm>
                <a:off x="990425" y="4546213"/>
                <a:ext cx="389415" cy="747819"/>
                <a:chOff x="5373408" y="4779273"/>
                <a:chExt cx="444721" cy="854028"/>
              </a:xfrm>
            </p:grpSpPr>
            <p:grpSp>
              <p:nvGrpSpPr>
                <p:cNvPr id="366" name="그룹 75">
                  <a:extLst>
                    <a:ext uri="{FF2B5EF4-FFF2-40B4-BE49-F238E27FC236}">
                      <a16:creationId xmlns:a16="http://schemas.microsoft.com/office/drawing/2014/main" id="{8CB7E8B8-E4EF-5CEF-6506-9F0318D85D2F}"/>
                    </a:ext>
                  </a:extLst>
                </p:cNvPr>
                <p:cNvGrpSpPr/>
                <p:nvPr/>
              </p:nvGrpSpPr>
              <p:grpSpPr>
                <a:xfrm>
                  <a:off x="5373408" y="5127785"/>
                  <a:ext cx="444721" cy="323864"/>
                  <a:chOff x="792068" y="5813181"/>
                  <a:chExt cx="590654" cy="430139"/>
                </a:xfrm>
              </p:grpSpPr>
              <p:sp>
                <p:nvSpPr>
                  <p:cNvPr id="369" name="이등변 삼각형 42">
                    <a:extLst>
                      <a:ext uri="{FF2B5EF4-FFF2-40B4-BE49-F238E27FC236}">
                        <a16:creationId xmlns:a16="http://schemas.microsoft.com/office/drawing/2014/main" id="{9F288639-B906-0A27-C707-F9FA3F52351B}"/>
                      </a:ext>
                    </a:extLst>
                  </p:cNvPr>
                  <p:cNvSpPr/>
                  <p:nvPr/>
                </p:nvSpPr>
                <p:spPr>
                  <a:xfrm>
                    <a:off x="839693" y="5829287"/>
                    <a:ext cx="480278" cy="414033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cxnSp>
                <p:nvCxnSpPr>
                  <p:cNvPr id="370" name="직선 연결선 73">
                    <a:extLst>
                      <a:ext uri="{FF2B5EF4-FFF2-40B4-BE49-F238E27FC236}">
                        <a16:creationId xmlns:a16="http://schemas.microsoft.com/office/drawing/2014/main" id="{2D39CA29-293B-4DDF-92BC-554F4C24BE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2068" y="5813181"/>
                    <a:ext cx="59065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7" name="직선 연결선 106">
                  <a:extLst>
                    <a:ext uri="{FF2B5EF4-FFF2-40B4-BE49-F238E27FC236}">
                      <a16:creationId xmlns:a16="http://schemas.microsoft.com/office/drawing/2014/main" id="{C2BA1177-821E-32AD-30A9-76C9EC0CBF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0175" y="5460145"/>
                  <a:ext cx="0" cy="17315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직선 연결선 106">
                  <a:extLst>
                    <a:ext uri="{FF2B5EF4-FFF2-40B4-BE49-F238E27FC236}">
                      <a16:creationId xmlns:a16="http://schemas.microsoft.com/office/drawing/2014/main" id="{EE8B4A83-6340-63AA-5577-056A43C5BC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0175" y="4779273"/>
                  <a:ext cx="0" cy="33742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9" name="타원 88">
                <a:extLst>
                  <a:ext uri="{FF2B5EF4-FFF2-40B4-BE49-F238E27FC236}">
                    <a16:creationId xmlns:a16="http://schemas.microsoft.com/office/drawing/2014/main" id="{69B1430B-9B75-5778-7390-4F72CA8EED54}"/>
                  </a:ext>
                </a:extLst>
              </p:cNvPr>
              <p:cNvSpPr/>
              <p:nvPr/>
            </p:nvSpPr>
            <p:spPr>
              <a:xfrm flipH="1">
                <a:off x="1130241" y="5375601"/>
                <a:ext cx="108923" cy="10892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363" name="正方形/長方形 362">
                <a:extLst>
                  <a:ext uri="{FF2B5EF4-FFF2-40B4-BE49-F238E27FC236}">
                    <a16:creationId xmlns:a16="http://schemas.microsoft.com/office/drawing/2014/main" id="{69AFA27F-D29E-54C6-704B-244AE78EB05A}"/>
                  </a:ext>
                </a:extLst>
              </p:cNvPr>
              <p:cNvSpPr/>
              <p:nvPr/>
            </p:nvSpPr>
            <p:spPr>
              <a:xfrm>
                <a:off x="346853" y="4133699"/>
                <a:ext cx="1792783" cy="219337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64" name="正方形/長方形 363">
                <a:extLst>
                  <a:ext uri="{FF2B5EF4-FFF2-40B4-BE49-F238E27FC236}">
                    <a16:creationId xmlns:a16="http://schemas.microsoft.com/office/drawing/2014/main" id="{1F15ACCF-2B14-489E-F1A4-9E629E37F91E}"/>
                  </a:ext>
                </a:extLst>
              </p:cNvPr>
              <p:cNvSpPr/>
              <p:nvPr/>
            </p:nvSpPr>
            <p:spPr>
              <a:xfrm>
                <a:off x="1334903" y="4826317"/>
                <a:ext cx="727324" cy="388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err="1"/>
                  <a:t>SiPM</a:t>
                </a:r>
                <a:endParaRPr kumimoji="1" lang="en-US" altLang="ja-JP" sz="1600" b="1"/>
              </a:p>
            </p:txBody>
          </p:sp>
          <p:cxnSp>
            <p:nvCxnSpPr>
              <p:cNvPr id="365" name="직선 연결선 73">
                <a:extLst>
                  <a:ext uri="{FF2B5EF4-FFF2-40B4-BE49-F238E27FC236}">
                    <a16:creationId xmlns:a16="http://schemas.microsoft.com/office/drawing/2014/main" id="{A8493720-729B-3F57-9332-9EBE6776D8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4093" y="4546213"/>
                <a:ext cx="248739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4" name="正方形/長方形 353">
              <a:extLst>
                <a:ext uri="{FF2B5EF4-FFF2-40B4-BE49-F238E27FC236}">
                  <a16:creationId xmlns:a16="http://schemas.microsoft.com/office/drawing/2014/main" id="{BDB1F464-FE54-100E-E90F-F54D4759ADCD}"/>
                </a:ext>
              </a:extLst>
            </p:cNvPr>
            <p:cNvSpPr/>
            <p:nvPr/>
          </p:nvSpPr>
          <p:spPr>
            <a:xfrm>
              <a:off x="1078476" y="4308698"/>
              <a:ext cx="1283709" cy="295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sz="1600" b="1" dirty="0" err="1"/>
                <a:t>SiPM</a:t>
              </a:r>
              <a:r>
                <a:rPr kumimoji="1" lang="en-US" altLang="ja-JP" sz="1600" b="1" dirty="0"/>
                <a:t> biasing</a:t>
              </a:r>
            </a:p>
          </p:txBody>
        </p:sp>
      </p:grpSp>
      <p:grpSp>
        <p:nvGrpSpPr>
          <p:cNvPr id="386" name="グループ化 385">
            <a:extLst>
              <a:ext uri="{FF2B5EF4-FFF2-40B4-BE49-F238E27FC236}">
                <a16:creationId xmlns:a16="http://schemas.microsoft.com/office/drawing/2014/main" id="{C551DFD2-D0DF-7D3B-1C3C-EFFED48FC0C2}"/>
              </a:ext>
            </a:extLst>
          </p:cNvPr>
          <p:cNvGrpSpPr/>
          <p:nvPr/>
        </p:nvGrpSpPr>
        <p:grpSpPr>
          <a:xfrm flipV="1">
            <a:off x="5218363" y="4102620"/>
            <a:ext cx="231593" cy="198628"/>
            <a:chOff x="1084675" y="2006004"/>
            <a:chExt cx="377532" cy="355591"/>
          </a:xfrm>
        </p:grpSpPr>
        <p:cxnSp>
          <p:nvCxnSpPr>
            <p:cNvPr id="387" name="직선 연결선 103">
              <a:extLst>
                <a:ext uri="{FF2B5EF4-FFF2-40B4-BE49-F238E27FC236}">
                  <a16:creationId xmlns:a16="http://schemas.microsoft.com/office/drawing/2014/main" id="{70EA592B-5E38-FB79-85BE-ED6A51C3E5CB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자유형 105">
              <a:extLst>
                <a:ext uri="{FF2B5EF4-FFF2-40B4-BE49-F238E27FC236}">
                  <a16:creationId xmlns:a16="http://schemas.microsoft.com/office/drawing/2014/main" id="{2E42A8EB-CF66-1490-7293-3EB44001EFC1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9" name="グループ化 388">
            <a:extLst>
              <a:ext uri="{FF2B5EF4-FFF2-40B4-BE49-F238E27FC236}">
                <a16:creationId xmlns:a16="http://schemas.microsoft.com/office/drawing/2014/main" id="{0DD5003B-174B-EFFA-3A46-D7A76109BAD3}"/>
              </a:ext>
            </a:extLst>
          </p:cNvPr>
          <p:cNvGrpSpPr/>
          <p:nvPr/>
        </p:nvGrpSpPr>
        <p:grpSpPr>
          <a:xfrm flipV="1">
            <a:off x="2764088" y="4078807"/>
            <a:ext cx="231593" cy="198628"/>
            <a:chOff x="1084675" y="2006004"/>
            <a:chExt cx="377532" cy="355591"/>
          </a:xfrm>
        </p:grpSpPr>
        <p:cxnSp>
          <p:nvCxnSpPr>
            <p:cNvPr id="390" name="직선 연결선 103">
              <a:extLst>
                <a:ext uri="{FF2B5EF4-FFF2-40B4-BE49-F238E27FC236}">
                  <a16:creationId xmlns:a16="http://schemas.microsoft.com/office/drawing/2014/main" id="{7D873CE3-CB78-6854-1615-EBB74C3D0BB1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자유형 105">
              <a:extLst>
                <a:ext uri="{FF2B5EF4-FFF2-40B4-BE49-F238E27FC236}">
                  <a16:creationId xmlns:a16="http://schemas.microsoft.com/office/drawing/2014/main" id="{2090536A-0A0A-9D56-6B08-B59E68CACA44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92" name="グループ化 391">
            <a:extLst>
              <a:ext uri="{FF2B5EF4-FFF2-40B4-BE49-F238E27FC236}">
                <a16:creationId xmlns:a16="http://schemas.microsoft.com/office/drawing/2014/main" id="{45AA991B-D4FD-F6DC-F5C4-74A22BB599F2}"/>
              </a:ext>
            </a:extLst>
          </p:cNvPr>
          <p:cNvGrpSpPr/>
          <p:nvPr/>
        </p:nvGrpSpPr>
        <p:grpSpPr>
          <a:xfrm flipV="1">
            <a:off x="2770438" y="6028257"/>
            <a:ext cx="231593" cy="198628"/>
            <a:chOff x="1084675" y="2006004"/>
            <a:chExt cx="377532" cy="355591"/>
          </a:xfrm>
        </p:grpSpPr>
        <p:cxnSp>
          <p:nvCxnSpPr>
            <p:cNvPr id="393" name="직선 연결선 103">
              <a:extLst>
                <a:ext uri="{FF2B5EF4-FFF2-40B4-BE49-F238E27FC236}">
                  <a16:creationId xmlns:a16="http://schemas.microsoft.com/office/drawing/2014/main" id="{9A53E15C-CF25-F930-FD3C-F217AADEE3DE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자유형 105">
              <a:extLst>
                <a:ext uri="{FF2B5EF4-FFF2-40B4-BE49-F238E27FC236}">
                  <a16:creationId xmlns:a16="http://schemas.microsoft.com/office/drawing/2014/main" id="{708AC11D-449D-5C55-BB95-69E97AC19C82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95" name="グループ化 394">
            <a:extLst>
              <a:ext uri="{FF2B5EF4-FFF2-40B4-BE49-F238E27FC236}">
                <a16:creationId xmlns:a16="http://schemas.microsoft.com/office/drawing/2014/main" id="{83C3666E-ABD9-5405-0D59-4F62CB0F6301}"/>
              </a:ext>
            </a:extLst>
          </p:cNvPr>
          <p:cNvGrpSpPr/>
          <p:nvPr/>
        </p:nvGrpSpPr>
        <p:grpSpPr>
          <a:xfrm flipV="1">
            <a:off x="5192963" y="6071119"/>
            <a:ext cx="231593" cy="198628"/>
            <a:chOff x="1084675" y="2006004"/>
            <a:chExt cx="377532" cy="355591"/>
          </a:xfrm>
        </p:grpSpPr>
        <p:cxnSp>
          <p:nvCxnSpPr>
            <p:cNvPr id="396" name="직선 연결선 103">
              <a:extLst>
                <a:ext uri="{FF2B5EF4-FFF2-40B4-BE49-F238E27FC236}">
                  <a16:creationId xmlns:a16="http://schemas.microsoft.com/office/drawing/2014/main" id="{DDA59DA0-A1B5-21C5-3CEB-995DCC8F2410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자유형 105">
              <a:extLst>
                <a:ext uri="{FF2B5EF4-FFF2-40B4-BE49-F238E27FC236}">
                  <a16:creationId xmlns:a16="http://schemas.microsoft.com/office/drawing/2014/main" id="{2E09DF2E-E709-AE06-11E2-5F907AB222EF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98" name="直線矢印コネクタ 397">
            <a:extLst>
              <a:ext uri="{FF2B5EF4-FFF2-40B4-BE49-F238E27FC236}">
                <a16:creationId xmlns:a16="http://schemas.microsoft.com/office/drawing/2014/main" id="{5AB10E1E-BAFF-DA3A-441F-5243C8DE5ACD}"/>
              </a:ext>
            </a:extLst>
          </p:cNvPr>
          <p:cNvCxnSpPr/>
          <p:nvPr/>
        </p:nvCxnSpPr>
        <p:spPr>
          <a:xfrm>
            <a:off x="1883923" y="4497221"/>
            <a:ext cx="0" cy="2721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" name="グループ化 398">
            <a:extLst>
              <a:ext uri="{FF2B5EF4-FFF2-40B4-BE49-F238E27FC236}">
                <a16:creationId xmlns:a16="http://schemas.microsoft.com/office/drawing/2014/main" id="{292FA3AE-A353-61EB-D84C-CC8A6391E2AA}"/>
              </a:ext>
            </a:extLst>
          </p:cNvPr>
          <p:cNvGrpSpPr/>
          <p:nvPr/>
        </p:nvGrpSpPr>
        <p:grpSpPr>
          <a:xfrm flipV="1">
            <a:off x="1604684" y="5470550"/>
            <a:ext cx="231593" cy="198628"/>
            <a:chOff x="1084675" y="2006004"/>
            <a:chExt cx="377532" cy="355591"/>
          </a:xfrm>
        </p:grpSpPr>
        <p:cxnSp>
          <p:nvCxnSpPr>
            <p:cNvPr id="400" name="직선 연결선 103">
              <a:extLst>
                <a:ext uri="{FF2B5EF4-FFF2-40B4-BE49-F238E27FC236}">
                  <a16:creationId xmlns:a16="http://schemas.microsoft.com/office/drawing/2014/main" id="{F36EB686-CEC8-31F8-D1A8-3D66484BEED7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자유형 105">
              <a:extLst>
                <a:ext uri="{FF2B5EF4-FFF2-40B4-BE49-F238E27FC236}">
                  <a16:creationId xmlns:a16="http://schemas.microsoft.com/office/drawing/2014/main" id="{69DE1C79-C13B-F261-F7E0-1AFE8FCD69F0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2" name="正方形/長方形 401">
            <a:extLst>
              <a:ext uri="{FF2B5EF4-FFF2-40B4-BE49-F238E27FC236}">
                <a16:creationId xmlns:a16="http://schemas.microsoft.com/office/drawing/2014/main" id="{774E9733-10C7-4CD1-6D86-5D5556ABC5B0}"/>
              </a:ext>
            </a:extLst>
          </p:cNvPr>
          <p:cNvSpPr/>
          <p:nvPr/>
        </p:nvSpPr>
        <p:spPr>
          <a:xfrm>
            <a:off x="1034187" y="4177995"/>
            <a:ext cx="1486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600" b="1" dirty="0"/>
              <a:t>Cathode (</a:t>
            </a:r>
            <a:r>
              <a:rPr kumimoji="1" lang="en-US" altLang="ja-JP" sz="1600" b="1" dirty="0">
                <a:solidFill>
                  <a:srgbClr val="FF0000"/>
                </a:solidFill>
              </a:rPr>
              <a:t>+HV</a:t>
            </a:r>
            <a:r>
              <a:rPr kumimoji="1" lang="en-US" altLang="ja-JP" sz="1600" b="1" dirty="0"/>
              <a:t>)</a:t>
            </a:r>
          </a:p>
        </p:txBody>
      </p:sp>
      <p:sp>
        <p:nvSpPr>
          <p:cNvPr id="436" name="正方形/長方形 435">
            <a:extLst>
              <a:ext uri="{FF2B5EF4-FFF2-40B4-BE49-F238E27FC236}">
                <a16:creationId xmlns:a16="http://schemas.microsoft.com/office/drawing/2014/main" id="{EF561A69-7AC5-C0ED-AD78-761A723312E9}"/>
              </a:ext>
            </a:extLst>
          </p:cNvPr>
          <p:cNvSpPr/>
          <p:nvPr/>
        </p:nvSpPr>
        <p:spPr>
          <a:xfrm>
            <a:off x="916324" y="5658814"/>
            <a:ext cx="1426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600" b="1" dirty="0"/>
              <a:t>Anode (</a:t>
            </a:r>
            <a:r>
              <a:rPr kumimoji="1" lang="en-US" altLang="ja-JP" sz="1600" b="1" dirty="0">
                <a:solidFill>
                  <a:srgbClr val="0000FF"/>
                </a:solidFill>
              </a:rPr>
              <a:t>Signal</a:t>
            </a:r>
            <a:r>
              <a:rPr kumimoji="1" lang="en-US" altLang="ja-JP" sz="1600" b="1" dirty="0"/>
              <a:t>)</a:t>
            </a:r>
          </a:p>
        </p:txBody>
      </p:sp>
      <p:sp>
        <p:nvSpPr>
          <p:cNvPr id="437" name="テキスト ボックス 15">
            <a:extLst>
              <a:ext uri="{FF2B5EF4-FFF2-40B4-BE49-F238E27FC236}">
                <a16:creationId xmlns:a16="http://schemas.microsoft.com/office/drawing/2014/main" id="{62245503-C0F0-D93B-9BF6-C55392017C00}"/>
              </a:ext>
            </a:extLst>
          </p:cNvPr>
          <p:cNvSpPr txBox="1"/>
          <p:nvPr/>
        </p:nvSpPr>
        <p:spPr>
          <a:xfrm>
            <a:off x="1936770" y="2838343"/>
            <a:ext cx="59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SiPM5×5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440" name="直線矢印コネクタ 439">
            <a:extLst>
              <a:ext uri="{FF2B5EF4-FFF2-40B4-BE49-F238E27FC236}">
                <a16:creationId xmlns:a16="http://schemas.microsoft.com/office/drawing/2014/main" id="{1CEFA72B-5B80-8990-7A93-13B372F2BDF7}"/>
              </a:ext>
            </a:extLst>
          </p:cNvPr>
          <p:cNvCxnSpPr/>
          <p:nvPr/>
        </p:nvCxnSpPr>
        <p:spPr>
          <a:xfrm flipV="1">
            <a:off x="5113588" y="4331092"/>
            <a:ext cx="0" cy="1888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直線矢印コネクタ 440">
            <a:extLst>
              <a:ext uri="{FF2B5EF4-FFF2-40B4-BE49-F238E27FC236}">
                <a16:creationId xmlns:a16="http://schemas.microsoft.com/office/drawing/2014/main" id="{639DBA32-5F7F-D16B-F6D0-F655B0507FA6}"/>
              </a:ext>
            </a:extLst>
          </p:cNvPr>
          <p:cNvCxnSpPr/>
          <p:nvPr/>
        </p:nvCxnSpPr>
        <p:spPr>
          <a:xfrm flipV="1">
            <a:off x="3048694" y="4353820"/>
            <a:ext cx="0" cy="1888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直線矢印コネクタ 441">
            <a:extLst>
              <a:ext uri="{FF2B5EF4-FFF2-40B4-BE49-F238E27FC236}">
                <a16:creationId xmlns:a16="http://schemas.microsoft.com/office/drawing/2014/main" id="{F5174E18-F81A-EEB0-F741-CFBB61B98DAD}"/>
              </a:ext>
            </a:extLst>
          </p:cNvPr>
          <p:cNvCxnSpPr>
            <a:cxnSpLocks/>
          </p:cNvCxnSpPr>
          <p:nvPr/>
        </p:nvCxnSpPr>
        <p:spPr>
          <a:xfrm>
            <a:off x="1760621" y="5226508"/>
            <a:ext cx="0" cy="22903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直線矢印コネクタ 442">
            <a:extLst>
              <a:ext uri="{FF2B5EF4-FFF2-40B4-BE49-F238E27FC236}">
                <a16:creationId xmlns:a16="http://schemas.microsoft.com/office/drawing/2014/main" id="{DAD8CF1A-9900-26E3-2EA8-21FDDA68F191}"/>
              </a:ext>
            </a:extLst>
          </p:cNvPr>
          <p:cNvCxnSpPr>
            <a:cxnSpLocks/>
          </p:cNvCxnSpPr>
          <p:nvPr/>
        </p:nvCxnSpPr>
        <p:spPr>
          <a:xfrm>
            <a:off x="5102482" y="5804458"/>
            <a:ext cx="0" cy="19641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直線矢印コネクタ 443">
            <a:extLst>
              <a:ext uri="{FF2B5EF4-FFF2-40B4-BE49-F238E27FC236}">
                <a16:creationId xmlns:a16="http://schemas.microsoft.com/office/drawing/2014/main" id="{81611BC6-FDD3-8BF7-6678-D03CB3A5286D}"/>
              </a:ext>
            </a:extLst>
          </p:cNvPr>
          <p:cNvCxnSpPr>
            <a:cxnSpLocks/>
          </p:cNvCxnSpPr>
          <p:nvPr/>
        </p:nvCxnSpPr>
        <p:spPr>
          <a:xfrm>
            <a:off x="3064085" y="5747273"/>
            <a:ext cx="0" cy="1755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フリーフォーム: 図形 451">
            <a:extLst>
              <a:ext uri="{FF2B5EF4-FFF2-40B4-BE49-F238E27FC236}">
                <a16:creationId xmlns:a16="http://schemas.microsoft.com/office/drawing/2014/main" id="{EC22BF9D-61C8-51D9-2DD2-1CB168F95F90}"/>
              </a:ext>
            </a:extLst>
          </p:cNvPr>
          <p:cNvSpPr/>
          <p:nvPr/>
        </p:nvSpPr>
        <p:spPr>
          <a:xfrm>
            <a:off x="1843442" y="3262270"/>
            <a:ext cx="171450" cy="114300"/>
          </a:xfrm>
          <a:custGeom>
            <a:avLst/>
            <a:gdLst>
              <a:gd name="connsiteX0" fmla="*/ 38100 w 171450"/>
              <a:gd name="connsiteY0" fmla="*/ 0 h 114300"/>
              <a:gd name="connsiteX1" fmla="*/ 171450 w 171450"/>
              <a:gd name="connsiteY1" fmla="*/ 0 h 114300"/>
              <a:gd name="connsiteX2" fmla="*/ 138113 w 171450"/>
              <a:gd name="connsiteY2" fmla="*/ 114300 h 114300"/>
              <a:gd name="connsiteX3" fmla="*/ 0 w 171450"/>
              <a:gd name="connsiteY3" fmla="*/ 114300 h 114300"/>
              <a:gd name="connsiteX4" fmla="*/ 38100 w 171450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114300">
                <a:moveTo>
                  <a:pt x="38100" y="0"/>
                </a:moveTo>
                <a:lnTo>
                  <a:pt x="171450" y="0"/>
                </a:lnTo>
                <a:lnTo>
                  <a:pt x="138113" y="114300"/>
                </a:lnTo>
                <a:lnTo>
                  <a:pt x="0" y="114300"/>
                </a:lnTo>
                <a:lnTo>
                  <a:pt x="3810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: 図形 456">
            <a:extLst>
              <a:ext uri="{FF2B5EF4-FFF2-40B4-BE49-F238E27FC236}">
                <a16:creationId xmlns:a16="http://schemas.microsoft.com/office/drawing/2014/main" id="{B517EA92-4D03-6D84-3BF1-85BB9C5C9624}"/>
              </a:ext>
            </a:extLst>
          </p:cNvPr>
          <p:cNvSpPr/>
          <p:nvPr/>
        </p:nvSpPr>
        <p:spPr>
          <a:xfrm>
            <a:off x="2571750" y="2828925"/>
            <a:ext cx="790575" cy="561975"/>
          </a:xfrm>
          <a:custGeom>
            <a:avLst/>
            <a:gdLst>
              <a:gd name="connsiteX0" fmla="*/ 0 w 790575"/>
              <a:gd name="connsiteY0" fmla="*/ 561975 h 561975"/>
              <a:gd name="connsiteX1" fmla="*/ 666750 w 790575"/>
              <a:gd name="connsiteY1" fmla="*/ 561975 h 561975"/>
              <a:gd name="connsiteX2" fmla="*/ 790575 w 790575"/>
              <a:gd name="connsiteY2" fmla="*/ 0 h 561975"/>
              <a:gd name="connsiteX3" fmla="*/ 133350 w 790575"/>
              <a:gd name="connsiteY3" fmla="*/ 0 h 561975"/>
              <a:gd name="connsiteX4" fmla="*/ 0 w 790575"/>
              <a:gd name="connsiteY4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" h="561975">
                <a:moveTo>
                  <a:pt x="0" y="561975"/>
                </a:moveTo>
                <a:lnTo>
                  <a:pt x="666750" y="561975"/>
                </a:lnTo>
                <a:lnTo>
                  <a:pt x="790575" y="0"/>
                </a:lnTo>
                <a:lnTo>
                  <a:pt x="133350" y="0"/>
                </a:lnTo>
                <a:lnTo>
                  <a:pt x="0" y="561975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9" name="図 458">
            <a:extLst>
              <a:ext uri="{FF2B5EF4-FFF2-40B4-BE49-F238E27FC236}">
                <a16:creationId xmlns:a16="http://schemas.microsoft.com/office/drawing/2014/main" id="{EBA42C30-1227-D6B9-B787-52576FDBB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59" b="93380" l="3755" r="97497">
                        <a14:foregroundMark x1="11014" y1="19861" x2="8385" y2="60976"/>
                        <a14:foregroundMark x1="8385" y1="60976" x2="8385" y2="60976"/>
                        <a14:foregroundMark x1="6758" y1="14634" x2="6133" y2="89199"/>
                        <a14:foregroundMark x1="13767" y1="18467" x2="30914" y2="20557"/>
                        <a14:foregroundMark x1="88110" y1="20209" x2="91990" y2="68641"/>
                        <a14:foregroundMark x1="91990" y1="68641" x2="80350" y2="82230"/>
                        <a14:foregroundMark x1="80350" y1="82230" x2="57822" y2="86063"/>
                        <a14:foregroundMark x1="23905" y1="89199" x2="16270" y2="64460"/>
                        <a14:foregroundMark x1="16270" y1="64460" x2="20401" y2="47387"/>
                        <a14:foregroundMark x1="20401" y1="47387" x2="20401" y2="47387"/>
                        <a14:foregroundMark x1="10263" y1="14286" x2="20150" y2="14983"/>
                        <a14:foregroundMark x1="27534" y1="14983" x2="58573" y2="16376"/>
                        <a14:foregroundMark x1="64831" y1="13937" x2="84481" y2="13589"/>
                        <a14:foregroundMark x1="84481" y1="13589" x2="84606" y2="13589"/>
                        <a14:foregroundMark x1="94743" y1="18118" x2="95369" y2="78746"/>
                        <a14:foregroundMark x1="93242" y1="86411" x2="87484" y2="90244"/>
                        <a14:foregroundMark x1="96621" y1="86063" x2="95369" y2="26132"/>
                        <a14:foregroundMark x1="95369" y1="26132" x2="95995" y2="18815"/>
                        <a14:foregroundMark x1="10763" y1="11150" x2="23279" y2="10801"/>
                        <a14:foregroundMark x1="23279" y1="10801" x2="23529" y2="10801"/>
                        <a14:foregroundMark x1="26033" y1="11150" x2="41927" y2="11150"/>
                        <a14:foregroundMark x1="43554" y1="11150" x2="49812" y2="11150"/>
                        <a14:foregroundMark x1="49812" y1="11150" x2="57196" y2="11150"/>
                        <a14:foregroundMark x1="57196" y1="11150" x2="64205" y2="11847"/>
                        <a14:foregroundMark x1="72340" y1="11498" x2="88611" y2="12544"/>
                        <a14:foregroundMark x1="89612" y1="12544" x2="96245" y2="12195"/>
                        <a14:foregroundMark x1="96370" y1="13937" x2="95745" y2="76655"/>
                        <a14:foregroundMark x1="97497" y1="41463" x2="97372" y2="70035"/>
                        <a14:foregroundMark x1="79474" y1="93728" x2="21026" y2="90941"/>
                        <a14:foregroundMark x1="7509" y1="87456" x2="5882" y2="91986"/>
                        <a14:foregroundMark x1="5006" y1="91638" x2="16521" y2="88502"/>
                        <a14:foregroundMark x1="4506" y1="91986" x2="4506" y2="87456"/>
                        <a14:foregroundMark x1="3755" y1="88153" x2="4005" y2="93380"/>
                        <a14:foregroundMark x1="4756" y1="87456" x2="4756" y2="71080"/>
                        <a14:foregroundMark x1="4255" y1="83275" x2="5131" y2="67247"/>
                        <a14:foregroundMark x1="5006" y1="16725" x2="5006" y2="9408"/>
                        <a14:foregroundMark x1="5632" y1="9408" x2="10013" y2="9408"/>
                        <a14:foregroundMark x1="5006" y1="9408" x2="4255" y2="9756"/>
                        <a14:foregroundMark x1="5882" y1="10801" x2="8511" y2="10801"/>
                        <a14:foregroundMark x1="7134" y1="9408" x2="5632" y2="9408"/>
                        <a14:foregroundMark x1="6633" y1="9408" x2="8135" y2="9059"/>
                        <a14:foregroundMark x1="23780" y1="11150" x2="26533" y2="10801"/>
                        <a14:foregroundMark x1="22028" y1="10453" x2="25031" y2="10453"/>
                        <a14:foregroundMark x1="21777" y1="10105" x2="25031" y2="10105"/>
                        <a14:foregroundMark x1="80976" y1="11498" x2="85106" y2="10801"/>
                        <a14:foregroundMark x1="92115" y1="10105" x2="89612" y2="10801"/>
                        <a14:foregroundMark x1="96621" y1="11847" x2="96621" y2="11847"/>
                        <a14:foregroundMark x1="97121" y1="10453" x2="97121" y2="10453"/>
                        <a14:foregroundMark x1="97121" y1="90941" x2="97121" y2="90941"/>
                        <a14:foregroundMark x1="96871" y1="93380" x2="96871" y2="93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1879" y="3638343"/>
            <a:ext cx="5447781" cy="1956838"/>
          </a:xfrm>
          <a:prstGeom prst="rect">
            <a:avLst/>
          </a:prstGeom>
        </p:spPr>
      </p:pic>
      <p:sp>
        <p:nvSpPr>
          <p:cNvPr id="463" name="正方形/長方形 462">
            <a:extLst>
              <a:ext uri="{FF2B5EF4-FFF2-40B4-BE49-F238E27FC236}">
                <a16:creationId xmlns:a16="http://schemas.microsoft.com/office/drawing/2014/main" id="{03CD67B8-6182-FC7F-1411-824AA690E547}"/>
              </a:ext>
            </a:extLst>
          </p:cNvPr>
          <p:cNvSpPr/>
          <p:nvPr/>
        </p:nvSpPr>
        <p:spPr>
          <a:xfrm>
            <a:off x="7360996" y="3797803"/>
            <a:ext cx="1364756" cy="1700984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テキスト ボックス 461">
            <a:extLst>
              <a:ext uri="{FF2B5EF4-FFF2-40B4-BE49-F238E27FC236}">
                <a16:creationId xmlns:a16="http://schemas.microsoft.com/office/drawing/2014/main" id="{8EABFFE2-54CB-FD6A-0A7F-2C4D8E54A848}"/>
              </a:ext>
            </a:extLst>
          </p:cNvPr>
          <p:cNvSpPr txBox="1"/>
          <p:nvPr/>
        </p:nvSpPr>
        <p:spPr>
          <a:xfrm>
            <a:off x="7205199" y="4284329"/>
            <a:ext cx="1704497" cy="69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Position</a:t>
            </a:r>
          </a:p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4×4=16 </a:t>
            </a:r>
            <a:r>
              <a:rPr kumimoji="1" lang="en-US" altLang="ja-JP" b="1" dirty="0" err="1">
                <a:solidFill>
                  <a:schemeClr val="bg1"/>
                </a:solidFill>
              </a:rPr>
              <a:t>ch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64" name="正方形/長方形 463">
            <a:extLst>
              <a:ext uri="{FF2B5EF4-FFF2-40B4-BE49-F238E27FC236}">
                <a16:creationId xmlns:a16="http://schemas.microsoft.com/office/drawing/2014/main" id="{817E52D4-A6DC-AC46-4319-28CD53B7EAE1}"/>
              </a:ext>
            </a:extLst>
          </p:cNvPr>
          <p:cNvSpPr/>
          <p:nvPr/>
        </p:nvSpPr>
        <p:spPr>
          <a:xfrm>
            <a:off x="8847540" y="3790375"/>
            <a:ext cx="1038784" cy="1700984"/>
          </a:xfrm>
          <a:prstGeom prst="rect">
            <a:avLst/>
          </a:prstGeom>
          <a:solidFill>
            <a:srgbClr val="00B050">
              <a:alpha val="50000"/>
            </a:srgb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テキスト ボックス 464">
            <a:extLst>
              <a:ext uri="{FF2B5EF4-FFF2-40B4-BE49-F238E27FC236}">
                <a16:creationId xmlns:a16="http://schemas.microsoft.com/office/drawing/2014/main" id="{B0945795-382E-5A9B-E932-A115B9210358}"/>
              </a:ext>
            </a:extLst>
          </p:cNvPr>
          <p:cNvSpPr txBox="1"/>
          <p:nvPr/>
        </p:nvSpPr>
        <p:spPr>
          <a:xfrm>
            <a:off x="8613252" y="4284329"/>
            <a:ext cx="1561833" cy="69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Timing</a:t>
            </a:r>
          </a:p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4×1=4 </a:t>
            </a:r>
            <a:r>
              <a:rPr kumimoji="1" lang="en-US" altLang="ja-JP" b="1" dirty="0" err="1">
                <a:solidFill>
                  <a:schemeClr val="bg1"/>
                </a:solidFill>
              </a:rPr>
              <a:t>ch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469" name="直線コネクタ 468">
            <a:extLst>
              <a:ext uri="{FF2B5EF4-FFF2-40B4-BE49-F238E27FC236}">
                <a16:creationId xmlns:a16="http://schemas.microsoft.com/office/drawing/2014/main" id="{3B8EC445-F29B-B4B3-C00F-FBC7ED69A0DA}"/>
              </a:ext>
            </a:extLst>
          </p:cNvPr>
          <p:cNvCxnSpPr>
            <a:cxnSpLocks/>
          </p:cNvCxnSpPr>
          <p:nvPr/>
        </p:nvCxnSpPr>
        <p:spPr>
          <a:xfrm>
            <a:off x="5822702" y="3429000"/>
            <a:ext cx="31343" cy="3605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直線コネクタ 469">
            <a:extLst>
              <a:ext uri="{FF2B5EF4-FFF2-40B4-BE49-F238E27FC236}">
                <a16:creationId xmlns:a16="http://schemas.microsoft.com/office/drawing/2014/main" id="{A9637749-2D17-E96F-FC60-2ABBBAC602C5}"/>
              </a:ext>
            </a:extLst>
          </p:cNvPr>
          <p:cNvCxnSpPr>
            <a:cxnSpLocks/>
          </p:cNvCxnSpPr>
          <p:nvPr/>
        </p:nvCxnSpPr>
        <p:spPr>
          <a:xfrm>
            <a:off x="10537184" y="3447952"/>
            <a:ext cx="392944" cy="36204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2" name="グループ化 471">
            <a:extLst>
              <a:ext uri="{FF2B5EF4-FFF2-40B4-BE49-F238E27FC236}">
                <a16:creationId xmlns:a16="http://schemas.microsoft.com/office/drawing/2014/main" id="{919B605B-65DC-66B8-F2E0-D99E090CA199}"/>
              </a:ext>
            </a:extLst>
          </p:cNvPr>
          <p:cNvGrpSpPr/>
          <p:nvPr/>
        </p:nvGrpSpPr>
        <p:grpSpPr>
          <a:xfrm>
            <a:off x="8049594" y="5473700"/>
            <a:ext cx="4020717" cy="1324474"/>
            <a:chOff x="5615601" y="4889930"/>
            <a:chExt cx="5488722" cy="1808053"/>
          </a:xfrm>
        </p:grpSpPr>
        <p:cxnSp>
          <p:nvCxnSpPr>
            <p:cNvPr id="473" name="直線コネクタ 472">
              <a:extLst>
                <a:ext uri="{FF2B5EF4-FFF2-40B4-BE49-F238E27FC236}">
                  <a16:creationId xmlns:a16="http://schemas.microsoft.com/office/drawing/2014/main" id="{9022AED2-B797-B9F6-51CD-7E7B4D848BE2}"/>
                </a:ext>
              </a:extLst>
            </p:cNvPr>
            <p:cNvCxnSpPr>
              <a:cxnSpLocks/>
              <a:endCxn id="516" idx="0"/>
            </p:cNvCxnSpPr>
            <p:nvPr/>
          </p:nvCxnSpPr>
          <p:spPr>
            <a:xfrm flipH="1">
              <a:off x="5653288" y="4893397"/>
              <a:ext cx="1074888" cy="647962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直線コネクタ 473">
              <a:extLst>
                <a:ext uri="{FF2B5EF4-FFF2-40B4-BE49-F238E27FC236}">
                  <a16:creationId xmlns:a16="http://schemas.microsoft.com/office/drawing/2014/main" id="{90DE8739-F4FB-2A0A-22D4-8374A36A2618}"/>
                </a:ext>
              </a:extLst>
            </p:cNvPr>
            <p:cNvCxnSpPr>
              <a:cxnSpLocks/>
              <a:endCxn id="516" idx="3"/>
            </p:cNvCxnSpPr>
            <p:nvPr/>
          </p:nvCxnSpPr>
          <p:spPr>
            <a:xfrm>
              <a:off x="9271499" y="4889930"/>
              <a:ext cx="1832824" cy="678069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5" name="グループ化 474">
              <a:extLst>
                <a:ext uri="{FF2B5EF4-FFF2-40B4-BE49-F238E27FC236}">
                  <a16:creationId xmlns:a16="http://schemas.microsoft.com/office/drawing/2014/main" id="{F7130CA9-5359-4A9A-89BA-C3B6B584A609}"/>
                </a:ext>
              </a:extLst>
            </p:cNvPr>
            <p:cNvGrpSpPr/>
            <p:nvPr/>
          </p:nvGrpSpPr>
          <p:grpSpPr>
            <a:xfrm>
              <a:off x="5615601" y="5321204"/>
              <a:ext cx="5488722" cy="1358998"/>
              <a:chOff x="5211912" y="5216227"/>
              <a:chExt cx="6296502" cy="1559002"/>
            </a:xfrm>
          </p:grpSpPr>
          <p:sp>
            <p:nvSpPr>
              <p:cNvPr id="487" name="TextBox 103">
                <a:extLst>
                  <a:ext uri="{FF2B5EF4-FFF2-40B4-BE49-F238E27FC236}">
                    <a16:creationId xmlns:a16="http://schemas.microsoft.com/office/drawing/2014/main" id="{29621DDD-12A6-6015-A917-F5D952F2BB71}"/>
                  </a:ext>
                </a:extLst>
              </p:cNvPr>
              <p:cNvSpPr txBox="1"/>
              <p:nvPr/>
            </p:nvSpPr>
            <p:spPr>
              <a:xfrm flipH="1">
                <a:off x="7137474" y="5216227"/>
                <a:ext cx="693940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err="1"/>
                  <a:t>Rpz</a:t>
                </a:r>
                <a:endParaRPr lang="ko-KR" altLang="en-US" sz="1200" b="1" dirty="0"/>
              </a:p>
            </p:txBody>
          </p:sp>
          <p:sp>
            <p:nvSpPr>
              <p:cNvPr id="488" name="TextBox 103">
                <a:extLst>
                  <a:ext uri="{FF2B5EF4-FFF2-40B4-BE49-F238E27FC236}">
                    <a16:creationId xmlns:a16="http://schemas.microsoft.com/office/drawing/2014/main" id="{B297084E-0A4C-F998-A4D4-59B9381C2575}"/>
                  </a:ext>
                </a:extLst>
              </p:cNvPr>
              <p:cNvSpPr txBox="1"/>
              <p:nvPr/>
            </p:nvSpPr>
            <p:spPr>
              <a:xfrm flipH="1">
                <a:off x="6335782" y="5242044"/>
                <a:ext cx="604098" cy="433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Rf</a:t>
                </a:r>
                <a:endParaRPr lang="ko-KR" altLang="en-US" sz="1200" b="1" dirty="0"/>
              </a:p>
            </p:txBody>
          </p:sp>
          <p:grpSp>
            <p:nvGrpSpPr>
              <p:cNvPr id="489" name="그룹 89">
                <a:extLst>
                  <a:ext uri="{FF2B5EF4-FFF2-40B4-BE49-F238E27FC236}">
                    <a16:creationId xmlns:a16="http://schemas.microsoft.com/office/drawing/2014/main" id="{1813969C-5497-6187-90AB-EEB747AD32EC}"/>
                  </a:ext>
                </a:extLst>
              </p:cNvPr>
              <p:cNvGrpSpPr/>
              <p:nvPr/>
            </p:nvGrpSpPr>
            <p:grpSpPr>
              <a:xfrm flipH="1">
                <a:off x="5699475" y="5840460"/>
                <a:ext cx="433457" cy="109104"/>
                <a:chOff x="1690271" y="2117365"/>
                <a:chExt cx="433457" cy="109104"/>
              </a:xfrm>
            </p:grpSpPr>
            <p:cxnSp>
              <p:nvCxnSpPr>
                <p:cNvPr id="548" name="직선 연결선 90">
                  <a:extLst>
                    <a:ext uri="{FF2B5EF4-FFF2-40B4-BE49-F238E27FC236}">
                      <a16:creationId xmlns:a16="http://schemas.microsoft.com/office/drawing/2014/main" id="{2EF6E8F9-AE4F-7008-4790-03DCC20F1527}"/>
                    </a:ext>
                  </a:extLst>
                </p:cNvPr>
                <p:cNvCxnSpPr/>
                <p:nvPr/>
              </p:nvCxnSpPr>
              <p:spPr>
                <a:xfrm flipH="1" flipV="1">
                  <a:off x="1825851" y="2119882"/>
                  <a:ext cx="67243" cy="1042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직선 연결선 91">
                  <a:extLst>
                    <a:ext uri="{FF2B5EF4-FFF2-40B4-BE49-F238E27FC236}">
                      <a16:creationId xmlns:a16="http://schemas.microsoft.com/office/drawing/2014/main" id="{27F34A36-E439-733E-DA0F-74B66BCA3882}"/>
                    </a:ext>
                  </a:extLst>
                </p:cNvPr>
                <p:cNvCxnSpPr/>
                <p:nvPr/>
              </p:nvCxnSpPr>
              <p:spPr>
                <a:xfrm flipV="1">
                  <a:off x="1774031" y="2117365"/>
                  <a:ext cx="55118" cy="80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직선 연결선 92">
                  <a:extLst>
                    <a:ext uri="{FF2B5EF4-FFF2-40B4-BE49-F238E27FC236}">
                      <a16:creationId xmlns:a16="http://schemas.microsoft.com/office/drawing/2014/main" id="{F767228D-E856-3F0A-A391-3C2E78852D1D}"/>
                    </a:ext>
                  </a:extLst>
                </p:cNvPr>
                <p:cNvCxnSpPr/>
                <p:nvPr/>
              </p:nvCxnSpPr>
              <p:spPr>
                <a:xfrm flipH="1">
                  <a:off x="1885950" y="2128838"/>
                  <a:ext cx="64295" cy="976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직선 연결선 93">
                  <a:extLst>
                    <a:ext uri="{FF2B5EF4-FFF2-40B4-BE49-F238E27FC236}">
                      <a16:creationId xmlns:a16="http://schemas.microsoft.com/office/drawing/2014/main" id="{241AFD13-F91F-62DF-7B87-B4F31258EC31}"/>
                    </a:ext>
                  </a:extLst>
                </p:cNvPr>
                <p:cNvCxnSpPr/>
                <p:nvPr/>
              </p:nvCxnSpPr>
              <p:spPr>
                <a:xfrm flipH="1" flipV="1">
                  <a:off x="1944121" y="2123851"/>
                  <a:ext cx="68035" cy="1026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직선 연결선 94">
                  <a:extLst>
                    <a:ext uri="{FF2B5EF4-FFF2-40B4-BE49-F238E27FC236}">
                      <a16:creationId xmlns:a16="http://schemas.microsoft.com/office/drawing/2014/main" id="{5FB89014-C5C5-D8D1-4563-C30F226AFFFC}"/>
                    </a:ext>
                  </a:extLst>
                </p:cNvPr>
                <p:cNvCxnSpPr/>
                <p:nvPr/>
              </p:nvCxnSpPr>
              <p:spPr>
                <a:xfrm flipH="1">
                  <a:off x="2005240" y="2166938"/>
                  <a:ext cx="37873" cy="505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직선 연결선 95">
                  <a:extLst>
                    <a:ext uri="{FF2B5EF4-FFF2-40B4-BE49-F238E27FC236}">
                      <a16:creationId xmlns:a16="http://schemas.microsoft.com/office/drawing/2014/main" id="{6F355016-29E7-F321-8A13-EC6757EC8B8E}"/>
                    </a:ext>
                  </a:extLst>
                </p:cNvPr>
                <p:cNvCxnSpPr/>
                <p:nvPr/>
              </p:nvCxnSpPr>
              <p:spPr>
                <a:xfrm flipH="1">
                  <a:off x="1690271" y="2189871"/>
                  <a:ext cx="8941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직선 연결선 96">
                  <a:extLst>
                    <a:ext uri="{FF2B5EF4-FFF2-40B4-BE49-F238E27FC236}">
                      <a16:creationId xmlns:a16="http://schemas.microsoft.com/office/drawing/2014/main" id="{58938201-F760-0D54-1F25-CB312BC3B1FB}"/>
                    </a:ext>
                  </a:extLst>
                </p:cNvPr>
                <p:cNvCxnSpPr/>
                <p:nvPr/>
              </p:nvCxnSpPr>
              <p:spPr>
                <a:xfrm flipH="1">
                  <a:off x="2035553" y="2170819"/>
                  <a:ext cx="88175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0" name="이등변 삼각형 42">
                <a:extLst>
                  <a:ext uri="{FF2B5EF4-FFF2-40B4-BE49-F238E27FC236}">
                    <a16:creationId xmlns:a16="http://schemas.microsoft.com/office/drawing/2014/main" id="{1E23F8CC-EFC2-44A4-39EB-039246914570}"/>
                  </a:ext>
                </a:extLst>
              </p:cNvPr>
              <p:cNvSpPr/>
              <p:nvPr/>
            </p:nvSpPr>
            <p:spPr>
              <a:xfrm rot="5400000" flipH="1">
                <a:off x="6256478" y="5782842"/>
                <a:ext cx="613625" cy="528987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cxnSp>
            <p:nvCxnSpPr>
              <p:cNvPr id="491" name="直線コネクタ 490">
                <a:extLst>
                  <a:ext uri="{FF2B5EF4-FFF2-40B4-BE49-F238E27FC236}">
                    <a16:creationId xmlns:a16="http://schemas.microsoft.com/office/drawing/2014/main" id="{348A8A8E-9D1E-F60D-B91C-BA38C43C3C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32932" y="5912851"/>
                <a:ext cx="14246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" name="타원 88">
                <a:extLst>
                  <a:ext uri="{FF2B5EF4-FFF2-40B4-BE49-F238E27FC236}">
                    <a16:creationId xmlns:a16="http://schemas.microsoft.com/office/drawing/2014/main" id="{1E2A67D0-6A1E-A440-EF1F-1774402F095F}"/>
                  </a:ext>
                </a:extLst>
              </p:cNvPr>
              <p:cNvSpPr/>
              <p:nvPr/>
            </p:nvSpPr>
            <p:spPr>
              <a:xfrm flipH="1">
                <a:off x="8328657" y="6008198"/>
                <a:ext cx="95363" cy="9536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cxnSp>
            <p:nvCxnSpPr>
              <p:cNvPr id="493" name="直線コネクタ 492">
                <a:extLst>
                  <a:ext uri="{FF2B5EF4-FFF2-40B4-BE49-F238E27FC236}">
                    <a16:creationId xmlns:a16="http://schemas.microsoft.com/office/drawing/2014/main" id="{26F75344-0CE8-56C5-A0E8-19363F77F0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7477" y="6051859"/>
                <a:ext cx="34722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4" name="TextBox 71">
                <a:extLst>
                  <a:ext uri="{FF2B5EF4-FFF2-40B4-BE49-F238E27FC236}">
                    <a16:creationId xmlns:a16="http://schemas.microsoft.com/office/drawing/2014/main" id="{3269A957-F359-3F02-E311-2E182A818545}"/>
                  </a:ext>
                </a:extLst>
              </p:cNvPr>
              <p:cNvSpPr txBox="1"/>
              <p:nvPr/>
            </p:nvSpPr>
            <p:spPr>
              <a:xfrm flipH="1">
                <a:off x="6281160" y="5718808"/>
                <a:ext cx="284913" cy="433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/>
                  <a:t>-</a:t>
                </a:r>
                <a:endParaRPr lang="ko-KR" altLang="en-US" sz="1200" b="1"/>
              </a:p>
            </p:txBody>
          </p:sp>
          <p:sp>
            <p:nvSpPr>
              <p:cNvPr id="495" name="TextBox 71">
                <a:extLst>
                  <a:ext uri="{FF2B5EF4-FFF2-40B4-BE49-F238E27FC236}">
                    <a16:creationId xmlns:a16="http://schemas.microsoft.com/office/drawing/2014/main" id="{E13FEAE9-D74F-F102-EF76-8D5E0767E319}"/>
                  </a:ext>
                </a:extLst>
              </p:cNvPr>
              <p:cNvSpPr txBox="1"/>
              <p:nvPr/>
            </p:nvSpPr>
            <p:spPr>
              <a:xfrm flipH="1">
                <a:off x="6270047" y="5991857"/>
                <a:ext cx="284913" cy="433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/>
                  <a:t>+</a:t>
                </a:r>
                <a:endParaRPr lang="ko-KR" altLang="en-US" sz="1200" b="1"/>
              </a:p>
            </p:txBody>
          </p:sp>
          <p:grpSp>
            <p:nvGrpSpPr>
              <p:cNvPr id="496" name="그룹 89">
                <a:extLst>
                  <a:ext uri="{FF2B5EF4-FFF2-40B4-BE49-F238E27FC236}">
                    <a16:creationId xmlns:a16="http://schemas.microsoft.com/office/drawing/2014/main" id="{499E3EE6-2609-44AC-70A0-B8F0B0AD056C}"/>
                  </a:ext>
                </a:extLst>
              </p:cNvPr>
              <p:cNvGrpSpPr/>
              <p:nvPr/>
            </p:nvGrpSpPr>
            <p:grpSpPr>
              <a:xfrm flipH="1">
                <a:off x="6339455" y="5552223"/>
                <a:ext cx="433457" cy="109104"/>
                <a:chOff x="1690271" y="2117365"/>
                <a:chExt cx="433457" cy="109104"/>
              </a:xfrm>
            </p:grpSpPr>
            <p:cxnSp>
              <p:nvCxnSpPr>
                <p:cNvPr id="541" name="직선 연결선 90">
                  <a:extLst>
                    <a:ext uri="{FF2B5EF4-FFF2-40B4-BE49-F238E27FC236}">
                      <a16:creationId xmlns:a16="http://schemas.microsoft.com/office/drawing/2014/main" id="{087A3A12-7836-5A74-75B2-34B41710ED31}"/>
                    </a:ext>
                  </a:extLst>
                </p:cNvPr>
                <p:cNvCxnSpPr/>
                <p:nvPr/>
              </p:nvCxnSpPr>
              <p:spPr>
                <a:xfrm flipH="1" flipV="1">
                  <a:off x="1825851" y="2119882"/>
                  <a:ext cx="67243" cy="1042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직선 연결선 91">
                  <a:extLst>
                    <a:ext uri="{FF2B5EF4-FFF2-40B4-BE49-F238E27FC236}">
                      <a16:creationId xmlns:a16="http://schemas.microsoft.com/office/drawing/2014/main" id="{5B56D721-198E-5E9E-FF9E-B33264927A1B}"/>
                    </a:ext>
                  </a:extLst>
                </p:cNvPr>
                <p:cNvCxnSpPr/>
                <p:nvPr/>
              </p:nvCxnSpPr>
              <p:spPr>
                <a:xfrm flipV="1">
                  <a:off x="1774031" y="2117365"/>
                  <a:ext cx="55118" cy="80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직선 연결선 92">
                  <a:extLst>
                    <a:ext uri="{FF2B5EF4-FFF2-40B4-BE49-F238E27FC236}">
                      <a16:creationId xmlns:a16="http://schemas.microsoft.com/office/drawing/2014/main" id="{5CEA3F75-C46F-676B-702E-7E2C943AC93A}"/>
                    </a:ext>
                  </a:extLst>
                </p:cNvPr>
                <p:cNvCxnSpPr/>
                <p:nvPr/>
              </p:nvCxnSpPr>
              <p:spPr>
                <a:xfrm flipH="1">
                  <a:off x="1885950" y="2128838"/>
                  <a:ext cx="64295" cy="976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직선 연결선 93">
                  <a:extLst>
                    <a:ext uri="{FF2B5EF4-FFF2-40B4-BE49-F238E27FC236}">
                      <a16:creationId xmlns:a16="http://schemas.microsoft.com/office/drawing/2014/main" id="{02C77E3C-A0FB-755C-CBBD-62FCEFC65372}"/>
                    </a:ext>
                  </a:extLst>
                </p:cNvPr>
                <p:cNvCxnSpPr/>
                <p:nvPr/>
              </p:nvCxnSpPr>
              <p:spPr>
                <a:xfrm flipH="1" flipV="1">
                  <a:off x="1944121" y="2123851"/>
                  <a:ext cx="68035" cy="1026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직선 연결선 94">
                  <a:extLst>
                    <a:ext uri="{FF2B5EF4-FFF2-40B4-BE49-F238E27FC236}">
                      <a16:creationId xmlns:a16="http://schemas.microsoft.com/office/drawing/2014/main" id="{0481EC0E-0856-B4DD-76B3-A7D19FBE6722}"/>
                    </a:ext>
                  </a:extLst>
                </p:cNvPr>
                <p:cNvCxnSpPr/>
                <p:nvPr/>
              </p:nvCxnSpPr>
              <p:spPr>
                <a:xfrm flipH="1">
                  <a:off x="2005240" y="2166938"/>
                  <a:ext cx="37873" cy="505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6" name="직선 연결선 95">
                  <a:extLst>
                    <a:ext uri="{FF2B5EF4-FFF2-40B4-BE49-F238E27FC236}">
                      <a16:creationId xmlns:a16="http://schemas.microsoft.com/office/drawing/2014/main" id="{CC73920B-6665-EC47-C545-1D3FC92A8067}"/>
                    </a:ext>
                  </a:extLst>
                </p:cNvPr>
                <p:cNvCxnSpPr/>
                <p:nvPr/>
              </p:nvCxnSpPr>
              <p:spPr>
                <a:xfrm flipH="1">
                  <a:off x="1690271" y="2189871"/>
                  <a:ext cx="8941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7" name="직선 연결선 96">
                  <a:extLst>
                    <a:ext uri="{FF2B5EF4-FFF2-40B4-BE49-F238E27FC236}">
                      <a16:creationId xmlns:a16="http://schemas.microsoft.com/office/drawing/2014/main" id="{C3E7DB25-C118-2D78-DECF-499BC258740A}"/>
                    </a:ext>
                  </a:extLst>
                </p:cNvPr>
                <p:cNvCxnSpPr/>
                <p:nvPr/>
              </p:nvCxnSpPr>
              <p:spPr>
                <a:xfrm flipH="1">
                  <a:off x="2035553" y="2170819"/>
                  <a:ext cx="88175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7" name="フリーフォーム: 図形 496">
                <a:extLst>
                  <a:ext uri="{FF2B5EF4-FFF2-40B4-BE49-F238E27FC236}">
                    <a16:creationId xmlns:a16="http://schemas.microsoft.com/office/drawing/2014/main" id="{8183AE55-1BA8-ADF7-2042-003598A36ED5}"/>
                  </a:ext>
                </a:extLst>
              </p:cNvPr>
              <p:cNvSpPr/>
              <p:nvPr/>
            </p:nvSpPr>
            <p:spPr>
              <a:xfrm flipH="1">
                <a:off x="6190196" y="5604669"/>
                <a:ext cx="197644" cy="296497"/>
              </a:xfrm>
              <a:custGeom>
                <a:avLst/>
                <a:gdLst>
                  <a:gd name="connsiteX0" fmla="*/ 0 w 197644"/>
                  <a:gd name="connsiteY0" fmla="*/ 0 h 497681"/>
                  <a:gd name="connsiteX1" fmla="*/ 197644 w 197644"/>
                  <a:gd name="connsiteY1" fmla="*/ 0 h 497681"/>
                  <a:gd name="connsiteX2" fmla="*/ 197644 w 197644"/>
                  <a:gd name="connsiteY2" fmla="*/ 497681 h 49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644" h="497681">
                    <a:moveTo>
                      <a:pt x="0" y="0"/>
                    </a:moveTo>
                    <a:lnTo>
                      <a:pt x="197644" y="0"/>
                    </a:lnTo>
                    <a:lnTo>
                      <a:pt x="197644" y="497681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98" name="フリーフォーム: 図形 497">
                <a:extLst>
                  <a:ext uri="{FF2B5EF4-FFF2-40B4-BE49-F238E27FC236}">
                    <a16:creationId xmlns:a16="http://schemas.microsoft.com/office/drawing/2014/main" id="{A198B8F5-402E-B7F0-7053-C30DEFB8445B}"/>
                  </a:ext>
                </a:extLst>
              </p:cNvPr>
              <p:cNvSpPr/>
              <p:nvPr/>
            </p:nvSpPr>
            <p:spPr>
              <a:xfrm>
                <a:off x="6741738" y="5623423"/>
                <a:ext cx="172362" cy="420618"/>
              </a:xfrm>
              <a:custGeom>
                <a:avLst/>
                <a:gdLst>
                  <a:gd name="connsiteX0" fmla="*/ 0 w 197644"/>
                  <a:gd name="connsiteY0" fmla="*/ 0 h 497681"/>
                  <a:gd name="connsiteX1" fmla="*/ 197644 w 197644"/>
                  <a:gd name="connsiteY1" fmla="*/ 0 h 497681"/>
                  <a:gd name="connsiteX2" fmla="*/ 197644 w 197644"/>
                  <a:gd name="connsiteY2" fmla="*/ 497681 h 49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644" h="497681">
                    <a:moveTo>
                      <a:pt x="0" y="0"/>
                    </a:moveTo>
                    <a:lnTo>
                      <a:pt x="197644" y="0"/>
                    </a:lnTo>
                    <a:lnTo>
                      <a:pt x="197644" y="497681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99" name="フリーフォーム: 図形 498">
                <a:extLst>
                  <a:ext uri="{FF2B5EF4-FFF2-40B4-BE49-F238E27FC236}">
                    <a16:creationId xmlns:a16="http://schemas.microsoft.com/office/drawing/2014/main" id="{338356B4-B6C2-5ACB-EF0C-8BAA2ABD7C78}"/>
                  </a:ext>
                </a:extLst>
              </p:cNvPr>
              <p:cNvSpPr/>
              <p:nvPr/>
            </p:nvSpPr>
            <p:spPr>
              <a:xfrm flipH="1">
                <a:off x="6091136" y="6211206"/>
                <a:ext cx="197644" cy="214642"/>
              </a:xfrm>
              <a:custGeom>
                <a:avLst/>
                <a:gdLst>
                  <a:gd name="connsiteX0" fmla="*/ 0 w 197644"/>
                  <a:gd name="connsiteY0" fmla="*/ 0 h 497681"/>
                  <a:gd name="connsiteX1" fmla="*/ 197644 w 197644"/>
                  <a:gd name="connsiteY1" fmla="*/ 0 h 497681"/>
                  <a:gd name="connsiteX2" fmla="*/ 197644 w 197644"/>
                  <a:gd name="connsiteY2" fmla="*/ 497681 h 49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644" h="497681">
                    <a:moveTo>
                      <a:pt x="0" y="0"/>
                    </a:moveTo>
                    <a:lnTo>
                      <a:pt x="197644" y="0"/>
                    </a:lnTo>
                    <a:lnTo>
                      <a:pt x="197644" y="497681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grpSp>
            <p:nvGrpSpPr>
              <p:cNvPr id="500" name="グループ化 499">
                <a:extLst>
                  <a:ext uri="{FF2B5EF4-FFF2-40B4-BE49-F238E27FC236}">
                    <a16:creationId xmlns:a16="http://schemas.microsoft.com/office/drawing/2014/main" id="{745BDBFF-1E75-A69D-92AC-BDFB85447722}"/>
                  </a:ext>
                </a:extLst>
              </p:cNvPr>
              <p:cNvGrpSpPr/>
              <p:nvPr/>
            </p:nvGrpSpPr>
            <p:grpSpPr>
              <a:xfrm rot="5400000" flipH="1">
                <a:off x="5922399" y="6354436"/>
                <a:ext cx="338807" cy="357783"/>
                <a:chOff x="200745" y="3209012"/>
                <a:chExt cx="338807" cy="439139"/>
              </a:xfrm>
            </p:grpSpPr>
            <p:cxnSp>
              <p:nvCxnSpPr>
                <p:cNvPr id="537" name="직선 연결선 59">
                  <a:extLst>
                    <a:ext uri="{FF2B5EF4-FFF2-40B4-BE49-F238E27FC236}">
                      <a16:creationId xmlns:a16="http://schemas.microsoft.com/office/drawing/2014/main" id="{E0A86EC5-A802-084E-AF6B-FFA9C73C8D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0944" y="3302382"/>
                  <a:ext cx="0" cy="2523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직선 연결선 60">
                  <a:extLst>
                    <a:ext uri="{FF2B5EF4-FFF2-40B4-BE49-F238E27FC236}">
                      <a16:creationId xmlns:a16="http://schemas.microsoft.com/office/drawing/2014/main" id="{23BE2635-C3B4-A7E2-AF27-89609EF904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4910" y="3209012"/>
                  <a:ext cx="0" cy="43913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직선 연결선 61">
                  <a:extLst>
                    <a:ext uri="{FF2B5EF4-FFF2-40B4-BE49-F238E27FC236}">
                      <a16:creationId xmlns:a16="http://schemas.microsoft.com/office/drawing/2014/main" id="{E0202CE7-9E17-DE80-DA46-570CF06D64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0745" y="3362381"/>
                  <a:ext cx="0" cy="1324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직선 연결선 62">
                  <a:extLst>
                    <a:ext uri="{FF2B5EF4-FFF2-40B4-BE49-F238E27FC236}">
                      <a16:creationId xmlns:a16="http://schemas.microsoft.com/office/drawing/2014/main" id="{BFDCF931-58BB-A4A5-CF79-331C4BA5BD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4910" y="3428581"/>
                  <a:ext cx="21464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1" name="TextBox 103">
                <a:extLst>
                  <a:ext uri="{FF2B5EF4-FFF2-40B4-BE49-F238E27FC236}">
                    <a16:creationId xmlns:a16="http://schemas.microsoft.com/office/drawing/2014/main" id="{5462E00D-1D34-C0C3-090A-1AF55F9ACA90}"/>
                  </a:ext>
                </a:extLst>
              </p:cNvPr>
              <p:cNvSpPr txBox="1"/>
              <p:nvPr/>
            </p:nvSpPr>
            <p:spPr>
              <a:xfrm flipH="1">
                <a:off x="7807547" y="5558006"/>
                <a:ext cx="1093446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Output</a:t>
                </a:r>
                <a:endParaRPr lang="ko-KR" altLang="en-US" sz="1200" b="1" dirty="0"/>
              </a:p>
            </p:txBody>
          </p:sp>
          <p:grpSp>
            <p:nvGrpSpPr>
              <p:cNvPr id="502" name="그룹 101">
                <a:extLst>
                  <a:ext uri="{FF2B5EF4-FFF2-40B4-BE49-F238E27FC236}">
                    <a16:creationId xmlns:a16="http://schemas.microsoft.com/office/drawing/2014/main" id="{6B3F56EA-936A-F978-5D9D-A19334CE9699}"/>
                  </a:ext>
                </a:extLst>
              </p:cNvPr>
              <p:cNvGrpSpPr/>
              <p:nvPr/>
            </p:nvGrpSpPr>
            <p:grpSpPr>
              <a:xfrm>
                <a:off x="8438730" y="6220921"/>
                <a:ext cx="433094" cy="407923"/>
                <a:chOff x="3182016" y="3830173"/>
                <a:chExt cx="1224136" cy="607454"/>
              </a:xfrm>
            </p:grpSpPr>
            <p:cxnSp>
              <p:nvCxnSpPr>
                <p:cNvPr id="535" name="직선 연결선 103">
                  <a:extLst>
                    <a:ext uri="{FF2B5EF4-FFF2-40B4-BE49-F238E27FC236}">
                      <a16:creationId xmlns:a16="http://schemas.microsoft.com/office/drawing/2014/main" id="{265F1D2F-2885-8C71-6671-5E91E3AD5959}"/>
                    </a:ext>
                  </a:extLst>
                </p:cNvPr>
                <p:cNvCxnSpPr/>
                <p:nvPr/>
              </p:nvCxnSpPr>
              <p:spPr>
                <a:xfrm>
                  <a:off x="3182016" y="3830173"/>
                  <a:ext cx="1224136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6" name="자유형 105">
                  <a:extLst>
                    <a:ext uri="{FF2B5EF4-FFF2-40B4-BE49-F238E27FC236}">
                      <a16:creationId xmlns:a16="http://schemas.microsoft.com/office/drawing/2014/main" id="{8ADE6F55-6E67-8E78-6E09-798DA93A7711}"/>
                    </a:ext>
                  </a:extLst>
                </p:cNvPr>
                <p:cNvSpPr/>
                <p:nvPr/>
              </p:nvSpPr>
              <p:spPr>
                <a:xfrm>
                  <a:off x="3262707" y="3830278"/>
                  <a:ext cx="518859" cy="607349"/>
                </a:xfrm>
                <a:custGeom>
                  <a:avLst/>
                  <a:gdLst>
                    <a:gd name="connsiteX0" fmla="*/ 0 w 1128713"/>
                    <a:gd name="connsiteY0" fmla="*/ 2381 h 448584"/>
                    <a:gd name="connsiteX1" fmla="*/ 138113 w 1128713"/>
                    <a:gd name="connsiteY1" fmla="*/ 83344 h 448584"/>
                    <a:gd name="connsiteX2" fmla="*/ 283369 w 1128713"/>
                    <a:gd name="connsiteY2" fmla="*/ 447675 h 448584"/>
                    <a:gd name="connsiteX3" fmla="*/ 597694 w 1128713"/>
                    <a:gd name="connsiteY3" fmla="*/ 183356 h 448584"/>
                    <a:gd name="connsiteX4" fmla="*/ 800100 w 1128713"/>
                    <a:gd name="connsiteY4" fmla="*/ 64294 h 448584"/>
                    <a:gd name="connsiteX5" fmla="*/ 1128713 w 1128713"/>
                    <a:gd name="connsiteY5" fmla="*/ 0 h 44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8713" h="448584">
                      <a:moveTo>
                        <a:pt x="0" y="2381"/>
                      </a:moveTo>
                      <a:cubicBezTo>
                        <a:pt x="45442" y="5754"/>
                        <a:pt x="90885" y="9128"/>
                        <a:pt x="138113" y="83344"/>
                      </a:cubicBezTo>
                      <a:cubicBezTo>
                        <a:pt x="185341" y="157560"/>
                        <a:pt x="206772" y="431006"/>
                        <a:pt x="283369" y="447675"/>
                      </a:cubicBezTo>
                      <a:cubicBezTo>
                        <a:pt x="359966" y="464344"/>
                        <a:pt x="511572" y="247253"/>
                        <a:pt x="597694" y="183356"/>
                      </a:cubicBezTo>
                      <a:cubicBezTo>
                        <a:pt x="683816" y="119459"/>
                        <a:pt x="711597" y="94853"/>
                        <a:pt x="800100" y="64294"/>
                      </a:cubicBezTo>
                      <a:cubicBezTo>
                        <a:pt x="888603" y="33735"/>
                        <a:pt x="1008658" y="16867"/>
                        <a:pt x="1128713" y="0"/>
                      </a:cubicBezTo>
                    </a:path>
                  </a:pathLst>
                </a:cu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</p:grpSp>
          <p:sp>
            <p:nvSpPr>
              <p:cNvPr id="503" name="TextBox 103">
                <a:extLst>
                  <a:ext uri="{FF2B5EF4-FFF2-40B4-BE49-F238E27FC236}">
                    <a16:creationId xmlns:a16="http://schemas.microsoft.com/office/drawing/2014/main" id="{7327B98A-8203-1AA5-A67C-85C281A95886}"/>
                  </a:ext>
                </a:extLst>
              </p:cNvPr>
              <p:cNvSpPr txBox="1"/>
              <p:nvPr/>
            </p:nvSpPr>
            <p:spPr>
              <a:xfrm flipH="1">
                <a:off x="6186519" y="6297774"/>
                <a:ext cx="1149499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AD8000</a:t>
                </a:r>
                <a:endParaRPr lang="ko-KR" altLang="en-US" sz="1200" b="1" dirty="0"/>
              </a:p>
            </p:txBody>
          </p:sp>
          <p:cxnSp>
            <p:nvCxnSpPr>
              <p:cNvPr id="504" name="直線コネクタ 503">
                <a:extLst>
                  <a:ext uri="{FF2B5EF4-FFF2-40B4-BE49-F238E27FC236}">
                    <a16:creationId xmlns:a16="http://schemas.microsoft.com/office/drawing/2014/main" id="{31F572EC-6297-01D0-5BAE-6BFD4DEE6D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3318" y="5893350"/>
                <a:ext cx="14287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5" name="그룹 89">
                <a:extLst>
                  <a:ext uri="{FF2B5EF4-FFF2-40B4-BE49-F238E27FC236}">
                    <a16:creationId xmlns:a16="http://schemas.microsoft.com/office/drawing/2014/main" id="{E780DE11-BA3A-BCF9-0B1B-05CEA64783D9}"/>
                  </a:ext>
                </a:extLst>
              </p:cNvPr>
              <p:cNvGrpSpPr/>
              <p:nvPr/>
            </p:nvGrpSpPr>
            <p:grpSpPr>
              <a:xfrm flipH="1">
                <a:off x="7224449" y="5569969"/>
                <a:ext cx="433457" cy="109104"/>
                <a:chOff x="1690271" y="2117365"/>
                <a:chExt cx="433457" cy="109104"/>
              </a:xfrm>
            </p:grpSpPr>
            <p:cxnSp>
              <p:nvCxnSpPr>
                <p:cNvPr id="528" name="직선 연결선 90">
                  <a:extLst>
                    <a:ext uri="{FF2B5EF4-FFF2-40B4-BE49-F238E27FC236}">
                      <a16:creationId xmlns:a16="http://schemas.microsoft.com/office/drawing/2014/main" id="{43126BB1-08F0-D60F-8AAE-A6A54FDCA13F}"/>
                    </a:ext>
                  </a:extLst>
                </p:cNvPr>
                <p:cNvCxnSpPr/>
                <p:nvPr/>
              </p:nvCxnSpPr>
              <p:spPr>
                <a:xfrm flipH="1" flipV="1">
                  <a:off x="1825851" y="2119882"/>
                  <a:ext cx="67243" cy="1042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직선 연결선 91">
                  <a:extLst>
                    <a:ext uri="{FF2B5EF4-FFF2-40B4-BE49-F238E27FC236}">
                      <a16:creationId xmlns:a16="http://schemas.microsoft.com/office/drawing/2014/main" id="{CF5F4F12-B55B-C93A-C892-B28473E662E1}"/>
                    </a:ext>
                  </a:extLst>
                </p:cNvPr>
                <p:cNvCxnSpPr/>
                <p:nvPr/>
              </p:nvCxnSpPr>
              <p:spPr>
                <a:xfrm flipV="1">
                  <a:off x="1774031" y="2117365"/>
                  <a:ext cx="55118" cy="80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직선 연결선 92">
                  <a:extLst>
                    <a:ext uri="{FF2B5EF4-FFF2-40B4-BE49-F238E27FC236}">
                      <a16:creationId xmlns:a16="http://schemas.microsoft.com/office/drawing/2014/main" id="{0766B0BD-D9F4-AE4D-F5F0-12B6441DBFC2}"/>
                    </a:ext>
                  </a:extLst>
                </p:cNvPr>
                <p:cNvCxnSpPr/>
                <p:nvPr/>
              </p:nvCxnSpPr>
              <p:spPr>
                <a:xfrm flipH="1">
                  <a:off x="1885950" y="2128838"/>
                  <a:ext cx="64295" cy="976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직선 연결선 93">
                  <a:extLst>
                    <a:ext uri="{FF2B5EF4-FFF2-40B4-BE49-F238E27FC236}">
                      <a16:creationId xmlns:a16="http://schemas.microsoft.com/office/drawing/2014/main" id="{AEDD4AB7-103F-7FDF-57EA-72EB81D734D8}"/>
                    </a:ext>
                  </a:extLst>
                </p:cNvPr>
                <p:cNvCxnSpPr/>
                <p:nvPr/>
              </p:nvCxnSpPr>
              <p:spPr>
                <a:xfrm flipH="1" flipV="1">
                  <a:off x="1944121" y="2123851"/>
                  <a:ext cx="68035" cy="1026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직선 연결선 94">
                  <a:extLst>
                    <a:ext uri="{FF2B5EF4-FFF2-40B4-BE49-F238E27FC236}">
                      <a16:creationId xmlns:a16="http://schemas.microsoft.com/office/drawing/2014/main" id="{A5E48F97-040F-740E-D6AF-47C4D9877B80}"/>
                    </a:ext>
                  </a:extLst>
                </p:cNvPr>
                <p:cNvCxnSpPr/>
                <p:nvPr/>
              </p:nvCxnSpPr>
              <p:spPr>
                <a:xfrm flipH="1">
                  <a:off x="2005240" y="2166938"/>
                  <a:ext cx="37873" cy="505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3" name="직선 연결선 95">
                  <a:extLst>
                    <a:ext uri="{FF2B5EF4-FFF2-40B4-BE49-F238E27FC236}">
                      <a16:creationId xmlns:a16="http://schemas.microsoft.com/office/drawing/2014/main" id="{2A987912-E338-C73E-1279-E1C9CE328016}"/>
                    </a:ext>
                  </a:extLst>
                </p:cNvPr>
                <p:cNvCxnSpPr/>
                <p:nvPr/>
              </p:nvCxnSpPr>
              <p:spPr>
                <a:xfrm flipH="1">
                  <a:off x="1690271" y="2189871"/>
                  <a:ext cx="8941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직선 연결선 96">
                  <a:extLst>
                    <a:ext uri="{FF2B5EF4-FFF2-40B4-BE49-F238E27FC236}">
                      <a16:creationId xmlns:a16="http://schemas.microsoft.com/office/drawing/2014/main" id="{2F359FD4-5DB7-E94B-7452-7E939B579634}"/>
                    </a:ext>
                  </a:extLst>
                </p:cNvPr>
                <p:cNvCxnSpPr/>
                <p:nvPr/>
              </p:nvCxnSpPr>
              <p:spPr>
                <a:xfrm flipH="1">
                  <a:off x="2035553" y="2170819"/>
                  <a:ext cx="88175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6" name="グループ化 505">
                <a:extLst>
                  <a:ext uri="{FF2B5EF4-FFF2-40B4-BE49-F238E27FC236}">
                    <a16:creationId xmlns:a16="http://schemas.microsoft.com/office/drawing/2014/main" id="{74F2F200-D304-438C-8A69-C2318617FFA8}"/>
                  </a:ext>
                </a:extLst>
              </p:cNvPr>
              <p:cNvGrpSpPr/>
              <p:nvPr/>
            </p:nvGrpSpPr>
            <p:grpSpPr>
              <a:xfrm rot="16200000">
                <a:off x="7273349" y="5780960"/>
                <a:ext cx="325680" cy="537506"/>
                <a:chOff x="9443186" y="3179299"/>
                <a:chExt cx="325680" cy="537506"/>
              </a:xfrm>
            </p:grpSpPr>
            <p:cxnSp>
              <p:nvCxnSpPr>
                <p:cNvPr id="524" name="직선 연결선 66">
                  <a:extLst>
                    <a:ext uri="{FF2B5EF4-FFF2-40B4-BE49-F238E27FC236}">
                      <a16:creationId xmlns:a16="http://schemas.microsoft.com/office/drawing/2014/main" id="{3BD7558C-7FFD-BE90-0A82-3106274223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43186" y="3388882"/>
                  <a:ext cx="32568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직선 연결선 67">
                  <a:extLst>
                    <a:ext uri="{FF2B5EF4-FFF2-40B4-BE49-F238E27FC236}">
                      <a16:creationId xmlns:a16="http://schemas.microsoft.com/office/drawing/2014/main" id="{C8C2275F-266B-63A4-0DDD-0802BA1A90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43186" y="3510038"/>
                  <a:ext cx="32568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직선 연결선 69">
                  <a:extLst>
                    <a:ext uri="{FF2B5EF4-FFF2-40B4-BE49-F238E27FC236}">
                      <a16:creationId xmlns:a16="http://schemas.microsoft.com/office/drawing/2014/main" id="{6A2CF350-9B09-F27C-6A21-4BA5A2EFF1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5605" y="3500805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직선 연결선 106">
                  <a:extLst>
                    <a:ext uri="{FF2B5EF4-FFF2-40B4-BE49-F238E27FC236}">
                      <a16:creationId xmlns:a16="http://schemas.microsoft.com/office/drawing/2014/main" id="{F05FB704-927B-4B58-E31D-DDB3171E8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5605" y="3179299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7" name="直線コネクタ 506">
                <a:extLst>
                  <a:ext uri="{FF2B5EF4-FFF2-40B4-BE49-F238E27FC236}">
                    <a16:creationId xmlns:a16="http://schemas.microsoft.com/office/drawing/2014/main" id="{1B22269D-1607-50D1-5602-DDDEABCD83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4313" y="5619542"/>
                <a:ext cx="0" cy="4291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直線コネクタ 507">
                <a:extLst>
                  <a:ext uri="{FF2B5EF4-FFF2-40B4-BE49-F238E27FC236}">
                    <a16:creationId xmlns:a16="http://schemas.microsoft.com/office/drawing/2014/main" id="{6C606DDA-9711-5528-B960-0AE46358A4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50592" y="5641419"/>
                <a:ext cx="0" cy="4104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9" name="그룹 89">
                <a:extLst>
                  <a:ext uri="{FF2B5EF4-FFF2-40B4-BE49-F238E27FC236}">
                    <a16:creationId xmlns:a16="http://schemas.microsoft.com/office/drawing/2014/main" id="{F214640C-A921-FCFC-BF33-472551AE9089}"/>
                  </a:ext>
                </a:extLst>
              </p:cNvPr>
              <p:cNvGrpSpPr/>
              <p:nvPr/>
            </p:nvGrpSpPr>
            <p:grpSpPr>
              <a:xfrm flipH="1">
                <a:off x="7895200" y="5998085"/>
                <a:ext cx="433457" cy="109104"/>
                <a:chOff x="1690271" y="2117365"/>
                <a:chExt cx="433457" cy="109104"/>
              </a:xfrm>
            </p:grpSpPr>
            <p:cxnSp>
              <p:nvCxnSpPr>
                <p:cNvPr id="517" name="직선 연결선 90">
                  <a:extLst>
                    <a:ext uri="{FF2B5EF4-FFF2-40B4-BE49-F238E27FC236}">
                      <a16:creationId xmlns:a16="http://schemas.microsoft.com/office/drawing/2014/main" id="{5CA36CAB-39E3-BA05-FBA5-E381240D5CB6}"/>
                    </a:ext>
                  </a:extLst>
                </p:cNvPr>
                <p:cNvCxnSpPr/>
                <p:nvPr/>
              </p:nvCxnSpPr>
              <p:spPr>
                <a:xfrm flipH="1" flipV="1">
                  <a:off x="1825851" y="2119882"/>
                  <a:ext cx="67243" cy="1042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직선 연결선 91">
                  <a:extLst>
                    <a:ext uri="{FF2B5EF4-FFF2-40B4-BE49-F238E27FC236}">
                      <a16:creationId xmlns:a16="http://schemas.microsoft.com/office/drawing/2014/main" id="{0883695F-59E6-8A77-BC7B-EA4C5313966C}"/>
                    </a:ext>
                  </a:extLst>
                </p:cNvPr>
                <p:cNvCxnSpPr/>
                <p:nvPr/>
              </p:nvCxnSpPr>
              <p:spPr>
                <a:xfrm flipV="1">
                  <a:off x="1774031" y="2117365"/>
                  <a:ext cx="55118" cy="80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직선 연결선 92">
                  <a:extLst>
                    <a:ext uri="{FF2B5EF4-FFF2-40B4-BE49-F238E27FC236}">
                      <a16:creationId xmlns:a16="http://schemas.microsoft.com/office/drawing/2014/main" id="{5B173DD4-A012-4CFE-6768-C86A838A2CC7}"/>
                    </a:ext>
                  </a:extLst>
                </p:cNvPr>
                <p:cNvCxnSpPr/>
                <p:nvPr/>
              </p:nvCxnSpPr>
              <p:spPr>
                <a:xfrm flipH="1">
                  <a:off x="1885950" y="2128838"/>
                  <a:ext cx="64295" cy="976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직선 연결선 93">
                  <a:extLst>
                    <a:ext uri="{FF2B5EF4-FFF2-40B4-BE49-F238E27FC236}">
                      <a16:creationId xmlns:a16="http://schemas.microsoft.com/office/drawing/2014/main" id="{626D7459-154D-92CD-11B6-09B789B11126}"/>
                    </a:ext>
                  </a:extLst>
                </p:cNvPr>
                <p:cNvCxnSpPr/>
                <p:nvPr/>
              </p:nvCxnSpPr>
              <p:spPr>
                <a:xfrm flipH="1" flipV="1">
                  <a:off x="1944121" y="2123851"/>
                  <a:ext cx="68035" cy="1026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직선 연결선 94">
                  <a:extLst>
                    <a:ext uri="{FF2B5EF4-FFF2-40B4-BE49-F238E27FC236}">
                      <a16:creationId xmlns:a16="http://schemas.microsoft.com/office/drawing/2014/main" id="{C5340CB1-0416-C34A-462C-90B8C9AE3B8B}"/>
                    </a:ext>
                  </a:extLst>
                </p:cNvPr>
                <p:cNvCxnSpPr/>
                <p:nvPr/>
              </p:nvCxnSpPr>
              <p:spPr>
                <a:xfrm flipH="1">
                  <a:off x="2005240" y="2166938"/>
                  <a:ext cx="37873" cy="505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2" name="직선 연결선 95">
                  <a:extLst>
                    <a:ext uri="{FF2B5EF4-FFF2-40B4-BE49-F238E27FC236}">
                      <a16:creationId xmlns:a16="http://schemas.microsoft.com/office/drawing/2014/main" id="{0EE2383D-F613-8621-A05C-069CC088F316}"/>
                    </a:ext>
                  </a:extLst>
                </p:cNvPr>
                <p:cNvCxnSpPr/>
                <p:nvPr/>
              </p:nvCxnSpPr>
              <p:spPr>
                <a:xfrm flipH="1">
                  <a:off x="1690271" y="2189871"/>
                  <a:ext cx="8941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직선 연결선 96">
                  <a:extLst>
                    <a:ext uri="{FF2B5EF4-FFF2-40B4-BE49-F238E27FC236}">
                      <a16:creationId xmlns:a16="http://schemas.microsoft.com/office/drawing/2014/main" id="{95886B9D-145D-2D75-A6C3-8B5B70645D00}"/>
                    </a:ext>
                  </a:extLst>
                </p:cNvPr>
                <p:cNvCxnSpPr/>
                <p:nvPr/>
              </p:nvCxnSpPr>
              <p:spPr>
                <a:xfrm flipH="1">
                  <a:off x="2035553" y="2170819"/>
                  <a:ext cx="88175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0" name="직선 연결선 69">
                <a:extLst>
                  <a:ext uri="{FF2B5EF4-FFF2-40B4-BE49-F238E27FC236}">
                    <a16:creationId xmlns:a16="http://schemas.microsoft.com/office/drawing/2014/main" id="{FE733823-A1BC-7798-27F1-73077C3E5B1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04111" y="5942135"/>
                <a:ext cx="0" cy="216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1" name="타원 88">
                <a:extLst>
                  <a:ext uri="{FF2B5EF4-FFF2-40B4-BE49-F238E27FC236}">
                    <a16:creationId xmlns:a16="http://schemas.microsoft.com/office/drawing/2014/main" id="{B5D4D1DE-41C6-23CB-FC30-3CA36B48CE67}"/>
                  </a:ext>
                </a:extLst>
              </p:cNvPr>
              <p:cNvSpPr/>
              <p:nvPr/>
            </p:nvSpPr>
            <p:spPr>
              <a:xfrm flipH="1">
                <a:off x="5529899" y="5849448"/>
                <a:ext cx="95363" cy="9536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12" name="TextBox 103">
                <a:extLst>
                  <a:ext uri="{FF2B5EF4-FFF2-40B4-BE49-F238E27FC236}">
                    <a16:creationId xmlns:a16="http://schemas.microsoft.com/office/drawing/2014/main" id="{F527EDF0-E6D9-C708-D9E1-BD41DBCD161D}"/>
                  </a:ext>
                </a:extLst>
              </p:cNvPr>
              <p:cNvSpPr txBox="1"/>
              <p:nvPr/>
            </p:nvSpPr>
            <p:spPr>
              <a:xfrm flipH="1">
                <a:off x="7183022" y="6229972"/>
                <a:ext cx="737104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err="1"/>
                  <a:t>Cpz</a:t>
                </a:r>
                <a:endParaRPr lang="ko-KR" altLang="en-US" sz="1200" b="1" dirty="0"/>
              </a:p>
            </p:txBody>
          </p:sp>
          <p:sp>
            <p:nvSpPr>
              <p:cNvPr id="513" name="TextBox 103">
                <a:extLst>
                  <a:ext uri="{FF2B5EF4-FFF2-40B4-BE49-F238E27FC236}">
                    <a16:creationId xmlns:a16="http://schemas.microsoft.com/office/drawing/2014/main" id="{79087D5D-4720-8B78-A4BC-87A6567FA7F4}"/>
                  </a:ext>
                </a:extLst>
              </p:cNvPr>
              <p:cNvSpPr txBox="1"/>
              <p:nvPr/>
            </p:nvSpPr>
            <p:spPr>
              <a:xfrm flipH="1">
                <a:off x="5654416" y="5529127"/>
                <a:ext cx="604098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err="1"/>
                  <a:t>Rg</a:t>
                </a:r>
                <a:endParaRPr lang="ko-KR" altLang="en-US" sz="1200" b="1"/>
              </a:p>
            </p:txBody>
          </p:sp>
          <p:sp>
            <p:nvSpPr>
              <p:cNvPr id="514" name="TextBox 103">
                <a:extLst>
                  <a:ext uri="{FF2B5EF4-FFF2-40B4-BE49-F238E27FC236}">
                    <a16:creationId xmlns:a16="http://schemas.microsoft.com/office/drawing/2014/main" id="{1683278F-093F-BDC1-8FB8-54DCF40926DF}"/>
                  </a:ext>
                </a:extLst>
              </p:cNvPr>
              <p:cNvSpPr txBox="1"/>
              <p:nvPr/>
            </p:nvSpPr>
            <p:spPr>
              <a:xfrm flipH="1">
                <a:off x="7835732" y="6096646"/>
                <a:ext cx="869718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50</a:t>
                </a:r>
                <a:r>
                  <a:rPr lang="el-GR" altLang="ko-KR" sz="1200" b="1" dirty="0"/>
                  <a:t>Ω</a:t>
                </a:r>
                <a:endParaRPr lang="ko-KR" altLang="en-US" sz="1200" b="1" dirty="0"/>
              </a:p>
            </p:txBody>
          </p:sp>
          <p:sp>
            <p:nvSpPr>
              <p:cNvPr id="515" name="TextBox 103">
                <a:extLst>
                  <a:ext uri="{FF2B5EF4-FFF2-40B4-BE49-F238E27FC236}">
                    <a16:creationId xmlns:a16="http://schemas.microsoft.com/office/drawing/2014/main" id="{B7EF24D2-03FE-9F89-0576-0A365CDD8C40}"/>
                  </a:ext>
                </a:extLst>
              </p:cNvPr>
              <p:cNvSpPr txBox="1"/>
              <p:nvPr/>
            </p:nvSpPr>
            <p:spPr>
              <a:xfrm flipH="1">
                <a:off x="5211912" y="5923926"/>
                <a:ext cx="869718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/>
                  <a:t>Input</a:t>
                </a:r>
                <a:endParaRPr lang="ko-KR" altLang="en-US" sz="1200" b="1"/>
              </a:p>
            </p:txBody>
          </p:sp>
          <p:sp>
            <p:nvSpPr>
              <p:cNvPr id="516" name="フリーフォーム: 図形 515">
                <a:extLst>
                  <a:ext uri="{FF2B5EF4-FFF2-40B4-BE49-F238E27FC236}">
                    <a16:creationId xmlns:a16="http://schemas.microsoft.com/office/drawing/2014/main" id="{32A8E1EF-F246-D37E-8DC0-05320DA73D00}"/>
                  </a:ext>
                </a:extLst>
              </p:cNvPr>
              <p:cNvSpPr/>
              <p:nvPr/>
            </p:nvSpPr>
            <p:spPr>
              <a:xfrm>
                <a:off x="5255145" y="5468783"/>
                <a:ext cx="6253269" cy="1306446"/>
              </a:xfrm>
              <a:custGeom>
                <a:avLst/>
                <a:gdLst>
                  <a:gd name="connsiteX0" fmla="*/ 0 w 3930650"/>
                  <a:gd name="connsiteY0" fmla="*/ 0 h 1085850"/>
                  <a:gd name="connsiteX1" fmla="*/ 0 w 3930650"/>
                  <a:gd name="connsiteY1" fmla="*/ 1085850 h 1085850"/>
                  <a:gd name="connsiteX2" fmla="*/ 3930650 w 3930650"/>
                  <a:gd name="connsiteY2" fmla="*/ 1085850 h 1085850"/>
                  <a:gd name="connsiteX3" fmla="*/ 3930650 w 3930650"/>
                  <a:gd name="connsiteY3" fmla="*/ 2540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0650" h="1085850">
                    <a:moveTo>
                      <a:pt x="0" y="0"/>
                    </a:moveTo>
                    <a:lnTo>
                      <a:pt x="0" y="1085850"/>
                    </a:lnTo>
                    <a:lnTo>
                      <a:pt x="3930650" y="1085850"/>
                    </a:lnTo>
                    <a:lnTo>
                      <a:pt x="3930650" y="25400"/>
                    </a:ln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476" name="グループ化 475">
              <a:extLst>
                <a:ext uri="{FF2B5EF4-FFF2-40B4-BE49-F238E27FC236}">
                  <a16:creationId xmlns:a16="http://schemas.microsoft.com/office/drawing/2014/main" id="{13334717-E48C-1B11-2E2E-E1A52A352CF1}"/>
                </a:ext>
              </a:extLst>
            </p:cNvPr>
            <p:cNvGrpSpPr/>
            <p:nvPr/>
          </p:nvGrpSpPr>
          <p:grpSpPr>
            <a:xfrm>
              <a:off x="8819946" y="5674423"/>
              <a:ext cx="2125772" cy="1023560"/>
              <a:chOff x="9636835" y="5562622"/>
              <a:chExt cx="2438624" cy="1174198"/>
            </a:xfrm>
          </p:grpSpPr>
          <p:pic>
            <p:nvPicPr>
              <p:cNvPr id="482" name="그림 19">
                <a:extLst>
                  <a:ext uri="{FF2B5EF4-FFF2-40B4-BE49-F238E27FC236}">
                    <a16:creationId xmlns:a16="http://schemas.microsoft.com/office/drawing/2014/main" id="{208F39AD-49CC-D90C-7109-87D04C2BE8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1772" t="45456" r="30046" b="31096"/>
              <a:stretch/>
            </p:blipFill>
            <p:spPr>
              <a:xfrm>
                <a:off x="9703991" y="5579873"/>
                <a:ext cx="2371468" cy="1037621"/>
              </a:xfrm>
              <a:prstGeom prst="rect">
                <a:avLst/>
              </a:prstGeom>
            </p:spPr>
          </p:pic>
          <p:cxnSp>
            <p:nvCxnSpPr>
              <p:cNvPr id="483" name="直線矢印コネクタ 482">
                <a:extLst>
                  <a:ext uri="{FF2B5EF4-FFF2-40B4-BE49-F238E27FC236}">
                    <a16:creationId xmlns:a16="http://schemas.microsoft.com/office/drawing/2014/main" id="{70659546-6311-F1BB-9B13-2894E408D362}"/>
                  </a:ext>
                </a:extLst>
              </p:cNvPr>
              <p:cNvCxnSpPr/>
              <p:nvPr/>
            </p:nvCxnSpPr>
            <p:spPr>
              <a:xfrm>
                <a:off x="10005611" y="6354148"/>
                <a:ext cx="282640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4" name="テキスト ボックス 483">
                <a:extLst>
                  <a:ext uri="{FF2B5EF4-FFF2-40B4-BE49-F238E27FC236}">
                    <a16:creationId xmlns:a16="http://schemas.microsoft.com/office/drawing/2014/main" id="{6BBF6184-021E-DD6C-0D48-3A68F46AFCCA}"/>
                  </a:ext>
                </a:extLst>
              </p:cNvPr>
              <p:cNvSpPr txBox="1"/>
              <p:nvPr/>
            </p:nvSpPr>
            <p:spPr>
              <a:xfrm>
                <a:off x="9931399" y="6351235"/>
                <a:ext cx="979488" cy="385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000" b="1" dirty="0">
                    <a:solidFill>
                      <a:schemeClr val="bg1"/>
                    </a:solidFill>
                  </a:rPr>
                  <a:t>200 ns</a:t>
                </a:r>
                <a:endParaRPr kumimoji="1" lang="ja-JP" altLang="en-US" sz="1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85" name="直線矢印コネクタ 484">
                <a:extLst>
                  <a:ext uri="{FF2B5EF4-FFF2-40B4-BE49-F238E27FC236}">
                    <a16:creationId xmlns:a16="http://schemas.microsoft.com/office/drawing/2014/main" id="{AA36E23B-EEF9-8EF9-57D3-7CF98EC81A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15136" y="6068331"/>
                <a:ext cx="0" cy="295342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6" name="テキスト ボックス 485">
                <a:extLst>
                  <a:ext uri="{FF2B5EF4-FFF2-40B4-BE49-F238E27FC236}">
                    <a16:creationId xmlns:a16="http://schemas.microsoft.com/office/drawing/2014/main" id="{97238799-D729-B5D1-7ECA-B608D434DF7C}"/>
                  </a:ext>
                </a:extLst>
              </p:cNvPr>
              <p:cNvSpPr txBox="1"/>
              <p:nvPr/>
            </p:nvSpPr>
            <p:spPr>
              <a:xfrm rot="16200000">
                <a:off x="9309876" y="5889581"/>
                <a:ext cx="1039503" cy="385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000" b="1" dirty="0">
                    <a:solidFill>
                      <a:schemeClr val="bg1"/>
                    </a:solidFill>
                  </a:rPr>
                  <a:t>200 mV</a:t>
                </a:r>
                <a:endParaRPr kumimoji="1" lang="ja-JP" altLang="en-US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7" name="TextBox 103">
              <a:extLst>
                <a:ext uri="{FF2B5EF4-FFF2-40B4-BE49-F238E27FC236}">
                  <a16:creationId xmlns:a16="http://schemas.microsoft.com/office/drawing/2014/main" id="{C6373CEA-FD28-A8F5-72A8-067C197C5EA6}"/>
                </a:ext>
              </a:extLst>
            </p:cNvPr>
            <p:cNvSpPr txBox="1"/>
            <p:nvPr/>
          </p:nvSpPr>
          <p:spPr>
            <a:xfrm flipH="1">
              <a:off x="8798180" y="5378155"/>
              <a:ext cx="1566323" cy="378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Timing signal</a:t>
              </a:r>
              <a:endParaRPr lang="ko-KR" altLang="en-US" sz="1200" b="1" dirty="0"/>
            </a:p>
          </p:txBody>
        </p:sp>
        <p:sp>
          <p:nvSpPr>
            <p:cNvPr id="478" name="TextBox 103">
              <a:extLst>
                <a:ext uri="{FF2B5EF4-FFF2-40B4-BE49-F238E27FC236}">
                  <a16:creationId xmlns:a16="http://schemas.microsoft.com/office/drawing/2014/main" id="{770E966F-B2F5-1C3B-9043-24B2374056B5}"/>
                </a:ext>
              </a:extLst>
            </p:cNvPr>
            <p:cNvSpPr txBox="1"/>
            <p:nvPr/>
          </p:nvSpPr>
          <p:spPr>
            <a:xfrm flipH="1">
              <a:off x="6474929" y="5119375"/>
              <a:ext cx="3166493" cy="378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Pole-zero-cancellation circuit</a:t>
              </a:r>
              <a:endParaRPr lang="ko-KR" altLang="en-US" sz="1200" b="1" dirty="0"/>
            </a:p>
          </p:txBody>
        </p:sp>
        <p:grpSp>
          <p:nvGrpSpPr>
            <p:cNvPr id="479" name="グループ化 478">
              <a:extLst>
                <a:ext uri="{FF2B5EF4-FFF2-40B4-BE49-F238E27FC236}">
                  <a16:creationId xmlns:a16="http://schemas.microsoft.com/office/drawing/2014/main" id="{D3034E3C-651D-AE3C-0BB0-7D7B049B8E88}"/>
                </a:ext>
              </a:extLst>
            </p:cNvPr>
            <p:cNvGrpSpPr/>
            <p:nvPr/>
          </p:nvGrpSpPr>
          <p:grpSpPr>
            <a:xfrm>
              <a:off x="5741360" y="5541031"/>
              <a:ext cx="365637" cy="287117"/>
              <a:chOff x="5817560" y="5576750"/>
              <a:chExt cx="365637" cy="287117"/>
            </a:xfrm>
          </p:grpSpPr>
          <p:cxnSp>
            <p:nvCxnSpPr>
              <p:cNvPr id="480" name="직선 연결선 103">
                <a:extLst>
                  <a:ext uri="{FF2B5EF4-FFF2-40B4-BE49-F238E27FC236}">
                    <a16:creationId xmlns:a16="http://schemas.microsoft.com/office/drawing/2014/main" id="{623BDAF8-84C4-7DBB-D879-18CBC34F0751}"/>
                  </a:ext>
                </a:extLst>
              </p:cNvPr>
              <p:cNvCxnSpPr/>
              <p:nvPr/>
            </p:nvCxnSpPr>
            <p:spPr>
              <a:xfrm flipV="1">
                <a:off x="5817560" y="5863867"/>
                <a:ext cx="36563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" name="자유형 105">
                <a:extLst>
                  <a:ext uri="{FF2B5EF4-FFF2-40B4-BE49-F238E27FC236}">
                    <a16:creationId xmlns:a16="http://schemas.microsoft.com/office/drawing/2014/main" id="{F42D3237-7D8A-D010-D7A5-6472BE09D368}"/>
                  </a:ext>
                </a:extLst>
              </p:cNvPr>
              <p:cNvSpPr/>
              <p:nvPr/>
            </p:nvSpPr>
            <p:spPr>
              <a:xfrm flipV="1">
                <a:off x="5841663" y="5576750"/>
                <a:ext cx="271605" cy="287068"/>
              </a:xfrm>
              <a:custGeom>
                <a:avLst/>
                <a:gdLst>
                  <a:gd name="connsiteX0" fmla="*/ 0 w 1128713"/>
                  <a:gd name="connsiteY0" fmla="*/ 2381 h 448584"/>
                  <a:gd name="connsiteX1" fmla="*/ 138113 w 1128713"/>
                  <a:gd name="connsiteY1" fmla="*/ 83344 h 448584"/>
                  <a:gd name="connsiteX2" fmla="*/ 283369 w 1128713"/>
                  <a:gd name="connsiteY2" fmla="*/ 447675 h 448584"/>
                  <a:gd name="connsiteX3" fmla="*/ 597694 w 1128713"/>
                  <a:gd name="connsiteY3" fmla="*/ 183356 h 448584"/>
                  <a:gd name="connsiteX4" fmla="*/ 800100 w 1128713"/>
                  <a:gd name="connsiteY4" fmla="*/ 64294 h 448584"/>
                  <a:gd name="connsiteX5" fmla="*/ 1128713 w 1128713"/>
                  <a:gd name="connsiteY5" fmla="*/ 0 h 44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8713" h="448584">
                    <a:moveTo>
                      <a:pt x="0" y="2381"/>
                    </a:moveTo>
                    <a:cubicBezTo>
                      <a:pt x="45442" y="5754"/>
                      <a:pt x="90885" y="9128"/>
                      <a:pt x="138113" y="83344"/>
                    </a:cubicBezTo>
                    <a:cubicBezTo>
                      <a:pt x="185341" y="157560"/>
                      <a:pt x="206772" y="431006"/>
                      <a:pt x="283369" y="447675"/>
                    </a:cubicBezTo>
                    <a:cubicBezTo>
                      <a:pt x="359966" y="464344"/>
                      <a:pt x="511572" y="247253"/>
                      <a:pt x="597694" y="183356"/>
                    </a:cubicBezTo>
                    <a:cubicBezTo>
                      <a:pt x="683816" y="119459"/>
                      <a:pt x="711597" y="94853"/>
                      <a:pt x="800100" y="64294"/>
                    </a:cubicBezTo>
                    <a:cubicBezTo>
                      <a:pt x="888603" y="33735"/>
                      <a:pt x="1008658" y="16867"/>
                      <a:pt x="1128713" y="0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F7A42F5-C22B-F3C2-03A9-633AB7C0A7A3}"/>
              </a:ext>
            </a:extLst>
          </p:cNvPr>
          <p:cNvGrpSpPr/>
          <p:nvPr/>
        </p:nvGrpSpPr>
        <p:grpSpPr>
          <a:xfrm>
            <a:off x="2547938" y="3395663"/>
            <a:ext cx="2925762" cy="2995611"/>
            <a:chOff x="2547938" y="3395663"/>
            <a:chExt cx="2925762" cy="2995611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E75560E7-9DBC-D1D1-7A55-CD2F2B7A8383}"/>
                </a:ext>
              </a:extLst>
            </p:cNvPr>
            <p:cNvCxnSpPr>
              <a:cxnSpLocks/>
            </p:cNvCxnSpPr>
            <p:nvPr/>
          </p:nvCxnSpPr>
          <p:spPr>
            <a:xfrm>
              <a:off x="3257550" y="3419475"/>
              <a:ext cx="2071688" cy="49530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CAEC3E63-4440-6021-D626-32A866AED343}"/>
                </a:ext>
              </a:extLst>
            </p:cNvPr>
            <p:cNvGrpSpPr/>
            <p:nvPr/>
          </p:nvGrpSpPr>
          <p:grpSpPr>
            <a:xfrm>
              <a:off x="3288057" y="4486795"/>
              <a:ext cx="163227" cy="83196"/>
              <a:chOff x="359729" y="4363010"/>
              <a:chExt cx="294729" cy="152678"/>
            </a:xfrm>
          </p:grpSpPr>
          <p:cxnSp>
            <p:nvCxnSpPr>
              <p:cNvPr id="737" name="直線コネクタ 736">
                <a:extLst>
                  <a:ext uri="{FF2B5EF4-FFF2-40B4-BE49-F238E27FC236}">
                    <a16:creationId xmlns:a16="http://schemas.microsoft.com/office/drawing/2014/main" id="{2A21B8C8-4FCE-04F4-3B87-9DBAEA4806A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直線コネクタ 737">
                <a:extLst>
                  <a:ext uri="{FF2B5EF4-FFF2-40B4-BE49-F238E27FC236}">
                    <a16:creationId xmlns:a16="http://schemas.microsoft.com/office/drawing/2014/main" id="{3A0EFFF6-A8CA-94F2-C806-D02E4C417D1A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直線コネクタ 738">
                <a:extLst>
                  <a:ext uri="{FF2B5EF4-FFF2-40B4-BE49-F238E27FC236}">
                    <a16:creationId xmlns:a16="http://schemas.microsoft.com/office/drawing/2014/main" id="{A2AC6857-D499-F822-62A2-7A09EF003DD6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直線コネクタ 739">
                <a:extLst>
                  <a:ext uri="{FF2B5EF4-FFF2-40B4-BE49-F238E27FC236}">
                    <a16:creationId xmlns:a16="http://schemas.microsoft.com/office/drawing/2014/main" id="{FAEF0F4D-BC05-CF63-1D1F-D27280F8F0CB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直線コネクタ 740">
                <a:extLst>
                  <a:ext uri="{FF2B5EF4-FFF2-40B4-BE49-F238E27FC236}">
                    <a16:creationId xmlns:a16="http://schemas.microsoft.com/office/drawing/2014/main" id="{A5EF4D7D-A459-2CA3-9988-26B1B24C9C5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5FC2960C-4A3B-65D6-28A0-F017D1223C17}"/>
                </a:ext>
              </a:extLst>
            </p:cNvPr>
            <p:cNvCxnSpPr>
              <a:cxnSpLocks/>
            </p:cNvCxnSpPr>
            <p:nvPr/>
          </p:nvCxnSpPr>
          <p:spPr>
            <a:xfrm>
              <a:off x="3451284" y="4528393"/>
              <a:ext cx="179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1888EEBB-6DB1-F6C9-8077-32169AD1048F}"/>
                </a:ext>
              </a:extLst>
            </p:cNvPr>
            <p:cNvCxnSpPr/>
            <p:nvPr/>
          </p:nvCxnSpPr>
          <p:spPr>
            <a:xfrm>
              <a:off x="3192197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7C561742-608C-8058-239F-29D50F3A19CF}"/>
                </a:ext>
              </a:extLst>
            </p:cNvPr>
            <p:cNvGrpSpPr/>
            <p:nvPr/>
          </p:nvGrpSpPr>
          <p:grpSpPr>
            <a:xfrm>
              <a:off x="3623569" y="4486795"/>
              <a:ext cx="163227" cy="83196"/>
              <a:chOff x="359729" y="4363010"/>
              <a:chExt cx="294729" cy="152678"/>
            </a:xfrm>
          </p:grpSpPr>
          <p:cxnSp>
            <p:nvCxnSpPr>
              <p:cNvPr id="732" name="直線コネクタ 731">
                <a:extLst>
                  <a:ext uri="{FF2B5EF4-FFF2-40B4-BE49-F238E27FC236}">
                    <a16:creationId xmlns:a16="http://schemas.microsoft.com/office/drawing/2014/main" id="{6E009862-35A4-5269-1D9E-71F2CAF80EA5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直線コネクタ 732">
                <a:extLst>
                  <a:ext uri="{FF2B5EF4-FFF2-40B4-BE49-F238E27FC236}">
                    <a16:creationId xmlns:a16="http://schemas.microsoft.com/office/drawing/2014/main" id="{9797EFB9-A1D7-DF4D-8841-D0D0CC3E035B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直線コネクタ 733">
                <a:extLst>
                  <a:ext uri="{FF2B5EF4-FFF2-40B4-BE49-F238E27FC236}">
                    <a16:creationId xmlns:a16="http://schemas.microsoft.com/office/drawing/2014/main" id="{5394ADB2-30C3-6A15-C2EE-8E1AE4E5F519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直線コネクタ 734">
                <a:extLst>
                  <a:ext uri="{FF2B5EF4-FFF2-40B4-BE49-F238E27FC236}">
                    <a16:creationId xmlns:a16="http://schemas.microsoft.com/office/drawing/2014/main" id="{920BD5D0-59DA-44E4-BFD1-1D526C713175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直線コネクタ 735">
                <a:extLst>
                  <a:ext uri="{FF2B5EF4-FFF2-40B4-BE49-F238E27FC236}">
                    <a16:creationId xmlns:a16="http://schemas.microsoft.com/office/drawing/2014/main" id="{818EFFC0-7C3A-0ADC-DD65-682998EB72CB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AA9EAA5-9F88-F96E-2C6B-DEC030CEE986}"/>
                </a:ext>
              </a:extLst>
            </p:cNvPr>
            <p:cNvGrpSpPr/>
            <p:nvPr/>
          </p:nvGrpSpPr>
          <p:grpSpPr>
            <a:xfrm>
              <a:off x="3888247" y="4486795"/>
              <a:ext cx="163227" cy="83196"/>
              <a:chOff x="359729" y="4363010"/>
              <a:chExt cx="294729" cy="152678"/>
            </a:xfrm>
          </p:grpSpPr>
          <p:cxnSp>
            <p:nvCxnSpPr>
              <p:cNvPr id="727" name="直線コネクタ 726">
                <a:extLst>
                  <a:ext uri="{FF2B5EF4-FFF2-40B4-BE49-F238E27FC236}">
                    <a16:creationId xmlns:a16="http://schemas.microsoft.com/office/drawing/2014/main" id="{56702B65-34AE-F7C5-8EE3-601545504D24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直線コネクタ 727">
                <a:extLst>
                  <a:ext uri="{FF2B5EF4-FFF2-40B4-BE49-F238E27FC236}">
                    <a16:creationId xmlns:a16="http://schemas.microsoft.com/office/drawing/2014/main" id="{75AC568E-E3E8-4173-6C1A-CBAF0BE90D1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直線コネクタ 728">
                <a:extLst>
                  <a:ext uri="{FF2B5EF4-FFF2-40B4-BE49-F238E27FC236}">
                    <a16:creationId xmlns:a16="http://schemas.microsoft.com/office/drawing/2014/main" id="{13AACF5F-3834-061C-D1A5-1F94DF4A5512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直線コネクタ 729">
                <a:extLst>
                  <a:ext uri="{FF2B5EF4-FFF2-40B4-BE49-F238E27FC236}">
                    <a16:creationId xmlns:a16="http://schemas.microsoft.com/office/drawing/2014/main" id="{8F7CDE3C-E040-CE19-9D08-0571BF5A39FC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直線コネクタ 730">
                <a:extLst>
                  <a:ext uri="{FF2B5EF4-FFF2-40B4-BE49-F238E27FC236}">
                    <a16:creationId xmlns:a16="http://schemas.microsoft.com/office/drawing/2014/main" id="{B1496DC6-9F18-994D-AF94-6384FA5EBAEF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7FCC00FE-4DF5-A9D1-7311-208E7EC6AFB7}"/>
                </a:ext>
              </a:extLst>
            </p:cNvPr>
            <p:cNvCxnSpPr/>
            <p:nvPr/>
          </p:nvCxnSpPr>
          <p:spPr>
            <a:xfrm>
              <a:off x="4308659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D320A22B-D9AC-D6D5-03C5-ED1A9BC95227}"/>
                </a:ext>
              </a:extLst>
            </p:cNvPr>
            <p:cNvCxnSpPr/>
            <p:nvPr/>
          </p:nvCxnSpPr>
          <p:spPr>
            <a:xfrm>
              <a:off x="3786970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638C35C6-EA70-F1CF-D4FE-8B466465C06B}"/>
                </a:ext>
              </a:extLst>
            </p:cNvPr>
            <p:cNvGrpSpPr/>
            <p:nvPr/>
          </p:nvGrpSpPr>
          <p:grpSpPr>
            <a:xfrm>
              <a:off x="4407315" y="4486795"/>
              <a:ext cx="163227" cy="83196"/>
              <a:chOff x="359729" y="4363010"/>
              <a:chExt cx="294729" cy="152678"/>
            </a:xfrm>
          </p:grpSpPr>
          <p:cxnSp>
            <p:nvCxnSpPr>
              <p:cNvPr id="722" name="直線コネクタ 721">
                <a:extLst>
                  <a:ext uri="{FF2B5EF4-FFF2-40B4-BE49-F238E27FC236}">
                    <a16:creationId xmlns:a16="http://schemas.microsoft.com/office/drawing/2014/main" id="{C26FA015-9D11-3F50-0413-7AA9D55B3FC3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直線コネクタ 722">
                <a:extLst>
                  <a:ext uri="{FF2B5EF4-FFF2-40B4-BE49-F238E27FC236}">
                    <a16:creationId xmlns:a16="http://schemas.microsoft.com/office/drawing/2014/main" id="{FDCB5D02-F8A6-968D-314B-50AE4A6829BE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直線コネクタ 723">
                <a:extLst>
                  <a:ext uri="{FF2B5EF4-FFF2-40B4-BE49-F238E27FC236}">
                    <a16:creationId xmlns:a16="http://schemas.microsoft.com/office/drawing/2014/main" id="{EAB57ED1-2983-9185-B091-93194F924DB7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直線コネクタ 724">
                <a:extLst>
                  <a:ext uri="{FF2B5EF4-FFF2-40B4-BE49-F238E27FC236}">
                    <a16:creationId xmlns:a16="http://schemas.microsoft.com/office/drawing/2014/main" id="{A3C47E3E-A25D-B964-72D0-7E8C69CC6E00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直線コネクタ 725">
                <a:extLst>
                  <a:ext uri="{FF2B5EF4-FFF2-40B4-BE49-F238E27FC236}">
                    <a16:creationId xmlns:a16="http://schemas.microsoft.com/office/drawing/2014/main" id="{72103C8D-C2A7-6031-3FA0-6997B039C075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2041414C-D605-5347-84D8-2032A2B22D36}"/>
                </a:ext>
              </a:extLst>
            </p:cNvPr>
            <p:cNvGrpSpPr/>
            <p:nvPr/>
          </p:nvGrpSpPr>
          <p:grpSpPr>
            <a:xfrm>
              <a:off x="4735913" y="4486795"/>
              <a:ext cx="163227" cy="83196"/>
              <a:chOff x="359729" y="4363010"/>
              <a:chExt cx="294729" cy="152678"/>
            </a:xfrm>
          </p:grpSpPr>
          <p:cxnSp>
            <p:nvCxnSpPr>
              <p:cNvPr id="717" name="直線コネクタ 716">
                <a:extLst>
                  <a:ext uri="{FF2B5EF4-FFF2-40B4-BE49-F238E27FC236}">
                    <a16:creationId xmlns:a16="http://schemas.microsoft.com/office/drawing/2014/main" id="{D7FB762B-D51F-7CA4-D328-5386A673DFFC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直線コネクタ 717">
                <a:extLst>
                  <a:ext uri="{FF2B5EF4-FFF2-40B4-BE49-F238E27FC236}">
                    <a16:creationId xmlns:a16="http://schemas.microsoft.com/office/drawing/2014/main" id="{3EA6865D-F46F-64A5-1345-9818DC0169D9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直線コネクタ 718">
                <a:extLst>
                  <a:ext uri="{FF2B5EF4-FFF2-40B4-BE49-F238E27FC236}">
                    <a16:creationId xmlns:a16="http://schemas.microsoft.com/office/drawing/2014/main" id="{FA74C2FA-852A-A3EA-580C-A5AA4C2F97CC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直線コネクタ 719">
                <a:extLst>
                  <a:ext uri="{FF2B5EF4-FFF2-40B4-BE49-F238E27FC236}">
                    <a16:creationId xmlns:a16="http://schemas.microsoft.com/office/drawing/2014/main" id="{9C2280B0-91CD-558E-3DBE-1CA2D8DADDD5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直線コネクタ 720">
                <a:extLst>
                  <a:ext uri="{FF2B5EF4-FFF2-40B4-BE49-F238E27FC236}">
                    <a16:creationId xmlns:a16="http://schemas.microsoft.com/office/drawing/2014/main" id="{6ED7EF3E-7978-9C37-6F3B-2116A77D0D7B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A2016CC8-CC0D-9527-20E2-5A3238B2B3BA}"/>
                </a:ext>
              </a:extLst>
            </p:cNvPr>
            <p:cNvCxnSpPr>
              <a:cxnSpLocks/>
            </p:cNvCxnSpPr>
            <p:nvPr/>
          </p:nvCxnSpPr>
          <p:spPr>
            <a:xfrm>
              <a:off x="4569714" y="4528393"/>
              <a:ext cx="1661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AF88E45D-7E32-6146-4003-FEE162FBA6E6}"/>
                </a:ext>
              </a:extLst>
            </p:cNvPr>
            <p:cNvCxnSpPr/>
            <p:nvPr/>
          </p:nvCxnSpPr>
          <p:spPr>
            <a:xfrm>
              <a:off x="4899573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062D0C7C-CA63-9C54-305A-CC60FB376F7E}"/>
                </a:ext>
              </a:extLst>
            </p:cNvPr>
            <p:cNvGrpSpPr/>
            <p:nvPr/>
          </p:nvGrpSpPr>
          <p:grpSpPr>
            <a:xfrm>
              <a:off x="3288057" y="5893221"/>
              <a:ext cx="163227" cy="83196"/>
              <a:chOff x="359729" y="4363010"/>
              <a:chExt cx="294729" cy="152678"/>
            </a:xfrm>
          </p:grpSpPr>
          <p:cxnSp>
            <p:nvCxnSpPr>
              <p:cNvPr id="712" name="直線コネクタ 711">
                <a:extLst>
                  <a:ext uri="{FF2B5EF4-FFF2-40B4-BE49-F238E27FC236}">
                    <a16:creationId xmlns:a16="http://schemas.microsoft.com/office/drawing/2014/main" id="{46A4E25D-E376-CB07-26EC-2C90A323A7F1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直線コネクタ 712">
                <a:extLst>
                  <a:ext uri="{FF2B5EF4-FFF2-40B4-BE49-F238E27FC236}">
                    <a16:creationId xmlns:a16="http://schemas.microsoft.com/office/drawing/2014/main" id="{C820CFEA-439D-F6A4-D345-EB7DC5357BA9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直線コネクタ 713">
                <a:extLst>
                  <a:ext uri="{FF2B5EF4-FFF2-40B4-BE49-F238E27FC236}">
                    <a16:creationId xmlns:a16="http://schemas.microsoft.com/office/drawing/2014/main" id="{52399389-CC3E-AD33-8E51-ACC92405E640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直線コネクタ 714">
                <a:extLst>
                  <a:ext uri="{FF2B5EF4-FFF2-40B4-BE49-F238E27FC236}">
                    <a16:creationId xmlns:a16="http://schemas.microsoft.com/office/drawing/2014/main" id="{515B21D2-07C4-A49D-382D-68645AECC611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直線コネクタ 715">
                <a:extLst>
                  <a:ext uri="{FF2B5EF4-FFF2-40B4-BE49-F238E27FC236}">
                    <a16:creationId xmlns:a16="http://schemas.microsoft.com/office/drawing/2014/main" id="{91E98608-07BE-575E-725E-065F38408159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9B2C2A18-71A2-BC82-6961-A51DF00E1BD3}"/>
                </a:ext>
              </a:extLst>
            </p:cNvPr>
            <p:cNvCxnSpPr>
              <a:cxnSpLocks/>
            </p:cNvCxnSpPr>
            <p:nvPr/>
          </p:nvCxnSpPr>
          <p:spPr>
            <a:xfrm>
              <a:off x="3451284" y="5934819"/>
              <a:ext cx="1614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A457FA18-B800-683D-AEF0-038956B5B1A6}"/>
                </a:ext>
              </a:extLst>
            </p:cNvPr>
            <p:cNvCxnSpPr/>
            <p:nvPr/>
          </p:nvCxnSpPr>
          <p:spPr>
            <a:xfrm>
              <a:off x="3181361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6621A826-235C-32C4-0C80-C4222D08703A}"/>
                </a:ext>
              </a:extLst>
            </p:cNvPr>
            <p:cNvGrpSpPr/>
            <p:nvPr/>
          </p:nvGrpSpPr>
          <p:grpSpPr>
            <a:xfrm>
              <a:off x="3612734" y="5893221"/>
              <a:ext cx="163227" cy="83196"/>
              <a:chOff x="359729" y="4363010"/>
              <a:chExt cx="294729" cy="152678"/>
            </a:xfrm>
          </p:grpSpPr>
          <p:cxnSp>
            <p:nvCxnSpPr>
              <p:cNvPr id="707" name="直線コネクタ 706">
                <a:extLst>
                  <a:ext uri="{FF2B5EF4-FFF2-40B4-BE49-F238E27FC236}">
                    <a16:creationId xmlns:a16="http://schemas.microsoft.com/office/drawing/2014/main" id="{3E11151D-78B1-EAE7-D3D9-3C572470FFA9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直線コネクタ 707">
                <a:extLst>
                  <a:ext uri="{FF2B5EF4-FFF2-40B4-BE49-F238E27FC236}">
                    <a16:creationId xmlns:a16="http://schemas.microsoft.com/office/drawing/2014/main" id="{58037BC6-1CF6-CDB2-2A83-CBBAD31E3852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直線コネクタ 708">
                <a:extLst>
                  <a:ext uri="{FF2B5EF4-FFF2-40B4-BE49-F238E27FC236}">
                    <a16:creationId xmlns:a16="http://schemas.microsoft.com/office/drawing/2014/main" id="{D8E79358-1ABD-D422-3DAF-973443C43263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直線コネクタ 709">
                <a:extLst>
                  <a:ext uri="{FF2B5EF4-FFF2-40B4-BE49-F238E27FC236}">
                    <a16:creationId xmlns:a16="http://schemas.microsoft.com/office/drawing/2014/main" id="{BFDB5914-9537-D878-038B-0AADC2385ECD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直線コネクタ 710">
                <a:extLst>
                  <a:ext uri="{FF2B5EF4-FFF2-40B4-BE49-F238E27FC236}">
                    <a16:creationId xmlns:a16="http://schemas.microsoft.com/office/drawing/2014/main" id="{26EE3B2E-9416-B16F-F243-2C591996FF9D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B8B3CA39-BE1C-A556-726D-7085F53BAC64}"/>
                </a:ext>
              </a:extLst>
            </p:cNvPr>
            <p:cNvGrpSpPr/>
            <p:nvPr/>
          </p:nvGrpSpPr>
          <p:grpSpPr>
            <a:xfrm>
              <a:off x="3877411" y="5893221"/>
              <a:ext cx="163227" cy="83196"/>
              <a:chOff x="359729" y="4363010"/>
              <a:chExt cx="294729" cy="152678"/>
            </a:xfrm>
          </p:grpSpPr>
          <p:cxnSp>
            <p:nvCxnSpPr>
              <p:cNvPr id="702" name="直線コネクタ 701">
                <a:extLst>
                  <a:ext uri="{FF2B5EF4-FFF2-40B4-BE49-F238E27FC236}">
                    <a16:creationId xmlns:a16="http://schemas.microsoft.com/office/drawing/2014/main" id="{4B7711BE-E9D6-0505-AA20-04370658B04D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直線コネクタ 702">
                <a:extLst>
                  <a:ext uri="{FF2B5EF4-FFF2-40B4-BE49-F238E27FC236}">
                    <a16:creationId xmlns:a16="http://schemas.microsoft.com/office/drawing/2014/main" id="{1F3E6DB7-BE37-E5BA-BC96-7660EF25C96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直線コネクタ 703">
                <a:extLst>
                  <a:ext uri="{FF2B5EF4-FFF2-40B4-BE49-F238E27FC236}">
                    <a16:creationId xmlns:a16="http://schemas.microsoft.com/office/drawing/2014/main" id="{B49B6168-DD1E-A475-555B-DC7BE2BD65D2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直線コネクタ 704">
                <a:extLst>
                  <a:ext uri="{FF2B5EF4-FFF2-40B4-BE49-F238E27FC236}">
                    <a16:creationId xmlns:a16="http://schemas.microsoft.com/office/drawing/2014/main" id="{6F9250BB-F5C4-4B94-4FBF-A24A5DED3CB5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直線コネクタ 705">
                <a:extLst>
                  <a:ext uri="{FF2B5EF4-FFF2-40B4-BE49-F238E27FC236}">
                    <a16:creationId xmlns:a16="http://schemas.microsoft.com/office/drawing/2014/main" id="{308BB594-F01C-260D-920E-6739DCCC8A7D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E16AAADC-377E-CCCD-313E-8F83FAB81FA7}"/>
                </a:ext>
              </a:extLst>
            </p:cNvPr>
            <p:cNvCxnSpPr/>
            <p:nvPr/>
          </p:nvCxnSpPr>
          <p:spPr>
            <a:xfrm>
              <a:off x="4297819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A94527BD-B802-FC21-70BF-140B000ACC93}"/>
                </a:ext>
              </a:extLst>
            </p:cNvPr>
            <p:cNvCxnSpPr/>
            <p:nvPr/>
          </p:nvCxnSpPr>
          <p:spPr>
            <a:xfrm>
              <a:off x="3776134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45E56522-4D92-41AC-BD6E-9C89749A8900}"/>
                </a:ext>
              </a:extLst>
            </p:cNvPr>
            <p:cNvGrpSpPr/>
            <p:nvPr/>
          </p:nvGrpSpPr>
          <p:grpSpPr>
            <a:xfrm>
              <a:off x="4396479" y="5893221"/>
              <a:ext cx="163227" cy="83196"/>
              <a:chOff x="359729" y="4363010"/>
              <a:chExt cx="294729" cy="152678"/>
            </a:xfrm>
          </p:grpSpPr>
          <p:cxnSp>
            <p:nvCxnSpPr>
              <p:cNvPr id="697" name="直線コネクタ 696">
                <a:extLst>
                  <a:ext uri="{FF2B5EF4-FFF2-40B4-BE49-F238E27FC236}">
                    <a16:creationId xmlns:a16="http://schemas.microsoft.com/office/drawing/2014/main" id="{9EA1D945-41E5-415D-86C5-37DA60ABF187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直線コネクタ 697">
                <a:extLst>
                  <a:ext uri="{FF2B5EF4-FFF2-40B4-BE49-F238E27FC236}">
                    <a16:creationId xmlns:a16="http://schemas.microsoft.com/office/drawing/2014/main" id="{315D14BA-3F8A-219D-5F46-78A3AC46152E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直線コネクタ 698">
                <a:extLst>
                  <a:ext uri="{FF2B5EF4-FFF2-40B4-BE49-F238E27FC236}">
                    <a16:creationId xmlns:a16="http://schemas.microsoft.com/office/drawing/2014/main" id="{185750BF-D600-3E52-1C56-B51BA2064D73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直線コネクタ 699">
                <a:extLst>
                  <a:ext uri="{FF2B5EF4-FFF2-40B4-BE49-F238E27FC236}">
                    <a16:creationId xmlns:a16="http://schemas.microsoft.com/office/drawing/2014/main" id="{5E466ECE-D1C9-501F-260F-CEE107EA55C1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直線コネクタ 700">
                <a:extLst>
                  <a:ext uri="{FF2B5EF4-FFF2-40B4-BE49-F238E27FC236}">
                    <a16:creationId xmlns:a16="http://schemas.microsoft.com/office/drawing/2014/main" id="{347C1D90-6E52-BE85-E9EC-58F41C638A80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787FBAF0-E320-1E8B-E963-DD35FBDD8725}"/>
                </a:ext>
              </a:extLst>
            </p:cNvPr>
            <p:cNvGrpSpPr/>
            <p:nvPr/>
          </p:nvGrpSpPr>
          <p:grpSpPr>
            <a:xfrm>
              <a:off x="4735913" y="5893221"/>
              <a:ext cx="163227" cy="83196"/>
              <a:chOff x="359729" y="4363010"/>
              <a:chExt cx="294729" cy="152678"/>
            </a:xfrm>
          </p:grpSpPr>
          <p:cxnSp>
            <p:nvCxnSpPr>
              <p:cNvPr id="692" name="直線コネクタ 691">
                <a:extLst>
                  <a:ext uri="{FF2B5EF4-FFF2-40B4-BE49-F238E27FC236}">
                    <a16:creationId xmlns:a16="http://schemas.microsoft.com/office/drawing/2014/main" id="{EB66C75B-2E17-A536-E430-A75C2B45404A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直線コネクタ 692">
                <a:extLst>
                  <a:ext uri="{FF2B5EF4-FFF2-40B4-BE49-F238E27FC236}">
                    <a16:creationId xmlns:a16="http://schemas.microsoft.com/office/drawing/2014/main" id="{7B36D1BD-1A3C-611A-66FD-7332865EEFCB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直線コネクタ 693">
                <a:extLst>
                  <a:ext uri="{FF2B5EF4-FFF2-40B4-BE49-F238E27FC236}">
                    <a16:creationId xmlns:a16="http://schemas.microsoft.com/office/drawing/2014/main" id="{A8EEEDDF-69A3-33C4-32A2-41D950C0E3D9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直線コネクタ 694">
                <a:extLst>
                  <a:ext uri="{FF2B5EF4-FFF2-40B4-BE49-F238E27FC236}">
                    <a16:creationId xmlns:a16="http://schemas.microsoft.com/office/drawing/2014/main" id="{F6CC3978-EF25-AF40-BB73-D40B82C31576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直線コネクタ 695">
                <a:extLst>
                  <a:ext uri="{FF2B5EF4-FFF2-40B4-BE49-F238E27FC236}">
                    <a16:creationId xmlns:a16="http://schemas.microsoft.com/office/drawing/2014/main" id="{6DD14AB2-438D-262D-5672-3B9929595069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D0C83869-D3BB-0731-43B2-696BDF0D7CD5}"/>
                </a:ext>
              </a:extLst>
            </p:cNvPr>
            <p:cNvCxnSpPr>
              <a:cxnSpLocks/>
            </p:cNvCxnSpPr>
            <p:nvPr/>
          </p:nvCxnSpPr>
          <p:spPr>
            <a:xfrm>
              <a:off x="4558879" y="5934819"/>
              <a:ext cx="1770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8A922B5B-14B2-1FE8-E981-751D92B520BB}"/>
                </a:ext>
              </a:extLst>
            </p:cNvPr>
            <p:cNvCxnSpPr/>
            <p:nvPr/>
          </p:nvCxnSpPr>
          <p:spPr>
            <a:xfrm>
              <a:off x="4888737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28CE6FD9-1932-7743-C957-70BA1E09826E}"/>
                </a:ext>
              </a:extLst>
            </p:cNvPr>
            <p:cNvCxnSpPr/>
            <p:nvPr/>
          </p:nvCxnSpPr>
          <p:spPr>
            <a:xfrm>
              <a:off x="3192197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59656860-01AB-B5E1-E736-142E63E8800E}"/>
                </a:ext>
              </a:extLst>
            </p:cNvPr>
            <p:cNvGrpSpPr/>
            <p:nvPr/>
          </p:nvGrpSpPr>
          <p:grpSpPr>
            <a:xfrm>
              <a:off x="3623569" y="4808147"/>
              <a:ext cx="163227" cy="83196"/>
              <a:chOff x="359729" y="4363010"/>
              <a:chExt cx="294729" cy="152678"/>
            </a:xfrm>
          </p:grpSpPr>
          <p:cxnSp>
            <p:nvCxnSpPr>
              <p:cNvPr id="687" name="直線コネクタ 686">
                <a:extLst>
                  <a:ext uri="{FF2B5EF4-FFF2-40B4-BE49-F238E27FC236}">
                    <a16:creationId xmlns:a16="http://schemas.microsoft.com/office/drawing/2014/main" id="{5DB90FBC-D5BF-A307-53FA-4CE4970D97C3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直線コネクタ 687">
                <a:extLst>
                  <a:ext uri="{FF2B5EF4-FFF2-40B4-BE49-F238E27FC236}">
                    <a16:creationId xmlns:a16="http://schemas.microsoft.com/office/drawing/2014/main" id="{0C30D72C-62EE-220D-BF30-083E9F9C68AC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直線コネクタ 688">
                <a:extLst>
                  <a:ext uri="{FF2B5EF4-FFF2-40B4-BE49-F238E27FC236}">
                    <a16:creationId xmlns:a16="http://schemas.microsoft.com/office/drawing/2014/main" id="{726DAF3D-EE22-920A-C87C-413ED9188B0C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直線コネクタ 689">
                <a:extLst>
                  <a:ext uri="{FF2B5EF4-FFF2-40B4-BE49-F238E27FC236}">
                    <a16:creationId xmlns:a16="http://schemas.microsoft.com/office/drawing/2014/main" id="{7DDDE371-7697-F830-9266-A598B17C4A16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直線コネクタ 690">
                <a:extLst>
                  <a:ext uri="{FF2B5EF4-FFF2-40B4-BE49-F238E27FC236}">
                    <a16:creationId xmlns:a16="http://schemas.microsoft.com/office/drawing/2014/main" id="{82CDC805-C600-9E2F-8F0E-9654DDD757D4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6BEAD15C-EF14-29CF-AD31-7A4F6E6D9319}"/>
                </a:ext>
              </a:extLst>
            </p:cNvPr>
            <p:cNvGrpSpPr/>
            <p:nvPr/>
          </p:nvGrpSpPr>
          <p:grpSpPr>
            <a:xfrm>
              <a:off x="3888247" y="4808147"/>
              <a:ext cx="163227" cy="83196"/>
              <a:chOff x="359729" y="4363010"/>
              <a:chExt cx="294729" cy="152678"/>
            </a:xfrm>
          </p:grpSpPr>
          <p:cxnSp>
            <p:nvCxnSpPr>
              <p:cNvPr id="682" name="直線コネクタ 681">
                <a:extLst>
                  <a:ext uri="{FF2B5EF4-FFF2-40B4-BE49-F238E27FC236}">
                    <a16:creationId xmlns:a16="http://schemas.microsoft.com/office/drawing/2014/main" id="{9BB2D37D-A55B-7E8F-64E7-6D75D3CAAE2A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直線コネクタ 682">
                <a:extLst>
                  <a:ext uri="{FF2B5EF4-FFF2-40B4-BE49-F238E27FC236}">
                    <a16:creationId xmlns:a16="http://schemas.microsoft.com/office/drawing/2014/main" id="{CB39013E-144D-A054-D1FE-ED74BE62E786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直線コネクタ 683">
                <a:extLst>
                  <a:ext uri="{FF2B5EF4-FFF2-40B4-BE49-F238E27FC236}">
                    <a16:creationId xmlns:a16="http://schemas.microsoft.com/office/drawing/2014/main" id="{9F6ED993-9E19-3ED8-9EF4-8F0AAC9CD3DD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直線コネクタ 684">
                <a:extLst>
                  <a:ext uri="{FF2B5EF4-FFF2-40B4-BE49-F238E27FC236}">
                    <a16:creationId xmlns:a16="http://schemas.microsoft.com/office/drawing/2014/main" id="{CDDCC2E2-E82F-B744-5321-931AA689410D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直線コネクタ 685">
                <a:extLst>
                  <a:ext uri="{FF2B5EF4-FFF2-40B4-BE49-F238E27FC236}">
                    <a16:creationId xmlns:a16="http://schemas.microsoft.com/office/drawing/2014/main" id="{07A2FB28-A3B1-0153-64F0-19EE7FBDDD6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1A0E3F14-D607-E52B-1C85-0B79A2ADDD4D}"/>
                </a:ext>
              </a:extLst>
            </p:cNvPr>
            <p:cNvCxnSpPr/>
            <p:nvPr/>
          </p:nvCxnSpPr>
          <p:spPr>
            <a:xfrm>
              <a:off x="4308659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3D11189A-F116-2DC3-9BAF-BF4450C9C64C}"/>
                </a:ext>
              </a:extLst>
            </p:cNvPr>
            <p:cNvCxnSpPr/>
            <p:nvPr/>
          </p:nvCxnSpPr>
          <p:spPr>
            <a:xfrm>
              <a:off x="3786970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A7FD9F9E-60E6-BF5C-5199-D8F3636EE6AD}"/>
                </a:ext>
              </a:extLst>
            </p:cNvPr>
            <p:cNvGrpSpPr/>
            <p:nvPr/>
          </p:nvGrpSpPr>
          <p:grpSpPr>
            <a:xfrm>
              <a:off x="4407315" y="4808147"/>
              <a:ext cx="163227" cy="83196"/>
              <a:chOff x="359729" y="4363010"/>
              <a:chExt cx="294729" cy="152678"/>
            </a:xfrm>
          </p:grpSpPr>
          <p:cxnSp>
            <p:nvCxnSpPr>
              <p:cNvPr id="677" name="直線コネクタ 676">
                <a:extLst>
                  <a:ext uri="{FF2B5EF4-FFF2-40B4-BE49-F238E27FC236}">
                    <a16:creationId xmlns:a16="http://schemas.microsoft.com/office/drawing/2014/main" id="{CDF28525-F38A-1F83-EEF6-C69E907E04C5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直線コネクタ 677">
                <a:extLst>
                  <a:ext uri="{FF2B5EF4-FFF2-40B4-BE49-F238E27FC236}">
                    <a16:creationId xmlns:a16="http://schemas.microsoft.com/office/drawing/2014/main" id="{CBC37362-F7B5-D86A-566D-5B0387B7F202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直線コネクタ 678">
                <a:extLst>
                  <a:ext uri="{FF2B5EF4-FFF2-40B4-BE49-F238E27FC236}">
                    <a16:creationId xmlns:a16="http://schemas.microsoft.com/office/drawing/2014/main" id="{4A1B58F6-8BFB-4A9B-A880-A48024A55E84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直線コネクタ 679">
                <a:extLst>
                  <a:ext uri="{FF2B5EF4-FFF2-40B4-BE49-F238E27FC236}">
                    <a16:creationId xmlns:a16="http://schemas.microsoft.com/office/drawing/2014/main" id="{51E1D7C9-1EF2-5B9F-6DD7-094B5C3957D0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直線コネクタ 680">
                <a:extLst>
                  <a:ext uri="{FF2B5EF4-FFF2-40B4-BE49-F238E27FC236}">
                    <a16:creationId xmlns:a16="http://schemas.microsoft.com/office/drawing/2014/main" id="{FBD09C26-49CD-9C6F-11E5-DA76FFF12F2E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F753E2D1-D3C0-4798-3F03-BAF95C1BFB60}"/>
                </a:ext>
              </a:extLst>
            </p:cNvPr>
            <p:cNvCxnSpPr/>
            <p:nvPr/>
          </p:nvCxnSpPr>
          <p:spPr>
            <a:xfrm>
              <a:off x="4899573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9042BA4E-6538-5083-72F2-7615234F1A1F}"/>
                </a:ext>
              </a:extLst>
            </p:cNvPr>
            <p:cNvCxnSpPr>
              <a:cxnSpLocks/>
            </p:cNvCxnSpPr>
            <p:nvPr/>
          </p:nvCxnSpPr>
          <p:spPr>
            <a:xfrm>
              <a:off x="3280017" y="5189329"/>
              <a:ext cx="3426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6E84FD8F-FD1E-2CFC-189C-BE462ECA6B34}"/>
                </a:ext>
              </a:extLst>
            </p:cNvPr>
            <p:cNvCxnSpPr/>
            <p:nvPr/>
          </p:nvCxnSpPr>
          <p:spPr>
            <a:xfrm>
              <a:off x="3192197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7E77EFC2-C63E-652F-F878-85C7BA05D94C}"/>
                </a:ext>
              </a:extLst>
            </p:cNvPr>
            <p:cNvGrpSpPr/>
            <p:nvPr/>
          </p:nvGrpSpPr>
          <p:grpSpPr>
            <a:xfrm>
              <a:off x="3623569" y="5147731"/>
              <a:ext cx="163227" cy="83196"/>
              <a:chOff x="359729" y="4363010"/>
              <a:chExt cx="294729" cy="152678"/>
            </a:xfrm>
          </p:grpSpPr>
          <p:cxnSp>
            <p:nvCxnSpPr>
              <p:cNvPr id="672" name="直線コネクタ 671">
                <a:extLst>
                  <a:ext uri="{FF2B5EF4-FFF2-40B4-BE49-F238E27FC236}">
                    <a16:creationId xmlns:a16="http://schemas.microsoft.com/office/drawing/2014/main" id="{8DC52043-84F6-B0A2-7241-FFB41A67CF7F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直線コネクタ 672">
                <a:extLst>
                  <a:ext uri="{FF2B5EF4-FFF2-40B4-BE49-F238E27FC236}">
                    <a16:creationId xmlns:a16="http://schemas.microsoft.com/office/drawing/2014/main" id="{5B14F895-E410-5480-9D53-EDF8E0BA1F1B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直線コネクタ 673">
                <a:extLst>
                  <a:ext uri="{FF2B5EF4-FFF2-40B4-BE49-F238E27FC236}">
                    <a16:creationId xmlns:a16="http://schemas.microsoft.com/office/drawing/2014/main" id="{86C4016A-D2ED-ED71-123F-3082DE8A5F7F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直線コネクタ 674">
                <a:extLst>
                  <a:ext uri="{FF2B5EF4-FFF2-40B4-BE49-F238E27FC236}">
                    <a16:creationId xmlns:a16="http://schemas.microsoft.com/office/drawing/2014/main" id="{C988757B-3FD3-0318-D919-F4E43E8A53F6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直線コネクタ 675">
                <a:extLst>
                  <a:ext uri="{FF2B5EF4-FFF2-40B4-BE49-F238E27FC236}">
                    <a16:creationId xmlns:a16="http://schemas.microsoft.com/office/drawing/2014/main" id="{C082FE66-7937-B915-56D1-99A6069C4C86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7E569F60-5AA8-FA8B-C364-D9EA5E23DACA}"/>
                </a:ext>
              </a:extLst>
            </p:cNvPr>
            <p:cNvGrpSpPr/>
            <p:nvPr/>
          </p:nvGrpSpPr>
          <p:grpSpPr>
            <a:xfrm>
              <a:off x="3888247" y="5147731"/>
              <a:ext cx="163227" cy="83196"/>
              <a:chOff x="359729" y="4363010"/>
              <a:chExt cx="294729" cy="152678"/>
            </a:xfrm>
          </p:grpSpPr>
          <p:cxnSp>
            <p:nvCxnSpPr>
              <p:cNvPr id="667" name="直線コネクタ 666">
                <a:extLst>
                  <a:ext uri="{FF2B5EF4-FFF2-40B4-BE49-F238E27FC236}">
                    <a16:creationId xmlns:a16="http://schemas.microsoft.com/office/drawing/2014/main" id="{89014EDF-090F-D00C-AEDA-18D9B71F0199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直線コネクタ 667">
                <a:extLst>
                  <a:ext uri="{FF2B5EF4-FFF2-40B4-BE49-F238E27FC236}">
                    <a16:creationId xmlns:a16="http://schemas.microsoft.com/office/drawing/2014/main" id="{B073A530-4640-7622-E7C7-0B6EA9EF564E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直線コネクタ 668">
                <a:extLst>
                  <a:ext uri="{FF2B5EF4-FFF2-40B4-BE49-F238E27FC236}">
                    <a16:creationId xmlns:a16="http://schemas.microsoft.com/office/drawing/2014/main" id="{CF1FE818-EE59-D264-7275-25EEF8ADB74C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直線コネクタ 669">
                <a:extLst>
                  <a:ext uri="{FF2B5EF4-FFF2-40B4-BE49-F238E27FC236}">
                    <a16:creationId xmlns:a16="http://schemas.microsoft.com/office/drawing/2014/main" id="{74EBC854-C631-DCA6-AEFA-5A307E6FCBA5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直線コネクタ 670">
                <a:extLst>
                  <a:ext uri="{FF2B5EF4-FFF2-40B4-BE49-F238E27FC236}">
                    <a16:creationId xmlns:a16="http://schemas.microsoft.com/office/drawing/2014/main" id="{74F05C35-FBF1-A53E-6B63-7958D8C6831E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95FD0688-9F47-E158-36D8-C6548A357BCE}"/>
                </a:ext>
              </a:extLst>
            </p:cNvPr>
            <p:cNvCxnSpPr/>
            <p:nvPr/>
          </p:nvCxnSpPr>
          <p:spPr>
            <a:xfrm>
              <a:off x="4308659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3E917119-4A53-0AD0-A814-F8C8EC17B77B}"/>
                </a:ext>
              </a:extLst>
            </p:cNvPr>
            <p:cNvCxnSpPr/>
            <p:nvPr/>
          </p:nvCxnSpPr>
          <p:spPr>
            <a:xfrm>
              <a:off x="3786970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DF105235-6331-DCE9-08B7-DE8C095AB687}"/>
                </a:ext>
              </a:extLst>
            </p:cNvPr>
            <p:cNvGrpSpPr/>
            <p:nvPr/>
          </p:nvGrpSpPr>
          <p:grpSpPr>
            <a:xfrm>
              <a:off x="4407315" y="5147731"/>
              <a:ext cx="163227" cy="83196"/>
              <a:chOff x="359729" y="4363010"/>
              <a:chExt cx="294729" cy="152678"/>
            </a:xfrm>
          </p:grpSpPr>
          <p:cxnSp>
            <p:nvCxnSpPr>
              <p:cNvPr id="662" name="直線コネクタ 661">
                <a:extLst>
                  <a:ext uri="{FF2B5EF4-FFF2-40B4-BE49-F238E27FC236}">
                    <a16:creationId xmlns:a16="http://schemas.microsoft.com/office/drawing/2014/main" id="{FCB382D4-DFCD-8922-64D6-CD1B6309BED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直線コネクタ 662">
                <a:extLst>
                  <a:ext uri="{FF2B5EF4-FFF2-40B4-BE49-F238E27FC236}">
                    <a16:creationId xmlns:a16="http://schemas.microsoft.com/office/drawing/2014/main" id="{8624D9D5-9FEF-23AE-14B8-DD645E4F9460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直線コネクタ 663">
                <a:extLst>
                  <a:ext uri="{FF2B5EF4-FFF2-40B4-BE49-F238E27FC236}">
                    <a16:creationId xmlns:a16="http://schemas.microsoft.com/office/drawing/2014/main" id="{6F4C03B8-3B3B-4BD2-BA95-D9D625765BB4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直線コネクタ 664">
                <a:extLst>
                  <a:ext uri="{FF2B5EF4-FFF2-40B4-BE49-F238E27FC236}">
                    <a16:creationId xmlns:a16="http://schemas.microsoft.com/office/drawing/2014/main" id="{E6C81329-0B31-CBE9-45A0-B7870EB2C724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直線コネクタ 665">
                <a:extLst>
                  <a:ext uri="{FF2B5EF4-FFF2-40B4-BE49-F238E27FC236}">
                    <a16:creationId xmlns:a16="http://schemas.microsoft.com/office/drawing/2014/main" id="{26818876-616C-8CB8-1A59-1C45AD3E1868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8" name="直線コネクタ 447">
              <a:extLst>
                <a:ext uri="{FF2B5EF4-FFF2-40B4-BE49-F238E27FC236}">
                  <a16:creationId xmlns:a16="http://schemas.microsoft.com/office/drawing/2014/main" id="{88211E4D-CB13-9ED3-33C0-4D105831EC71}"/>
                </a:ext>
              </a:extLst>
            </p:cNvPr>
            <p:cNvCxnSpPr>
              <a:cxnSpLocks/>
            </p:cNvCxnSpPr>
            <p:nvPr/>
          </p:nvCxnSpPr>
          <p:spPr>
            <a:xfrm>
              <a:off x="4569714" y="5189329"/>
              <a:ext cx="3521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直線コネクタ 448">
              <a:extLst>
                <a:ext uri="{FF2B5EF4-FFF2-40B4-BE49-F238E27FC236}">
                  <a16:creationId xmlns:a16="http://schemas.microsoft.com/office/drawing/2014/main" id="{05666522-43D9-BCAF-A71F-665127363762}"/>
                </a:ext>
              </a:extLst>
            </p:cNvPr>
            <p:cNvCxnSpPr/>
            <p:nvPr/>
          </p:nvCxnSpPr>
          <p:spPr>
            <a:xfrm>
              <a:off x="4899573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直線コネクタ 449">
              <a:extLst>
                <a:ext uri="{FF2B5EF4-FFF2-40B4-BE49-F238E27FC236}">
                  <a16:creationId xmlns:a16="http://schemas.microsoft.com/office/drawing/2014/main" id="{84E469F2-1460-7E36-767C-4E29DB42D592}"/>
                </a:ext>
              </a:extLst>
            </p:cNvPr>
            <p:cNvCxnSpPr/>
            <p:nvPr/>
          </p:nvCxnSpPr>
          <p:spPr>
            <a:xfrm rot="16200000" flipV="1">
              <a:off x="3156809" y="5833854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直線コネクタ 450">
              <a:extLst>
                <a:ext uri="{FF2B5EF4-FFF2-40B4-BE49-F238E27FC236}">
                  <a16:creationId xmlns:a16="http://schemas.microsoft.com/office/drawing/2014/main" id="{E08D0581-7FCD-4A8E-5480-39C580DAE571}"/>
                </a:ext>
              </a:extLst>
            </p:cNvPr>
            <p:cNvCxnSpPr/>
            <p:nvPr/>
          </p:nvCxnSpPr>
          <p:spPr>
            <a:xfrm rot="16200000" flipH="1" flipV="1">
              <a:off x="3165839" y="5782857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直線コネクタ 452">
              <a:extLst>
                <a:ext uri="{FF2B5EF4-FFF2-40B4-BE49-F238E27FC236}">
                  <a16:creationId xmlns:a16="http://schemas.microsoft.com/office/drawing/2014/main" id="{184E7680-177F-86F6-0C27-A11A962E28E0}"/>
                </a:ext>
              </a:extLst>
            </p:cNvPr>
            <p:cNvCxnSpPr/>
            <p:nvPr/>
          </p:nvCxnSpPr>
          <p:spPr>
            <a:xfrm rot="16200000" flipV="1">
              <a:off x="3168047" y="5741258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直線コネクタ 453">
              <a:extLst>
                <a:ext uri="{FF2B5EF4-FFF2-40B4-BE49-F238E27FC236}">
                  <a16:creationId xmlns:a16="http://schemas.microsoft.com/office/drawing/2014/main" id="{0F001E59-BD3E-A46D-7822-1EB3B86C159A}"/>
                </a:ext>
              </a:extLst>
            </p:cNvPr>
            <p:cNvCxnSpPr/>
            <p:nvPr/>
          </p:nvCxnSpPr>
          <p:spPr>
            <a:xfrm rot="16200000" flipH="1" flipV="1">
              <a:off x="3165685" y="570165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直線コネクタ 454">
              <a:extLst>
                <a:ext uri="{FF2B5EF4-FFF2-40B4-BE49-F238E27FC236}">
                  <a16:creationId xmlns:a16="http://schemas.microsoft.com/office/drawing/2014/main" id="{4A934648-2FC7-EA89-3465-A35ED9574854}"/>
                </a:ext>
              </a:extLst>
            </p:cNvPr>
            <p:cNvCxnSpPr/>
            <p:nvPr/>
          </p:nvCxnSpPr>
          <p:spPr>
            <a:xfrm rot="16200000" flipV="1">
              <a:off x="3197930" y="5693690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直線コネクタ 455">
              <a:extLst>
                <a:ext uri="{FF2B5EF4-FFF2-40B4-BE49-F238E27FC236}">
                  <a16:creationId xmlns:a16="http://schemas.microsoft.com/office/drawing/2014/main" id="{9EDA63B0-0D5A-AEA8-1528-8ADC649056BE}"/>
                </a:ext>
              </a:extLst>
            </p:cNvPr>
            <p:cNvCxnSpPr/>
            <p:nvPr/>
          </p:nvCxnSpPr>
          <p:spPr>
            <a:xfrm rot="16200000" flipV="1">
              <a:off x="3156809" y="5037933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直線コネクタ 457">
              <a:extLst>
                <a:ext uri="{FF2B5EF4-FFF2-40B4-BE49-F238E27FC236}">
                  <a16:creationId xmlns:a16="http://schemas.microsoft.com/office/drawing/2014/main" id="{07E19675-F4F6-4B55-E7E9-F42C63005353}"/>
                </a:ext>
              </a:extLst>
            </p:cNvPr>
            <p:cNvCxnSpPr/>
            <p:nvPr/>
          </p:nvCxnSpPr>
          <p:spPr>
            <a:xfrm rot="16200000" flipH="1" flipV="1">
              <a:off x="3165839" y="4986936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直線コネクタ 459">
              <a:extLst>
                <a:ext uri="{FF2B5EF4-FFF2-40B4-BE49-F238E27FC236}">
                  <a16:creationId xmlns:a16="http://schemas.microsoft.com/office/drawing/2014/main" id="{00462D1C-169C-6049-A0CF-84F579796C87}"/>
                </a:ext>
              </a:extLst>
            </p:cNvPr>
            <p:cNvCxnSpPr/>
            <p:nvPr/>
          </p:nvCxnSpPr>
          <p:spPr>
            <a:xfrm rot="16200000" flipV="1">
              <a:off x="3168047" y="4945336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直線コネクタ 465">
              <a:extLst>
                <a:ext uri="{FF2B5EF4-FFF2-40B4-BE49-F238E27FC236}">
                  <a16:creationId xmlns:a16="http://schemas.microsoft.com/office/drawing/2014/main" id="{91F0AE0D-E143-FAF9-69F2-FDDE4E6DA6AA}"/>
                </a:ext>
              </a:extLst>
            </p:cNvPr>
            <p:cNvCxnSpPr/>
            <p:nvPr/>
          </p:nvCxnSpPr>
          <p:spPr>
            <a:xfrm rot="16200000" flipH="1" flipV="1">
              <a:off x="3165685" y="4905732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直線コネクタ 466">
              <a:extLst>
                <a:ext uri="{FF2B5EF4-FFF2-40B4-BE49-F238E27FC236}">
                  <a16:creationId xmlns:a16="http://schemas.microsoft.com/office/drawing/2014/main" id="{9F48B9E5-356D-51D8-0562-CFE4FEB54FF6}"/>
                </a:ext>
              </a:extLst>
            </p:cNvPr>
            <p:cNvCxnSpPr/>
            <p:nvPr/>
          </p:nvCxnSpPr>
          <p:spPr>
            <a:xfrm rot="16200000" flipV="1">
              <a:off x="3197930" y="4897769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直線コネクタ 467">
              <a:extLst>
                <a:ext uri="{FF2B5EF4-FFF2-40B4-BE49-F238E27FC236}">
                  <a16:creationId xmlns:a16="http://schemas.microsoft.com/office/drawing/2014/main" id="{9F068E9C-FF6E-D489-EAE1-610AAE4CCAF1}"/>
                </a:ext>
              </a:extLst>
            </p:cNvPr>
            <p:cNvCxnSpPr/>
            <p:nvPr/>
          </p:nvCxnSpPr>
          <p:spPr>
            <a:xfrm flipV="1">
              <a:off x="3187666" y="4776045"/>
              <a:ext cx="0" cy="12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直線コネクタ 470">
              <a:extLst>
                <a:ext uri="{FF2B5EF4-FFF2-40B4-BE49-F238E27FC236}">
                  <a16:creationId xmlns:a16="http://schemas.microsoft.com/office/drawing/2014/main" id="{480534E1-2180-D693-ABFF-D66C163B0172}"/>
                </a:ext>
              </a:extLst>
            </p:cNvPr>
            <p:cNvCxnSpPr/>
            <p:nvPr/>
          </p:nvCxnSpPr>
          <p:spPr>
            <a:xfrm flipV="1">
              <a:off x="3187666" y="5067122"/>
              <a:ext cx="0" cy="23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直線コネクタ 554">
              <a:extLst>
                <a:ext uri="{FF2B5EF4-FFF2-40B4-BE49-F238E27FC236}">
                  <a16:creationId xmlns:a16="http://schemas.microsoft.com/office/drawing/2014/main" id="{CF171223-70F9-8BC6-B7D7-65CF0071B491}"/>
                </a:ext>
              </a:extLst>
            </p:cNvPr>
            <p:cNvCxnSpPr/>
            <p:nvPr/>
          </p:nvCxnSpPr>
          <p:spPr>
            <a:xfrm rot="16200000" flipV="1">
              <a:off x="3156809" y="4738916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直線コネクタ 555">
              <a:extLst>
                <a:ext uri="{FF2B5EF4-FFF2-40B4-BE49-F238E27FC236}">
                  <a16:creationId xmlns:a16="http://schemas.microsoft.com/office/drawing/2014/main" id="{E19EFDFD-CF5C-FD14-F56D-61EECD70CDDA}"/>
                </a:ext>
              </a:extLst>
            </p:cNvPr>
            <p:cNvCxnSpPr/>
            <p:nvPr/>
          </p:nvCxnSpPr>
          <p:spPr>
            <a:xfrm rot="16200000" flipH="1" flipV="1">
              <a:off x="3165839" y="4687919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直線コネクタ 556">
              <a:extLst>
                <a:ext uri="{FF2B5EF4-FFF2-40B4-BE49-F238E27FC236}">
                  <a16:creationId xmlns:a16="http://schemas.microsoft.com/office/drawing/2014/main" id="{3DCB4212-77C3-508C-31B6-229E38698AFF}"/>
                </a:ext>
              </a:extLst>
            </p:cNvPr>
            <p:cNvCxnSpPr/>
            <p:nvPr/>
          </p:nvCxnSpPr>
          <p:spPr>
            <a:xfrm rot="16200000" flipV="1">
              <a:off x="3168047" y="4646320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直線コネクタ 557">
              <a:extLst>
                <a:ext uri="{FF2B5EF4-FFF2-40B4-BE49-F238E27FC236}">
                  <a16:creationId xmlns:a16="http://schemas.microsoft.com/office/drawing/2014/main" id="{EE1F1CA7-16CD-D039-FAEE-DCC41DCFAADB}"/>
                </a:ext>
              </a:extLst>
            </p:cNvPr>
            <p:cNvCxnSpPr/>
            <p:nvPr/>
          </p:nvCxnSpPr>
          <p:spPr>
            <a:xfrm rot="16200000" flipH="1" flipV="1">
              <a:off x="3165685" y="460671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直線コネクタ 558">
              <a:extLst>
                <a:ext uri="{FF2B5EF4-FFF2-40B4-BE49-F238E27FC236}">
                  <a16:creationId xmlns:a16="http://schemas.microsoft.com/office/drawing/2014/main" id="{294B81CE-0134-3E16-5BFC-8C05984A15D6}"/>
                </a:ext>
              </a:extLst>
            </p:cNvPr>
            <p:cNvCxnSpPr/>
            <p:nvPr/>
          </p:nvCxnSpPr>
          <p:spPr>
            <a:xfrm rot="16200000" flipV="1">
              <a:off x="3197930" y="4598752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直線コネクタ 559">
              <a:extLst>
                <a:ext uri="{FF2B5EF4-FFF2-40B4-BE49-F238E27FC236}">
                  <a16:creationId xmlns:a16="http://schemas.microsoft.com/office/drawing/2014/main" id="{800E01D8-0A1D-0795-EBA8-00A56F3B6C2B}"/>
                </a:ext>
              </a:extLst>
            </p:cNvPr>
            <p:cNvCxnSpPr/>
            <p:nvPr/>
          </p:nvCxnSpPr>
          <p:spPr>
            <a:xfrm flipV="1">
              <a:off x="3187666" y="4477575"/>
              <a:ext cx="0" cy="12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直線コネクタ 560">
              <a:extLst>
                <a:ext uri="{FF2B5EF4-FFF2-40B4-BE49-F238E27FC236}">
                  <a16:creationId xmlns:a16="http://schemas.microsoft.com/office/drawing/2014/main" id="{28C5451B-6948-D162-D711-6B4F1B4EF1E0}"/>
                </a:ext>
              </a:extLst>
            </p:cNvPr>
            <p:cNvCxnSpPr/>
            <p:nvPr/>
          </p:nvCxnSpPr>
          <p:spPr>
            <a:xfrm flipV="1">
              <a:off x="3187666" y="5864633"/>
              <a:ext cx="0" cy="121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直線コネクタ 561">
              <a:extLst>
                <a:ext uri="{FF2B5EF4-FFF2-40B4-BE49-F238E27FC236}">
                  <a16:creationId xmlns:a16="http://schemas.microsoft.com/office/drawing/2014/main" id="{CC26AAE3-E274-6146-9B4C-A63C4924EBA0}"/>
                </a:ext>
              </a:extLst>
            </p:cNvPr>
            <p:cNvCxnSpPr/>
            <p:nvPr/>
          </p:nvCxnSpPr>
          <p:spPr>
            <a:xfrm rot="16200000" flipV="1">
              <a:off x="3156809" y="4446795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直線コネクタ 562">
              <a:extLst>
                <a:ext uri="{FF2B5EF4-FFF2-40B4-BE49-F238E27FC236}">
                  <a16:creationId xmlns:a16="http://schemas.microsoft.com/office/drawing/2014/main" id="{A188EF6B-C857-A576-F9CC-80738F28C17D}"/>
                </a:ext>
              </a:extLst>
            </p:cNvPr>
            <p:cNvCxnSpPr/>
            <p:nvPr/>
          </p:nvCxnSpPr>
          <p:spPr>
            <a:xfrm rot="16200000" flipH="1" flipV="1">
              <a:off x="3165839" y="4395798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直線コネクタ 563">
              <a:extLst>
                <a:ext uri="{FF2B5EF4-FFF2-40B4-BE49-F238E27FC236}">
                  <a16:creationId xmlns:a16="http://schemas.microsoft.com/office/drawing/2014/main" id="{0EEA36ED-A18C-68FA-5597-BE4B25FDCC3F}"/>
                </a:ext>
              </a:extLst>
            </p:cNvPr>
            <p:cNvCxnSpPr/>
            <p:nvPr/>
          </p:nvCxnSpPr>
          <p:spPr>
            <a:xfrm rot="16200000" flipV="1">
              <a:off x="3168047" y="4354199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直線コネクタ 564">
              <a:extLst>
                <a:ext uri="{FF2B5EF4-FFF2-40B4-BE49-F238E27FC236}">
                  <a16:creationId xmlns:a16="http://schemas.microsoft.com/office/drawing/2014/main" id="{4919252A-1B51-56BA-058D-B9D2CFDE570B}"/>
                </a:ext>
              </a:extLst>
            </p:cNvPr>
            <p:cNvCxnSpPr/>
            <p:nvPr/>
          </p:nvCxnSpPr>
          <p:spPr>
            <a:xfrm rot="16200000" flipH="1" flipV="1">
              <a:off x="3165685" y="431459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直線コネクタ 565">
              <a:extLst>
                <a:ext uri="{FF2B5EF4-FFF2-40B4-BE49-F238E27FC236}">
                  <a16:creationId xmlns:a16="http://schemas.microsoft.com/office/drawing/2014/main" id="{5366B1CA-1828-988A-CC9D-41C2BF8EECAD}"/>
                </a:ext>
              </a:extLst>
            </p:cNvPr>
            <p:cNvCxnSpPr/>
            <p:nvPr/>
          </p:nvCxnSpPr>
          <p:spPr>
            <a:xfrm rot="16200000" flipV="1">
              <a:off x="3197930" y="4306631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直線コネクタ 566">
              <a:extLst>
                <a:ext uri="{FF2B5EF4-FFF2-40B4-BE49-F238E27FC236}">
                  <a16:creationId xmlns:a16="http://schemas.microsoft.com/office/drawing/2014/main" id="{8AB6854D-7952-8621-D4B5-C61DADA1E61A}"/>
                </a:ext>
              </a:extLst>
            </p:cNvPr>
            <p:cNvCxnSpPr/>
            <p:nvPr/>
          </p:nvCxnSpPr>
          <p:spPr>
            <a:xfrm flipV="1">
              <a:off x="3187666" y="4205756"/>
              <a:ext cx="0" cy="1076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直線コネクタ 567">
              <a:extLst>
                <a:ext uri="{FF2B5EF4-FFF2-40B4-BE49-F238E27FC236}">
                  <a16:creationId xmlns:a16="http://schemas.microsoft.com/office/drawing/2014/main" id="{C33391AD-D4E6-2F79-38E0-058D3A0CAAFE}"/>
                </a:ext>
              </a:extLst>
            </p:cNvPr>
            <p:cNvCxnSpPr/>
            <p:nvPr/>
          </p:nvCxnSpPr>
          <p:spPr>
            <a:xfrm rot="16200000" flipV="1">
              <a:off x="3156809" y="6115664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直線コネクタ 568">
              <a:extLst>
                <a:ext uri="{FF2B5EF4-FFF2-40B4-BE49-F238E27FC236}">
                  <a16:creationId xmlns:a16="http://schemas.microsoft.com/office/drawing/2014/main" id="{DF7AB33B-0EDE-8468-2F6C-DE4BFA205EFC}"/>
                </a:ext>
              </a:extLst>
            </p:cNvPr>
            <p:cNvCxnSpPr/>
            <p:nvPr/>
          </p:nvCxnSpPr>
          <p:spPr>
            <a:xfrm rot="16200000" flipH="1" flipV="1">
              <a:off x="3165839" y="6064667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直線コネクタ 569">
              <a:extLst>
                <a:ext uri="{FF2B5EF4-FFF2-40B4-BE49-F238E27FC236}">
                  <a16:creationId xmlns:a16="http://schemas.microsoft.com/office/drawing/2014/main" id="{B743FE99-BC43-B069-5CA5-E45E517A9438}"/>
                </a:ext>
              </a:extLst>
            </p:cNvPr>
            <p:cNvCxnSpPr/>
            <p:nvPr/>
          </p:nvCxnSpPr>
          <p:spPr>
            <a:xfrm rot="16200000" flipV="1">
              <a:off x="3168047" y="6023068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直線コネクタ 570">
              <a:extLst>
                <a:ext uri="{FF2B5EF4-FFF2-40B4-BE49-F238E27FC236}">
                  <a16:creationId xmlns:a16="http://schemas.microsoft.com/office/drawing/2014/main" id="{902B7A90-9379-DCC5-E3B7-E6F34CFA5B29}"/>
                </a:ext>
              </a:extLst>
            </p:cNvPr>
            <p:cNvCxnSpPr/>
            <p:nvPr/>
          </p:nvCxnSpPr>
          <p:spPr>
            <a:xfrm rot="16200000" flipH="1" flipV="1">
              <a:off x="3165685" y="5983463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直線コネクタ 571">
              <a:extLst>
                <a:ext uri="{FF2B5EF4-FFF2-40B4-BE49-F238E27FC236}">
                  <a16:creationId xmlns:a16="http://schemas.microsoft.com/office/drawing/2014/main" id="{18B98CE8-1772-3330-5F4B-0CABC410B68F}"/>
                </a:ext>
              </a:extLst>
            </p:cNvPr>
            <p:cNvCxnSpPr/>
            <p:nvPr/>
          </p:nvCxnSpPr>
          <p:spPr>
            <a:xfrm rot="16200000" flipV="1">
              <a:off x="3197930" y="5975501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直線コネクタ 572">
              <a:extLst>
                <a:ext uri="{FF2B5EF4-FFF2-40B4-BE49-F238E27FC236}">
                  <a16:creationId xmlns:a16="http://schemas.microsoft.com/office/drawing/2014/main" id="{2BB429FB-EE7F-151B-423E-1E0EBD663E46}"/>
                </a:ext>
              </a:extLst>
            </p:cNvPr>
            <p:cNvCxnSpPr/>
            <p:nvPr/>
          </p:nvCxnSpPr>
          <p:spPr>
            <a:xfrm flipV="1">
              <a:off x="3187666" y="6136687"/>
              <a:ext cx="0" cy="711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直線コネクタ 573">
              <a:extLst>
                <a:ext uri="{FF2B5EF4-FFF2-40B4-BE49-F238E27FC236}">
                  <a16:creationId xmlns:a16="http://schemas.microsoft.com/office/drawing/2014/main" id="{15437E0E-8A94-7515-169D-BDCF8EBD86AB}"/>
                </a:ext>
              </a:extLst>
            </p:cNvPr>
            <p:cNvCxnSpPr/>
            <p:nvPr/>
          </p:nvCxnSpPr>
          <p:spPr>
            <a:xfrm rot="16200000" flipV="1">
              <a:off x="4966407" y="5833854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直線コネクタ 574">
              <a:extLst>
                <a:ext uri="{FF2B5EF4-FFF2-40B4-BE49-F238E27FC236}">
                  <a16:creationId xmlns:a16="http://schemas.microsoft.com/office/drawing/2014/main" id="{6BB040B9-1705-AFE0-9842-C90B8DFEDBAF}"/>
                </a:ext>
              </a:extLst>
            </p:cNvPr>
            <p:cNvCxnSpPr/>
            <p:nvPr/>
          </p:nvCxnSpPr>
          <p:spPr>
            <a:xfrm rot="16200000" flipH="1" flipV="1">
              <a:off x="4975438" y="5782857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8617DB5F-C2C0-7410-2335-0AC2544A3C75}"/>
                </a:ext>
              </a:extLst>
            </p:cNvPr>
            <p:cNvCxnSpPr/>
            <p:nvPr/>
          </p:nvCxnSpPr>
          <p:spPr>
            <a:xfrm rot="16200000" flipV="1">
              <a:off x="4977646" y="5741258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624E3C5A-5319-00D9-9655-76A78D6FC0B3}"/>
                </a:ext>
              </a:extLst>
            </p:cNvPr>
            <p:cNvCxnSpPr/>
            <p:nvPr/>
          </p:nvCxnSpPr>
          <p:spPr>
            <a:xfrm rot="16200000" flipH="1" flipV="1">
              <a:off x="4975284" y="570165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>
              <a:extLst>
                <a:ext uri="{FF2B5EF4-FFF2-40B4-BE49-F238E27FC236}">
                  <a16:creationId xmlns:a16="http://schemas.microsoft.com/office/drawing/2014/main" id="{23A96C42-2779-E534-64E4-172C144C1C82}"/>
                </a:ext>
              </a:extLst>
            </p:cNvPr>
            <p:cNvCxnSpPr/>
            <p:nvPr/>
          </p:nvCxnSpPr>
          <p:spPr>
            <a:xfrm rot="16200000" flipV="1">
              <a:off x="5007529" y="5693690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54BB3E64-522C-D29E-E34F-1A92D0B963C1}"/>
                </a:ext>
              </a:extLst>
            </p:cNvPr>
            <p:cNvCxnSpPr/>
            <p:nvPr/>
          </p:nvCxnSpPr>
          <p:spPr>
            <a:xfrm rot="16200000" flipV="1">
              <a:off x="4966407" y="5037933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E39693FE-BF15-8977-EC08-BB61D93811D1}"/>
                </a:ext>
              </a:extLst>
            </p:cNvPr>
            <p:cNvCxnSpPr/>
            <p:nvPr/>
          </p:nvCxnSpPr>
          <p:spPr>
            <a:xfrm rot="16200000" flipH="1" flipV="1">
              <a:off x="4975438" y="4986936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>
              <a:extLst>
                <a:ext uri="{FF2B5EF4-FFF2-40B4-BE49-F238E27FC236}">
                  <a16:creationId xmlns:a16="http://schemas.microsoft.com/office/drawing/2014/main" id="{3C635249-6226-9019-BF39-660B9355D204}"/>
                </a:ext>
              </a:extLst>
            </p:cNvPr>
            <p:cNvCxnSpPr/>
            <p:nvPr/>
          </p:nvCxnSpPr>
          <p:spPr>
            <a:xfrm rot="16200000" flipV="1">
              <a:off x="4977646" y="4945336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>
              <a:extLst>
                <a:ext uri="{FF2B5EF4-FFF2-40B4-BE49-F238E27FC236}">
                  <a16:creationId xmlns:a16="http://schemas.microsoft.com/office/drawing/2014/main" id="{4C183A7B-5A18-3C00-3026-1B67A1416DD1}"/>
                </a:ext>
              </a:extLst>
            </p:cNvPr>
            <p:cNvCxnSpPr/>
            <p:nvPr/>
          </p:nvCxnSpPr>
          <p:spPr>
            <a:xfrm rot="16200000" flipH="1" flipV="1">
              <a:off x="4975284" y="4905732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53E6C3F8-8FAA-2540-917C-99922CD4D565}"/>
                </a:ext>
              </a:extLst>
            </p:cNvPr>
            <p:cNvCxnSpPr/>
            <p:nvPr/>
          </p:nvCxnSpPr>
          <p:spPr>
            <a:xfrm rot="16200000" flipV="1">
              <a:off x="5007529" y="4897769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コネクタ 135">
              <a:extLst>
                <a:ext uri="{FF2B5EF4-FFF2-40B4-BE49-F238E27FC236}">
                  <a16:creationId xmlns:a16="http://schemas.microsoft.com/office/drawing/2014/main" id="{6811EA24-CACE-D472-4F7A-F7AAA48A7CED}"/>
                </a:ext>
              </a:extLst>
            </p:cNvPr>
            <p:cNvCxnSpPr/>
            <p:nvPr/>
          </p:nvCxnSpPr>
          <p:spPr>
            <a:xfrm flipV="1">
              <a:off x="4997265" y="4776045"/>
              <a:ext cx="0" cy="12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>
              <a:extLst>
                <a:ext uri="{FF2B5EF4-FFF2-40B4-BE49-F238E27FC236}">
                  <a16:creationId xmlns:a16="http://schemas.microsoft.com/office/drawing/2014/main" id="{CC5D52C5-A7D9-8683-3134-7232E21EC985}"/>
                </a:ext>
              </a:extLst>
            </p:cNvPr>
            <p:cNvCxnSpPr/>
            <p:nvPr/>
          </p:nvCxnSpPr>
          <p:spPr>
            <a:xfrm flipV="1">
              <a:off x="4997265" y="5067122"/>
              <a:ext cx="0" cy="23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>
              <a:extLst>
                <a:ext uri="{FF2B5EF4-FFF2-40B4-BE49-F238E27FC236}">
                  <a16:creationId xmlns:a16="http://schemas.microsoft.com/office/drawing/2014/main" id="{AA14790D-0E0E-9F8A-43D6-737966106656}"/>
                </a:ext>
              </a:extLst>
            </p:cNvPr>
            <p:cNvCxnSpPr/>
            <p:nvPr/>
          </p:nvCxnSpPr>
          <p:spPr>
            <a:xfrm rot="16200000" flipV="1">
              <a:off x="4966407" y="4738916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>
              <a:extLst>
                <a:ext uri="{FF2B5EF4-FFF2-40B4-BE49-F238E27FC236}">
                  <a16:creationId xmlns:a16="http://schemas.microsoft.com/office/drawing/2014/main" id="{D10522AB-DAC5-299A-6B21-A3A0EE36884C}"/>
                </a:ext>
              </a:extLst>
            </p:cNvPr>
            <p:cNvCxnSpPr/>
            <p:nvPr/>
          </p:nvCxnSpPr>
          <p:spPr>
            <a:xfrm rot="16200000" flipH="1" flipV="1">
              <a:off x="4975438" y="4687919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FDA0E973-FCE4-061D-63F4-1ABB29CE8E66}"/>
                </a:ext>
              </a:extLst>
            </p:cNvPr>
            <p:cNvCxnSpPr/>
            <p:nvPr/>
          </p:nvCxnSpPr>
          <p:spPr>
            <a:xfrm rot="16200000" flipV="1">
              <a:off x="4977646" y="4646320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8BDDB3BA-28B7-4098-1B37-2617BE7D42B6}"/>
                </a:ext>
              </a:extLst>
            </p:cNvPr>
            <p:cNvCxnSpPr/>
            <p:nvPr/>
          </p:nvCxnSpPr>
          <p:spPr>
            <a:xfrm rot="16200000" flipH="1" flipV="1">
              <a:off x="4975284" y="460671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5F1B7FFF-20D1-4FB7-955D-D13A22821F4F}"/>
                </a:ext>
              </a:extLst>
            </p:cNvPr>
            <p:cNvCxnSpPr/>
            <p:nvPr/>
          </p:nvCxnSpPr>
          <p:spPr>
            <a:xfrm rot="16200000" flipV="1">
              <a:off x="5007529" y="4598752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414991D0-81CF-3F1A-6D28-8857385C1D4E}"/>
                </a:ext>
              </a:extLst>
            </p:cNvPr>
            <p:cNvCxnSpPr/>
            <p:nvPr/>
          </p:nvCxnSpPr>
          <p:spPr>
            <a:xfrm flipV="1">
              <a:off x="4997265" y="4477575"/>
              <a:ext cx="0" cy="12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>
              <a:extLst>
                <a:ext uri="{FF2B5EF4-FFF2-40B4-BE49-F238E27FC236}">
                  <a16:creationId xmlns:a16="http://schemas.microsoft.com/office/drawing/2014/main" id="{BE91DF5E-8194-041C-C07F-5D899D1E50E7}"/>
                </a:ext>
              </a:extLst>
            </p:cNvPr>
            <p:cNvCxnSpPr/>
            <p:nvPr/>
          </p:nvCxnSpPr>
          <p:spPr>
            <a:xfrm flipV="1">
              <a:off x="4997265" y="5864633"/>
              <a:ext cx="0" cy="121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コネクタ 153">
              <a:extLst>
                <a:ext uri="{FF2B5EF4-FFF2-40B4-BE49-F238E27FC236}">
                  <a16:creationId xmlns:a16="http://schemas.microsoft.com/office/drawing/2014/main" id="{34774AB4-A0A5-9A17-A05A-7464B723837C}"/>
                </a:ext>
              </a:extLst>
            </p:cNvPr>
            <p:cNvCxnSpPr/>
            <p:nvPr/>
          </p:nvCxnSpPr>
          <p:spPr>
            <a:xfrm rot="16200000" flipV="1">
              <a:off x="4966407" y="4446795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>
              <a:extLst>
                <a:ext uri="{FF2B5EF4-FFF2-40B4-BE49-F238E27FC236}">
                  <a16:creationId xmlns:a16="http://schemas.microsoft.com/office/drawing/2014/main" id="{2BA803E0-6929-D5FA-A13F-CD7A11C87E78}"/>
                </a:ext>
              </a:extLst>
            </p:cNvPr>
            <p:cNvCxnSpPr/>
            <p:nvPr/>
          </p:nvCxnSpPr>
          <p:spPr>
            <a:xfrm rot="16200000" flipH="1" flipV="1">
              <a:off x="4975438" y="4395798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A67580CA-CC05-D411-89E6-B1B736A8DCC6}"/>
                </a:ext>
              </a:extLst>
            </p:cNvPr>
            <p:cNvCxnSpPr/>
            <p:nvPr/>
          </p:nvCxnSpPr>
          <p:spPr>
            <a:xfrm rot="16200000" flipV="1">
              <a:off x="4977646" y="4354199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線コネクタ 265">
              <a:extLst>
                <a:ext uri="{FF2B5EF4-FFF2-40B4-BE49-F238E27FC236}">
                  <a16:creationId xmlns:a16="http://schemas.microsoft.com/office/drawing/2014/main" id="{EB5EC526-6A2F-DAA3-337E-21D125F05273}"/>
                </a:ext>
              </a:extLst>
            </p:cNvPr>
            <p:cNvCxnSpPr/>
            <p:nvPr/>
          </p:nvCxnSpPr>
          <p:spPr>
            <a:xfrm rot="16200000" flipH="1" flipV="1">
              <a:off x="4975284" y="431459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線コネクタ 351">
              <a:extLst>
                <a:ext uri="{FF2B5EF4-FFF2-40B4-BE49-F238E27FC236}">
                  <a16:creationId xmlns:a16="http://schemas.microsoft.com/office/drawing/2014/main" id="{68DB36F3-3EC7-6F3F-700D-BA11509B9601}"/>
                </a:ext>
              </a:extLst>
            </p:cNvPr>
            <p:cNvCxnSpPr/>
            <p:nvPr/>
          </p:nvCxnSpPr>
          <p:spPr>
            <a:xfrm rot="16200000" flipV="1">
              <a:off x="5007529" y="4306631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直線コネクタ 354">
              <a:extLst>
                <a:ext uri="{FF2B5EF4-FFF2-40B4-BE49-F238E27FC236}">
                  <a16:creationId xmlns:a16="http://schemas.microsoft.com/office/drawing/2014/main" id="{EE57635C-3B16-B4E0-5050-2853C6F49717}"/>
                </a:ext>
              </a:extLst>
            </p:cNvPr>
            <p:cNvCxnSpPr/>
            <p:nvPr/>
          </p:nvCxnSpPr>
          <p:spPr>
            <a:xfrm flipV="1">
              <a:off x="4997265" y="4205756"/>
              <a:ext cx="0" cy="1076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直線コネクタ 355">
              <a:extLst>
                <a:ext uri="{FF2B5EF4-FFF2-40B4-BE49-F238E27FC236}">
                  <a16:creationId xmlns:a16="http://schemas.microsoft.com/office/drawing/2014/main" id="{A87EED9C-CF01-23A5-E577-AA590B142F20}"/>
                </a:ext>
              </a:extLst>
            </p:cNvPr>
            <p:cNvCxnSpPr/>
            <p:nvPr/>
          </p:nvCxnSpPr>
          <p:spPr>
            <a:xfrm rot="16200000" flipV="1">
              <a:off x="4966407" y="6115664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線コネクタ 356">
              <a:extLst>
                <a:ext uri="{FF2B5EF4-FFF2-40B4-BE49-F238E27FC236}">
                  <a16:creationId xmlns:a16="http://schemas.microsoft.com/office/drawing/2014/main" id="{4626EBCB-3E32-0E67-6B24-BFB2632906C4}"/>
                </a:ext>
              </a:extLst>
            </p:cNvPr>
            <p:cNvCxnSpPr/>
            <p:nvPr/>
          </p:nvCxnSpPr>
          <p:spPr>
            <a:xfrm rot="16200000" flipH="1" flipV="1">
              <a:off x="4975438" y="6064667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直線コネクタ 359">
              <a:extLst>
                <a:ext uri="{FF2B5EF4-FFF2-40B4-BE49-F238E27FC236}">
                  <a16:creationId xmlns:a16="http://schemas.microsoft.com/office/drawing/2014/main" id="{3917A18D-1F92-0015-14C2-81BB95D77233}"/>
                </a:ext>
              </a:extLst>
            </p:cNvPr>
            <p:cNvCxnSpPr/>
            <p:nvPr/>
          </p:nvCxnSpPr>
          <p:spPr>
            <a:xfrm rot="16200000" flipV="1">
              <a:off x="4977646" y="6023068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直線コネクタ 360">
              <a:extLst>
                <a:ext uri="{FF2B5EF4-FFF2-40B4-BE49-F238E27FC236}">
                  <a16:creationId xmlns:a16="http://schemas.microsoft.com/office/drawing/2014/main" id="{CFB9990A-4527-67E3-0FC3-7B00E83AB45F}"/>
                </a:ext>
              </a:extLst>
            </p:cNvPr>
            <p:cNvCxnSpPr/>
            <p:nvPr/>
          </p:nvCxnSpPr>
          <p:spPr>
            <a:xfrm rot="16200000" flipH="1" flipV="1">
              <a:off x="4975284" y="5983463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線コネクタ 361">
              <a:extLst>
                <a:ext uri="{FF2B5EF4-FFF2-40B4-BE49-F238E27FC236}">
                  <a16:creationId xmlns:a16="http://schemas.microsoft.com/office/drawing/2014/main" id="{8FEB2768-292C-9327-EF72-AB759382C451}"/>
                </a:ext>
              </a:extLst>
            </p:cNvPr>
            <p:cNvCxnSpPr/>
            <p:nvPr/>
          </p:nvCxnSpPr>
          <p:spPr>
            <a:xfrm rot="16200000" flipV="1">
              <a:off x="5007529" y="5975501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コネクタ 370">
              <a:extLst>
                <a:ext uri="{FF2B5EF4-FFF2-40B4-BE49-F238E27FC236}">
                  <a16:creationId xmlns:a16="http://schemas.microsoft.com/office/drawing/2014/main" id="{42B2A60C-F6BE-7720-34D6-82B012D7C763}"/>
                </a:ext>
              </a:extLst>
            </p:cNvPr>
            <p:cNvCxnSpPr/>
            <p:nvPr/>
          </p:nvCxnSpPr>
          <p:spPr>
            <a:xfrm flipV="1">
              <a:off x="4997265" y="6136687"/>
              <a:ext cx="0" cy="711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円/楕円 323">
              <a:extLst>
                <a:ext uri="{FF2B5EF4-FFF2-40B4-BE49-F238E27FC236}">
                  <a16:creationId xmlns:a16="http://schemas.microsoft.com/office/drawing/2014/main" id="{48150893-8AB8-A8BC-D713-A2254B7DFDCD}"/>
                </a:ext>
              </a:extLst>
            </p:cNvPr>
            <p:cNvSpPr/>
            <p:nvPr/>
          </p:nvSpPr>
          <p:spPr>
            <a:xfrm>
              <a:off x="3145386" y="4127373"/>
              <a:ext cx="80796" cy="7949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sp>
          <p:nvSpPr>
            <p:cNvPr id="374" name="円/楕円 344">
              <a:extLst>
                <a:ext uri="{FF2B5EF4-FFF2-40B4-BE49-F238E27FC236}">
                  <a16:creationId xmlns:a16="http://schemas.microsoft.com/office/drawing/2014/main" id="{36350A52-DD25-8843-A44E-7E3713699BE1}"/>
                </a:ext>
              </a:extLst>
            </p:cNvPr>
            <p:cNvSpPr/>
            <p:nvPr/>
          </p:nvSpPr>
          <p:spPr>
            <a:xfrm>
              <a:off x="4958778" y="4127373"/>
              <a:ext cx="80796" cy="7949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sp>
          <p:nvSpPr>
            <p:cNvPr id="375" name="円/楕円 347">
              <a:extLst>
                <a:ext uri="{FF2B5EF4-FFF2-40B4-BE49-F238E27FC236}">
                  <a16:creationId xmlns:a16="http://schemas.microsoft.com/office/drawing/2014/main" id="{3F5D79A3-D48B-6872-9DE7-138171CB6629}"/>
                </a:ext>
              </a:extLst>
            </p:cNvPr>
            <p:cNvSpPr/>
            <p:nvPr/>
          </p:nvSpPr>
          <p:spPr>
            <a:xfrm>
              <a:off x="3143397" y="6197741"/>
              <a:ext cx="80796" cy="7949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sp>
          <p:nvSpPr>
            <p:cNvPr id="376" name="円/楕円 348">
              <a:extLst>
                <a:ext uri="{FF2B5EF4-FFF2-40B4-BE49-F238E27FC236}">
                  <a16:creationId xmlns:a16="http://schemas.microsoft.com/office/drawing/2014/main" id="{F9E41C07-7C36-EEA9-E4F9-1D22EFAD2F46}"/>
                </a:ext>
              </a:extLst>
            </p:cNvPr>
            <p:cNvSpPr/>
            <p:nvPr/>
          </p:nvSpPr>
          <p:spPr>
            <a:xfrm>
              <a:off x="4956788" y="6197741"/>
              <a:ext cx="80796" cy="7949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sp>
          <p:nvSpPr>
            <p:cNvPr id="377" name="正方形/長方形 376">
              <a:extLst>
                <a:ext uri="{FF2B5EF4-FFF2-40B4-BE49-F238E27FC236}">
                  <a16:creationId xmlns:a16="http://schemas.microsoft.com/office/drawing/2014/main" id="{32F1A45E-88FC-100D-8EF6-AFB0B5FD25A9}"/>
                </a:ext>
              </a:extLst>
            </p:cNvPr>
            <p:cNvSpPr/>
            <p:nvPr/>
          </p:nvSpPr>
          <p:spPr>
            <a:xfrm>
              <a:off x="2721914" y="3931881"/>
              <a:ext cx="2751786" cy="2459393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378" name="正方形/長方形 377">
              <a:extLst>
                <a:ext uri="{FF2B5EF4-FFF2-40B4-BE49-F238E27FC236}">
                  <a16:creationId xmlns:a16="http://schemas.microsoft.com/office/drawing/2014/main" id="{628DAB9D-05F7-06D4-EF3E-AB317FE6822B}"/>
                </a:ext>
              </a:extLst>
            </p:cNvPr>
            <p:cNvSpPr/>
            <p:nvPr/>
          </p:nvSpPr>
          <p:spPr>
            <a:xfrm>
              <a:off x="3035735" y="3644762"/>
              <a:ext cx="1775340" cy="295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sz="1600" b="1" dirty="0"/>
                <a:t>Resistive network</a:t>
              </a:r>
            </a:p>
          </p:txBody>
        </p:sp>
        <p:cxnSp>
          <p:nvCxnSpPr>
            <p:cNvPr id="379" name="直線コネクタ 378">
              <a:extLst>
                <a:ext uri="{FF2B5EF4-FFF2-40B4-BE49-F238E27FC236}">
                  <a16:creationId xmlns:a16="http://schemas.microsoft.com/office/drawing/2014/main" id="{16FE3518-4DF2-2813-8110-A0E0A8C5A617}"/>
                </a:ext>
              </a:extLst>
            </p:cNvPr>
            <p:cNvCxnSpPr>
              <a:cxnSpLocks/>
            </p:cNvCxnSpPr>
            <p:nvPr/>
          </p:nvCxnSpPr>
          <p:spPr>
            <a:xfrm>
              <a:off x="2547938" y="3395663"/>
              <a:ext cx="147955" cy="51752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グループ化 379">
              <a:extLst>
                <a:ext uri="{FF2B5EF4-FFF2-40B4-BE49-F238E27FC236}">
                  <a16:creationId xmlns:a16="http://schemas.microsoft.com/office/drawing/2014/main" id="{0B0741E4-0AB2-61DE-8638-CE9F01984505}"/>
                </a:ext>
              </a:extLst>
            </p:cNvPr>
            <p:cNvGrpSpPr/>
            <p:nvPr/>
          </p:nvGrpSpPr>
          <p:grpSpPr>
            <a:xfrm>
              <a:off x="4149860" y="4486795"/>
              <a:ext cx="163227" cy="83196"/>
              <a:chOff x="359729" y="4363010"/>
              <a:chExt cx="294729" cy="152678"/>
            </a:xfrm>
          </p:grpSpPr>
          <p:cxnSp>
            <p:nvCxnSpPr>
              <p:cNvPr id="657" name="直線コネクタ 656">
                <a:extLst>
                  <a:ext uri="{FF2B5EF4-FFF2-40B4-BE49-F238E27FC236}">
                    <a16:creationId xmlns:a16="http://schemas.microsoft.com/office/drawing/2014/main" id="{28107AB3-8AFE-AA35-2B04-A960C4829746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直線コネクタ 657">
                <a:extLst>
                  <a:ext uri="{FF2B5EF4-FFF2-40B4-BE49-F238E27FC236}">
                    <a16:creationId xmlns:a16="http://schemas.microsoft.com/office/drawing/2014/main" id="{91F11A66-F05D-E5DE-5377-399EA24B5E52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直線コネクタ 658">
                <a:extLst>
                  <a:ext uri="{FF2B5EF4-FFF2-40B4-BE49-F238E27FC236}">
                    <a16:creationId xmlns:a16="http://schemas.microsoft.com/office/drawing/2014/main" id="{807B64DF-2844-11C8-C7BC-25B8EA8D276A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直線コネクタ 659">
                <a:extLst>
                  <a:ext uri="{FF2B5EF4-FFF2-40B4-BE49-F238E27FC236}">
                    <a16:creationId xmlns:a16="http://schemas.microsoft.com/office/drawing/2014/main" id="{59A3EE8E-2CCB-D571-95C0-46F8B5795DCD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直線コネクタ 660">
                <a:extLst>
                  <a:ext uri="{FF2B5EF4-FFF2-40B4-BE49-F238E27FC236}">
                    <a16:creationId xmlns:a16="http://schemas.microsoft.com/office/drawing/2014/main" id="{7CD935CB-7335-B393-3B03-AC6D0BF94924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1" name="直線コネクタ 380">
              <a:extLst>
                <a:ext uri="{FF2B5EF4-FFF2-40B4-BE49-F238E27FC236}">
                  <a16:creationId xmlns:a16="http://schemas.microsoft.com/office/drawing/2014/main" id="{38245943-CB2E-57A9-5C8E-35B0E029717F}"/>
                </a:ext>
              </a:extLst>
            </p:cNvPr>
            <p:cNvCxnSpPr/>
            <p:nvPr/>
          </p:nvCxnSpPr>
          <p:spPr>
            <a:xfrm>
              <a:off x="4048583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2" name="グループ化 381">
              <a:extLst>
                <a:ext uri="{FF2B5EF4-FFF2-40B4-BE49-F238E27FC236}">
                  <a16:creationId xmlns:a16="http://schemas.microsoft.com/office/drawing/2014/main" id="{AC1C4068-6786-98D8-076C-0FFAB0736C33}"/>
                </a:ext>
              </a:extLst>
            </p:cNvPr>
            <p:cNvGrpSpPr/>
            <p:nvPr/>
          </p:nvGrpSpPr>
          <p:grpSpPr>
            <a:xfrm>
              <a:off x="4139024" y="5893221"/>
              <a:ext cx="163227" cy="83196"/>
              <a:chOff x="359729" y="4363010"/>
              <a:chExt cx="294729" cy="152678"/>
            </a:xfrm>
          </p:grpSpPr>
          <p:cxnSp>
            <p:nvCxnSpPr>
              <p:cNvPr id="652" name="直線コネクタ 651">
                <a:extLst>
                  <a:ext uri="{FF2B5EF4-FFF2-40B4-BE49-F238E27FC236}">
                    <a16:creationId xmlns:a16="http://schemas.microsoft.com/office/drawing/2014/main" id="{29028465-F9B8-7434-5974-EF1D22DD56E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直線コネクタ 652">
                <a:extLst>
                  <a:ext uri="{FF2B5EF4-FFF2-40B4-BE49-F238E27FC236}">
                    <a16:creationId xmlns:a16="http://schemas.microsoft.com/office/drawing/2014/main" id="{DF3C68C9-4B24-B101-A130-B382ECB2DFD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直線コネクタ 653">
                <a:extLst>
                  <a:ext uri="{FF2B5EF4-FFF2-40B4-BE49-F238E27FC236}">
                    <a16:creationId xmlns:a16="http://schemas.microsoft.com/office/drawing/2014/main" id="{B4FE8C2F-3BA8-E645-99CF-A96982E93EA7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直線コネクタ 654">
                <a:extLst>
                  <a:ext uri="{FF2B5EF4-FFF2-40B4-BE49-F238E27FC236}">
                    <a16:creationId xmlns:a16="http://schemas.microsoft.com/office/drawing/2014/main" id="{A1D0F0D9-82FC-58CA-4327-4669CD6F4D60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直線コネクタ 655">
                <a:extLst>
                  <a:ext uri="{FF2B5EF4-FFF2-40B4-BE49-F238E27FC236}">
                    <a16:creationId xmlns:a16="http://schemas.microsoft.com/office/drawing/2014/main" id="{7F68A26A-1F4F-C63C-0DFD-51102276CA5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3" name="直線コネクタ 382">
              <a:extLst>
                <a:ext uri="{FF2B5EF4-FFF2-40B4-BE49-F238E27FC236}">
                  <a16:creationId xmlns:a16="http://schemas.microsoft.com/office/drawing/2014/main" id="{1CAB83BC-F115-4D5A-29A4-97C1E3D79D83}"/>
                </a:ext>
              </a:extLst>
            </p:cNvPr>
            <p:cNvCxnSpPr/>
            <p:nvPr/>
          </p:nvCxnSpPr>
          <p:spPr>
            <a:xfrm>
              <a:off x="4037747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4" name="グループ化 383">
              <a:extLst>
                <a:ext uri="{FF2B5EF4-FFF2-40B4-BE49-F238E27FC236}">
                  <a16:creationId xmlns:a16="http://schemas.microsoft.com/office/drawing/2014/main" id="{85FBD3B5-4101-5FF7-9F09-B5E64C532DCC}"/>
                </a:ext>
              </a:extLst>
            </p:cNvPr>
            <p:cNvGrpSpPr/>
            <p:nvPr/>
          </p:nvGrpSpPr>
          <p:grpSpPr>
            <a:xfrm>
              <a:off x="4149860" y="4808147"/>
              <a:ext cx="163227" cy="83196"/>
              <a:chOff x="359729" y="4363010"/>
              <a:chExt cx="294729" cy="152678"/>
            </a:xfrm>
          </p:grpSpPr>
          <p:cxnSp>
            <p:nvCxnSpPr>
              <p:cNvPr id="647" name="直線コネクタ 646">
                <a:extLst>
                  <a:ext uri="{FF2B5EF4-FFF2-40B4-BE49-F238E27FC236}">
                    <a16:creationId xmlns:a16="http://schemas.microsoft.com/office/drawing/2014/main" id="{86081157-7EF8-01DB-0DB0-DB26D034895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直線コネクタ 647">
                <a:extLst>
                  <a:ext uri="{FF2B5EF4-FFF2-40B4-BE49-F238E27FC236}">
                    <a16:creationId xmlns:a16="http://schemas.microsoft.com/office/drawing/2014/main" id="{DDD6AA44-DB97-44E4-35E4-E8D22F93B3EF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直線コネクタ 648">
                <a:extLst>
                  <a:ext uri="{FF2B5EF4-FFF2-40B4-BE49-F238E27FC236}">
                    <a16:creationId xmlns:a16="http://schemas.microsoft.com/office/drawing/2014/main" id="{278AAEC9-FCBE-C80A-8BF2-B75D1F2E6845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直線コネクタ 649">
                <a:extLst>
                  <a:ext uri="{FF2B5EF4-FFF2-40B4-BE49-F238E27FC236}">
                    <a16:creationId xmlns:a16="http://schemas.microsoft.com/office/drawing/2014/main" id="{1C3EB224-CF59-860B-0501-D720ADF5F37E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直線コネクタ 650">
                <a:extLst>
                  <a:ext uri="{FF2B5EF4-FFF2-40B4-BE49-F238E27FC236}">
                    <a16:creationId xmlns:a16="http://schemas.microsoft.com/office/drawing/2014/main" id="{4A20EA82-241E-A615-C5EE-445D9CA1C02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5" name="直線コネクタ 384">
              <a:extLst>
                <a:ext uri="{FF2B5EF4-FFF2-40B4-BE49-F238E27FC236}">
                  <a16:creationId xmlns:a16="http://schemas.microsoft.com/office/drawing/2014/main" id="{F2F04EC6-ADEE-8941-1DBD-35FDC22A201C}"/>
                </a:ext>
              </a:extLst>
            </p:cNvPr>
            <p:cNvCxnSpPr/>
            <p:nvPr/>
          </p:nvCxnSpPr>
          <p:spPr>
            <a:xfrm>
              <a:off x="4048583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グループ化 437">
              <a:extLst>
                <a:ext uri="{FF2B5EF4-FFF2-40B4-BE49-F238E27FC236}">
                  <a16:creationId xmlns:a16="http://schemas.microsoft.com/office/drawing/2014/main" id="{DAB08FF0-B0AE-6924-E5DA-87E5413FB1AD}"/>
                </a:ext>
              </a:extLst>
            </p:cNvPr>
            <p:cNvGrpSpPr/>
            <p:nvPr/>
          </p:nvGrpSpPr>
          <p:grpSpPr>
            <a:xfrm>
              <a:off x="4149860" y="5147731"/>
              <a:ext cx="163227" cy="83196"/>
              <a:chOff x="359729" y="4363010"/>
              <a:chExt cx="294729" cy="152678"/>
            </a:xfrm>
          </p:grpSpPr>
          <p:cxnSp>
            <p:nvCxnSpPr>
              <p:cNvPr id="642" name="直線コネクタ 641">
                <a:extLst>
                  <a:ext uri="{FF2B5EF4-FFF2-40B4-BE49-F238E27FC236}">
                    <a16:creationId xmlns:a16="http://schemas.microsoft.com/office/drawing/2014/main" id="{023F51A9-4597-0C95-ADB8-E7FC42CDAFCD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直線コネクタ 642">
                <a:extLst>
                  <a:ext uri="{FF2B5EF4-FFF2-40B4-BE49-F238E27FC236}">
                    <a16:creationId xmlns:a16="http://schemas.microsoft.com/office/drawing/2014/main" id="{A86DABD5-78C5-5B38-0C59-FD3AC1C8703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直線コネクタ 643">
                <a:extLst>
                  <a:ext uri="{FF2B5EF4-FFF2-40B4-BE49-F238E27FC236}">
                    <a16:creationId xmlns:a16="http://schemas.microsoft.com/office/drawing/2014/main" id="{894FD3AD-9FBA-46C4-D1C9-BE7EB64CC722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直線コネクタ 644">
                <a:extLst>
                  <a:ext uri="{FF2B5EF4-FFF2-40B4-BE49-F238E27FC236}">
                    <a16:creationId xmlns:a16="http://schemas.microsoft.com/office/drawing/2014/main" id="{866F6405-B81D-0BA0-A894-8578E27027F8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直線コネクタ 645">
                <a:extLst>
                  <a:ext uri="{FF2B5EF4-FFF2-40B4-BE49-F238E27FC236}">
                    <a16:creationId xmlns:a16="http://schemas.microsoft.com/office/drawing/2014/main" id="{4270474E-2B74-2B71-0557-F83E63428825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9" name="直線コネクタ 438">
              <a:extLst>
                <a:ext uri="{FF2B5EF4-FFF2-40B4-BE49-F238E27FC236}">
                  <a16:creationId xmlns:a16="http://schemas.microsoft.com/office/drawing/2014/main" id="{9AFC35E2-65CE-2BA5-D063-C147D2DB5A84}"/>
                </a:ext>
              </a:extLst>
            </p:cNvPr>
            <p:cNvCxnSpPr/>
            <p:nvPr/>
          </p:nvCxnSpPr>
          <p:spPr>
            <a:xfrm>
              <a:off x="4048583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直線コネクタ 444">
              <a:extLst>
                <a:ext uri="{FF2B5EF4-FFF2-40B4-BE49-F238E27FC236}">
                  <a16:creationId xmlns:a16="http://schemas.microsoft.com/office/drawing/2014/main" id="{3302120B-7912-B58D-152D-303FA0595283}"/>
                </a:ext>
              </a:extLst>
            </p:cNvPr>
            <p:cNvCxnSpPr/>
            <p:nvPr/>
          </p:nvCxnSpPr>
          <p:spPr>
            <a:xfrm>
              <a:off x="3189022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6" name="グループ化 445">
              <a:extLst>
                <a:ext uri="{FF2B5EF4-FFF2-40B4-BE49-F238E27FC236}">
                  <a16:creationId xmlns:a16="http://schemas.microsoft.com/office/drawing/2014/main" id="{9DA17661-232A-3646-97F1-E6C2BF567ECE}"/>
                </a:ext>
              </a:extLst>
            </p:cNvPr>
            <p:cNvGrpSpPr/>
            <p:nvPr/>
          </p:nvGrpSpPr>
          <p:grpSpPr>
            <a:xfrm>
              <a:off x="3620394" y="5538260"/>
              <a:ext cx="163227" cy="83196"/>
              <a:chOff x="359729" y="4363010"/>
              <a:chExt cx="294729" cy="152678"/>
            </a:xfrm>
          </p:grpSpPr>
          <p:cxnSp>
            <p:nvCxnSpPr>
              <p:cNvPr id="637" name="直線コネクタ 636">
                <a:extLst>
                  <a:ext uri="{FF2B5EF4-FFF2-40B4-BE49-F238E27FC236}">
                    <a16:creationId xmlns:a16="http://schemas.microsoft.com/office/drawing/2014/main" id="{134ABBEA-A66F-3863-E38A-491A7A3FA741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直線コネクタ 637">
                <a:extLst>
                  <a:ext uri="{FF2B5EF4-FFF2-40B4-BE49-F238E27FC236}">
                    <a16:creationId xmlns:a16="http://schemas.microsoft.com/office/drawing/2014/main" id="{74062DEF-7B4D-2BA9-403A-14E0106A167C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直線コネクタ 638">
                <a:extLst>
                  <a:ext uri="{FF2B5EF4-FFF2-40B4-BE49-F238E27FC236}">
                    <a16:creationId xmlns:a16="http://schemas.microsoft.com/office/drawing/2014/main" id="{C86D5FB4-6CC5-07FA-A14B-908E4FDCA1C2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直線コネクタ 639">
                <a:extLst>
                  <a:ext uri="{FF2B5EF4-FFF2-40B4-BE49-F238E27FC236}">
                    <a16:creationId xmlns:a16="http://schemas.microsoft.com/office/drawing/2014/main" id="{C953775C-9F8D-E00F-A913-010FD01FB15E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直線コネクタ 640">
                <a:extLst>
                  <a:ext uri="{FF2B5EF4-FFF2-40B4-BE49-F238E27FC236}">
                    <a16:creationId xmlns:a16="http://schemas.microsoft.com/office/drawing/2014/main" id="{9BBFA79E-A76A-342A-5D99-F17991D798D8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7" name="グループ化 446">
              <a:extLst>
                <a:ext uri="{FF2B5EF4-FFF2-40B4-BE49-F238E27FC236}">
                  <a16:creationId xmlns:a16="http://schemas.microsoft.com/office/drawing/2014/main" id="{CBB2CFB6-BEE8-917F-8542-8EED9DFACF05}"/>
                </a:ext>
              </a:extLst>
            </p:cNvPr>
            <p:cNvGrpSpPr/>
            <p:nvPr/>
          </p:nvGrpSpPr>
          <p:grpSpPr>
            <a:xfrm>
              <a:off x="3885072" y="5538260"/>
              <a:ext cx="163227" cy="83196"/>
              <a:chOff x="359729" y="4363010"/>
              <a:chExt cx="294729" cy="152678"/>
            </a:xfrm>
          </p:grpSpPr>
          <p:cxnSp>
            <p:nvCxnSpPr>
              <p:cNvPr id="632" name="直線コネクタ 631">
                <a:extLst>
                  <a:ext uri="{FF2B5EF4-FFF2-40B4-BE49-F238E27FC236}">
                    <a16:creationId xmlns:a16="http://schemas.microsoft.com/office/drawing/2014/main" id="{1ED8B6D3-B883-36B2-5503-D913E8B13E10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直線コネクタ 632">
                <a:extLst>
                  <a:ext uri="{FF2B5EF4-FFF2-40B4-BE49-F238E27FC236}">
                    <a16:creationId xmlns:a16="http://schemas.microsoft.com/office/drawing/2014/main" id="{397912DC-F513-895A-4BB9-957C8FD4271C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直線コネクタ 633">
                <a:extLst>
                  <a:ext uri="{FF2B5EF4-FFF2-40B4-BE49-F238E27FC236}">
                    <a16:creationId xmlns:a16="http://schemas.microsoft.com/office/drawing/2014/main" id="{68679B5F-D1EF-0AC9-5ADD-E42E52B84057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直線コネクタ 634">
                <a:extLst>
                  <a:ext uri="{FF2B5EF4-FFF2-40B4-BE49-F238E27FC236}">
                    <a16:creationId xmlns:a16="http://schemas.microsoft.com/office/drawing/2014/main" id="{CBB61970-B2F0-D513-DFE4-8368FC7A3267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直線コネクタ 635">
                <a:extLst>
                  <a:ext uri="{FF2B5EF4-FFF2-40B4-BE49-F238E27FC236}">
                    <a16:creationId xmlns:a16="http://schemas.microsoft.com/office/drawing/2014/main" id="{12E440A1-4E08-B627-12D8-A6808C7F8583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6" name="直線コネクタ 575">
              <a:extLst>
                <a:ext uri="{FF2B5EF4-FFF2-40B4-BE49-F238E27FC236}">
                  <a16:creationId xmlns:a16="http://schemas.microsoft.com/office/drawing/2014/main" id="{CD9A9F3D-7CF6-0535-8C7B-AE3DBA43CB1F}"/>
                </a:ext>
              </a:extLst>
            </p:cNvPr>
            <p:cNvCxnSpPr/>
            <p:nvPr/>
          </p:nvCxnSpPr>
          <p:spPr>
            <a:xfrm>
              <a:off x="4305484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直線コネクタ 576">
              <a:extLst>
                <a:ext uri="{FF2B5EF4-FFF2-40B4-BE49-F238E27FC236}">
                  <a16:creationId xmlns:a16="http://schemas.microsoft.com/office/drawing/2014/main" id="{3CA055EF-8853-850D-70D5-28DCEFB5BD75}"/>
                </a:ext>
              </a:extLst>
            </p:cNvPr>
            <p:cNvCxnSpPr/>
            <p:nvPr/>
          </p:nvCxnSpPr>
          <p:spPr>
            <a:xfrm>
              <a:off x="3783795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8" name="グループ化 577">
              <a:extLst>
                <a:ext uri="{FF2B5EF4-FFF2-40B4-BE49-F238E27FC236}">
                  <a16:creationId xmlns:a16="http://schemas.microsoft.com/office/drawing/2014/main" id="{0015EDB5-FC26-4F19-B4B6-3CF24285F019}"/>
                </a:ext>
              </a:extLst>
            </p:cNvPr>
            <p:cNvGrpSpPr/>
            <p:nvPr/>
          </p:nvGrpSpPr>
          <p:grpSpPr>
            <a:xfrm>
              <a:off x="4404140" y="5538260"/>
              <a:ext cx="163227" cy="83196"/>
              <a:chOff x="359729" y="4363010"/>
              <a:chExt cx="294729" cy="152678"/>
            </a:xfrm>
          </p:grpSpPr>
          <p:cxnSp>
            <p:nvCxnSpPr>
              <p:cNvPr id="627" name="直線コネクタ 626">
                <a:extLst>
                  <a:ext uri="{FF2B5EF4-FFF2-40B4-BE49-F238E27FC236}">
                    <a16:creationId xmlns:a16="http://schemas.microsoft.com/office/drawing/2014/main" id="{4CDE1451-F8C4-01FD-DFA9-1047F88BADA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直線コネクタ 627">
                <a:extLst>
                  <a:ext uri="{FF2B5EF4-FFF2-40B4-BE49-F238E27FC236}">
                    <a16:creationId xmlns:a16="http://schemas.microsoft.com/office/drawing/2014/main" id="{485BB1E2-FA20-4B3C-026A-D3DD8DCBF92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直線コネクタ 628">
                <a:extLst>
                  <a:ext uri="{FF2B5EF4-FFF2-40B4-BE49-F238E27FC236}">
                    <a16:creationId xmlns:a16="http://schemas.microsoft.com/office/drawing/2014/main" id="{5EF6B302-6EAB-59B6-825A-BAE6FA38C276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直線コネクタ 629">
                <a:extLst>
                  <a:ext uri="{FF2B5EF4-FFF2-40B4-BE49-F238E27FC236}">
                    <a16:creationId xmlns:a16="http://schemas.microsoft.com/office/drawing/2014/main" id="{C1B333FD-4398-CC00-307B-41D5F40C715F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直線コネクタ 630">
                <a:extLst>
                  <a:ext uri="{FF2B5EF4-FFF2-40B4-BE49-F238E27FC236}">
                    <a16:creationId xmlns:a16="http://schemas.microsoft.com/office/drawing/2014/main" id="{6412DA27-9A8E-FA79-878C-3A6E140EF8BE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9" name="直線コネクタ 578">
              <a:extLst>
                <a:ext uri="{FF2B5EF4-FFF2-40B4-BE49-F238E27FC236}">
                  <a16:creationId xmlns:a16="http://schemas.microsoft.com/office/drawing/2014/main" id="{3C782E14-3564-6855-5D11-682DD1ACD603}"/>
                </a:ext>
              </a:extLst>
            </p:cNvPr>
            <p:cNvCxnSpPr/>
            <p:nvPr/>
          </p:nvCxnSpPr>
          <p:spPr>
            <a:xfrm>
              <a:off x="4896398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直線コネクタ 579">
              <a:extLst>
                <a:ext uri="{FF2B5EF4-FFF2-40B4-BE49-F238E27FC236}">
                  <a16:creationId xmlns:a16="http://schemas.microsoft.com/office/drawing/2014/main" id="{C5400E3C-BC8B-0483-A8AC-A0273CF5C14F}"/>
                </a:ext>
              </a:extLst>
            </p:cNvPr>
            <p:cNvCxnSpPr/>
            <p:nvPr/>
          </p:nvCxnSpPr>
          <p:spPr>
            <a:xfrm rot="16200000" flipV="1">
              <a:off x="3153634" y="5433220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直線コネクタ 580">
              <a:extLst>
                <a:ext uri="{FF2B5EF4-FFF2-40B4-BE49-F238E27FC236}">
                  <a16:creationId xmlns:a16="http://schemas.microsoft.com/office/drawing/2014/main" id="{526341F6-2E90-A186-8270-DB7E2C017B5C}"/>
                </a:ext>
              </a:extLst>
            </p:cNvPr>
            <p:cNvCxnSpPr/>
            <p:nvPr/>
          </p:nvCxnSpPr>
          <p:spPr>
            <a:xfrm rot="16200000" flipH="1" flipV="1">
              <a:off x="3162664" y="5382223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直線コネクタ 581">
              <a:extLst>
                <a:ext uri="{FF2B5EF4-FFF2-40B4-BE49-F238E27FC236}">
                  <a16:creationId xmlns:a16="http://schemas.microsoft.com/office/drawing/2014/main" id="{28C4A3F7-5744-2F3C-5C5D-0A26F15D96EA}"/>
                </a:ext>
              </a:extLst>
            </p:cNvPr>
            <p:cNvCxnSpPr/>
            <p:nvPr/>
          </p:nvCxnSpPr>
          <p:spPr>
            <a:xfrm rot="16200000" flipV="1">
              <a:off x="3164872" y="5340623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直線コネクタ 582">
              <a:extLst>
                <a:ext uri="{FF2B5EF4-FFF2-40B4-BE49-F238E27FC236}">
                  <a16:creationId xmlns:a16="http://schemas.microsoft.com/office/drawing/2014/main" id="{3886CC86-1F23-9D29-A0D1-C4D9B4F4DC84}"/>
                </a:ext>
              </a:extLst>
            </p:cNvPr>
            <p:cNvCxnSpPr/>
            <p:nvPr/>
          </p:nvCxnSpPr>
          <p:spPr>
            <a:xfrm rot="16200000" flipH="1" flipV="1">
              <a:off x="3162510" y="5301019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直線コネクタ 583">
              <a:extLst>
                <a:ext uri="{FF2B5EF4-FFF2-40B4-BE49-F238E27FC236}">
                  <a16:creationId xmlns:a16="http://schemas.microsoft.com/office/drawing/2014/main" id="{26573C75-A110-1063-657D-8072E1B1D906}"/>
                </a:ext>
              </a:extLst>
            </p:cNvPr>
            <p:cNvCxnSpPr/>
            <p:nvPr/>
          </p:nvCxnSpPr>
          <p:spPr>
            <a:xfrm rot="16200000" flipV="1">
              <a:off x="3194755" y="5293056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直線コネクタ 584">
              <a:extLst>
                <a:ext uri="{FF2B5EF4-FFF2-40B4-BE49-F238E27FC236}">
                  <a16:creationId xmlns:a16="http://schemas.microsoft.com/office/drawing/2014/main" id="{62987BC8-1189-C75E-E7BD-EECD95AC6A4F}"/>
                </a:ext>
              </a:extLst>
            </p:cNvPr>
            <p:cNvCxnSpPr/>
            <p:nvPr/>
          </p:nvCxnSpPr>
          <p:spPr>
            <a:xfrm flipV="1">
              <a:off x="3184491" y="5463999"/>
              <a:ext cx="0" cy="25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直線コネクタ 585">
              <a:extLst>
                <a:ext uri="{FF2B5EF4-FFF2-40B4-BE49-F238E27FC236}">
                  <a16:creationId xmlns:a16="http://schemas.microsoft.com/office/drawing/2014/main" id="{5EF0E479-080A-0800-B093-DF8C8AC3D8F3}"/>
                </a:ext>
              </a:extLst>
            </p:cNvPr>
            <p:cNvCxnSpPr/>
            <p:nvPr/>
          </p:nvCxnSpPr>
          <p:spPr>
            <a:xfrm rot="16200000" flipV="1">
              <a:off x="4963232" y="5433220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直線コネクタ 586">
              <a:extLst>
                <a:ext uri="{FF2B5EF4-FFF2-40B4-BE49-F238E27FC236}">
                  <a16:creationId xmlns:a16="http://schemas.microsoft.com/office/drawing/2014/main" id="{B7D86FB1-BE68-074F-7E48-766B740C8698}"/>
                </a:ext>
              </a:extLst>
            </p:cNvPr>
            <p:cNvCxnSpPr/>
            <p:nvPr/>
          </p:nvCxnSpPr>
          <p:spPr>
            <a:xfrm rot="16200000" flipH="1" flipV="1">
              <a:off x="4972263" y="5382223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直線コネクタ 587">
              <a:extLst>
                <a:ext uri="{FF2B5EF4-FFF2-40B4-BE49-F238E27FC236}">
                  <a16:creationId xmlns:a16="http://schemas.microsoft.com/office/drawing/2014/main" id="{D67D5054-B816-2996-C154-9F2326B66F05}"/>
                </a:ext>
              </a:extLst>
            </p:cNvPr>
            <p:cNvCxnSpPr/>
            <p:nvPr/>
          </p:nvCxnSpPr>
          <p:spPr>
            <a:xfrm rot="16200000" flipV="1">
              <a:off x="4974471" y="5340623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直線コネクタ 588">
              <a:extLst>
                <a:ext uri="{FF2B5EF4-FFF2-40B4-BE49-F238E27FC236}">
                  <a16:creationId xmlns:a16="http://schemas.microsoft.com/office/drawing/2014/main" id="{51032FE1-02A0-6DCB-D75F-F1F789E5E3FE}"/>
                </a:ext>
              </a:extLst>
            </p:cNvPr>
            <p:cNvCxnSpPr/>
            <p:nvPr/>
          </p:nvCxnSpPr>
          <p:spPr>
            <a:xfrm rot="16200000" flipH="1" flipV="1">
              <a:off x="4972109" y="5301019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直線コネクタ 589">
              <a:extLst>
                <a:ext uri="{FF2B5EF4-FFF2-40B4-BE49-F238E27FC236}">
                  <a16:creationId xmlns:a16="http://schemas.microsoft.com/office/drawing/2014/main" id="{CED3BC44-13A7-4BC3-67BC-970336AAE5C0}"/>
                </a:ext>
              </a:extLst>
            </p:cNvPr>
            <p:cNvCxnSpPr/>
            <p:nvPr/>
          </p:nvCxnSpPr>
          <p:spPr>
            <a:xfrm rot="16200000" flipV="1">
              <a:off x="5004354" y="5293056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直線コネクタ 590">
              <a:extLst>
                <a:ext uri="{FF2B5EF4-FFF2-40B4-BE49-F238E27FC236}">
                  <a16:creationId xmlns:a16="http://schemas.microsoft.com/office/drawing/2014/main" id="{67D66460-A1A2-DE55-E0AE-D2B96ED735C2}"/>
                </a:ext>
              </a:extLst>
            </p:cNvPr>
            <p:cNvCxnSpPr/>
            <p:nvPr/>
          </p:nvCxnSpPr>
          <p:spPr>
            <a:xfrm flipV="1">
              <a:off x="4994090" y="5463999"/>
              <a:ext cx="0" cy="25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2" name="グループ化 591">
              <a:extLst>
                <a:ext uri="{FF2B5EF4-FFF2-40B4-BE49-F238E27FC236}">
                  <a16:creationId xmlns:a16="http://schemas.microsoft.com/office/drawing/2014/main" id="{3080133B-F199-715E-F390-2BFF0A7329C2}"/>
                </a:ext>
              </a:extLst>
            </p:cNvPr>
            <p:cNvGrpSpPr/>
            <p:nvPr/>
          </p:nvGrpSpPr>
          <p:grpSpPr>
            <a:xfrm>
              <a:off x="4146685" y="5538260"/>
              <a:ext cx="163227" cy="83196"/>
              <a:chOff x="359729" y="4363010"/>
              <a:chExt cx="294729" cy="152678"/>
            </a:xfrm>
          </p:grpSpPr>
          <p:cxnSp>
            <p:nvCxnSpPr>
              <p:cNvPr id="622" name="直線コネクタ 621">
                <a:extLst>
                  <a:ext uri="{FF2B5EF4-FFF2-40B4-BE49-F238E27FC236}">
                    <a16:creationId xmlns:a16="http://schemas.microsoft.com/office/drawing/2014/main" id="{7338C01F-EF75-4521-B00E-2C70355480AA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直線コネクタ 622">
                <a:extLst>
                  <a:ext uri="{FF2B5EF4-FFF2-40B4-BE49-F238E27FC236}">
                    <a16:creationId xmlns:a16="http://schemas.microsoft.com/office/drawing/2014/main" id="{C699B163-59E3-04C4-A73E-5929B0D60BD3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直線コネクタ 623">
                <a:extLst>
                  <a:ext uri="{FF2B5EF4-FFF2-40B4-BE49-F238E27FC236}">
                    <a16:creationId xmlns:a16="http://schemas.microsoft.com/office/drawing/2014/main" id="{76E6D59E-FCCA-AA30-F282-E645B6CB3721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直線コネクタ 624">
                <a:extLst>
                  <a:ext uri="{FF2B5EF4-FFF2-40B4-BE49-F238E27FC236}">
                    <a16:creationId xmlns:a16="http://schemas.microsoft.com/office/drawing/2014/main" id="{670224ED-2BEF-91AA-7A13-96AECDDCA88A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直線コネクタ 625">
                <a:extLst>
                  <a:ext uri="{FF2B5EF4-FFF2-40B4-BE49-F238E27FC236}">
                    <a16:creationId xmlns:a16="http://schemas.microsoft.com/office/drawing/2014/main" id="{A8F2F798-FEEF-D6E9-DB91-94010C015B53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3" name="直線コネクタ 592">
              <a:extLst>
                <a:ext uri="{FF2B5EF4-FFF2-40B4-BE49-F238E27FC236}">
                  <a16:creationId xmlns:a16="http://schemas.microsoft.com/office/drawing/2014/main" id="{D413CDDF-8D7E-B672-D7E9-8D56B00534F5}"/>
                </a:ext>
              </a:extLst>
            </p:cNvPr>
            <p:cNvCxnSpPr/>
            <p:nvPr/>
          </p:nvCxnSpPr>
          <p:spPr>
            <a:xfrm>
              <a:off x="4045408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4" name="グループ化 593">
              <a:extLst>
                <a:ext uri="{FF2B5EF4-FFF2-40B4-BE49-F238E27FC236}">
                  <a16:creationId xmlns:a16="http://schemas.microsoft.com/office/drawing/2014/main" id="{6F356638-C3E4-F14B-A2C6-083372C041BF}"/>
                </a:ext>
              </a:extLst>
            </p:cNvPr>
            <p:cNvGrpSpPr/>
            <p:nvPr/>
          </p:nvGrpSpPr>
          <p:grpSpPr>
            <a:xfrm>
              <a:off x="3282845" y="4808071"/>
              <a:ext cx="163227" cy="83196"/>
              <a:chOff x="359729" y="4363010"/>
              <a:chExt cx="294729" cy="152678"/>
            </a:xfrm>
          </p:grpSpPr>
          <p:cxnSp>
            <p:nvCxnSpPr>
              <p:cNvPr id="617" name="直線コネクタ 616">
                <a:extLst>
                  <a:ext uri="{FF2B5EF4-FFF2-40B4-BE49-F238E27FC236}">
                    <a16:creationId xmlns:a16="http://schemas.microsoft.com/office/drawing/2014/main" id="{03125B3D-CB58-89A4-6E00-2FC15B15FA06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直線コネクタ 617">
                <a:extLst>
                  <a:ext uri="{FF2B5EF4-FFF2-40B4-BE49-F238E27FC236}">
                    <a16:creationId xmlns:a16="http://schemas.microsoft.com/office/drawing/2014/main" id="{45130D3D-EF62-3E78-BDFB-5D067665D1C4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直線コネクタ 618">
                <a:extLst>
                  <a:ext uri="{FF2B5EF4-FFF2-40B4-BE49-F238E27FC236}">
                    <a16:creationId xmlns:a16="http://schemas.microsoft.com/office/drawing/2014/main" id="{51846D0C-26A2-DF05-6C2B-CF7C18825C6E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直線コネクタ 619">
                <a:extLst>
                  <a:ext uri="{FF2B5EF4-FFF2-40B4-BE49-F238E27FC236}">
                    <a16:creationId xmlns:a16="http://schemas.microsoft.com/office/drawing/2014/main" id="{C9776F93-824D-4F0F-083E-DE51296A785B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直線コネクタ 620">
                <a:extLst>
                  <a:ext uri="{FF2B5EF4-FFF2-40B4-BE49-F238E27FC236}">
                    <a16:creationId xmlns:a16="http://schemas.microsoft.com/office/drawing/2014/main" id="{EA4EB87E-772E-32FC-F9C1-C0D5D00AD57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5" name="直線コネクタ 594">
              <a:extLst>
                <a:ext uri="{FF2B5EF4-FFF2-40B4-BE49-F238E27FC236}">
                  <a16:creationId xmlns:a16="http://schemas.microsoft.com/office/drawing/2014/main" id="{0A158274-59D4-7F3A-F01D-9F0820DFB69D}"/>
                </a:ext>
              </a:extLst>
            </p:cNvPr>
            <p:cNvCxnSpPr>
              <a:cxnSpLocks/>
            </p:cNvCxnSpPr>
            <p:nvPr/>
          </p:nvCxnSpPr>
          <p:spPr>
            <a:xfrm>
              <a:off x="3446072" y="4849669"/>
              <a:ext cx="179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6" name="グループ化 595">
              <a:extLst>
                <a:ext uri="{FF2B5EF4-FFF2-40B4-BE49-F238E27FC236}">
                  <a16:creationId xmlns:a16="http://schemas.microsoft.com/office/drawing/2014/main" id="{8CB48EDD-A7DF-5D76-A362-5EBFF83AFEE7}"/>
                </a:ext>
              </a:extLst>
            </p:cNvPr>
            <p:cNvGrpSpPr/>
            <p:nvPr/>
          </p:nvGrpSpPr>
          <p:grpSpPr>
            <a:xfrm>
              <a:off x="4732587" y="4803784"/>
              <a:ext cx="163227" cy="83196"/>
              <a:chOff x="359729" y="4363010"/>
              <a:chExt cx="294729" cy="152678"/>
            </a:xfrm>
          </p:grpSpPr>
          <p:cxnSp>
            <p:nvCxnSpPr>
              <p:cNvPr id="612" name="直線コネクタ 611">
                <a:extLst>
                  <a:ext uri="{FF2B5EF4-FFF2-40B4-BE49-F238E27FC236}">
                    <a16:creationId xmlns:a16="http://schemas.microsoft.com/office/drawing/2014/main" id="{86B2729C-0D1E-9E4C-A24F-510655FA57EA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直線コネクタ 612">
                <a:extLst>
                  <a:ext uri="{FF2B5EF4-FFF2-40B4-BE49-F238E27FC236}">
                    <a16:creationId xmlns:a16="http://schemas.microsoft.com/office/drawing/2014/main" id="{01D0E58B-6D25-ECE8-C832-2CCE5616951E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直線コネクタ 613">
                <a:extLst>
                  <a:ext uri="{FF2B5EF4-FFF2-40B4-BE49-F238E27FC236}">
                    <a16:creationId xmlns:a16="http://schemas.microsoft.com/office/drawing/2014/main" id="{85086951-3CBE-E2D9-C0FF-46F665B85427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直線コネクタ 614">
                <a:extLst>
                  <a:ext uri="{FF2B5EF4-FFF2-40B4-BE49-F238E27FC236}">
                    <a16:creationId xmlns:a16="http://schemas.microsoft.com/office/drawing/2014/main" id="{7FEAA442-FDAB-92DD-A029-1DD512CED26B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直線コネクタ 615">
                <a:extLst>
                  <a:ext uri="{FF2B5EF4-FFF2-40B4-BE49-F238E27FC236}">
                    <a16:creationId xmlns:a16="http://schemas.microsoft.com/office/drawing/2014/main" id="{DA7F2D71-5A4A-16A4-670D-EBC800EEAEC0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7" name="直線コネクタ 596">
              <a:extLst>
                <a:ext uri="{FF2B5EF4-FFF2-40B4-BE49-F238E27FC236}">
                  <a16:creationId xmlns:a16="http://schemas.microsoft.com/office/drawing/2014/main" id="{02F6C076-D266-0494-3A94-77F097AFB7F7}"/>
                </a:ext>
              </a:extLst>
            </p:cNvPr>
            <p:cNvCxnSpPr>
              <a:cxnSpLocks/>
            </p:cNvCxnSpPr>
            <p:nvPr/>
          </p:nvCxnSpPr>
          <p:spPr>
            <a:xfrm>
              <a:off x="4566388" y="4845382"/>
              <a:ext cx="1661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8" name="グループ化 597">
              <a:extLst>
                <a:ext uri="{FF2B5EF4-FFF2-40B4-BE49-F238E27FC236}">
                  <a16:creationId xmlns:a16="http://schemas.microsoft.com/office/drawing/2014/main" id="{947ABC8F-30D4-49E7-74B7-3A9333725929}"/>
                </a:ext>
              </a:extLst>
            </p:cNvPr>
            <p:cNvGrpSpPr/>
            <p:nvPr/>
          </p:nvGrpSpPr>
          <p:grpSpPr>
            <a:xfrm>
              <a:off x="3292591" y="5537176"/>
              <a:ext cx="163227" cy="83196"/>
              <a:chOff x="359729" y="4363010"/>
              <a:chExt cx="294729" cy="152678"/>
            </a:xfrm>
          </p:grpSpPr>
          <p:cxnSp>
            <p:nvCxnSpPr>
              <p:cNvPr id="607" name="直線コネクタ 606">
                <a:extLst>
                  <a:ext uri="{FF2B5EF4-FFF2-40B4-BE49-F238E27FC236}">
                    <a16:creationId xmlns:a16="http://schemas.microsoft.com/office/drawing/2014/main" id="{6D66B9C1-F720-56CF-F68B-1C2C256C680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直線コネクタ 607">
                <a:extLst>
                  <a:ext uri="{FF2B5EF4-FFF2-40B4-BE49-F238E27FC236}">
                    <a16:creationId xmlns:a16="http://schemas.microsoft.com/office/drawing/2014/main" id="{5F05A9B7-566A-5FCD-C45D-07E5206098EC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直線コネクタ 608">
                <a:extLst>
                  <a:ext uri="{FF2B5EF4-FFF2-40B4-BE49-F238E27FC236}">
                    <a16:creationId xmlns:a16="http://schemas.microsoft.com/office/drawing/2014/main" id="{DB079BF2-1184-6639-28E2-1BE3C33CAFD5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直線コネクタ 609">
                <a:extLst>
                  <a:ext uri="{FF2B5EF4-FFF2-40B4-BE49-F238E27FC236}">
                    <a16:creationId xmlns:a16="http://schemas.microsoft.com/office/drawing/2014/main" id="{665031C7-F995-372A-9598-6AAA2331BFAA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直線コネクタ 610">
                <a:extLst>
                  <a:ext uri="{FF2B5EF4-FFF2-40B4-BE49-F238E27FC236}">
                    <a16:creationId xmlns:a16="http://schemas.microsoft.com/office/drawing/2014/main" id="{74D26D22-6B1A-5BF6-87B4-280DEED1C1E9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9" name="直線コネクタ 598">
              <a:extLst>
                <a:ext uri="{FF2B5EF4-FFF2-40B4-BE49-F238E27FC236}">
                  <a16:creationId xmlns:a16="http://schemas.microsoft.com/office/drawing/2014/main" id="{59819C3C-0AAA-9706-9FAE-954A4B15C691}"/>
                </a:ext>
              </a:extLst>
            </p:cNvPr>
            <p:cNvCxnSpPr>
              <a:cxnSpLocks/>
            </p:cNvCxnSpPr>
            <p:nvPr/>
          </p:nvCxnSpPr>
          <p:spPr>
            <a:xfrm>
              <a:off x="3455818" y="5578774"/>
              <a:ext cx="1614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0" name="グループ化 599">
              <a:extLst>
                <a:ext uri="{FF2B5EF4-FFF2-40B4-BE49-F238E27FC236}">
                  <a16:creationId xmlns:a16="http://schemas.microsoft.com/office/drawing/2014/main" id="{2D9BE8BC-A0B7-670E-C998-3C40B58EE260}"/>
                </a:ext>
              </a:extLst>
            </p:cNvPr>
            <p:cNvGrpSpPr/>
            <p:nvPr/>
          </p:nvGrpSpPr>
          <p:grpSpPr>
            <a:xfrm>
              <a:off x="4741496" y="5537100"/>
              <a:ext cx="163227" cy="83196"/>
              <a:chOff x="359729" y="4363010"/>
              <a:chExt cx="294729" cy="152678"/>
            </a:xfrm>
          </p:grpSpPr>
          <p:cxnSp>
            <p:nvCxnSpPr>
              <p:cNvPr id="602" name="直線コネクタ 601">
                <a:extLst>
                  <a:ext uri="{FF2B5EF4-FFF2-40B4-BE49-F238E27FC236}">
                    <a16:creationId xmlns:a16="http://schemas.microsoft.com/office/drawing/2014/main" id="{3E1A4656-35C9-F465-FEF1-7F6337844BD3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直線コネクタ 602">
                <a:extLst>
                  <a:ext uri="{FF2B5EF4-FFF2-40B4-BE49-F238E27FC236}">
                    <a16:creationId xmlns:a16="http://schemas.microsoft.com/office/drawing/2014/main" id="{44DE87AA-8830-0300-C23F-EBC4A8A58616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直線コネクタ 603">
                <a:extLst>
                  <a:ext uri="{FF2B5EF4-FFF2-40B4-BE49-F238E27FC236}">
                    <a16:creationId xmlns:a16="http://schemas.microsoft.com/office/drawing/2014/main" id="{57775EFF-FC99-4F08-B749-E0346E323EE5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直線コネクタ 604">
                <a:extLst>
                  <a:ext uri="{FF2B5EF4-FFF2-40B4-BE49-F238E27FC236}">
                    <a16:creationId xmlns:a16="http://schemas.microsoft.com/office/drawing/2014/main" id="{C4BA0B38-0679-760C-B05E-252BDCF9499C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直線コネクタ 605">
                <a:extLst>
                  <a:ext uri="{FF2B5EF4-FFF2-40B4-BE49-F238E27FC236}">
                    <a16:creationId xmlns:a16="http://schemas.microsoft.com/office/drawing/2014/main" id="{B29B9002-9E13-F76E-5B24-164E5E79861E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1" name="直線コネクタ 600">
              <a:extLst>
                <a:ext uri="{FF2B5EF4-FFF2-40B4-BE49-F238E27FC236}">
                  <a16:creationId xmlns:a16="http://schemas.microsoft.com/office/drawing/2014/main" id="{5BFEE36C-BA9F-346B-C8D3-E89127487051}"/>
                </a:ext>
              </a:extLst>
            </p:cNvPr>
            <p:cNvCxnSpPr>
              <a:cxnSpLocks/>
            </p:cNvCxnSpPr>
            <p:nvPr/>
          </p:nvCxnSpPr>
          <p:spPr>
            <a:xfrm>
              <a:off x="4564462" y="5578698"/>
              <a:ext cx="1770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7" name="グループ化 766">
            <a:extLst>
              <a:ext uri="{FF2B5EF4-FFF2-40B4-BE49-F238E27FC236}">
                <a16:creationId xmlns:a16="http://schemas.microsoft.com/office/drawing/2014/main" id="{E129E186-1762-41C2-FBCC-42D82F50646B}"/>
              </a:ext>
            </a:extLst>
          </p:cNvPr>
          <p:cNvGrpSpPr/>
          <p:nvPr/>
        </p:nvGrpSpPr>
        <p:grpSpPr>
          <a:xfrm>
            <a:off x="3539152" y="4376858"/>
            <a:ext cx="1134566" cy="1543374"/>
            <a:chOff x="3539152" y="4376858"/>
            <a:chExt cx="1134566" cy="1543374"/>
          </a:xfrm>
        </p:grpSpPr>
        <p:cxnSp>
          <p:nvCxnSpPr>
            <p:cNvPr id="404" name="直線コネクタ 403">
              <a:extLst>
                <a:ext uri="{FF2B5EF4-FFF2-40B4-BE49-F238E27FC236}">
                  <a16:creationId xmlns:a16="http://schemas.microsoft.com/office/drawing/2014/main" id="{D4252805-23FA-E1A9-463A-841B0C219908}"/>
                </a:ext>
              </a:extLst>
            </p:cNvPr>
            <p:cNvCxnSpPr>
              <a:cxnSpLocks/>
            </p:cNvCxnSpPr>
            <p:nvPr/>
          </p:nvCxnSpPr>
          <p:spPr>
            <a:xfrm>
              <a:off x="3572242" y="444032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円/楕円 323">
              <a:extLst>
                <a:ext uri="{FF2B5EF4-FFF2-40B4-BE49-F238E27FC236}">
                  <a16:creationId xmlns:a16="http://schemas.microsoft.com/office/drawing/2014/main" id="{85589AE6-74E0-FD12-478C-CE27B0FD7794}"/>
                </a:ext>
              </a:extLst>
            </p:cNvPr>
            <p:cNvSpPr/>
            <p:nvPr/>
          </p:nvSpPr>
          <p:spPr>
            <a:xfrm>
              <a:off x="3545440" y="438353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06" name="直線コネクタ 405">
              <a:extLst>
                <a:ext uri="{FF2B5EF4-FFF2-40B4-BE49-F238E27FC236}">
                  <a16:creationId xmlns:a16="http://schemas.microsoft.com/office/drawing/2014/main" id="{818AE5B2-A8E6-C319-8D19-D53F9774FD94}"/>
                </a:ext>
              </a:extLst>
            </p:cNvPr>
            <p:cNvCxnSpPr>
              <a:cxnSpLocks/>
            </p:cNvCxnSpPr>
            <p:nvPr/>
          </p:nvCxnSpPr>
          <p:spPr>
            <a:xfrm>
              <a:off x="3841041" y="444032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円/楕円 323">
              <a:extLst>
                <a:ext uri="{FF2B5EF4-FFF2-40B4-BE49-F238E27FC236}">
                  <a16:creationId xmlns:a16="http://schemas.microsoft.com/office/drawing/2014/main" id="{E2A2C599-EA9F-A5ED-A392-9EBFF5E4CE4A}"/>
                </a:ext>
              </a:extLst>
            </p:cNvPr>
            <p:cNvSpPr/>
            <p:nvPr/>
          </p:nvSpPr>
          <p:spPr>
            <a:xfrm>
              <a:off x="3814239" y="438353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08" name="直線コネクタ 407">
              <a:extLst>
                <a:ext uri="{FF2B5EF4-FFF2-40B4-BE49-F238E27FC236}">
                  <a16:creationId xmlns:a16="http://schemas.microsoft.com/office/drawing/2014/main" id="{DD978F8B-2CBC-D878-5E12-0873225B0D54}"/>
                </a:ext>
              </a:extLst>
            </p:cNvPr>
            <p:cNvCxnSpPr>
              <a:cxnSpLocks/>
            </p:cNvCxnSpPr>
            <p:nvPr/>
          </p:nvCxnSpPr>
          <p:spPr>
            <a:xfrm>
              <a:off x="4108465" y="444032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円/楕円 323">
              <a:extLst>
                <a:ext uri="{FF2B5EF4-FFF2-40B4-BE49-F238E27FC236}">
                  <a16:creationId xmlns:a16="http://schemas.microsoft.com/office/drawing/2014/main" id="{FAD3A23B-3B7A-509D-3580-12EDD5BF8908}"/>
                </a:ext>
              </a:extLst>
            </p:cNvPr>
            <p:cNvSpPr/>
            <p:nvPr/>
          </p:nvSpPr>
          <p:spPr>
            <a:xfrm>
              <a:off x="4081663" y="438353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0" name="直線コネクタ 409">
              <a:extLst>
                <a:ext uri="{FF2B5EF4-FFF2-40B4-BE49-F238E27FC236}">
                  <a16:creationId xmlns:a16="http://schemas.microsoft.com/office/drawing/2014/main" id="{0C5F30D2-17A1-2AA9-9314-ECEAD82A7BAA}"/>
                </a:ext>
              </a:extLst>
            </p:cNvPr>
            <p:cNvCxnSpPr>
              <a:cxnSpLocks/>
            </p:cNvCxnSpPr>
            <p:nvPr/>
          </p:nvCxnSpPr>
          <p:spPr>
            <a:xfrm>
              <a:off x="4357415" y="444032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円/楕円 323">
              <a:extLst>
                <a:ext uri="{FF2B5EF4-FFF2-40B4-BE49-F238E27FC236}">
                  <a16:creationId xmlns:a16="http://schemas.microsoft.com/office/drawing/2014/main" id="{CA56CA3A-E048-16FE-076C-66C25E2D4452}"/>
                </a:ext>
              </a:extLst>
            </p:cNvPr>
            <p:cNvSpPr/>
            <p:nvPr/>
          </p:nvSpPr>
          <p:spPr>
            <a:xfrm>
              <a:off x="4330613" y="438353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2" name="直線コネクタ 411">
              <a:extLst>
                <a:ext uri="{FF2B5EF4-FFF2-40B4-BE49-F238E27FC236}">
                  <a16:creationId xmlns:a16="http://schemas.microsoft.com/office/drawing/2014/main" id="{51855F9C-F479-7206-15CE-F3F7E4DAFCBD}"/>
                </a:ext>
              </a:extLst>
            </p:cNvPr>
            <p:cNvCxnSpPr>
              <a:cxnSpLocks/>
            </p:cNvCxnSpPr>
            <p:nvPr/>
          </p:nvCxnSpPr>
          <p:spPr>
            <a:xfrm>
              <a:off x="3571871" y="4751776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円/楕円 323">
              <a:extLst>
                <a:ext uri="{FF2B5EF4-FFF2-40B4-BE49-F238E27FC236}">
                  <a16:creationId xmlns:a16="http://schemas.microsoft.com/office/drawing/2014/main" id="{DD414544-0837-E320-BD20-81D905606DBC}"/>
                </a:ext>
              </a:extLst>
            </p:cNvPr>
            <p:cNvSpPr/>
            <p:nvPr/>
          </p:nvSpPr>
          <p:spPr>
            <a:xfrm>
              <a:off x="3545069" y="4694988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4" name="直線コネクタ 413">
              <a:extLst>
                <a:ext uri="{FF2B5EF4-FFF2-40B4-BE49-F238E27FC236}">
                  <a16:creationId xmlns:a16="http://schemas.microsoft.com/office/drawing/2014/main" id="{1F64E963-44E5-8FFC-692E-5DA379B5D4D7}"/>
                </a:ext>
              </a:extLst>
            </p:cNvPr>
            <p:cNvCxnSpPr>
              <a:cxnSpLocks/>
            </p:cNvCxnSpPr>
            <p:nvPr/>
          </p:nvCxnSpPr>
          <p:spPr>
            <a:xfrm>
              <a:off x="3852407" y="4754619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円/楕円 323">
              <a:extLst>
                <a:ext uri="{FF2B5EF4-FFF2-40B4-BE49-F238E27FC236}">
                  <a16:creationId xmlns:a16="http://schemas.microsoft.com/office/drawing/2014/main" id="{100A180F-7F18-D941-4B72-CF8596DFDF78}"/>
                </a:ext>
              </a:extLst>
            </p:cNvPr>
            <p:cNvSpPr/>
            <p:nvPr/>
          </p:nvSpPr>
          <p:spPr>
            <a:xfrm>
              <a:off x="3825605" y="4697831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6" name="直線コネクタ 415">
              <a:extLst>
                <a:ext uri="{FF2B5EF4-FFF2-40B4-BE49-F238E27FC236}">
                  <a16:creationId xmlns:a16="http://schemas.microsoft.com/office/drawing/2014/main" id="{C9B38F4C-D5A2-7B73-0A39-D66446C75ACF}"/>
                </a:ext>
              </a:extLst>
            </p:cNvPr>
            <p:cNvCxnSpPr>
              <a:cxnSpLocks/>
            </p:cNvCxnSpPr>
            <p:nvPr/>
          </p:nvCxnSpPr>
          <p:spPr>
            <a:xfrm>
              <a:off x="4119831" y="4754619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円/楕円 323">
              <a:extLst>
                <a:ext uri="{FF2B5EF4-FFF2-40B4-BE49-F238E27FC236}">
                  <a16:creationId xmlns:a16="http://schemas.microsoft.com/office/drawing/2014/main" id="{6DD43453-FC06-1460-FA51-991B62DC8674}"/>
                </a:ext>
              </a:extLst>
            </p:cNvPr>
            <p:cNvSpPr/>
            <p:nvPr/>
          </p:nvSpPr>
          <p:spPr>
            <a:xfrm>
              <a:off x="4093029" y="4697831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8" name="直線コネクタ 417">
              <a:extLst>
                <a:ext uri="{FF2B5EF4-FFF2-40B4-BE49-F238E27FC236}">
                  <a16:creationId xmlns:a16="http://schemas.microsoft.com/office/drawing/2014/main" id="{037E1992-1151-58F7-7FB6-DD005D5B6D5A}"/>
                </a:ext>
              </a:extLst>
            </p:cNvPr>
            <p:cNvCxnSpPr>
              <a:cxnSpLocks/>
            </p:cNvCxnSpPr>
            <p:nvPr/>
          </p:nvCxnSpPr>
          <p:spPr>
            <a:xfrm>
              <a:off x="4357044" y="4754619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円/楕円 323">
              <a:extLst>
                <a:ext uri="{FF2B5EF4-FFF2-40B4-BE49-F238E27FC236}">
                  <a16:creationId xmlns:a16="http://schemas.microsoft.com/office/drawing/2014/main" id="{20C8B291-7870-463E-24FF-E47D852BDAAB}"/>
                </a:ext>
              </a:extLst>
            </p:cNvPr>
            <p:cNvSpPr/>
            <p:nvPr/>
          </p:nvSpPr>
          <p:spPr>
            <a:xfrm>
              <a:off x="4330242" y="4697831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0" name="直線コネクタ 419">
              <a:extLst>
                <a:ext uri="{FF2B5EF4-FFF2-40B4-BE49-F238E27FC236}">
                  <a16:creationId xmlns:a16="http://schemas.microsoft.com/office/drawing/2014/main" id="{844F45BA-CB85-EE06-0498-CB6C30D12CC2}"/>
                </a:ext>
              </a:extLst>
            </p:cNvPr>
            <p:cNvCxnSpPr>
              <a:cxnSpLocks/>
            </p:cNvCxnSpPr>
            <p:nvPr/>
          </p:nvCxnSpPr>
          <p:spPr>
            <a:xfrm>
              <a:off x="3569067" y="509321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1" name="円/楕円 323">
              <a:extLst>
                <a:ext uri="{FF2B5EF4-FFF2-40B4-BE49-F238E27FC236}">
                  <a16:creationId xmlns:a16="http://schemas.microsoft.com/office/drawing/2014/main" id="{D2C76CC3-9461-4AE1-03ED-3BDB22FD0319}"/>
                </a:ext>
              </a:extLst>
            </p:cNvPr>
            <p:cNvSpPr/>
            <p:nvPr/>
          </p:nvSpPr>
          <p:spPr>
            <a:xfrm>
              <a:off x="3542265" y="503642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2" name="直線コネクタ 421">
              <a:extLst>
                <a:ext uri="{FF2B5EF4-FFF2-40B4-BE49-F238E27FC236}">
                  <a16:creationId xmlns:a16="http://schemas.microsoft.com/office/drawing/2014/main" id="{8D709A45-AFF0-3771-8E5C-B353180D6734}"/>
                </a:ext>
              </a:extLst>
            </p:cNvPr>
            <p:cNvCxnSpPr>
              <a:cxnSpLocks/>
            </p:cNvCxnSpPr>
            <p:nvPr/>
          </p:nvCxnSpPr>
          <p:spPr>
            <a:xfrm>
              <a:off x="3849763" y="509296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円/楕円 323">
              <a:extLst>
                <a:ext uri="{FF2B5EF4-FFF2-40B4-BE49-F238E27FC236}">
                  <a16:creationId xmlns:a16="http://schemas.microsoft.com/office/drawing/2014/main" id="{D83F0819-9D9C-DD5E-2EC0-3C7093C28318}"/>
                </a:ext>
              </a:extLst>
            </p:cNvPr>
            <p:cNvSpPr/>
            <p:nvPr/>
          </p:nvSpPr>
          <p:spPr>
            <a:xfrm>
              <a:off x="3822961" y="503617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4" name="直線コネクタ 423">
              <a:extLst>
                <a:ext uri="{FF2B5EF4-FFF2-40B4-BE49-F238E27FC236}">
                  <a16:creationId xmlns:a16="http://schemas.microsoft.com/office/drawing/2014/main" id="{1CF1DEA8-5E54-3659-7B23-014EEC5F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117187" y="509296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円/楕円 323">
              <a:extLst>
                <a:ext uri="{FF2B5EF4-FFF2-40B4-BE49-F238E27FC236}">
                  <a16:creationId xmlns:a16="http://schemas.microsoft.com/office/drawing/2014/main" id="{DD488F86-AFE8-9A8E-1C59-BB8C9697D708}"/>
                </a:ext>
              </a:extLst>
            </p:cNvPr>
            <p:cNvSpPr/>
            <p:nvPr/>
          </p:nvSpPr>
          <p:spPr>
            <a:xfrm>
              <a:off x="4090385" y="503617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6" name="直線コネクタ 425">
              <a:extLst>
                <a:ext uri="{FF2B5EF4-FFF2-40B4-BE49-F238E27FC236}">
                  <a16:creationId xmlns:a16="http://schemas.microsoft.com/office/drawing/2014/main" id="{7159FA32-7701-2FBC-8B08-71ABFE262C73}"/>
                </a:ext>
              </a:extLst>
            </p:cNvPr>
            <p:cNvCxnSpPr>
              <a:cxnSpLocks/>
            </p:cNvCxnSpPr>
            <p:nvPr/>
          </p:nvCxnSpPr>
          <p:spPr>
            <a:xfrm>
              <a:off x="4354240" y="509296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円/楕円 323">
              <a:extLst>
                <a:ext uri="{FF2B5EF4-FFF2-40B4-BE49-F238E27FC236}">
                  <a16:creationId xmlns:a16="http://schemas.microsoft.com/office/drawing/2014/main" id="{5BB2B7AA-3B65-82F5-E695-B454776C7CBC}"/>
                </a:ext>
              </a:extLst>
            </p:cNvPr>
            <p:cNvSpPr/>
            <p:nvPr/>
          </p:nvSpPr>
          <p:spPr>
            <a:xfrm>
              <a:off x="4327438" y="503617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8" name="直線コネクタ 427">
              <a:extLst>
                <a:ext uri="{FF2B5EF4-FFF2-40B4-BE49-F238E27FC236}">
                  <a16:creationId xmlns:a16="http://schemas.microsoft.com/office/drawing/2014/main" id="{55D194F2-68E9-9A6E-0F66-AE0D1A1035E7}"/>
                </a:ext>
              </a:extLst>
            </p:cNvPr>
            <p:cNvCxnSpPr>
              <a:cxnSpLocks/>
            </p:cNvCxnSpPr>
            <p:nvPr/>
          </p:nvCxnSpPr>
          <p:spPr>
            <a:xfrm>
              <a:off x="3570269" y="548150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円/楕円 323">
              <a:extLst>
                <a:ext uri="{FF2B5EF4-FFF2-40B4-BE49-F238E27FC236}">
                  <a16:creationId xmlns:a16="http://schemas.microsoft.com/office/drawing/2014/main" id="{7C74ED99-0782-A1EC-3F14-BC87CDD2719E}"/>
                </a:ext>
              </a:extLst>
            </p:cNvPr>
            <p:cNvSpPr/>
            <p:nvPr/>
          </p:nvSpPr>
          <p:spPr>
            <a:xfrm>
              <a:off x="3543467" y="542471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30" name="直線コネクタ 429">
              <a:extLst>
                <a:ext uri="{FF2B5EF4-FFF2-40B4-BE49-F238E27FC236}">
                  <a16:creationId xmlns:a16="http://schemas.microsoft.com/office/drawing/2014/main" id="{05122454-808C-0AB0-044B-4FCA2083DC84}"/>
                </a:ext>
              </a:extLst>
            </p:cNvPr>
            <p:cNvCxnSpPr>
              <a:cxnSpLocks/>
            </p:cNvCxnSpPr>
            <p:nvPr/>
          </p:nvCxnSpPr>
          <p:spPr>
            <a:xfrm>
              <a:off x="3847482" y="548150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円/楕円 323">
              <a:extLst>
                <a:ext uri="{FF2B5EF4-FFF2-40B4-BE49-F238E27FC236}">
                  <a16:creationId xmlns:a16="http://schemas.microsoft.com/office/drawing/2014/main" id="{5CE71CC2-0586-B336-09A2-FE2F2988C88F}"/>
                </a:ext>
              </a:extLst>
            </p:cNvPr>
            <p:cNvSpPr/>
            <p:nvPr/>
          </p:nvSpPr>
          <p:spPr>
            <a:xfrm>
              <a:off x="3820680" y="542471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32" name="直線コネクタ 431">
              <a:extLst>
                <a:ext uri="{FF2B5EF4-FFF2-40B4-BE49-F238E27FC236}">
                  <a16:creationId xmlns:a16="http://schemas.microsoft.com/office/drawing/2014/main" id="{19193CAD-6954-89E1-AFFB-1B093A14ADDC}"/>
                </a:ext>
              </a:extLst>
            </p:cNvPr>
            <p:cNvCxnSpPr>
              <a:cxnSpLocks/>
            </p:cNvCxnSpPr>
            <p:nvPr/>
          </p:nvCxnSpPr>
          <p:spPr>
            <a:xfrm>
              <a:off x="4114906" y="548150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円/楕円 323">
              <a:extLst>
                <a:ext uri="{FF2B5EF4-FFF2-40B4-BE49-F238E27FC236}">
                  <a16:creationId xmlns:a16="http://schemas.microsoft.com/office/drawing/2014/main" id="{5938FD0A-3749-AECD-2670-315F6C800143}"/>
                </a:ext>
              </a:extLst>
            </p:cNvPr>
            <p:cNvSpPr/>
            <p:nvPr/>
          </p:nvSpPr>
          <p:spPr>
            <a:xfrm>
              <a:off x="4088104" y="542471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34" name="直線コネクタ 433">
              <a:extLst>
                <a:ext uri="{FF2B5EF4-FFF2-40B4-BE49-F238E27FC236}">
                  <a16:creationId xmlns:a16="http://schemas.microsoft.com/office/drawing/2014/main" id="{9AC2FDD9-C70A-5E98-E74D-369CA8847C7A}"/>
                </a:ext>
              </a:extLst>
            </p:cNvPr>
            <p:cNvCxnSpPr>
              <a:cxnSpLocks/>
            </p:cNvCxnSpPr>
            <p:nvPr/>
          </p:nvCxnSpPr>
          <p:spPr>
            <a:xfrm>
              <a:off x="4355442" y="548150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円/楕円 323">
              <a:extLst>
                <a:ext uri="{FF2B5EF4-FFF2-40B4-BE49-F238E27FC236}">
                  <a16:creationId xmlns:a16="http://schemas.microsoft.com/office/drawing/2014/main" id="{5D2D5382-20F6-5045-CF82-897D975F1455}"/>
                </a:ext>
              </a:extLst>
            </p:cNvPr>
            <p:cNvSpPr/>
            <p:nvPr/>
          </p:nvSpPr>
          <p:spPr>
            <a:xfrm>
              <a:off x="4328640" y="542471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43" name="直線コネクタ 742">
              <a:extLst>
                <a:ext uri="{FF2B5EF4-FFF2-40B4-BE49-F238E27FC236}">
                  <a16:creationId xmlns:a16="http://schemas.microsoft.com/office/drawing/2014/main" id="{7BB94EAF-CB3E-DD16-FA69-76EC8FD112EB}"/>
                </a:ext>
              </a:extLst>
            </p:cNvPr>
            <p:cNvCxnSpPr>
              <a:cxnSpLocks/>
            </p:cNvCxnSpPr>
            <p:nvPr/>
          </p:nvCxnSpPr>
          <p:spPr>
            <a:xfrm>
              <a:off x="4646175" y="4433646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4" name="円/楕円 323">
              <a:extLst>
                <a:ext uri="{FF2B5EF4-FFF2-40B4-BE49-F238E27FC236}">
                  <a16:creationId xmlns:a16="http://schemas.microsoft.com/office/drawing/2014/main" id="{F9098242-2C47-A841-3221-C8D2B78ED4ED}"/>
                </a:ext>
              </a:extLst>
            </p:cNvPr>
            <p:cNvSpPr/>
            <p:nvPr/>
          </p:nvSpPr>
          <p:spPr>
            <a:xfrm>
              <a:off x="4619373" y="4376858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45" name="直線コネクタ 744">
              <a:extLst>
                <a:ext uri="{FF2B5EF4-FFF2-40B4-BE49-F238E27FC236}">
                  <a16:creationId xmlns:a16="http://schemas.microsoft.com/office/drawing/2014/main" id="{F9863F74-928C-D661-9C26-D0FEEA62AFC0}"/>
                </a:ext>
              </a:extLst>
            </p:cNvPr>
            <p:cNvCxnSpPr>
              <a:cxnSpLocks/>
            </p:cNvCxnSpPr>
            <p:nvPr/>
          </p:nvCxnSpPr>
          <p:spPr>
            <a:xfrm>
              <a:off x="4645804" y="4747293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6" name="円/楕円 323">
              <a:extLst>
                <a:ext uri="{FF2B5EF4-FFF2-40B4-BE49-F238E27FC236}">
                  <a16:creationId xmlns:a16="http://schemas.microsoft.com/office/drawing/2014/main" id="{BA36F547-A684-56D1-7075-252C3F799811}"/>
                </a:ext>
              </a:extLst>
            </p:cNvPr>
            <p:cNvSpPr/>
            <p:nvPr/>
          </p:nvSpPr>
          <p:spPr>
            <a:xfrm>
              <a:off x="4619002" y="4690505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47" name="直線コネクタ 746">
              <a:extLst>
                <a:ext uri="{FF2B5EF4-FFF2-40B4-BE49-F238E27FC236}">
                  <a16:creationId xmlns:a16="http://schemas.microsoft.com/office/drawing/2014/main" id="{D6E81C44-A952-E07E-3659-D34AAB788522}"/>
                </a:ext>
              </a:extLst>
            </p:cNvPr>
            <p:cNvCxnSpPr>
              <a:cxnSpLocks/>
            </p:cNvCxnSpPr>
            <p:nvPr/>
          </p:nvCxnSpPr>
          <p:spPr>
            <a:xfrm>
              <a:off x="4642594" y="509542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円/楕円 323">
              <a:extLst>
                <a:ext uri="{FF2B5EF4-FFF2-40B4-BE49-F238E27FC236}">
                  <a16:creationId xmlns:a16="http://schemas.microsoft.com/office/drawing/2014/main" id="{B2CF7CA9-0506-9FAB-393A-332F56583410}"/>
                </a:ext>
              </a:extLst>
            </p:cNvPr>
            <p:cNvSpPr/>
            <p:nvPr/>
          </p:nvSpPr>
          <p:spPr>
            <a:xfrm>
              <a:off x="4615792" y="503863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0" name="直線コネクタ 749">
              <a:extLst>
                <a:ext uri="{FF2B5EF4-FFF2-40B4-BE49-F238E27FC236}">
                  <a16:creationId xmlns:a16="http://schemas.microsoft.com/office/drawing/2014/main" id="{2DA105C2-47D5-CD39-2462-215F192A1255}"/>
                </a:ext>
              </a:extLst>
            </p:cNvPr>
            <p:cNvCxnSpPr>
              <a:cxnSpLocks/>
            </p:cNvCxnSpPr>
            <p:nvPr/>
          </p:nvCxnSpPr>
          <p:spPr>
            <a:xfrm>
              <a:off x="4634731" y="5480139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1" name="円/楕円 323">
              <a:extLst>
                <a:ext uri="{FF2B5EF4-FFF2-40B4-BE49-F238E27FC236}">
                  <a16:creationId xmlns:a16="http://schemas.microsoft.com/office/drawing/2014/main" id="{C6C618F2-548F-398D-BD25-FD76E2DDEE11}"/>
                </a:ext>
              </a:extLst>
            </p:cNvPr>
            <p:cNvSpPr/>
            <p:nvPr/>
          </p:nvSpPr>
          <p:spPr>
            <a:xfrm>
              <a:off x="4607929" y="5423351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2" name="直線コネクタ 751">
              <a:extLst>
                <a:ext uri="{FF2B5EF4-FFF2-40B4-BE49-F238E27FC236}">
                  <a16:creationId xmlns:a16="http://schemas.microsoft.com/office/drawing/2014/main" id="{9436A6E9-3335-969C-CB88-9C9648B18C70}"/>
                </a:ext>
              </a:extLst>
            </p:cNvPr>
            <p:cNvCxnSpPr>
              <a:cxnSpLocks/>
            </p:cNvCxnSpPr>
            <p:nvPr/>
          </p:nvCxnSpPr>
          <p:spPr>
            <a:xfrm>
              <a:off x="3565954" y="583213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3" name="円/楕円 323">
              <a:extLst>
                <a:ext uri="{FF2B5EF4-FFF2-40B4-BE49-F238E27FC236}">
                  <a16:creationId xmlns:a16="http://schemas.microsoft.com/office/drawing/2014/main" id="{2CE373A0-B337-4CE7-694C-ADDE069C0C4E}"/>
                </a:ext>
              </a:extLst>
            </p:cNvPr>
            <p:cNvSpPr/>
            <p:nvPr/>
          </p:nvSpPr>
          <p:spPr>
            <a:xfrm>
              <a:off x="3539152" y="577534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4" name="直線コネクタ 753">
              <a:extLst>
                <a:ext uri="{FF2B5EF4-FFF2-40B4-BE49-F238E27FC236}">
                  <a16:creationId xmlns:a16="http://schemas.microsoft.com/office/drawing/2014/main" id="{D1EC4D7F-9E56-2DD9-29ED-9BB3CE21C65D}"/>
                </a:ext>
              </a:extLst>
            </p:cNvPr>
            <p:cNvCxnSpPr>
              <a:cxnSpLocks/>
            </p:cNvCxnSpPr>
            <p:nvPr/>
          </p:nvCxnSpPr>
          <p:spPr>
            <a:xfrm>
              <a:off x="3843167" y="583213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5" name="円/楕円 323">
              <a:extLst>
                <a:ext uri="{FF2B5EF4-FFF2-40B4-BE49-F238E27FC236}">
                  <a16:creationId xmlns:a16="http://schemas.microsoft.com/office/drawing/2014/main" id="{77FB7A87-1168-CEAC-DEA1-E6C54A1841C4}"/>
                </a:ext>
              </a:extLst>
            </p:cNvPr>
            <p:cNvSpPr/>
            <p:nvPr/>
          </p:nvSpPr>
          <p:spPr>
            <a:xfrm>
              <a:off x="3816365" y="577534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6" name="直線コネクタ 755">
              <a:extLst>
                <a:ext uri="{FF2B5EF4-FFF2-40B4-BE49-F238E27FC236}">
                  <a16:creationId xmlns:a16="http://schemas.microsoft.com/office/drawing/2014/main" id="{0173036B-A93D-0096-4AD1-7261A8C5B89F}"/>
                </a:ext>
              </a:extLst>
            </p:cNvPr>
            <p:cNvCxnSpPr>
              <a:cxnSpLocks/>
            </p:cNvCxnSpPr>
            <p:nvPr/>
          </p:nvCxnSpPr>
          <p:spPr>
            <a:xfrm>
              <a:off x="4110591" y="583213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7" name="円/楕円 323">
              <a:extLst>
                <a:ext uri="{FF2B5EF4-FFF2-40B4-BE49-F238E27FC236}">
                  <a16:creationId xmlns:a16="http://schemas.microsoft.com/office/drawing/2014/main" id="{0FB3AB68-589F-BD14-F83C-AFB573AE1A18}"/>
                </a:ext>
              </a:extLst>
            </p:cNvPr>
            <p:cNvSpPr/>
            <p:nvPr/>
          </p:nvSpPr>
          <p:spPr>
            <a:xfrm>
              <a:off x="4083789" y="577534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8" name="直線コネクタ 757">
              <a:extLst>
                <a:ext uri="{FF2B5EF4-FFF2-40B4-BE49-F238E27FC236}">
                  <a16:creationId xmlns:a16="http://schemas.microsoft.com/office/drawing/2014/main" id="{B578BC58-7962-3ACB-AD9A-4DA4E9FFD355}"/>
                </a:ext>
              </a:extLst>
            </p:cNvPr>
            <p:cNvCxnSpPr>
              <a:cxnSpLocks/>
            </p:cNvCxnSpPr>
            <p:nvPr/>
          </p:nvCxnSpPr>
          <p:spPr>
            <a:xfrm>
              <a:off x="4351127" y="583213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9" name="円/楕円 323">
              <a:extLst>
                <a:ext uri="{FF2B5EF4-FFF2-40B4-BE49-F238E27FC236}">
                  <a16:creationId xmlns:a16="http://schemas.microsoft.com/office/drawing/2014/main" id="{9E328E8F-C81E-2855-E992-D0BDAE1C4084}"/>
                </a:ext>
              </a:extLst>
            </p:cNvPr>
            <p:cNvSpPr/>
            <p:nvPr/>
          </p:nvSpPr>
          <p:spPr>
            <a:xfrm>
              <a:off x="4324325" y="577534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60" name="直線コネクタ 759">
              <a:extLst>
                <a:ext uri="{FF2B5EF4-FFF2-40B4-BE49-F238E27FC236}">
                  <a16:creationId xmlns:a16="http://schemas.microsoft.com/office/drawing/2014/main" id="{80CA71D9-6596-15CF-7766-6FF9CCC7E2CF}"/>
                </a:ext>
              </a:extLst>
            </p:cNvPr>
            <p:cNvCxnSpPr>
              <a:cxnSpLocks/>
            </p:cNvCxnSpPr>
            <p:nvPr/>
          </p:nvCxnSpPr>
          <p:spPr>
            <a:xfrm>
              <a:off x="4630416" y="583076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1" name="円/楕円 323">
              <a:extLst>
                <a:ext uri="{FF2B5EF4-FFF2-40B4-BE49-F238E27FC236}">
                  <a16:creationId xmlns:a16="http://schemas.microsoft.com/office/drawing/2014/main" id="{BE73DBF1-3DEC-05E6-9AAC-232D5B0FCCD3}"/>
                </a:ext>
              </a:extLst>
            </p:cNvPr>
            <p:cNvSpPr/>
            <p:nvPr/>
          </p:nvSpPr>
          <p:spPr>
            <a:xfrm>
              <a:off x="4603614" y="577397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</p:grp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01F5A04A-BB04-1E31-02DD-D43FB305BB66}"/>
              </a:ext>
            </a:extLst>
          </p:cNvPr>
          <p:cNvSpPr txBox="1"/>
          <p:nvPr/>
        </p:nvSpPr>
        <p:spPr>
          <a:xfrm>
            <a:off x="41166" y="4866624"/>
            <a:ext cx="99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Bottom</a:t>
            </a:r>
            <a:endParaRPr kumimoji="1" lang="ja-JP" altLang="en-US" b="1" dirty="0"/>
          </a:p>
        </p:txBody>
      </p:sp>
      <p:grpSp>
        <p:nvGrpSpPr>
          <p:cNvPr id="165" name="グループ化 164">
            <a:extLst>
              <a:ext uri="{FF2B5EF4-FFF2-40B4-BE49-F238E27FC236}">
                <a16:creationId xmlns:a16="http://schemas.microsoft.com/office/drawing/2014/main" id="{D84793A5-18C2-099D-D491-52EDCB000E23}"/>
              </a:ext>
            </a:extLst>
          </p:cNvPr>
          <p:cNvGrpSpPr/>
          <p:nvPr/>
        </p:nvGrpSpPr>
        <p:grpSpPr>
          <a:xfrm>
            <a:off x="4392509" y="1556193"/>
            <a:ext cx="6406460" cy="2354689"/>
            <a:chOff x="4392509" y="1556193"/>
            <a:chExt cx="6406460" cy="2354689"/>
          </a:xfrm>
        </p:grpSpPr>
        <p:grpSp>
          <p:nvGrpSpPr>
            <p:cNvPr id="160" name="グループ化 159">
              <a:extLst>
                <a:ext uri="{FF2B5EF4-FFF2-40B4-BE49-F238E27FC236}">
                  <a16:creationId xmlns:a16="http://schemas.microsoft.com/office/drawing/2014/main" id="{F7AC2051-598E-110B-8B12-16AB20E2A857}"/>
                </a:ext>
              </a:extLst>
            </p:cNvPr>
            <p:cNvGrpSpPr/>
            <p:nvPr/>
          </p:nvGrpSpPr>
          <p:grpSpPr>
            <a:xfrm>
              <a:off x="5251139" y="1556193"/>
              <a:ext cx="5547830" cy="2354689"/>
              <a:chOff x="5251139" y="1556193"/>
              <a:chExt cx="5547830" cy="2354689"/>
            </a:xfrm>
          </p:grpSpPr>
          <p:pic>
            <p:nvPicPr>
              <p:cNvPr id="159" name="図 158">
                <a:extLst>
                  <a:ext uri="{FF2B5EF4-FFF2-40B4-BE49-F238E27FC236}">
                    <a16:creationId xmlns:a16="http://schemas.microsoft.com/office/drawing/2014/main" id="{F7F7BEFC-9AED-C906-B103-8429106E6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05" b="89030" l="4125" r="98075">
                            <a14:foregroundMark x1="5133" y1="55274" x2="4125" y2="71308"/>
                            <a14:foregroundMark x1="89459" y1="65823" x2="93859" y2="53586"/>
                            <a14:foregroundMark x1="93859" y1="53586" x2="93126" y2="27004"/>
                            <a14:foregroundMark x1="96975" y1="61181" x2="95509" y2="75105"/>
                            <a14:foregroundMark x1="98075" y1="72996" x2="98075" y2="72996"/>
                            <a14:foregroundMark x1="38497" y1="78903" x2="38863" y2="78903"/>
                            <a14:foregroundMark x1="16040" y1="80591" x2="18240" y2="78903"/>
                            <a14:foregroundMark x1="33364" y1="79747" x2="34830" y2="78059"/>
                            <a14:foregroundMark x1="4675" y1="51055" x2="4675" y2="51055"/>
                            <a14:backgroundMark x1="4950" y1="84810" x2="9533" y2="84810"/>
                            <a14:backgroundMark x1="10357" y1="84810" x2="14757" y2="84810"/>
                            <a14:backgroundMark x1="17501" y1="84810" x2="18882" y2="84810"/>
                            <a14:backgroundMark x1="15399" y1="84810" x2="15512" y2="84810"/>
                            <a14:backgroundMark x1="19798" y1="84810" x2="25023" y2="84810"/>
                            <a14:backgroundMark x1="17633" y1="83753" x2="18973" y2="83966"/>
                            <a14:backgroundMark x1="18790" y1="84810" x2="24565" y2="83966"/>
                            <a14:backgroundMark x1="24565" y1="83966" x2="24656" y2="83966"/>
                            <a14:backgroundMark x1="25298" y1="83966" x2="29698" y2="83122"/>
                            <a14:backgroundMark x1="34224" y1="83122" x2="34555" y2="83122"/>
                            <a14:backgroundMark x1="30064" y1="83122" x2="32960" y2="83122"/>
                            <a14:backgroundMark x1="39505" y1="81857" x2="40238" y2="81435"/>
                            <a14:backgroundMark x1="15857" y1="84388" x2="17049" y2="85232"/>
                            <a14:backgroundMark x1="34922" y1="81435" x2="37580" y2="81435"/>
                            <a14:backgroundMark x1="40330" y1="54430" x2="40330" y2="54430"/>
                          </a14:backgroundRemoval>
                        </a14:imgEffect>
                      </a14:imgLayer>
                    </a14:imgProps>
                  </a:ext>
                </a:extLst>
              </a:blip>
              <a:srcRect l="42073" r="1"/>
              <a:stretch/>
            </p:blipFill>
            <p:spPr>
              <a:xfrm>
                <a:off x="5251139" y="1830368"/>
                <a:ext cx="5547830" cy="2080514"/>
              </a:xfrm>
              <a:prstGeom prst="rect">
                <a:avLst/>
              </a:prstGeom>
            </p:spPr>
          </p:pic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3ADDAC74-00F4-98EB-A578-68DF4EE8B4EE}"/>
                  </a:ext>
                </a:extLst>
              </p:cNvPr>
              <p:cNvSpPr txBox="1"/>
              <p:nvPr/>
            </p:nvSpPr>
            <p:spPr>
              <a:xfrm>
                <a:off x="7269059" y="1556193"/>
                <a:ext cx="1697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/>
                  <a:t>Amplifier board</a:t>
                </a:r>
                <a:endParaRPr kumimoji="1" lang="ja-JP" altLang="en-US" b="1" dirty="0"/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5050E59E-CE9A-C83A-2F60-055553E88B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6725" y="1905000"/>
                <a:ext cx="7065" cy="24135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グループ化 162">
              <a:extLst>
                <a:ext uri="{FF2B5EF4-FFF2-40B4-BE49-F238E27FC236}">
                  <a16:creationId xmlns:a16="http://schemas.microsoft.com/office/drawing/2014/main" id="{72FDFEAA-E315-3AD4-AAE6-A1BD0EF7F751}"/>
                </a:ext>
              </a:extLst>
            </p:cNvPr>
            <p:cNvGrpSpPr/>
            <p:nvPr/>
          </p:nvGrpSpPr>
          <p:grpSpPr>
            <a:xfrm>
              <a:off x="4392509" y="1768615"/>
              <a:ext cx="2167834" cy="1186040"/>
              <a:chOff x="4392509" y="1768615"/>
              <a:chExt cx="2167834" cy="1186040"/>
            </a:xfrm>
          </p:grpSpPr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A54E18A0-07EA-3464-3B8B-B8A72BD22B52}"/>
                  </a:ext>
                </a:extLst>
              </p:cNvPr>
              <p:cNvSpPr txBox="1"/>
              <p:nvPr/>
            </p:nvSpPr>
            <p:spPr>
              <a:xfrm>
                <a:off x="4392509" y="1768615"/>
                <a:ext cx="21678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/>
                  <a:t>Flexible Flat Cable</a:t>
                </a:r>
                <a:endParaRPr kumimoji="1" lang="ja-JP" altLang="en-US" b="1"/>
              </a:p>
            </p:txBody>
          </p:sp>
          <p:cxnSp>
            <p:nvCxnSpPr>
              <p:cNvPr id="162" name="直線矢印コネクタ 161">
                <a:extLst>
                  <a:ext uri="{FF2B5EF4-FFF2-40B4-BE49-F238E27FC236}">
                    <a16:creationId xmlns:a16="http://schemas.microsoft.com/office/drawing/2014/main" id="{2DE40E3A-A991-8353-0D71-87B26FD214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9720" y="2156460"/>
                <a:ext cx="15240" cy="79819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D2C93524-BC1C-0B7F-DB5A-8F8A606398A4}"/>
              </a:ext>
            </a:extLst>
          </p:cNvPr>
          <p:cNvGrpSpPr/>
          <p:nvPr/>
        </p:nvGrpSpPr>
        <p:grpSpPr>
          <a:xfrm>
            <a:off x="9898097" y="1488720"/>
            <a:ext cx="1278174" cy="682714"/>
            <a:chOff x="9898097" y="1488720"/>
            <a:chExt cx="1278174" cy="682714"/>
          </a:xfrm>
        </p:grpSpPr>
        <p:cxnSp>
          <p:nvCxnSpPr>
            <p:cNvPr id="170" name="直線矢印コネクタ 169">
              <a:extLst>
                <a:ext uri="{FF2B5EF4-FFF2-40B4-BE49-F238E27FC236}">
                  <a16:creationId xmlns:a16="http://schemas.microsoft.com/office/drawing/2014/main" id="{E9BC7726-A1E4-B9D6-3217-DBF4E8C2F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4909" y="1944547"/>
              <a:ext cx="64433" cy="2268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テキスト ボックス 170">
              <a:extLst>
                <a:ext uri="{FF2B5EF4-FFF2-40B4-BE49-F238E27FC236}">
                  <a16:creationId xmlns:a16="http://schemas.microsoft.com/office/drawing/2014/main" id="{45B86923-3DA6-B2CA-0A7A-9F4EDB0EB564}"/>
                </a:ext>
              </a:extLst>
            </p:cNvPr>
            <p:cNvSpPr txBox="1"/>
            <p:nvPr/>
          </p:nvSpPr>
          <p:spPr>
            <a:xfrm>
              <a:off x="9898097" y="1488720"/>
              <a:ext cx="1278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miniHDMI</a:t>
              </a:r>
              <a:endParaRPr kumimoji="1" lang="ja-JP" altLang="en-US" b="1" dirty="0"/>
            </a:p>
          </p:txBody>
        </p:sp>
      </p:grpSp>
      <p:grpSp>
        <p:nvGrpSpPr>
          <p:cNvPr id="166" name="グループ化 165">
            <a:extLst>
              <a:ext uri="{FF2B5EF4-FFF2-40B4-BE49-F238E27FC236}">
                <a16:creationId xmlns:a16="http://schemas.microsoft.com/office/drawing/2014/main" id="{56DDE2F0-CA54-4D14-03F3-588940645D80}"/>
              </a:ext>
            </a:extLst>
          </p:cNvPr>
          <p:cNvGrpSpPr/>
          <p:nvPr/>
        </p:nvGrpSpPr>
        <p:grpSpPr>
          <a:xfrm>
            <a:off x="4750004" y="2229171"/>
            <a:ext cx="551130" cy="279833"/>
            <a:chOff x="4750004" y="2229171"/>
            <a:chExt cx="551130" cy="279833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77D14E5D-765A-88C5-6907-8DEF4B3EB1B7}"/>
                </a:ext>
              </a:extLst>
            </p:cNvPr>
            <p:cNvGrpSpPr/>
            <p:nvPr/>
          </p:nvGrpSpPr>
          <p:grpSpPr>
            <a:xfrm flipV="1">
              <a:off x="4964182" y="2229171"/>
              <a:ext cx="336952" cy="279833"/>
              <a:chOff x="1084675" y="2006004"/>
              <a:chExt cx="377532" cy="355591"/>
            </a:xfrm>
          </p:grpSpPr>
          <p:cxnSp>
            <p:nvCxnSpPr>
              <p:cNvPr id="17" name="직선 연결선 103">
                <a:extLst>
                  <a:ext uri="{FF2B5EF4-FFF2-40B4-BE49-F238E27FC236}">
                    <a16:creationId xmlns:a16="http://schemas.microsoft.com/office/drawing/2014/main" id="{049DA4E8-607F-DDD6-B6CB-CDB21DD1FD40}"/>
                  </a:ext>
                </a:extLst>
              </p:cNvPr>
              <p:cNvCxnSpPr/>
              <p:nvPr/>
            </p:nvCxnSpPr>
            <p:spPr>
              <a:xfrm>
                <a:off x="1084675" y="2006004"/>
                <a:ext cx="377532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자유형 105">
                <a:extLst>
                  <a:ext uri="{FF2B5EF4-FFF2-40B4-BE49-F238E27FC236}">
                    <a16:creationId xmlns:a16="http://schemas.microsoft.com/office/drawing/2014/main" id="{6F96CD9E-49B7-39B6-AA38-CF66F1EA037D}"/>
                  </a:ext>
                </a:extLst>
              </p:cNvPr>
              <p:cNvSpPr/>
              <p:nvPr/>
            </p:nvSpPr>
            <p:spPr>
              <a:xfrm>
                <a:off x="1109561" y="2006065"/>
                <a:ext cx="280442" cy="355530"/>
              </a:xfrm>
              <a:custGeom>
                <a:avLst/>
                <a:gdLst>
                  <a:gd name="connsiteX0" fmla="*/ 0 w 1128713"/>
                  <a:gd name="connsiteY0" fmla="*/ 2381 h 448584"/>
                  <a:gd name="connsiteX1" fmla="*/ 138113 w 1128713"/>
                  <a:gd name="connsiteY1" fmla="*/ 83344 h 448584"/>
                  <a:gd name="connsiteX2" fmla="*/ 283369 w 1128713"/>
                  <a:gd name="connsiteY2" fmla="*/ 447675 h 448584"/>
                  <a:gd name="connsiteX3" fmla="*/ 597694 w 1128713"/>
                  <a:gd name="connsiteY3" fmla="*/ 183356 h 448584"/>
                  <a:gd name="connsiteX4" fmla="*/ 800100 w 1128713"/>
                  <a:gd name="connsiteY4" fmla="*/ 64294 h 448584"/>
                  <a:gd name="connsiteX5" fmla="*/ 1128713 w 1128713"/>
                  <a:gd name="connsiteY5" fmla="*/ 0 h 44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8713" h="448584">
                    <a:moveTo>
                      <a:pt x="0" y="2381"/>
                    </a:moveTo>
                    <a:cubicBezTo>
                      <a:pt x="45442" y="5754"/>
                      <a:pt x="90885" y="9128"/>
                      <a:pt x="138113" y="83344"/>
                    </a:cubicBezTo>
                    <a:cubicBezTo>
                      <a:pt x="185341" y="157560"/>
                      <a:pt x="206772" y="431006"/>
                      <a:pt x="283369" y="447675"/>
                    </a:cubicBezTo>
                    <a:cubicBezTo>
                      <a:pt x="359966" y="464344"/>
                      <a:pt x="511572" y="247253"/>
                      <a:pt x="597694" y="183356"/>
                    </a:cubicBezTo>
                    <a:cubicBezTo>
                      <a:pt x="683816" y="119459"/>
                      <a:pt x="711597" y="94853"/>
                      <a:pt x="800100" y="64294"/>
                    </a:cubicBezTo>
                    <a:cubicBezTo>
                      <a:pt x="888603" y="33735"/>
                      <a:pt x="1008658" y="16867"/>
                      <a:pt x="1128713" y="0"/>
                    </a:cubicBezTo>
                  </a:path>
                </a:pathLst>
              </a:cu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158" name="直線矢印コネクタ 157">
              <a:extLst>
                <a:ext uri="{FF2B5EF4-FFF2-40B4-BE49-F238E27FC236}">
                  <a16:creationId xmlns:a16="http://schemas.microsoft.com/office/drawing/2014/main" id="{43B84A3C-F851-E0E5-BCE5-E0361B3CE704}"/>
                </a:ext>
              </a:extLst>
            </p:cNvPr>
            <p:cNvCxnSpPr>
              <a:cxnSpLocks/>
            </p:cNvCxnSpPr>
            <p:nvPr/>
          </p:nvCxnSpPr>
          <p:spPr>
            <a:xfrm>
              <a:off x="4750004" y="2406629"/>
              <a:ext cx="18396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グループ化 167">
            <a:extLst>
              <a:ext uri="{FF2B5EF4-FFF2-40B4-BE49-F238E27FC236}">
                <a16:creationId xmlns:a16="http://schemas.microsoft.com/office/drawing/2014/main" id="{B5BCA36D-9C21-E8B6-1754-8D4BCAA0DB1D}"/>
              </a:ext>
            </a:extLst>
          </p:cNvPr>
          <p:cNvGrpSpPr/>
          <p:nvPr/>
        </p:nvGrpSpPr>
        <p:grpSpPr>
          <a:xfrm flipV="1">
            <a:off x="10772138" y="1913582"/>
            <a:ext cx="336952" cy="279833"/>
            <a:chOff x="1084675" y="2006004"/>
            <a:chExt cx="377532" cy="355591"/>
          </a:xfrm>
        </p:grpSpPr>
        <p:cxnSp>
          <p:nvCxnSpPr>
            <p:cNvPr id="173" name="직선 연결선 103">
              <a:extLst>
                <a:ext uri="{FF2B5EF4-FFF2-40B4-BE49-F238E27FC236}">
                  <a16:creationId xmlns:a16="http://schemas.microsoft.com/office/drawing/2014/main" id="{673E23CE-9C1A-86B3-04FD-4C2D46521BFB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자유형 105">
              <a:extLst>
                <a:ext uri="{FF2B5EF4-FFF2-40B4-BE49-F238E27FC236}">
                  <a16:creationId xmlns:a16="http://schemas.microsoft.com/office/drawing/2014/main" id="{E4320EC7-31B0-A32B-813B-B78933C2467B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5" name="グループ化 184">
            <a:extLst>
              <a:ext uri="{FF2B5EF4-FFF2-40B4-BE49-F238E27FC236}">
                <a16:creationId xmlns:a16="http://schemas.microsoft.com/office/drawing/2014/main" id="{AFED5615-6DCA-CBAF-2240-E72FCA391985}"/>
              </a:ext>
            </a:extLst>
          </p:cNvPr>
          <p:cNvGrpSpPr/>
          <p:nvPr/>
        </p:nvGrpSpPr>
        <p:grpSpPr>
          <a:xfrm>
            <a:off x="770146" y="2833876"/>
            <a:ext cx="890346" cy="585599"/>
            <a:chOff x="770146" y="2833876"/>
            <a:chExt cx="890346" cy="585599"/>
          </a:xfrm>
        </p:grpSpPr>
        <p:cxnSp>
          <p:nvCxnSpPr>
            <p:cNvPr id="178" name="直線コネクタ 177">
              <a:extLst>
                <a:ext uri="{FF2B5EF4-FFF2-40B4-BE49-F238E27FC236}">
                  <a16:creationId xmlns:a16="http://schemas.microsoft.com/office/drawing/2014/main" id="{2C6C72C8-A059-B943-AAE9-736F9ECB3F0B}"/>
                </a:ext>
              </a:extLst>
            </p:cNvPr>
            <p:cNvCxnSpPr/>
            <p:nvPr/>
          </p:nvCxnSpPr>
          <p:spPr>
            <a:xfrm>
              <a:off x="1277112" y="2833876"/>
              <a:ext cx="38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>
              <a:extLst>
                <a:ext uri="{FF2B5EF4-FFF2-40B4-BE49-F238E27FC236}">
                  <a16:creationId xmlns:a16="http://schemas.microsoft.com/office/drawing/2014/main" id="{8D684928-4C08-27C0-F4CB-5E52F36D6C81}"/>
                </a:ext>
              </a:extLst>
            </p:cNvPr>
            <p:cNvCxnSpPr/>
            <p:nvPr/>
          </p:nvCxnSpPr>
          <p:spPr>
            <a:xfrm>
              <a:off x="1146786" y="3403852"/>
              <a:ext cx="38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矢印コネクタ 180">
              <a:extLst>
                <a:ext uri="{FF2B5EF4-FFF2-40B4-BE49-F238E27FC236}">
                  <a16:creationId xmlns:a16="http://schemas.microsoft.com/office/drawing/2014/main" id="{A7FD3980-1942-E4A7-CABB-284329C4BA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920" y="2834640"/>
              <a:ext cx="157480" cy="58483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テキスト ボックス 183">
              <a:extLst>
                <a:ext uri="{FF2B5EF4-FFF2-40B4-BE49-F238E27FC236}">
                  <a16:creationId xmlns:a16="http://schemas.microsoft.com/office/drawing/2014/main" id="{85261D71-186C-19D9-1751-C5F25CBD31E7}"/>
                </a:ext>
              </a:extLst>
            </p:cNvPr>
            <p:cNvSpPr txBox="1"/>
            <p:nvPr/>
          </p:nvSpPr>
          <p:spPr>
            <a:xfrm>
              <a:off x="770146" y="2951650"/>
              <a:ext cx="6967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/>
                <a:t>14 mm</a:t>
              </a:r>
              <a:endParaRPr kumimoji="1" lang="ja-JP" altLang="en-US" sz="1400" b="1" dirty="0"/>
            </a:p>
          </p:txBody>
        </p:sp>
      </p:grpSp>
      <p:grpSp>
        <p:nvGrpSpPr>
          <p:cNvPr id="256" name="グループ化 255">
            <a:extLst>
              <a:ext uri="{FF2B5EF4-FFF2-40B4-BE49-F238E27FC236}">
                <a16:creationId xmlns:a16="http://schemas.microsoft.com/office/drawing/2014/main" id="{CDDB8CEF-50F7-BC66-08BC-72102CE5107F}"/>
              </a:ext>
            </a:extLst>
          </p:cNvPr>
          <p:cNvGrpSpPr/>
          <p:nvPr/>
        </p:nvGrpSpPr>
        <p:grpSpPr>
          <a:xfrm>
            <a:off x="11024326" y="6210929"/>
            <a:ext cx="695233" cy="538619"/>
            <a:chOff x="11024326" y="6210929"/>
            <a:chExt cx="695233" cy="538619"/>
          </a:xfrm>
        </p:grpSpPr>
        <p:sp>
          <p:nvSpPr>
            <p:cNvPr id="186" name="TextBox 103">
              <a:extLst>
                <a:ext uri="{FF2B5EF4-FFF2-40B4-BE49-F238E27FC236}">
                  <a16:creationId xmlns:a16="http://schemas.microsoft.com/office/drawing/2014/main" id="{D2872B34-4004-FADD-4B03-20FB41D65751}"/>
                </a:ext>
              </a:extLst>
            </p:cNvPr>
            <p:cNvSpPr txBox="1"/>
            <p:nvPr/>
          </p:nvSpPr>
          <p:spPr>
            <a:xfrm flipH="1">
              <a:off x="11024326" y="6472549"/>
              <a:ext cx="6952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&lt;150ns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8" name="直線コネクタ 187">
              <a:extLst>
                <a:ext uri="{FF2B5EF4-FFF2-40B4-BE49-F238E27FC236}">
                  <a16:creationId xmlns:a16="http://schemas.microsoft.com/office/drawing/2014/main" id="{F88B7CFD-DBB2-59ED-DD08-6B905638A221}"/>
                </a:ext>
              </a:extLst>
            </p:cNvPr>
            <p:cNvCxnSpPr>
              <a:cxnSpLocks/>
            </p:cNvCxnSpPr>
            <p:nvPr/>
          </p:nvCxnSpPr>
          <p:spPr>
            <a:xfrm>
              <a:off x="11053693" y="6467469"/>
              <a:ext cx="0" cy="51441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コネクタ 188">
              <a:extLst>
                <a:ext uri="{FF2B5EF4-FFF2-40B4-BE49-F238E27FC236}">
                  <a16:creationId xmlns:a16="http://schemas.microsoft.com/office/drawing/2014/main" id="{B7DCE1CC-9ADC-9035-5911-BB3915B10DDC}"/>
                </a:ext>
              </a:extLst>
            </p:cNvPr>
            <p:cNvCxnSpPr>
              <a:cxnSpLocks/>
            </p:cNvCxnSpPr>
            <p:nvPr/>
          </p:nvCxnSpPr>
          <p:spPr>
            <a:xfrm>
              <a:off x="11195933" y="6210929"/>
              <a:ext cx="0" cy="307981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直線矢印コネクタ 748">
              <a:extLst>
                <a:ext uri="{FF2B5EF4-FFF2-40B4-BE49-F238E27FC236}">
                  <a16:creationId xmlns:a16="http://schemas.microsoft.com/office/drawing/2014/main" id="{DFCDD768-6622-8DAC-61D2-35B417DD98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44647" y="6516262"/>
              <a:ext cx="147228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30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50" grpId="0" animBg="1"/>
      <p:bldP spid="151" grpId="0"/>
      <p:bldP spid="402" grpId="0"/>
      <p:bldP spid="436" grpId="0"/>
      <p:bldP spid="437" grpId="0"/>
      <p:bldP spid="452" grpId="0" animBg="1"/>
      <p:bldP spid="457" grpId="0" animBg="1"/>
      <p:bldP spid="463" grpId="0" animBg="1"/>
      <p:bldP spid="462" grpId="0"/>
      <p:bldP spid="464" grpId="0" animBg="1"/>
      <p:bldP spid="465" grpId="0"/>
      <p:bldP spid="1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B9FCA97-3CBF-148A-9B9A-0999DA1CB55A}"/>
              </a:ext>
            </a:extLst>
          </p:cNvPr>
          <p:cNvGrpSpPr/>
          <p:nvPr/>
        </p:nvGrpSpPr>
        <p:grpSpPr>
          <a:xfrm>
            <a:off x="5324475" y="1845757"/>
            <a:ext cx="5728383" cy="4169165"/>
            <a:chOff x="5324475" y="1845757"/>
            <a:chExt cx="5728383" cy="416916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69CCD4F-F0D3-1E57-98B8-13FFD3C5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3" b="89693" l="6644" r="92164">
                          <a14:foregroundMark x1="35775" y1="57018" x2="35775" y2="57018"/>
                          <a14:foregroundMark x1="52300" y1="41009" x2="52300" y2="41009"/>
                          <a14:foregroundMark x1="37308" y1="62061" x2="37308" y2="62061"/>
                          <a14:foregroundMark x1="28169" y1="35822" x2="30153" y2="34430"/>
                          <a14:foregroundMark x1="26405" y1="37061" x2="27697" y2="36154"/>
                          <a14:foregroundMark x1="33731" y1="53947" x2="33731" y2="53947"/>
                          <a14:foregroundMark x1="34072" y1="49781" x2="32198" y2="59430"/>
                          <a14:foregroundMark x1="19421" y1="42105" x2="19421" y2="42105"/>
                          <a14:foregroundMark x1="18910" y1="41886" x2="18398" y2="42544"/>
                          <a14:foregroundMark x1="53833" y1="35965" x2="52811" y2="52851"/>
                          <a14:foregroundMark x1="47359" y1="19079" x2="47359" y2="19079"/>
                          <a14:foregroundMark x1="51789" y1="23465" x2="54685" y2="26754"/>
                          <a14:foregroundMark x1="54174" y1="26096" x2="55707" y2="27632"/>
                          <a14:foregroundMark x1="52300" y1="23684" x2="56388" y2="27193"/>
                          <a14:foregroundMark x1="48041" y1="19518" x2="49404" y2="21053"/>
                          <a14:foregroundMark x1="48041" y1="19079" x2="48041" y2="19079"/>
                          <a14:foregroundMark x1="32878" y1="34868" x2="34242" y2="35746"/>
                          <a14:foregroundMark x1="30494" y1="33333" x2="32878" y2="34868"/>
                          <a14:foregroundMark x1="26235" y1="36404" x2="24191" y2="38377"/>
                          <a14:foregroundMark x1="25894" y1="35965" x2="24872" y2="37500"/>
                          <a14:foregroundMark x1="29925" y1="32895" x2="30324" y2="32675"/>
                          <a14:foregroundMark x1="29528" y1="33114" x2="29925" y2="32895"/>
                          <a14:foregroundMark x1="29131" y1="33333" x2="29528" y2="33114"/>
                          <a14:foregroundMark x1="31857" y1="33114" x2="32198" y2="33553"/>
                          <a14:foregroundMark x1="31687" y1="32895" x2="31857" y2="33114"/>
                          <a14:foregroundMark x1="31516" y1="32675" x2="31687" y2="32895"/>
                          <a14:foregroundMark x1="6814" y1="71053" x2="6814" y2="71053"/>
                          <a14:foregroundMark x1="92164" y1="20614" x2="92164" y2="20614"/>
                          <a14:foregroundMark x1="79557" y1="9211" x2="79557" y2="9211"/>
                          <a14:foregroundMark x1="17888" y1="52632" x2="18058" y2="57895"/>
                          <a14:foregroundMark x1="17206" y1="60088" x2="17206" y2="60088"/>
                          <a14:foregroundMark x1="16865" y1="59649" x2="16865" y2="59649"/>
                          <a14:foregroundMark x1="16865" y1="58772" x2="16865" y2="60526"/>
                          <a14:foregroundMark x1="79387" y1="8772" x2="79387" y2="8772"/>
                          <a14:foregroundMark x1="79557" y1="8553" x2="79557" y2="8553"/>
                          <a14:foregroundMark x1="32879" y1="34649" x2="32879" y2="34649"/>
                          <a14:backgroundMark x1="33731" y1="32675" x2="33731" y2="32675"/>
                          <a14:backgroundMark x1="34923" y1="33772" x2="34923" y2="33772"/>
                          <a14:backgroundMark x1="35094" y1="34868" x2="35094" y2="34868"/>
                          <a14:backgroundMark x1="5792" y1="79386" x2="13458" y2="86404"/>
                          <a14:backgroundMark x1="25383" y1="88158" x2="88586" y2="30044"/>
                          <a14:backgroundMark x1="28450" y1="32895" x2="28450" y2="32895"/>
                          <a14:backgroundMark x1="28620" y1="33114" x2="28620" y2="33114"/>
                          <a14:backgroundMark x1="28450" y1="33114" x2="28450" y2="33114"/>
                          <a14:backgroundMark x1="28450" y1="33114" x2="28450" y2="33114"/>
                          <a14:backgroundMark x1="28620" y1="33114" x2="28620" y2="33114"/>
                          <a14:backgroundMark x1="28620" y1="33114" x2="28620" y2="33114"/>
                          <a14:backgroundMark x1="28790" y1="33114" x2="28790" y2="33114"/>
                          <a14:backgroundMark x1="28790" y1="32895" x2="28790" y2="32895"/>
                          <a14:backgroundMark x1="29131" y1="32675" x2="29131" y2="32675"/>
                          <a14:backgroundMark x1="28790" y1="33114" x2="29302" y2="32675"/>
                          <a14:backgroundMark x1="17717" y1="42544" x2="17717" y2="43202"/>
                          <a14:backgroundMark x1="7496" y1="78070" x2="11414" y2="83991"/>
                          <a14:backgroundMark x1="8348" y1="78070" x2="8348" y2="78070"/>
                          <a14:backgroundMark x1="12436" y1="83772" x2="12436" y2="83772"/>
                          <a14:backgroundMark x1="8688" y1="78509" x2="8688" y2="78509"/>
                          <a14:backgroundMark x1="8518" y1="78509" x2="12095" y2="83553"/>
                          <a14:backgroundMark x1="11073" y1="81798" x2="12436" y2="83553"/>
                          <a14:backgroundMark x1="8518" y1="78289" x2="9199" y2="793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9964" y="2262840"/>
              <a:ext cx="4829983" cy="3752082"/>
            </a:xfrm>
            <a:prstGeom prst="rect">
              <a:avLst/>
            </a:prstGeom>
          </p:spPr>
        </p:pic>
        <p:sp>
          <p:nvSpPr>
            <p:cNvPr id="47" name="矢印: 右 46">
              <a:extLst>
                <a:ext uri="{FF2B5EF4-FFF2-40B4-BE49-F238E27FC236}">
                  <a16:creationId xmlns:a16="http://schemas.microsoft.com/office/drawing/2014/main" id="{849FA130-EEB1-E006-A9D7-5870C3F1F7C9}"/>
                </a:ext>
              </a:extLst>
            </p:cNvPr>
            <p:cNvSpPr/>
            <p:nvPr/>
          </p:nvSpPr>
          <p:spPr>
            <a:xfrm>
              <a:off x="5324475" y="3914775"/>
              <a:ext cx="436521" cy="42148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16E5270-FFD8-D61D-D23A-8B8833FCEDB5}"/>
                </a:ext>
              </a:extLst>
            </p:cNvPr>
            <p:cNvSpPr txBox="1"/>
            <p:nvPr/>
          </p:nvSpPr>
          <p:spPr>
            <a:xfrm>
              <a:off x="6677895" y="1845757"/>
              <a:ext cx="43749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/>
                <a:t>&lt;Staggered 3-layer DOI detector&gt;</a:t>
              </a: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5A3664E9-291E-B2E6-7C7F-5A43D377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Staggered 3-layer DOI detector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5C560C-089D-76F3-E9D7-ECFD75B62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9845" y1="72443" x2="9845" y2="72443"/>
                        <a14:foregroundMark x1="72539" y1="10021" x2="72539" y2="10021"/>
                        <a14:backgroundMark x1="34888" y1="80793" x2="87392" y2="22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8930" y="2262840"/>
            <a:ext cx="4535398" cy="3752082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18D0E41-007A-5B4F-8FEE-FB59FE4309E9}"/>
              </a:ext>
            </a:extLst>
          </p:cNvPr>
          <p:cNvCxnSpPr>
            <a:cxnSpLocks/>
          </p:cNvCxnSpPr>
          <p:nvPr/>
        </p:nvCxnSpPr>
        <p:spPr>
          <a:xfrm flipH="1" flipV="1">
            <a:off x="2105025" y="4327525"/>
            <a:ext cx="145255" cy="9216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7E8BA5-F6FA-398A-4B78-B98346CBAF84}"/>
              </a:ext>
            </a:extLst>
          </p:cNvPr>
          <p:cNvSpPr txBox="1"/>
          <p:nvPr/>
        </p:nvSpPr>
        <p:spPr>
          <a:xfrm>
            <a:off x="1235924" y="3665042"/>
            <a:ext cx="99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Pitch=</a:t>
            </a:r>
          </a:p>
          <a:p>
            <a:r>
              <a:rPr kumimoji="1" lang="en-US" altLang="ja-JP" b="1" dirty="0"/>
              <a:t>2.4 mm</a:t>
            </a:r>
            <a:endParaRPr kumimoji="1" lang="ja-JP" altLang="en-US" b="1" dirty="0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E1C788A-0DCE-5AB9-6B29-0AE2412EA16E}"/>
              </a:ext>
            </a:extLst>
          </p:cNvPr>
          <p:cNvCxnSpPr>
            <a:cxnSpLocks/>
          </p:cNvCxnSpPr>
          <p:nvPr/>
        </p:nvCxnSpPr>
        <p:spPr>
          <a:xfrm flipH="1" flipV="1">
            <a:off x="2245518" y="4232275"/>
            <a:ext cx="145255" cy="9216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C37BD50-666A-179D-D07E-6304F4A49447}"/>
              </a:ext>
            </a:extLst>
          </p:cNvPr>
          <p:cNvCxnSpPr>
            <a:cxnSpLocks/>
          </p:cNvCxnSpPr>
          <p:nvPr/>
        </p:nvCxnSpPr>
        <p:spPr>
          <a:xfrm flipV="1">
            <a:off x="2009775" y="4336256"/>
            <a:ext cx="92868" cy="83345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00676DB-1108-2B3D-CEF1-45659D6F28F2}"/>
              </a:ext>
            </a:extLst>
          </p:cNvPr>
          <p:cNvCxnSpPr>
            <a:cxnSpLocks/>
          </p:cNvCxnSpPr>
          <p:nvPr/>
        </p:nvCxnSpPr>
        <p:spPr>
          <a:xfrm flipH="1">
            <a:off x="2245518" y="4140994"/>
            <a:ext cx="98173" cy="88106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556856-2D39-D163-8B0F-07CD6729D10D}"/>
              </a:ext>
            </a:extLst>
          </p:cNvPr>
          <p:cNvSpPr txBox="1"/>
          <p:nvPr/>
        </p:nvSpPr>
        <p:spPr>
          <a:xfrm>
            <a:off x="2202859" y="3084014"/>
            <a:ext cx="83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SiPM</a:t>
            </a:r>
            <a:endParaRPr kumimoji="1" lang="en-US" altLang="ja-JP" b="1" dirty="0"/>
          </a:p>
          <a:p>
            <a:r>
              <a:rPr kumimoji="1" lang="en-US" altLang="ja-JP" b="1" dirty="0"/>
              <a:t>5×5</a:t>
            </a:r>
            <a:endParaRPr kumimoji="1" lang="ja-JP" altLang="en-US" b="1" dirty="0"/>
          </a:p>
        </p:txBody>
      </p:sp>
      <p:sp>
        <p:nvSpPr>
          <p:cNvPr id="18" name="직사각형 6">
            <a:extLst>
              <a:ext uri="{FF2B5EF4-FFF2-40B4-BE49-F238E27FC236}">
                <a16:creationId xmlns:a16="http://schemas.microsoft.com/office/drawing/2014/main" id="{0D6E2233-383D-9DD0-026A-D0C6A46F1E3F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8C1D72A3-24B4-4091-1222-B5429CE382A7}"/>
              </a:ext>
            </a:extLst>
          </p:cNvPr>
          <p:cNvCxnSpPr>
            <a:cxnSpLocks/>
          </p:cNvCxnSpPr>
          <p:nvPr/>
        </p:nvCxnSpPr>
        <p:spPr>
          <a:xfrm>
            <a:off x="2609850" y="3700463"/>
            <a:ext cx="323591" cy="1205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7954626B-0C5F-8C35-EE05-D450C03AF1A6}"/>
              </a:ext>
            </a:extLst>
          </p:cNvPr>
          <p:cNvCxnSpPr>
            <a:cxnSpLocks/>
          </p:cNvCxnSpPr>
          <p:nvPr/>
        </p:nvCxnSpPr>
        <p:spPr>
          <a:xfrm flipH="1">
            <a:off x="2581016" y="3695700"/>
            <a:ext cx="19309" cy="4158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EE31079-ADBB-0A80-84EC-B434FF0EFF75}"/>
              </a:ext>
            </a:extLst>
          </p:cNvPr>
          <p:cNvSpPr txBox="1"/>
          <p:nvPr/>
        </p:nvSpPr>
        <p:spPr>
          <a:xfrm>
            <a:off x="2009774" y="1867672"/>
            <a:ext cx="3751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/>
              <a:t>&lt;</a:t>
            </a:r>
            <a:r>
              <a:rPr kumimoji="1" lang="en-US" altLang="ja-JP" sz="2200" b="1" dirty="0" err="1"/>
              <a:t>SiPM</a:t>
            </a:r>
            <a:r>
              <a:rPr kumimoji="1" lang="en-US" altLang="ja-JP" sz="2200" b="1" dirty="0"/>
              <a:t> with front-end board&gt;</a:t>
            </a: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B540D2F2-80EF-5FEE-5657-6D5B2A327BA3}"/>
              </a:ext>
            </a:extLst>
          </p:cNvPr>
          <p:cNvGrpSpPr/>
          <p:nvPr/>
        </p:nvGrpSpPr>
        <p:grpSpPr>
          <a:xfrm>
            <a:off x="5833260" y="3261373"/>
            <a:ext cx="1561473" cy="425131"/>
            <a:chOff x="5833260" y="3261373"/>
            <a:chExt cx="1561473" cy="42513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DBB9BFC-D1E8-5F5A-2DDC-8856B2FB249A}"/>
                </a:ext>
              </a:extLst>
            </p:cNvPr>
            <p:cNvSpPr txBox="1"/>
            <p:nvPr/>
          </p:nvSpPr>
          <p:spPr>
            <a:xfrm>
              <a:off x="5833260" y="3261373"/>
              <a:ext cx="1531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Pitch=0.8 mm</a:t>
              </a:r>
              <a:endParaRPr kumimoji="1" lang="ja-JP" altLang="en-US" b="1" dirty="0"/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58931B4E-6880-67C0-D9F9-CF6D05DFB287}"/>
                </a:ext>
              </a:extLst>
            </p:cNvPr>
            <p:cNvGrpSpPr/>
            <p:nvPr/>
          </p:nvGrpSpPr>
          <p:grpSpPr>
            <a:xfrm>
              <a:off x="7130414" y="3495198"/>
              <a:ext cx="264319" cy="191306"/>
              <a:chOff x="6981824" y="3598068"/>
              <a:chExt cx="264319" cy="191306"/>
            </a:xfrm>
          </p:grpSpPr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F45A4A36-70F8-D40B-8B45-31C332765F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77418" y="3691743"/>
                <a:ext cx="111918" cy="9763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5704A506-C046-0CD0-3560-85F1D333AD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824" y="3698081"/>
                <a:ext cx="104774" cy="7143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49572032-5D84-A293-57DC-70349D5F44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4224" y="3598068"/>
                <a:ext cx="111919" cy="6667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624F944D-B225-F4D7-A920-FF9B187973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25043" y="3665549"/>
                <a:ext cx="111918" cy="9763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7AD72E3-73FF-48CE-C4AE-09A0451F0982}"/>
              </a:ext>
            </a:extLst>
          </p:cNvPr>
          <p:cNvGrpSpPr/>
          <p:nvPr/>
        </p:nvGrpSpPr>
        <p:grpSpPr>
          <a:xfrm>
            <a:off x="6978838" y="2700243"/>
            <a:ext cx="1474744" cy="749308"/>
            <a:chOff x="6978838" y="2700243"/>
            <a:chExt cx="1474744" cy="749308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D2DA86A-2AC2-F0D5-7568-E66CEC436014}"/>
                </a:ext>
              </a:extLst>
            </p:cNvPr>
            <p:cNvSpPr txBox="1"/>
            <p:nvPr/>
          </p:nvSpPr>
          <p:spPr>
            <a:xfrm>
              <a:off x="6978838" y="2700243"/>
              <a:ext cx="1474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LYSO 3-layer</a:t>
              </a:r>
              <a:endParaRPr kumimoji="1" lang="ja-JP" altLang="en-US" b="1" dirty="0"/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BD6BC408-C82E-AFA6-5257-1A242528A64F}"/>
                </a:ext>
              </a:extLst>
            </p:cNvPr>
            <p:cNvCxnSpPr>
              <a:cxnSpLocks/>
            </p:cNvCxnSpPr>
            <p:nvPr/>
          </p:nvCxnSpPr>
          <p:spPr>
            <a:xfrm>
              <a:off x="7748588" y="3048000"/>
              <a:ext cx="274060" cy="1881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A59A82EB-2998-C754-9CAB-7BFA81EB8B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4028" y="3052763"/>
              <a:ext cx="95510" cy="3967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E5004AD-B1F7-F25B-2250-E18029AC53F3}"/>
              </a:ext>
            </a:extLst>
          </p:cNvPr>
          <p:cNvGrpSpPr/>
          <p:nvPr/>
        </p:nvGrpSpPr>
        <p:grpSpPr>
          <a:xfrm>
            <a:off x="7664254" y="4943071"/>
            <a:ext cx="2444945" cy="1068440"/>
            <a:chOff x="7664254" y="4943071"/>
            <a:chExt cx="2444945" cy="1068440"/>
          </a:xfrm>
        </p:grpSpPr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1845C465-59BA-7D25-0C4A-FF94C4CC2D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6438" y="4943071"/>
              <a:ext cx="180282" cy="415313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9F8CBDC-F913-53B0-6D97-E4C1F626307D}"/>
                </a:ext>
              </a:extLst>
            </p:cNvPr>
            <p:cNvSpPr txBox="1"/>
            <p:nvPr/>
          </p:nvSpPr>
          <p:spPr>
            <a:xfrm>
              <a:off x="7664254" y="5365180"/>
              <a:ext cx="24449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Acrylic lightguide</a:t>
              </a:r>
            </a:p>
            <a:p>
              <a:r>
                <a:rPr kumimoji="1" lang="en-US" altLang="ja-JP" b="1" dirty="0"/>
                <a:t>(12.2×12.2×1 mm</a:t>
              </a:r>
              <a:r>
                <a:rPr kumimoji="1" lang="en-US" altLang="ja-JP" b="1" baseline="30000" dirty="0"/>
                <a:t>3</a:t>
              </a:r>
              <a:r>
                <a:rPr kumimoji="1" lang="en-US" altLang="ja-JP" b="1" dirty="0"/>
                <a:t>)</a:t>
              </a:r>
              <a:endParaRPr kumimoji="1" lang="ja-JP" altLang="en-US" b="1" dirty="0"/>
            </a:p>
          </p:txBody>
        </p:sp>
      </p:grp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3AC36E6-B21F-F806-1EEA-870CAA77BE66}"/>
              </a:ext>
            </a:extLst>
          </p:cNvPr>
          <p:cNvCxnSpPr>
            <a:cxnSpLocks/>
          </p:cNvCxnSpPr>
          <p:nvPr/>
        </p:nvCxnSpPr>
        <p:spPr>
          <a:xfrm flipV="1">
            <a:off x="1274064" y="4785360"/>
            <a:ext cx="501396" cy="43056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B8237B2-4696-3B7E-3917-1EB3053AE72B}"/>
              </a:ext>
            </a:extLst>
          </p:cNvPr>
          <p:cNvCxnSpPr>
            <a:cxnSpLocks/>
          </p:cNvCxnSpPr>
          <p:nvPr/>
        </p:nvCxnSpPr>
        <p:spPr>
          <a:xfrm flipV="1">
            <a:off x="2032000" y="5303520"/>
            <a:ext cx="495300" cy="447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BD76342-F80D-AD8B-8176-25E2C959480E}"/>
              </a:ext>
            </a:extLst>
          </p:cNvPr>
          <p:cNvCxnSpPr>
            <a:cxnSpLocks/>
          </p:cNvCxnSpPr>
          <p:nvPr/>
        </p:nvCxnSpPr>
        <p:spPr>
          <a:xfrm>
            <a:off x="1292352" y="5224272"/>
            <a:ext cx="749808" cy="50596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8AADAD6-E8E6-4221-9538-A7A2922AF527}"/>
              </a:ext>
            </a:extLst>
          </p:cNvPr>
          <p:cNvSpPr txBox="1"/>
          <p:nvPr/>
        </p:nvSpPr>
        <p:spPr>
          <a:xfrm>
            <a:off x="998435" y="5472117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14 mm</a:t>
            </a:r>
            <a:endParaRPr kumimoji="1" lang="ja-JP" altLang="en-US" b="1" dirty="0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DDC65044-F9BC-86E2-E919-AE8E8655D9FE}"/>
              </a:ext>
            </a:extLst>
          </p:cNvPr>
          <p:cNvCxnSpPr>
            <a:cxnSpLocks/>
          </p:cNvCxnSpPr>
          <p:nvPr/>
        </p:nvCxnSpPr>
        <p:spPr>
          <a:xfrm>
            <a:off x="2592455" y="4920529"/>
            <a:ext cx="466975" cy="28691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BD35EB3-0A35-4FAA-B1B8-8516B68814A3}"/>
              </a:ext>
            </a:extLst>
          </p:cNvPr>
          <p:cNvCxnSpPr>
            <a:cxnSpLocks/>
          </p:cNvCxnSpPr>
          <p:nvPr/>
        </p:nvCxnSpPr>
        <p:spPr>
          <a:xfrm>
            <a:off x="3179195" y="4371889"/>
            <a:ext cx="474517" cy="29155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0EE9DB6-1DC1-0B4C-98AC-807FCAE6421F}"/>
              </a:ext>
            </a:extLst>
          </p:cNvPr>
          <p:cNvSpPr txBox="1"/>
          <p:nvPr/>
        </p:nvSpPr>
        <p:spPr>
          <a:xfrm>
            <a:off x="3306996" y="4934145"/>
            <a:ext cx="112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12.5 mm</a:t>
            </a:r>
            <a:endParaRPr kumimoji="1" lang="ja-JP" altLang="en-US" b="1" dirty="0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51AC7430-5B19-5860-A1FD-7AA1E373382E}"/>
              </a:ext>
            </a:extLst>
          </p:cNvPr>
          <p:cNvCxnSpPr>
            <a:cxnSpLocks/>
          </p:cNvCxnSpPr>
          <p:nvPr/>
        </p:nvCxnSpPr>
        <p:spPr>
          <a:xfrm flipV="1">
            <a:off x="3066353" y="4654627"/>
            <a:ext cx="572656" cy="562025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36BD5E8E-44F2-1E22-0AE0-6222D1DAEE63}"/>
              </a:ext>
            </a:extLst>
          </p:cNvPr>
          <p:cNvGrpSpPr/>
          <p:nvPr/>
        </p:nvGrpSpPr>
        <p:grpSpPr>
          <a:xfrm>
            <a:off x="5936051" y="3699831"/>
            <a:ext cx="1098638" cy="790751"/>
            <a:chOff x="5936051" y="3699831"/>
            <a:chExt cx="1098638" cy="790751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BD758974-3E23-B4F0-DB4B-894DF2922035}"/>
                </a:ext>
              </a:extLst>
            </p:cNvPr>
            <p:cNvGrpSpPr/>
            <p:nvPr/>
          </p:nvGrpSpPr>
          <p:grpSpPr>
            <a:xfrm>
              <a:off x="6035679" y="3699831"/>
              <a:ext cx="988694" cy="338554"/>
              <a:chOff x="2724060" y="3600768"/>
              <a:chExt cx="735919" cy="338554"/>
            </a:xfrm>
          </p:grpSpPr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19D2D0CD-295F-8B15-9C09-D2EE89A0A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2908" y="3785867"/>
                <a:ext cx="137071" cy="412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2F76E42-F0DA-C1EA-DE14-FDD6F766CC5E}"/>
                  </a:ext>
                </a:extLst>
              </p:cNvPr>
              <p:cNvSpPr txBox="1"/>
              <p:nvPr/>
            </p:nvSpPr>
            <p:spPr>
              <a:xfrm>
                <a:off x="2724060" y="3600768"/>
                <a:ext cx="6428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1</a:t>
                </a:r>
                <a:r>
                  <a:rPr kumimoji="1" lang="en-US" altLang="ja-JP" sz="1600" b="1" baseline="30000" dirty="0"/>
                  <a:t>st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F221550D-B797-6E43-B057-D93CED34043C}"/>
                </a:ext>
              </a:extLst>
            </p:cNvPr>
            <p:cNvGrpSpPr/>
            <p:nvPr/>
          </p:nvGrpSpPr>
          <p:grpSpPr>
            <a:xfrm>
              <a:off x="5977946" y="3910303"/>
              <a:ext cx="1056743" cy="338554"/>
              <a:chOff x="2628142" y="3823504"/>
              <a:chExt cx="786571" cy="338554"/>
            </a:xfrm>
          </p:grpSpPr>
          <p:cxnSp>
            <p:nvCxnSpPr>
              <p:cNvPr id="59" name="直線矢印コネクタ 58">
                <a:extLst>
                  <a:ext uri="{FF2B5EF4-FFF2-40B4-BE49-F238E27FC236}">
                    <a16:creationId xmlns:a16="http://schemas.microsoft.com/office/drawing/2014/main" id="{4D33C260-1C24-6874-8353-62280D9344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8506" y="4010025"/>
                <a:ext cx="126207" cy="4524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16A7EA57-C240-F715-F190-25B97DE00E96}"/>
                  </a:ext>
                </a:extLst>
              </p:cNvPr>
              <p:cNvSpPr txBox="1"/>
              <p:nvPr/>
            </p:nvSpPr>
            <p:spPr>
              <a:xfrm>
                <a:off x="2628142" y="3823504"/>
                <a:ext cx="6877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2</a:t>
                </a:r>
                <a:r>
                  <a:rPr kumimoji="1" lang="en-US" altLang="ja-JP" sz="1600" b="1" baseline="30000" dirty="0"/>
                  <a:t>nd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B5BCBE02-1A20-4231-0784-1B285708C513}"/>
                </a:ext>
              </a:extLst>
            </p:cNvPr>
            <p:cNvGrpSpPr/>
            <p:nvPr/>
          </p:nvGrpSpPr>
          <p:grpSpPr>
            <a:xfrm>
              <a:off x="5936051" y="4152028"/>
              <a:ext cx="1081651" cy="338554"/>
              <a:chOff x="2612777" y="4058045"/>
              <a:chExt cx="805111" cy="338554"/>
            </a:xfrm>
          </p:grpSpPr>
          <p:cxnSp>
            <p:nvCxnSpPr>
              <p:cNvPr id="62" name="直線矢印コネクタ 61">
                <a:extLst>
                  <a:ext uri="{FF2B5EF4-FFF2-40B4-BE49-F238E27FC236}">
                    <a16:creationId xmlns:a16="http://schemas.microsoft.com/office/drawing/2014/main" id="{9FE1893D-8DB1-46ED-8349-E7FBF0DAA4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860" y="4234177"/>
                <a:ext cx="168028" cy="1159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F1555C99-C583-B66B-0BAB-20E49F03948D}"/>
                  </a:ext>
                </a:extLst>
              </p:cNvPr>
              <p:cNvSpPr txBox="1"/>
              <p:nvPr/>
            </p:nvSpPr>
            <p:spPr>
              <a:xfrm>
                <a:off x="2612777" y="4058045"/>
                <a:ext cx="6781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3</a:t>
                </a:r>
                <a:r>
                  <a:rPr kumimoji="1" lang="en-US" altLang="ja-JP" sz="1600" b="1" baseline="30000" dirty="0"/>
                  <a:t>rd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10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37BA6-3A1E-D144-3E25-36E458D4F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7B84E9-2C06-4156-9DAC-F505CCD3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Crystal map (Experiment)</a:t>
            </a:r>
            <a:endParaRPr kumimoji="1" lang="ja-JP" altLang="en-US" dirty="0"/>
          </a:p>
        </p:txBody>
      </p:sp>
      <p:sp>
        <p:nvSpPr>
          <p:cNvPr id="3" name="직사각형 6">
            <a:extLst>
              <a:ext uri="{FF2B5EF4-FFF2-40B4-BE49-F238E27FC236}">
                <a16:creationId xmlns:a16="http://schemas.microsoft.com/office/drawing/2014/main" id="{50EAABEA-85E5-9092-3462-C712AD87C82D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B67462C-3247-D390-4DF7-BEB3470DC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71B4F74-D847-B1B3-EE70-B9BF46C89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89231" l="6996" r="94089">
                        <a14:foregroundMark x1="13510" y1="62462" x2="13510" y2="62462"/>
                        <a14:foregroundMark x1="8444" y1="63077" x2="8444" y2="63077"/>
                        <a14:foregroundMark x1="7117" y1="48615" x2="7117" y2="48615"/>
                        <a14:foregroundMark x1="9047" y1="55692" x2="9047" y2="55692"/>
                        <a14:foregroundMark x1="9047" y1="75077" x2="9047" y2="75077"/>
                        <a14:foregroundMark x1="9891" y1="79385" x2="9891" y2="79385"/>
                        <a14:foregroundMark x1="94089" y1="71385" x2="94089" y2="71385"/>
                        <a14:foregroundMark x1="20748" y1="81538" x2="23281" y2="81538"/>
                        <a14:foregroundMark x1="27382" y1="83385" x2="30277" y2="83077"/>
                        <a14:foregroundMark x1="30519" y1="22769" x2="30519" y2="26769"/>
                        <a14:foregroundMark x1="30519" y1="22462" x2="30639" y2="31692"/>
                        <a14:foregroundMark x1="30639" y1="28000" x2="30639" y2="30462"/>
                        <a14:foregroundMark x1="30639" y1="25846" x2="30639" y2="29231"/>
                        <a14:foregroundMark x1="30639" y1="25538" x2="30760" y2="28615"/>
                        <a14:foregroundMark x1="41255" y1="79077" x2="41255" y2="79077"/>
                        <a14:backgroundMark x1="15320" y1="88308" x2="23040" y2="88308"/>
                        <a14:backgroundMark x1="26297" y1="87692" x2="33655" y2="86462"/>
                        <a14:backgroundMark x1="39445" y1="87077" x2="43305" y2="87077"/>
                        <a14:backgroundMark x1="50422" y1="88000" x2="56212" y2="87077"/>
                        <a14:backgroundMark x1="52955" y1="87077" x2="55850" y2="86769"/>
                        <a14:backgroundMark x1="83112" y1="85231" x2="88299" y2="85846"/>
                        <a14:backgroundMark x1="81665" y1="86154" x2="85766" y2="85538"/>
                        <a14:backgroundMark x1="83474" y1="84615" x2="87214" y2="83692"/>
                        <a14:backgroundMark x1="31242" y1="20615" x2="31242" y2="20615"/>
                        <a14:backgroundMark x1="31363" y1="21538" x2="31363" y2="22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2645" y="3136082"/>
            <a:ext cx="4602146" cy="1804218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014F1F7-01EC-27DE-7ABA-7B5D844EECE6}"/>
              </a:ext>
            </a:extLst>
          </p:cNvPr>
          <p:cNvSpPr txBox="1"/>
          <p:nvPr/>
        </p:nvSpPr>
        <p:spPr>
          <a:xfrm>
            <a:off x="2975709" y="2911374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Pitch=0.8 mm</a:t>
            </a:r>
            <a:endParaRPr kumimoji="1" lang="ja-JP" altLang="en-US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AEA97D9-1ADA-E2EC-4F5D-3A2946BFF1CE}"/>
              </a:ext>
            </a:extLst>
          </p:cNvPr>
          <p:cNvSpPr txBox="1"/>
          <p:nvPr/>
        </p:nvSpPr>
        <p:spPr>
          <a:xfrm>
            <a:off x="8024567" y="1866486"/>
            <a:ext cx="183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Crystal map </a:t>
            </a:r>
            <a:endParaRPr kumimoji="1" lang="ja-JP" altLang="en-US" b="1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2BD5499-D538-D1A5-337E-D2534083D4EE}"/>
              </a:ext>
            </a:extLst>
          </p:cNvPr>
          <p:cNvGrpSpPr/>
          <p:nvPr/>
        </p:nvGrpSpPr>
        <p:grpSpPr>
          <a:xfrm>
            <a:off x="3268504" y="3242404"/>
            <a:ext cx="314326" cy="171450"/>
            <a:chOff x="2293144" y="3278980"/>
            <a:chExt cx="314326" cy="171450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F551446B-339F-9719-B220-776A0B5C60D9}"/>
                </a:ext>
              </a:extLst>
            </p:cNvPr>
            <p:cNvCxnSpPr/>
            <p:nvPr/>
          </p:nvCxnSpPr>
          <p:spPr>
            <a:xfrm flipV="1">
              <a:off x="2428875" y="3278980"/>
              <a:ext cx="0" cy="1714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0859B678-D82D-2E32-FDBF-1A645CF4FBF7}"/>
                </a:ext>
              </a:extLst>
            </p:cNvPr>
            <p:cNvCxnSpPr/>
            <p:nvPr/>
          </p:nvCxnSpPr>
          <p:spPr>
            <a:xfrm flipV="1">
              <a:off x="2469357" y="3278980"/>
              <a:ext cx="0" cy="1714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60D78CF2-164F-D9DB-9507-73D6C744C738}"/>
                </a:ext>
              </a:extLst>
            </p:cNvPr>
            <p:cNvCxnSpPr>
              <a:cxnSpLocks/>
            </p:cNvCxnSpPr>
            <p:nvPr/>
          </p:nvCxnSpPr>
          <p:spPr>
            <a:xfrm>
              <a:off x="2293144" y="3281362"/>
              <a:ext cx="13573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BA7D9483-67BA-3BD9-34A9-747C1C080C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9357" y="3278980"/>
              <a:ext cx="13811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7785FA-53D3-811E-2E7B-FC311CFFA8F5}"/>
              </a:ext>
            </a:extLst>
          </p:cNvPr>
          <p:cNvSpPr txBox="1"/>
          <p:nvPr/>
        </p:nvSpPr>
        <p:spPr>
          <a:xfrm>
            <a:off x="6861131" y="6064189"/>
            <a:ext cx="437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crystal map of a </a:t>
            </a:r>
            <a:r>
              <a:rPr kumimoji="1" lang="en-US" altLang="ja-JP" b="1" dirty="0"/>
              <a:t>3-layer LYSO crystal </a:t>
            </a:r>
            <a:r>
              <a:rPr kumimoji="1" lang="en-US" altLang="ja-JP" dirty="0"/>
              <a:t>array with </a:t>
            </a:r>
            <a:r>
              <a:rPr kumimoji="1" lang="en-US" altLang="ja-JP" b="1" dirty="0"/>
              <a:t>0.8 mm pitch </a:t>
            </a:r>
            <a:r>
              <a:rPr kumimoji="1" lang="en-US" altLang="ja-JP" dirty="0"/>
              <a:t>was well identified.</a:t>
            </a:r>
            <a:endParaRPr kumimoji="1" lang="ja-JP" altLang="en-US" dirty="0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97314C88-F0D9-E586-7190-3BBAA269555D}"/>
              </a:ext>
            </a:extLst>
          </p:cNvPr>
          <p:cNvGrpSpPr/>
          <p:nvPr/>
        </p:nvGrpSpPr>
        <p:grpSpPr>
          <a:xfrm>
            <a:off x="2220586" y="1613125"/>
            <a:ext cx="668385" cy="1389155"/>
            <a:chOff x="2232778" y="1631413"/>
            <a:chExt cx="668385" cy="1389155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C6199993-164C-A347-19E3-8CF4BF9847DC}"/>
                </a:ext>
              </a:extLst>
            </p:cNvPr>
            <p:cNvGrpSpPr/>
            <p:nvPr/>
          </p:nvGrpSpPr>
          <p:grpSpPr>
            <a:xfrm>
              <a:off x="2432781" y="2044126"/>
              <a:ext cx="311189" cy="311189"/>
              <a:chOff x="6925038" y="1873547"/>
              <a:chExt cx="311189" cy="311189"/>
            </a:xfrm>
          </p:grpSpPr>
          <p:sp>
            <p:nvSpPr>
              <p:cNvPr id="18" name="円/楕円 103">
                <a:extLst>
                  <a:ext uri="{FF2B5EF4-FFF2-40B4-BE49-F238E27FC236}">
                    <a16:creationId xmlns:a16="http://schemas.microsoft.com/office/drawing/2014/main" id="{FBA5C2C6-8B75-1938-BB40-87C3BC85AAA4}"/>
                  </a:ext>
                </a:extLst>
              </p:cNvPr>
              <p:cNvSpPr/>
              <p:nvPr/>
            </p:nvSpPr>
            <p:spPr>
              <a:xfrm>
                <a:off x="7022652" y="1873547"/>
                <a:ext cx="115961" cy="3111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19" name="円/楕円 104">
                <a:extLst>
                  <a:ext uri="{FF2B5EF4-FFF2-40B4-BE49-F238E27FC236}">
                    <a16:creationId xmlns:a16="http://schemas.microsoft.com/office/drawing/2014/main" id="{5645C168-A3CD-B8BB-2309-6D1F4CBC5ACE}"/>
                  </a:ext>
                </a:extLst>
              </p:cNvPr>
              <p:cNvSpPr/>
              <p:nvPr/>
            </p:nvSpPr>
            <p:spPr>
              <a:xfrm rot="18900000">
                <a:off x="7022652" y="1873547"/>
                <a:ext cx="115961" cy="3111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20" name="円/楕円 105">
                <a:extLst>
                  <a:ext uri="{FF2B5EF4-FFF2-40B4-BE49-F238E27FC236}">
                    <a16:creationId xmlns:a16="http://schemas.microsoft.com/office/drawing/2014/main" id="{81D2DB09-77B5-5529-70AB-DD66D7F88FDB}"/>
                  </a:ext>
                </a:extLst>
              </p:cNvPr>
              <p:cNvSpPr/>
              <p:nvPr/>
            </p:nvSpPr>
            <p:spPr>
              <a:xfrm rot="2700000">
                <a:off x="7022652" y="1873547"/>
                <a:ext cx="115961" cy="3111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23" name="円/楕円 106">
                <a:extLst>
                  <a:ext uri="{FF2B5EF4-FFF2-40B4-BE49-F238E27FC236}">
                    <a16:creationId xmlns:a16="http://schemas.microsoft.com/office/drawing/2014/main" id="{9B036F62-6CEA-9389-CCFD-BD7CDD37339B}"/>
                  </a:ext>
                </a:extLst>
              </p:cNvPr>
              <p:cNvSpPr/>
              <p:nvPr/>
            </p:nvSpPr>
            <p:spPr>
              <a:xfrm>
                <a:off x="7044628" y="199313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8AF90BAF-892B-A0D7-40F9-E0CFE5486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2040" y="2227580"/>
              <a:ext cx="228600" cy="78486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337B7D2D-EA41-8158-22C8-BB06D2DBAA42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12" y="2228088"/>
              <a:ext cx="239268" cy="77292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3959FEC0-05BA-BFD1-727F-7D45C3568534}"/>
                </a:ext>
              </a:extLst>
            </p:cNvPr>
            <p:cNvCxnSpPr>
              <a:cxnSpLocks/>
            </p:cNvCxnSpPr>
            <p:nvPr/>
          </p:nvCxnSpPr>
          <p:spPr>
            <a:xfrm>
              <a:off x="2594639" y="2234034"/>
              <a:ext cx="23593" cy="78653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EB0D1A0-37ED-2D57-299B-74E39B1C6D61}"/>
                </a:ext>
              </a:extLst>
            </p:cNvPr>
            <p:cNvSpPr txBox="1"/>
            <p:nvPr/>
          </p:nvSpPr>
          <p:spPr>
            <a:xfrm>
              <a:off x="2232778" y="1631413"/>
              <a:ext cx="668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aseline="30000" dirty="0"/>
                <a:t>22</a:t>
              </a:r>
              <a:r>
                <a:rPr kumimoji="1" lang="en-US" altLang="ja-JP" dirty="0"/>
                <a:t>Na</a:t>
              </a:r>
              <a:endParaRPr kumimoji="1" lang="ja-JP" altLang="en-US" b="1" dirty="0"/>
            </a:p>
          </p:txBody>
        </p:sp>
      </p:grpSp>
      <p:pic>
        <p:nvPicPr>
          <p:cNvPr id="44" name="図 43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5DC3094D-17B7-EC16-993F-6FFDD7358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7500" r="16658" b="11389"/>
          <a:stretch/>
        </p:blipFill>
        <p:spPr>
          <a:xfrm>
            <a:off x="6732247" y="2246050"/>
            <a:ext cx="4375829" cy="37997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ACFAFDF-7795-CA12-4D93-A6100B636096}"/>
              </a:ext>
            </a:extLst>
          </p:cNvPr>
          <p:cNvSpPr txBox="1"/>
          <p:nvPr/>
        </p:nvSpPr>
        <p:spPr>
          <a:xfrm>
            <a:off x="2317662" y="4978588"/>
            <a:ext cx="147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Front-end</a:t>
            </a:r>
            <a:endParaRPr kumimoji="1" lang="ja-JP" altLang="en-US" b="1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8E576F4-EDB3-C003-16A2-8C39684EAAA4}"/>
              </a:ext>
            </a:extLst>
          </p:cNvPr>
          <p:cNvCxnSpPr>
            <a:cxnSpLocks/>
          </p:cNvCxnSpPr>
          <p:nvPr/>
        </p:nvCxnSpPr>
        <p:spPr>
          <a:xfrm flipV="1">
            <a:off x="2824988" y="4744720"/>
            <a:ext cx="0" cy="2338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2B83EEE-0237-704D-68A3-AD11825B96B1}"/>
              </a:ext>
            </a:extLst>
          </p:cNvPr>
          <p:cNvGrpSpPr/>
          <p:nvPr/>
        </p:nvGrpSpPr>
        <p:grpSpPr>
          <a:xfrm>
            <a:off x="1204599" y="3482915"/>
            <a:ext cx="1011556" cy="338554"/>
            <a:chOff x="2817645" y="3600768"/>
            <a:chExt cx="752936" cy="338554"/>
          </a:xfrm>
          <a:solidFill>
            <a:schemeClr val="bg1">
              <a:alpha val="50000"/>
            </a:schemeClr>
          </a:solidFill>
        </p:grpSpPr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402FA2A5-4A88-70D6-27AD-22094B671043}"/>
                </a:ext>
              </a:extLst>
            </p:cNvPr>
            <p:cNvCxnSpPr>
              <a:cxnSpLocks/>
            </p:cNvCxnSpPr>
            <p:nvPr/>
          </p:nvCxnSpPr>
          <p:spPr>
            <a:xfrm>
              <a:off x="3433510" y="3820157"/>
              <a:ext cx="137071" cy="41278"/>
            </a:xfrm>
            <a:prstGeom prst="straightConnector1">
              <a:avLst/>
            </a:prstGeom>
            <a:grpFill/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AE430DC7-272F-7C6F-0011-D1217FB85D2A}"/>
                </a:ext>
              </a:extLst>
            </p:cNvPr>
            <p:cNvSpPr txBox="1"/>
            <p:nvPr/>
          </p:nvSpPr>
          <p:spPr>
            <a:xfrm>
              <a:off x="2817645" y="3600768"/>
              <a:ext cx="640441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B050"/>
                  </a:solidFill>
                </a:rPr>
                <a:t>1</a:t>
              </a:r>
              <a:r>
                <a:rPr kumimoji="1" lang="en-US" altLang="ja-JP" sz="1600" b="1" baseline="30000" dirty="0">
                  <a:solidFill>
                    <a:srgbClr val="00B050"/>
                  </a:solidFill>
                </a:rPr>
                <a:t>st</a:t>
              </a:r>
              <a:r>
                <a:rPr kumimoji="1" lang="en-US" altLang="ja-JP" sz="1600" b="1" dirty="0">
                  <a:solidFill>
                    <a:srgbClr val="00B050"/>
                  </a:solidFill>
                </a:rPr>
                <a:t> layer</a:t>
              </a:r>
              <a:endParaRPr kumimoji="1" lang="ja-JP" altLang="en-US" sz="16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EE416AD-61A9-F232-BF13-CD80C0C4C6B9}"/>
              </a:ext>
            </a:extLst>
          </p:cNvPr>
          <p:cNvGrpSpPr/>
          <p:nvPr/>
        </p:nvGrpSpPr>
        <p:grpSpPr>
          <a:xfrm>
            <a:off x="1127814" y="3817593"/>
            <a:ext cx="1087222" cy="338554"/>
            <a:chOff x="2647993" y="3933994"/>
            <a:chExt cx="809258" cy="338554"/>
          </a:xfrm>
          <a:solidFill>
            <a:schemeClr val="bg1">
              <a:alpha val="50000"/>
            </a:schemeClr>
          </a:solidFill>
        </p:grpSpPr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D2CC5EB7-B258-556C-2FFB-8597876CC071}"/>
                </a:ext>
              </a:extLst>
            </p:cNvPr>
            <p:cNvCxnSpPr>
              <a:cxnSpLocks/>
            </p:cNvCxnSpPr>
            <p:nvPr/>
          </p:nvCxnSpPr>
          <p:spPr>
            <a:xfrm>
              <a:off x="3324319" y="4149286"/>
              <a:ext cx="132932" cy="12662"/>
            </a:xfrm>
            <a:prstGeom prst="straightConnector1">
              <a:avLst/>
            </a:prstGeom>
            <a:grpFill/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7AD5998-8D06-3AC3-D371-597F6992C3DC}"/>
                </a:ext>
              </a:extLst>
            </p:cNvPr>
            <p:cNvSpPr txBox="1"/>
            <p:nvPr/>
          </p:nvSpPr>
          <p:spPr>
            <a:xfrm>
              <a:off x="2647993" y="3933994"/>
              <a:ext cx="687790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2</a:t>
              </a:r>
              <a:r>
                <a:rPr kumimoji="1" lang="en-US" altLang="ja-JP" sz="1600" b="1" baseline="30000" dirty="0">
                  <a:solidFill>
                    <a:srgbClr val="0000FF"/>
                  </a:solidFill>
                </a:rPr>
                <a:t>nd</a:t>
              </a:r>
              <a:r>
                <a:rPr kumimoji="1" lang="en-US" altLang="ja-JP" sz="1600" b="1" dirty="0">
                  <a:solidFill>
                    <a:srgbClr val="0000FF"/>
                  </a:solidFill>
                </a:rPr>
                <a:t> layer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972DA257-4626-6D8E-7510-79F107122CFA}"/>
              </a:ext>
            </a:extLst>
          </p:cNvPr>
          <p:cNvGrpSpPr/>
          <p:nvPr/>
        </p:nvGrpSpPr>
        <p:grpSpPr>
          <a:xfrm>
            <a:off x="1121466" y="4197498"/>
            <a:ext cx="1126433" cy="338554"/>
            <a:chOff x="2612777" y="4058045"/>
            <a:chExt cx="838444" cy="338554"/>
          </a:xfrm>
          <a:solidFill>
            <a:schemeClr val="bg1">
              <a:alpha val="50000"/>
            </a:schemeClr>
          </a:solidFill>
        </p:grpSpPr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430813E3-C36B-AC44-E071-89096AD88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9860" y="4165847"/>
              <a:ext cx="201361" cy="68330"/>
            </a:xfrm>
            <a:prstGeom prst="straightConnector1">
              <a:avLst/>
            </a:prstGeom>
            <a:grpFill/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07E0A908-6F3E-5698-7F28-EB18B7606197}"/>
                </a:ext>
              </a:extLst>
            </p:cNvPr>
            <p:cNvSpPr txBox="1"/>
            <p:nvPr/>
          </p:nvSpPr>
          <p:spPr>
            <a:xfrm>
              <a:off x="2612777" y="4058045"/>
              <a:ext cx="678111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FF0000"/>
                  </a:solidFill>
                </a:rPr>
                <a:t>3</a:t>
              </a:r>
              <a:r>
                <a:rPr kumimoji="1" lang="en-US" altLang="ja-JP" sz="1600" b="1" baseline="30000" dirty="0">
                  <a:solidFill>
                    <a:srgbClr val="FF0000"/>
                  </a:solidFill>
                </a:rPr>
                <a:t>rd</a:t>
              </a:r>
              <a:r>
                <a:rPr kumimoji="1" lang="en-US" altLang="ja-JP" sz="1600" b="1" dirty="0">
                  <a:solidFill>
                    <a:srgbClr val="FF0000"/>
                  </a:solidFill>
                </a:rPr>
                <a:t> layer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F9F4AD6-66C7-3B8B-C888-4643B3CFF138}"/>
              </a:ext>
            </a:extLst>
          </p:cNvPr>
          <p:cNvSpPr txBox="1"/>
          <p:nvPr/>
        </p:nvSpPr>
        <p:spPr>
          <a:xfrm>
            <a:off x="1362173" y="2450602"/>
            <a:ext cx="109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511 keV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8FCC63A3-082F-521D-F309-0DA282F5ECF1}"/>
              </a:ext>
            </a:extLst>
          </p:cNvPr>
          <p:cNvGrpSpPr/>
          <p:nvPr/>
        </p:nvGrpSpPr>
        <p:grpSpPr>
          <a:xfrm>
            <a:off x="8777605" y="3970020"/>
            <a:ext cx="1035050" cy="542964"/>
            <a:chOff x="8777605" y="3970020"/>
            <a:chExt cx="1035050" cy="542964"/>
          </a:xfrm>
        </p:grpSpPr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DAD328A4-F3AF-4F39-8FEA-A1EA22563D8A}"/>
                </a:ext>
              </a:extLst>
            </p:cNvPr>
            <p:cNvSpPr/>
            <p:nvPr/>
          </p:nvSpPr>
          <p:spPr>
            <a:xfrm>
              <a:off x="8777605" y="3970020"/>
              <a:ext cx="179705" cy="17970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A570D4DA-CDDC-F8B7-6433-ECAE64AA27C9}"/>
                </a:ext>
              </a:extLst>
            </p:cNvPr>
            <p:cNvSpPr txBox="1"/>
            <p:nvPr/>
          </p:nvSpPr>
          <p:spPr>
            <a:xfrm>
              <a:off x="8952234" y="4174430"/>
              <a:ext cx="860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B050"/>
                  </a:solidFill>
                </a:rPr>
                <a:t>1</a:t>
              </a:r>
              <a:r>
                <a:rPr kumimoji="1" lang="en-US" altLang="ja-JP" sz="1600" b="1" baseline="30000" dirty="0">
                  <a:solidFill>
                    <a:srgbClr val="00B050"/>
                  </a:solidFill>
                </a:rPr>
                <a:t>st</a:t>
              </a:r>
              <a:r>
                <a:rPr kumimoji="1" lang="en-US" altLang="ja-JP" sz="1600" b="1" dirty="0">
                  <a:solidFill>
                    <a:srgbClr val="00B050"/>
                  </a:solidFill>
                </a:rPr>
                <a:t> layer</a:t>
              </a:r>
              <a:endParaRPr kumimoji="1" lang="ja-JP" altLang="en-US" sz="16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D7B80BC8-896C-C772-7AE8-A63FC0AD1F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38260" y="4149090"/>
              <a:ext cx="108585" cy="97155"/>
            </a:xfrm>
            <a:prstGeom prst="straightConnector1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F1A43C06-C244-210C-0724-9BC25A21A4DD}"/>
              </a:ext>
            </a:extLst>
          </p:cNvPr>
          <p:cNvGrpSpPr/>
          <p:nvPr/>
        </p:nvGrpSpPr>
        <p:grpSpPr>
          <a:xfrm>
            <a:off x="7863844" y="4015740"/>
            <a:ext cx="1065526" cy="595034"/>
            <a:chOff x="7863844" y="4015740"/>
            <a:chExt cx="1065526" cy="595034"/>
          </a:xfrm>
        </p:grpSpPr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79D62985-4861-545E-7972-75886B245783}"/>
                </a:ext>
              </a:extLst>
            </p:cNvPr>
            <p:cNvSpPr/>
            <p:nvPr/>
          </p:nvSpPr>
          <p:spPr>
            <a:xfrm>
              <a:off x="8589010" y="4015740"/>
              <a:ext cx="179705" cy="17970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C1B55D8-A0B7-0DCD-6397-E1BCF58E1D1B}"/>
                </a:ext>
              </a:extLst>
            </p:cNvPr>
            <p:cNvSpPr txBox="1"/>
            <p:nvPr/>
          </p:nvSpPr>
          <p:spPr>
            <a:xfrm>
              <a:off x="7863844" y="4272220"/>
              <a:ext cx="1065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2</a:t>
              </a:r>
              <a:r>
                <a:rPr kumimoji="1" lang="en-US" altLang="ja-JP" sz="1600" b="1" baseline="30000" dirty="0">
                  <a:solidFill>
                    <a:srgbClr val="0000FF"/>
                  </a:solidFill>
                </a:rPr>
                <a:t>nd</a:t>
              </a:r>
              <a:r>
                <a:rPr kumimoji="1" lang="en-US" altLang="ja-JP" sz="1600" b="1" dirty="0">
                  <a:solidFill>
                    <a:srgbClr val="0000FF"/>
                  </a:solidFill>
                </a:rPr>
                <a:t> layer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DCB68237-BA79-545E-9041-EB1B1D088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9005" y="4170045"/>
              <a:ext cx="73660" cy="138430"/>
            </a:xfrm>
            <a:prstGeom prst="straightConnector1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421874E-A987-28F1-1F85-444072AF6840}"/>
              </a:ext>
            </a:extLst>
          </p:cNvPr>
          <p:cNvGrpSpPr/>
          <p:nvPr/>
        </p:nvGrpSpPr>
        <p:grpSpPr>
          <a:xfrm>
            <a:off x="8768080" y="3508950"/>
            <a:ext cx="1292860" cy="442655"/>
            <a:chOff x="8768080" y="3508950"/>
            <a:chExt cx="1292860" cy="442655"/>
          </a:xfrm>
        </p:grpSpPr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0ACF8E11-4EE0-3878-0CE9-270CAFAA79C4}"/>
                </a:ext>
              </a:extLst>
            </p:cNvPr>
            <p:cNvSpPr/>
            <p:nvPr/>
          </p:nvSpPr>
          <p:spPr>
            <a:xfrm>
              <a:off x="8768080" y="3771900"/>
              <a:ext cx="179705" cy="1797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DBD58919-C448-591F-46BE-633D068BBA5F}"/>
                </a:ext>
              </a:extLst>
            </p:cNvPr>
            <p:cNvSpPr txBox="1"/>
            <p:nvPr/>
          </p:nvSpPr>
          <p:spPr>
            <a:xfrm>
              <a:off x="9008114" y="3508950"/>
              <a:ext cx="10528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FF0000"/>
                  </a:solidFill>
                </a:rPr>
                <a:t>3</a:t>
              </a:r>
              <a:r>
                <a:rPr kumimoji="1" lang="en-US" altLang="ja-JP" sz="1600" b="1" baseline="30000" dirty="0">
                  <a:solidFill>
                    <a:srgbClr val="FF0000"/>
                  </a:solidFill>
                </a:rPr>
                <a:t>rd</a:t>
              </a:r>
              <a:r>
                <a:rPr kumimoji="1" lang="en-US" altLang="ja-JP" sz="1600" b="1" dirty="0">
                  <a:solidFill>
                    <a:srgbClr val="FF0000"/>
                  </a:solidFill>
                </a:rPr>
                <a:t> layer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3741275A-64F5-D824-57D2-46A6F331F2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0480" y="3726180"/>
              <a:ext cx="109220" cy="72390"/>
            </a:xfrm>
            <a:prstGeom prst="straightConnector1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297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826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Outline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11121"/>
            <a:ext cx="9574530" cy="5432579"/>
          </a:xfrm>
        </p:spPr>
        <p:txBody>
          <a:bodyPr>
            <a:noAutofit/>
          </a:bodyPr>
          <a:lstStyle/>
          <a:p>
            <a:r>
              <a:rPr lang="en-US" altLang="ko-KR" sz="2800" b="1" dirty="0"/>
              <a:t>Factors affecting PET resolution</a:t>
            </a:r>
            <a:endParaRPr lang="en-US" altLang="ko-KR" sz="2800" dirty="0"/>
          </a:p>
          <a:p>
            <a:endParaRPr lang="en-US" altLang="ko-KR" sz="2800" b="1" dirty="0"/>
          </a:p>
          <a:p>
            <a:r>
              <a:rPr lang="en-US" altLang="ja-JP" sz="2800" b="1" dirty="0"/>
              <a:t>Optimal design of a sub-0.5 mm resolution PET</a:t>
            </a:r>
          </a:p>
          <a:p>
            <a:endParaRPr lang="en-US" altLang="ko-KR" sz="2800" b="1" dirty="0"/>
          </a:p>
          <a:p>
            <a:r>
              <a:rPr lang="en-US" altLang="ko-KR" sz="2800" b="1" dirty="0"/>
              <a:t>Preliminary experimental results</a:t>
            </a:r>
          </a:p>
          <a:p>
            <a:pPr lvl="1"/>
            <a:r>
              <a:rPr lang="en-US" altLang="ko-KR" sz="2400" dirty="0"/>
              <a:t>Front-end electronics</a:t>
            </a:r>
          </a:p>
          <a:p>
            <a:pPr lvl="1"/>
            <a:r>
              <a:rPr lang="en-US" altLang="ko-KR" sz="2400" dirty="0"/>
              <a:t>PET gantry design</a:t>
            </a:r>
          </a:p>
          <a:p>
            <a:endParaRPr lang="en-US" altLang="ko-KR" sz="2800" b="1" dirty="0"/>
          </a:p>
          <a:p>
            <a:r>
              <a:rPr lang="en-US" altLang="ko-KR" sz="2800" b="1" dirty="0"/>
              <a:t>Conclusions</a:t>
            </a:r>
          </a:p>
        </p:txBody>
      </p:sp>
      <p:sp>
        <p:nvSpPr>
          <p:cNvPr id="4" name="직사각형 37"/>
          <p:cNvSpPr/>
          <p:nvPr/>
        </p:nvSpPr>
        <p:spPr>
          <a:xfrm>
            <a:off x="903881" y="1117264"/>
            <a:ext cx="9636646" cy="87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8200" y="461145"/>
            <a:ext cx="10515600" cy="977899"/>
          </a:xfrm>
        </p:spPr>
        <p:txBody>
          <a:bodyPr/>
          <a:lstStyle/>
          <a:p>
            <a:r>
              <a:rPr lang="en-US">
                <a:latin typeface="+mn-lt"/>
              </a:rPr>
              <a:t>Conclusions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374651" y="1700981"/>
            <a:ext cx="11648757" cy="1696561"/>
          </a:xfrm>
        </p:spPr>
        <p:txBody>
          <a:bodyPr>
            <a:normAutofit/>
          </a:bodyPr>
          <a:lstStyle/>
          <a:p>
            <a:r>
              <a:rPr lang="en-US" b="1" dirty="0"/>
              <a:t>The optimal design of sub-0.5 mm resolution PET was investigated</a:t>
            </a:r>
          </a:p>
          <a:p>
            <a:pPr lvl="1"/>
            <a:r>
              <a:rPr lang="en-US" dirty="0"/>
              <a:t>The </a:t>
            </a:r>
            <a:r>
              <a:rPr lang="en-US" b="1" u="sng" dirty="0"/>
              <a:t>design (C) 3+3+5 mm </a:t>
            </a:r>
            <a:r>
              <a:rPr lang="en-US" dirty="0"/>
              <a:t>resulted in the best spatial resolution</a:t>
            </a:r>
          </a:p>
          <a:p>
            <a:pPr lvl="1"/>
            <a:r>
              <a:rPr lang="en-US" dirty="0"/>
              <a:t>The </a:t>
            </a:r>
            <a:r>
              <a:rPr lang="en-US" b="1" u="sng" dirty="0"/>
              <a:t>0.45 mm rod structure </a:t>
            </a:r>
            <a:r>
              <a:rPr lang="en-US" dirty="0"/>
              <a:t>can be resolved clearly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12" name="직사각형 6"/>
          <p:cNvSpPr/>
          <p:nvPr/>
        </p:nvSpPr>
        <p:spPr>
          <a:xfrm>
            <a:off x="696000" y="13670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9FA444CF-F440-40BC-469B-E75BFE3276AE}"/>
              </a:ext>
            </a:extLst>
          </p:cNvPr>
          <p:cNvGrpSpPr/>
          <p:nvPr/>
        </p:nvGrpSpPr>
        <p:grpSpPr>
          <a:xfrm>
            <a:off x="1917220" y="3319893"/>
            <a:ext cx="2775452" cy="2941114"/>
            <a:chOff x="1917220" y="3319893"/>
            <a:chExt cx="2775452" cy="2941114"/>
          </a:xfrm>
        </p:grpSpPr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6F2D8648-7808-B0FF-650C-106FCE781A8A}"/>
                </a:ext>
              </a:extLst>
            </p:cNvPr>
            <p:cNvGrpSpPr/>
            <p:nvPr/>
          </p:nvGrpSpPr>
          <p:grpSpPr>
            <a:xfrm>
              <a:off x="1917220" y="3792026"/>
              <a:ext cx="2217248" cy="2468981"/>
              <a:chOff x="4520720" y="3652326"/>
              <a:chExt cx="2217248" cy="2468981"/>
            </a:xfrm>
          </p:grpSpPr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5E356C05-7BAD-67D8-F4B7-92B59A5A3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3738"/>
              <a:stretch/>
            </p:blipFill>
            <p:spPr>
              <a:xfrm>
                <a:off x="4520720" y="5657442"/>
                <a:ext cx="2217248" cy="463865"/>
              </a:xfrm>
              <a:prstGeom prst="rect">
                <a:avLst/>
              </a:prstGeom>
            </p:spPr>
          </p:pic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8C3718E7-B806-767D-A5F7-0558053EB148}"/>
                  </a:ext>
                </a:extLst>
              </p:cNvPr>
              <p:cNvGrpSpPr/>
              <p:nvPr/>
            </p:nvGrpSpPr>
            <p:grpSpPr>
              <a:xfrm>
                <a:off x="4831706" y="3652326"/>
                <a:ext cx="1619144" cy="550800"/>
                <a:chOff x="7318145" y="2286464"/>
                <a:chExt cx="1619144" cy="718538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4F9C4F18-FEF1-8E51-F2C5-056A349FF883}"/>
                    </a:ext>
                  </a:extLst>
                </p:cNvPr>
                <p:cNvSpPr/>
                <p:nvPr/>
              </p:nvSpPr>
              <p:spPr>
                <a:xfrm>
                  <a:off x="8354110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7ABB3D37-01DF-B4B2-3628-81D17B1EB1EE}"/>
                    </a:ext>
                  </a:extLst>
                </p:cNvPr>
                <p:cNvSpPr/>
                <p:nvPr/>
              </p:nvSpPr>
              <p:spPr>
                <a:xfrm>
                  <a:off x="7318145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68D7B0FA-AC0A-10C7-6C96-717F8E957236}"/>
                    </a:ext>
                  </a:extLst>
                </p:cNvPr>
                <p:cNvSpPr/>
                <p:nvPr/>
              </p:nvSpPr>
              <p:spPr>
                <a:xfrm>
                  <a:off x="7467744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6B5AC145-DF98-5001-4AF5-D358752AD835}"/>
                    </a:ext>
                  </a:extLst>
                </p:cNvPr>
                <p:cNvSpPr/>
                <p:nvPr/>
              </p:nvSpPr>
              <p:spPr>
                <a:xfrm>
                  <a:off x="7609539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6B307EB2-642B-C053-9273-61365ACF5AD7}"/>
                    </a:ext>
                  </a:extLst>
                </p:cNvPr>
                <p:cNvSpPr/>
                <p:nvPr/>
              </p:nvSpPr>
              <p:spPr>
                <a:xfrm>
                  <a:off x="7761548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3DA4E552-53D9-4B24-2A4A-782F06700764}"/>
                    </a:ext>
                  </a:extLst>
                </p:cNvPr>
                <p:cNvSpPr/>
                <p:nvPr/>
              </p:nvSpPr>
              <p:spPr>
                <a:xfrm>
                  <a:off x="7911149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849E05DA-5DE0-BED8-E47C-A055D114780A}"/>
                    </a:ext>
                  </a:extLst>
                </p:cNvPr>
                <p:cNvSpPr/>
                <p:nvPr/>
              </p:nvSpPr>
              <p:spPr>
                <a:xfrm>
                  <a:off x="8056386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A8DBEEC1-8F9E-D1C7-678C-4A30AB4809E6}"/>
                    </a:ext>
                  </a:extLst>
                </p:cNvPr>
                <p:cNvSpPr/>
                <p:nvPr/>
              </p:nvSpPr>
              <p:spPr>
                <a:xfrm>
                  <a:off x="8203920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669CD76D-0E32-48A2-2AE7-C4203FE0267C}"/>
                    </a:ext>
                  </a:extLst>
                </p:cNvPr>
                <p:cNvSpPr/>
                <p:nvPr/>
              </p:nvSpPr>
              <p:spPr>
                <a:xfrm>
                  <a:off x="8503239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25CAA029-3935-BEBC-21CD-970E6E57725B}"/>
                    </a:ext>
                  </a:extLst>
                </p:cNvPr>
                <p:cNvSpPr/>
                <p:nvPr/>
              </p:nvSpPr>
              <p:spPr>
                <a:xfrm>
                  <a:off x="8650546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E544400F-C373-68B8-36CA-3293C91CC31C}"/>
                    </a:ext>
                  </a:extLst>
                </p:cNvPr>
                <p:cNvSpPr/>
                <p:nvPr/>
              </p:nvSpPr>
              <p:spPr>
                <a:xfrm>
                  <a:off x="8795492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D59B6336-889E-308E-D594-38222402906D}"/>
                  </a:ext>
                </a:extLst>
              </p:cNvPr>
              <p:cNvGrpSpPr/>
              <p:nvPr/>
            </p:nvGrpSpPr>
            <p:grpSpPr>
              <a:xfrm>
                <a:off x="4683078" y="4747853"/>
                <a:ext cx="1903272" cy="909361"/>
                <a:chOff x="7177091" y="3757634"/>
                <a:chExt cx="1900594" cy="1288800"/>
              </a:xfrm>
            </p:grpSpPr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C71D87B4-C0B0-0A96-111D-C989ACDC264A}"/>
                    </a:ext>
                  </a:extLst>
                </p:cNvPr>
                <p:cNvSpPr/>
                <p:nvPr/>
              </p:nvSpPr>
              <p:spPr>
                <a:xfrm>
                  <a:off x="7177091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8BCF9871-505F-8040-8920-EA9FD6ACAB83}"/>
                    </a:ext>
                  </a:extLst>
                </p:cNvPr>
                <p:cNvSpPr/>
                <p:nvPr/>
              </p:nvSpPr>
              <p:spPr>
                <a:xfrm>
                  <a:off x="7326480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正方形/長方形 49">
                  <a:extLst>
                    <a:ext uri="{FF2B5EF4-FFF2-40B4-BE49-F238E27FC236}">
                      <a16:creationId xmlns:a16="http://schemas.microsoft.com/office/drawing/2014/main" id="{98F2A084-A3AA-8B5A-E6F6-EF9EB37F511F}"/>
                    </a:ext>
                  </a:extLst>
                </p:cNvPr>
                <p:cNvSpPr/>
                <p:nvPr/>
              </p:nvSpPr>
              <p:spPr>
                <a:xfrm>
                  <a:off x="7468075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2CEFFAC4-5688-D542-9EC8-AAA7A6D1AD21}"/>
                    </a:ext>
                  </a:extLst>
                </p:cNvPr>
                <p:cNvSpPr/>
                <p:nvPr/>
              </p:nvSpPr>
              <p:spPr>
                <a:xfrm>
                  <a:off x="7619870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28463C29-3BA1-DE62-C69D-A6E028E9A898}"/>
                    </a:ext>
                  </a:extLst>
                </p:cNvPr>
                <p:cNvSpPr/>
                <p:nvPr/>
              </p:nvSpPr>
              <p:spPr>
                <a:xfrm>
                  <a:off x="7769261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74BA0ECC-60C7-CC24-A8A2-5863E48A51E8}"/>
                    </a:ext>
                  </a:extLst>
                </p:cNvPr>
                <p:cNvSpPr/>
                <p:nvPr/>
              </p:nvSpPr>
              <p:spPr>
                <a:xfrm>
                  <a:off x="7914293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42B8F497-1A20-8BAF-7EBF-9E66D859B5ED}"/>
                    </a:ext>
                  </a:extLst>
                </p:cNvPr>
                <p:cNvSpPr/>
                <p:nvPr/>
              </p:nvSpPr>
              <p:spPr>
                <a:xfrm>
                  <a:off x="8061620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id="{82C9DBA2-C718-697A-7873-CA15972FC0C2}"/>
                    </a:ext>
                  </a:extLst>
                </p:cNvPr>
                <p:cNvSpPr/>
                <p:nvPr/>
              </p:nvSpPr>
              <p:spPr>
                <a:xfrm>
                  <a:off x="8209221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正方形/長方形 55">
                  <a:extLst>
                    <a:ext uri="{FF2B5EF4-FFF2-40B4-BE49-F238E27FC236}">
                      <a16:creationId xmlns:a16="http://schemas.microsoft.com/office/drawing/2014/main" id="{BFC37308-A305-0506-4752-D46374BEF5EE}"/>
                    </a:ext>
                  </a:extLst>
                </p:cNvPr>
                <p:cNvSpPr/>
                <p:nvPr/>
              </p:nvSpPr>
              <p:spPr>
                <a:xfrm>
                  <a:off x="8358140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3D22E6BD-37B2-2FC7-115C-7BB92B9456F1}"/>
                    </a:ext>
                  </a:extLst>
                </p:cNvPr>
                <p:cNvSpPr/>
                <p:nvPr/>
              </p:nvSpPr>
              <p:spPr>
                <a:xfrm>
                  <a:off x="8507617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正方形/長方形 57">
                  <a:extLst>
                    <a:ext uri="{FF2B5EF4-FFF2-40B4-BE49-F238E27FC236}">
                      <a16:creationId xmlns:a16="http://schemas.microsoft.com/office/drawing/2014/main" id="{E0604AE4-F9F4-A4A3-589C-CBEFDD9B850F}"/>
                    </a:ext>
                  </a:extLst>
                </p:cNvPr>
                <p:cNvSpPr/>
                <p:nvPr/>
              </p:nvSpPr>
              <p:spPr>
                <a:xfrm>
                  <a:off x="8652359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030CC452-7C89-C857-61DF-92969B0B36B5}"/>
                    </a:ext>
                  </a:extLst>
                </p:cNvPr>
                <p:cNvSpPr/>
                <p:nvPr/>
              </p:nvSpPr>
              <p:spPr>
                <a:xfrm>
                  <a:off x="8791346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正方形/長方形 59">
                  <a:extLst>
                    <a:ext uri="{FF2B5EF4-FFF2-40B4-BE49-F238E27FC236}">
                      <a16:creationId xmlns:a16="http://schemas.microsoft.com/office/drawing/2014/main" id="{E12FDFAB-F78F-84E9-BDC0-14F13FDCA916}"/>
                    </a:ext>
                  </a:extLst>
                </p:cNvPr>
                <p:cNvSpPr/>
                <p:nvPr/>
              </p:nvSpPr>
              <p:spPr>
                <a:xfrm>
                  <a:off x="8936088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B4E13978-232F-6F54-AA84-7C6CB7EF1600}"/>
                  </a:ext>
                </a:extLst>
              </p:cNvPr>
              <p:cNvGrpSpPr/>
              <p:nvPr/>
            </p:nvGrpSpPr>
            <p:grpSpPr>
              <a:xfrm>
                <a:off x="4759655" y="4202317"/>
                <a:ext cx="1758326" cy="544128"/>
                <a:chOff x="7254277" y="3029136"/>
                <a:chExt cx="1758326" cy="718538"/>
              </a:xfrm>
            </p:grpSpPr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7FC2D5FE-2020-3ACE-712F-87B296BEDD43}"/>
                    </a:ext>
                  </a:extLst>
                </p:cNvPr>
                <p:cNvSpPr/>
                <p:nvPr/>
              </p:nvSpPr>
              <p:spPr>
                <a:xfrm>
                  <a:off x="7254277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0688DC96-0472-1D0C-72B6-E63699B844A7}"/>
                    </a:ext>
                  </a:extLst>
                </p:cNvPr>
                <p:cNvSpPr/>
                <p:nvPr/>
              </p:nvSpPr>
              <p:spPr>
                <a:xfrm>
                  <a:off x="7403876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5DDCBAB6-E182-D128-CC17-A0485B7C86A8}"/>
                    </a:ext>
                  </a:extLst>
                </p:cNvPr>
                <p:cNvSpPr/>
                <p:nvPr/>
              </p:nvSpPr>
              <p:spPr>
                <a:xfrm>
                  <a:off x="7545671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AA19D445-E0EA-259A-2441-D7FEDD8BF587}"/>
                    </a:ext>
                  </a:extLst>
                </p:cNvPr>
                <p:cNvSpPr/>
                <p:nvPr/>
              </p:nvSpPr>
              <p:spPr>
                <a:xfrm>
                  <a:off x="7697680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3DE9E29E-65BA-6479-044F-072BA59FB292}"/>
                    </a:ext>
                  </a:extLst>
                </p:cNvPr>
                <p:cNvSpPr/>
                <p:nvPr/>
              </p:nvSpPr>
              <p:spPr>
                <a:xfrm>
                  <a:off x="7847281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39B8C59F-E877-D4A1-6C45-B417F576E8D1}"/>
                    </a:ext>
                  </a:extLst>
                </p:cNvPr>
                <p:cNvSpPr/>
                <p:nvPr/>
              </p:nvSpPr>
              <p:spPr>
                <a:xfrm>
                  <a:off x="7992518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DB071BDD-8889-A3D9-95FC-86FA796F39F0}"/>
                    </a:ext>
                  </a:extLst>
                </p:cNvPr>
                <p:cNvSpPr/>
                <p:nvPr/>
              </p:nvSpPr>
              <p:spPr>
                <a:xfrm>
                  <a:off x="8137671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正方形/長方形 68">
                  <a:extLst>
                    <a:ext uri="{FF2B5EF4-FFF2-40B4-BE49-F238E27FC236}">
                      <a16:creationId xmlns:a16="http://schemas.microsoft.com/office/drawing/2014/main" id="{7A637EC5-54FD-F0B4-5DFC-42197169206E}"/>
                    </a:ext>
                  </a:extLst>
                </p:cNvPr>
                <p:cNvSpPr/>
                <p:nvPr/>
              </p:nvSpPr>
              <p:spPr>
                <a:xfrm>
                  <a:off x="8290242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02F8A2EF-4D62-67DE-3009-0D8372580D2B}"/>
                    </a:ext>
                  </a:extLst>
                </p:cNvPr>
                <p:cNvSpPr/>
                <p:nvPr/>
              </p:nvSpPr>
              <p:spPr>
                <a:xfrm>
                  <a:off x="8439371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F4EF70F7-FCD4-C28B-C6B8-75F9BD3B1F4D}"/>
                    </a:ext>
                  </a:extLst>
                </p:cNvPr>
                <p:cNvSpPr/>
                <p:nvPr/>
              </p:nvSpPr>
              <p:spPr>
                <a:xfrm>
                  <a:off x="8586678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20779A59-3A54-742F-260B-B8DB59CD2D46}"/>
                    </a:ext>
                  </a:extLst>
                </p:cNvPr>
                <p:cNvSpPr/>
                <p:nvPr/>
              </p:nvSpPr>
              <p:spPr>
                <a:xfrm>
                  <a:off x="8731624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430F696A-949D-9A80-F5CD-7CFD19BAEDB1}"/>
                    </a:ext>
                  </a:extLst>
                </p:cNvPr>
                <p:cNvSpPr/>
                <p:nvPr/>
              </p:nvSpPr>
              <p:spPr>
                <a:xfrm>
                  <a:off x="8870806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A7612C47-44C8-5AA6-EF24-58F3B424E89F}"/>
                  </a:ext>
                </a:extLst>
              </p:cNvPr>
              <p:cNvSpPr txBox="1"/>
              <p:nvPr/>
            </p:nvSpPr>
            <p:spPr>
              <a:xfrm>
                <a:off x="5119417" y="3698169"/>
                <a:ext cx="133369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</a:t>
                </a:r>
                <a:r>
                  <a:rPr kumimoji="1" lang="en-US" altLang="ja-JP" sz="2200" b="1" baseline="30000" dirty="0">
                    <a:ln>
                      <a:solidFill>
                        <a:schemeClr val="tx1"/>
                      </a:solidFill>
                    </a:ln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st</a:t>
                </a:r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layer </a:t>
                </a:r>
                <a:endParaRPr kumimoji="1" lang="ja-JP" altLang="en-US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28A8550A-3552-566B-4AD3-66F8EAE295CE}"/>
                  </a:ext>
                </a:extLst>
              </p:cNvPr>
              <p:cNvSpPr txBox="1"/>
              <p:nvPr/>
            </p:nvSpPr>
            <p:spPr>
              <a:xfrm>
                <a:off x="5099267" y="4326404"/>
                <a:ext cx="13594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chemeClr val="accent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r>
                  <a:rPr kumimoji="1" lang="en-US" altLang="ja-JP" sz="2200" b="1" baseline="30000" dirty="0">
                    <a:ln>
                      <a:solidFill>
                        <a:schemeClr val="tx1"/>
                      </a:solidFill>
                    </a:ln>
                    <a:solidFill>
                      <a:schemeClr val="accent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nd</a:t>
                </a:r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chemeClr val="accent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layer </a:t>
                </a:r>
                <a:endParaRPr kumimoji="1" lang="ja-JP" altLang="en-US" sz="2200" b="1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1B604F0C-FDCF-A851-3C75-E5B78A46ED46}"/>
                  </a:ext>
                </a:extLst>
              </p:cNvPr>
              <p:cNvSpPr txBox="1"/>
              <p:nvPr/>
            </p:nvSpPr>
            <p:spPr>
              <a:xfrm>
                <a:off x="5058620" y="5029499"/>
                <a:ext cx="134498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</a:t>
                </a:r>
                <a:r>
                  <a:rPr kumimoji="1" lang="en-US" altLang="ja-JP" sz="2200" b="1" baseline="30000" dirty="0">
                    <a:ln>
                      <a:solidFill>
                        <a:schemeClr val="tx1"/>
                      </a:solidFill>
                    </a:ln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rd</a:t>
                </a:r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layer </a:t>
                </a:r>
                <a:endParaRPr kumimoji="1" lang="ja-JP" altLang="en-US" sz="22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6CD3137C-0A6C-88F0-6327-775D3ECA99FE}"/>
                </a:ext>
              </a:extLst>
            </p:cNvPr>
            <p:cNvSpPr txBox="1"/>
            <p:nvPr/>
          </p:nvSpPr>
          <p:spPr>
            <a:xfrm>
              <a:off x="2475525" y="3319893"/>
              <a:ext cx="22171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Design (C)</a:t>
              </a:r>
              <a:endParaRPr kumimoji="1" lang="ja-JP" altLang="en-US" sz="2000" b="1" dirty="0"/>
            </a:p>
          </p:txBody>
        </p:sp>
      </p:grpSp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252E58FD-B1F4-1E81-4702-521CAA17C435}"/>
              </a:ext>
            </a:extLst>
          </p:cNvPr>
          <p:cNvGrpSpPr/>
          <p:nvPr/>
        </p:nvGrpSpPr>
        <p:grpSpPr>
          <a:xfrm>
            <a:off x="6083010" y="3337393"/>
            <a:ext cx="3367787" cy="3415266"/>
            <a:chOff x="6083010" y="3337393"/>
            <a:chExt cx="3367787" cy="3415266"/>
          </a:xfrm>
        </p:grpSpPr>
        <p:grpSp>
          <p:nvGrpSpPr>
            <p:cNvPr id="137" name="グループ化 136">
              <a:extLst>
                <a:ext uri="{FF2B5EF4-FFF2-40B4-BE49-F238E27FC236}">
                  <a16:creationId xmlns:a16="http://schemas.microsoft.com/office/drawing/2014/main" id="{E77DAAEF-7977-0656-B775-D71B8C8F813A}"/>
                </a:ext>
              </a:extLst>
            </p:cNvPr>
            <p:cNvGrpSpPr/>
            <p:nvPr/>
          </p:nvGrpSpPr>
          <p:grpSpPr>
            <a:xfrm>
              <a:off x="6083010" y="3384872"/>
              <a:ext cx="3367787" cy="3367787"/>
              <a:chOff x="7986010" y="3541378"/>
              <a:chExt cx="2880000" cy="2880000"/>
            </a:xfrm>
          </p:grpSpPr>
          <p:pic>
            <p:nvPicPr>
              <p:cNvPr id="136" name="図 135">
                <a:extLst>
                  <a:ext uri="{FF2B5EF4-FFF2-40B4-BE49-F238E27FC236}">
                    <a16:creationId xmlns:a16="http://schemas.microsoft.com/office/drawing/2014/main" id="{F2B534C6-3E9D-DB92-BE51-57228453B0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057" t="24057" r="24056" b="24056"/>
              <a:stretch/>
            </p:blipFill>
            <p:spPr>
              <a:xfrm>
                <a:off x="7986010" y="3541378"/>
                <a:ext cx="2880000" cy="2880000"/>
              </a:xfrm>
              <a:prstGeom prst="rect">
                <a:avLst/>
              </a:prstGeom>
            </p:spPr>
          </p:pic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52F9AAB3-635B-1B7A-21FF-36A477FF1698}"/>
                  </a:ext>
                </a:extLst>
              </p:cNvPr>
              <p:cNvSpPr txBox="1"/>
              <p:nvPr/>
            </p:nvSpPr>
            <p:spPr>
              <a:xfrm>
                <a:off x="9992422" y="4374205"/>
                <a:ext cx="601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0.85</a:t>
                </a:r>
                <a:endParaRPr kumimoji="1" lang="ja-JP" altLang="en-US" sz="1600" b="1" dirty="0"/>
              </a:p>
            </p:txBody>
          </p:sp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C2AB9E13-986C-27F3-C57A-76B65BBF7652}"/>
                  </a:ext>
                </a:extLst>
              </p:cNvPr>
              <p:cNvSpPr txBox="1"/>
              <p:nvPr/>
            </p:nvSpPr>
            <p:spPr>
              <a:xfrm>
                <a:off x="9156138" y="3947189"/>
                <a:ext cx="484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0.8</a:t>
                </a:r>
                <a:endParaRPr kumimoji="1" lang="ja-JP" altLang="en-US" sz="1600" b="1" dirty="0"/>
              </a:p>
            </p:txBody>
          </p:sp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9B358000-1566-83ED-768C-9AD7340A0B36}"/>
                  </a:ext>
                </a:extLst>
              </p:cNvPr>
              <p:cNvSpPr txBox="1"/>
              <p:nvPr/>
            </p:nvSpPr>
            <p:spPr>
              <a:xfrm>
                <a:off x="8239689" y="4415065"/>
                <a:ext cx="6014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0.75</a:t>
                </a:r>
                <a:endParaRPr kumimoji="1" lang="ja-JP" altLang="en-US" sz="1600" b="1" dirty="0"/>
              </a:p>
            </p:txBody>
          </p:sp>
          <p:sp>
            <p:nvSpPr>
              <p:cNvPr id="107" name="テキスト ボックス 106">
                <a:extLst>
                  <a:ext uri="{FF2B5EF4-FFF2-40B4-BE49-F238E27FC236}">
                    <a16:creationId xmlns:a16="http://schemas.microsoft.com/office/drawing/2014/main" id="{8C640D45-2B8B-D078-1592-C8ED072FE664}"/>
                  </a:ext>
                </a:extLst>
              </p:cNvPr>
              <p:cNvSpPr txBox="1"/>
              <p:nvPr/>
            </p:nvSpPr>
            <p:spPr>
              <a:xfrm>
                <a:off x="8276682" y="5214932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0.55</a:t>
                </a:r>
                <a:endParaRPr kumimoji="1" lang="ja-JP" altLang="en-US" sz="1600" b="1" dirty="0"/>
              </a:p>
            </p:txBody>
          </p:sp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1FBB5AC8-D052-7DB4-76DA-7E0DE66180F8}"/>
                  </a:ext>
                </a:extLst>
              </p:cNvPr>
              <p:cNvSpPr txBox="1"/>
              <p:nvPr/>
            </p:nvSpPr>
            <p:spPr>
              <a:xfrm>
                <a:off x="9178834" y="5523825"/>
                <a:ext cx="484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0.5</a:t>
                </a:r>
                <a:endParaRPr kumimoji="1" lang="ja-JP" altLang="en-US" sz="1600" b="1" dirty="0"/>
              </a:p>
            </p:txBody>
          </p:sp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09627939-4310-DCF2-81C6-5EB07E932B55}"/>
                  </a:ext>
                </a:extLst>
              </p:cNvPr>
              <p:cNvSpPr txBox="1"/>
              <p:nvPr/>
            </p:nvSpPr>
            <p:spPr>
              <a:xfrm>
                <a:off x="10048456" y="5252115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0.45</a:t>
                </a:r>
                <a:endParaRPr kumimoji="1" lang="ja-JP" altLang="en-US" sz="1600" b="1" dirty="0"/>
              </a:p>
            </p:txBody>
          </p:sp>
        </p:grp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2879B214-661A-2805-3E82-4B1584618CA4}"/>
                </a:ext>
              </a:extLst>
            </p:cNvPr>
            <p:cNvSpPr txBox="1"/>
            <p:nvPr/>
          </p:nvSpPr>
          <p:spPr>
            <a:xfrm>
              <a:off x="6935275" y="3337393"/>
              <a:ext cx="22171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Phantom image</a:t>
              </a:r>
              <a:endParaRPr kumimoji="1" lang="ja-JP" altLang="en-US" sz="2000" b="1" dirty="0"/>
            </a:p>
          </p:txBody>
        </p:sp>
      </p:grpSp>
      <p:sp>
        <p:nvSpPr>
          <p:cNvPr id="142" name="円: 塗りつぶしなし 141">
            <a:extLst>
              <a:ext uri="{FF2B5EF4-FFF2-40B4-BE49-F238E27FC236}">
                <a16:creationId xmlns:a16="http://schemas.microsoft.com/office/drawing/2014/main" id="{439A45B6-6937-090B-06D0-2E42BCA08DD1}"/>
              </a:ext>
            </a:extLst>
          </p:cNvPr>
          <p:cNvSpPr/>
          <p:nvPr/>
        </p:nvSpPr>
        <p:spPr>
          <a:xfrm>
            <a:off x="8579337" y="5685617"/>
            <a:ext cx="365921" cy="365921"/>
          </a:xfrm>
          <a:prstGeom prst="donut">
            <a:avLst>
              <a:gd name="adj" fmla="val 1864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3" name="二等辺三角形 142">
            <a:extLst>
              <a:ext uri="{FF2B5EF4-FFF2-40B4-BE49-F238E27FC236}">
                <a16:creationId xmlns:a16="http://schemas.microsoft.com/office/drawing/2014/main" id="{D18DB811-A996-EF4B-B588-3E72BBCB2B09}"/>
              </a:ext>
            </a:extLst>
          </p:cNvPr>
          <p:cNvSpPr/>
          <p:nvPr/>
        </p:nvSpPr>
        <p:spPr>
          <a:xfrm rot="18000000" flipH="1">
            <a:off x="7737509" y="4946497"/>
            <a:ext cx="830381" cy="715845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54" name="グループ化 153">
            <a:extLst>
              <a:ext uri="{FF2B5EF4-FFF2-40B4-BE49-F238E27FC236}">
                <a16:creationId xmlns:a16="http://schemas.microsoft.com/office/drawing/2014/main" id="{E658E702-CB41-5E9B-B3FA-05858E91DF42}"/>
              </a:ext>
            </a:extLst>
          </p:cNvPr>
          <p:cNvGrpSpPr/>
          <p:nvPr/>
        </p:nvGrpSpPr>
        <p:grpSpPr>
          <a:xfrm>
            <a:off x="3779741" y="3798607"/>
            <a:ext cx="1267436" cy="2011139"/>
            <a:chOff x="3779741" y="3798607"/>
            <a:chExt cx="1267436" cy="2011139"/>
          </a:xfrm>
        </p:grpSpPr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20A9F7B4-630D-08C9-0A5B-F39AD09409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7366" y="4343732"/>
              <a:ext cx="475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矢印コネクタ 144">
              <a:extLst>
                <a:ext uri="{FF2B5EF4-FFF2-40B4-BE49-F238E27FC236}">
                  <a16:creationId xmlns:a16="http://schemas.microsoft.com/office/drawing/2014/main" id="{357D4A05-9EB8-181B-D917-D2979C8B8732}"/>
                </a:ext>
              </a:extLst>
            </p:cNvPr>
            <p:cNvCxnSpPr>
              <a:cxnSpLocks/>
            </p:cNvCxnSpPr>
            <p:nvPr/>
          </p:nvCxnSpPr>
          <p:spPr>
            <a:xfrm>
              <a:off x="4302548" y="4339663"/>
              <a:ext cx="0" cy="54704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正方形/長方形 145">
              <a:extLst>
                <a:ext uri="{FF2B5EF4-FFF2-40B4-BE49-F238E27FC236}">
                  <a16:creationId xmlns:a16="http://schemas.microsoft.com/office/drawing/2014/main" id="{2209E3D8-FD82-EE93-DEE7-CD0C8506E7ED}"/>
                </a:ext>
              </a:extLst>
            </p:cNvPr>
            <p:cNvSpPr/>
            <p:nvPr/>
          </p:nvSpPr>
          <p:spPr>
            <a:xfrm>
              <a:off x="4311589" y="4422771"/>
              <a:ext cx="732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6F3C0740-5B92-D3BE-3140-CC5D278F9B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0229" y="4888305"/>
              <a:ext cx="43232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矢印コネクタ 147">
              <a:extLst>
                <a:ext uri="{FF2B5EF4-FFF2-40B4-BE49-F238E27FC236}">
                  <a16:creationId xmlns:a16="http://schemas.microsoft.com/office/drawing/2014/main" id="{4A2D2F4D-9E89-0ABB-5349-668D3B627E7F}"/>
                </a:ext>
              </a:extLst>
            </p:cNvPr>
            <p:cNvCxnSpPr>
              <a:cxnSpLocks/>
            </p:cNvCxnSpPr>
            <p:nvPr/>
          </p:nvCxnSpPr>
          <p:spPr>
            <a:xfrm>
              <a:off x="4302549" y="4888305"/>
              <a:ext cx="0" cy="92144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正方形/長方形 148">
              <a:extLst>
                <a:ext uri="{FF2B5EF4-FFF2-40B4-BE49-F238E27FC236}">
                  <a16:creationId xmlns:a16="http://schemas.microsoft.com/office/drawing/2014/main" id="{7BF6F07C-E628-71EB-C5B8-4758BDDF0372}"/>
                </a:ext>
              </a:extLst>
            </p:cNvPr>
            <p:cNvSpPr/>
            <p:nvPr/>
          </p:nvSpPr>
          <p:spPr>
            <a:xfrm>
              <a:off x="4314278" y="5168798"/>
              <a:ext cx="732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5 mm</a:t>
              </a:r>
              <a:endParaRPr lang="ja-JP" altLang="en-US" dirty="0"/>
            </a:p>
          </p:txBody>
        </p:sp>
        <p:cxnSp>
          <p:nvCxnSpPr>
            <p:cNvPr id="150" name="直線矢印コネクタ 149">
              <a:extLst>
                <a:ext uri="{FF2B5EF4-FFF2-40B4-BE49-F238E27FC236}">
                  <a16:creationId xmlns:a16="http://schemas.microsoft.com/office/drawing/2014/main" id="{4EE440FA-9A59-E496-6EDC-4B9CCC57B370}"/>
                </a:ext>
              </a:extLst>
            </p:cNvPr>
            <p:cNvCxnSpPr>
              <a:cxnSpLocks/>
            </p:cNvCxnSpPr>
            <p:nvPr/>
          </p:nvCxnSpPr>
          <p:spPr>
            <a:xfrm>
              <a:off x="4305723" y="3799321"/>
              <a:ext cx="0" cy="54152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A27649E7-1619-9164-2359-18AB6F592AB0}"/>
                </a:ext>
              </a:extLst>
            </p:cNvPr>
            <p:cNvSpPr/>
            <p:nvPr/>
          </p:nvSpPr>
          <p:spPr>
            <a:xfrm>
              <a:off x="4293977" y="3890214"/>
              <a:ext cx="7247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E20E1A66-4369-AAD4-4105-2978BA389D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9741" y="3798607"/>
              <a:ext cx="5428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>
              <a:extLst>
                <a:ext uri="{FF2B5EF4-FFF2-40B4-BE49-F238E27FC236}">
                  <a16:creationId xmlns:a16="http://schemas.microsoft.com/office/drawing/2014/main" id="{9AFAEDA6-EE10-3D3F-5836-8D698FB849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1569" y="5801702"/>
              <a:ext cx="44204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0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53C8C-D75D-2E77-DB31-CC915AEA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Progress of the PET development</a:t>
            </a:r>
            <a:endParaRPr kumimoji="1"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398ABB5-1154-B3A5-4616-7B0F265DFE5A}"/>
              </a:ext>
            </a:extLst>
          </p:cNvPr>
          <p:cNvGrpSpPr/>
          <p:nvPr/>
        </p:nvGrpSpPr>
        <p:grpSpPr>
          <a:xfrm>
            <a:off x="669956" y="2472748"/>
            <a:ext cx="2899000" cy="2970600"/>
            <a:chOff x="1837899" y="1880923"/>
            <a:chExt cx="3818856" cy="391317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3C13777-3F8C-6E48-E242-154D13025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20" t="2497" r="5120" b="2227"/>
            <a:stretch/>
          </p:blipFill>
          <p:spPr>
            <a:xfrm>
              <a:off x="1837899" y="1880923"/>
              <a:ext cx="3784601" cy="3913174"/>
            </a:xfrm>
            <a:prstGeom prst="rect">
              <a:avLst/>
            </a:prstGeom>
          </p:spPr>
        </p:pic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878FDC76-8475-1E15-3C0C-AD11759E7328}"/>
                </a:ext>
              </a:extLst>
            </p:cNvPr>
            <p:cNvGrpSpPr/>
            <p:nvPr/>
          </p:nvGrpSpPr>
          <p:grpSpPr>
            <a:xfrm>
              <a:off x="2561496" y="3875080"/>
              <a:ext cx="1684020" cy="1894730"/>
              <a:chOff x="2561496" y="3875080"/>
              <a:chExt cx="1684020" cy="1894730"/>
            </a:xfrm>
          </p:grpSpPr>
          <p:cxnSp>
            <p:nvCxnSpPr>
              <p:cNvPr id="5" name="直線コネクタ 4">
                <a:extLst>
                  <a:ext uri="{FF2B5EF4-FFF2-40B4-BE49-F238E27FC236}">
                    <a16:creationId xmlns:a16="http://schemas.microsoft.com/office/drawing/2014/main" id="{7D7AD265-BD58-4788-0742-6238C878B2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5516" y="4383738"/>
                <a:ext cx="0" cy="131246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矢印コネクタ 5">
                <a:extLst>
                  <a:ext uri="{FF2B5EF4-FFF2-40B4-BE49-F238E27FC236}">
                    <a16:creationId xmlns:a16="http://schemas.microsoft.com/office/drawing/2014/main" id="{1F990BE7-7B13-39D2-A718-DD2C2AFBF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7846" y="5099916"/>
                <a:ext cx="1676553" cy="59628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99EBD33-A0A9-F572-DBAD-581C664DF3A4}"/>
                  </a:ext>
                </a:extLst>
              </p:cNvPr>
              <p:cNvSpPr txBox="1"/>
              <p:nvPr/>
            </p:nvSpPr>
            <p:spPr>
              <a:xfrm>
                <a:off x="2567845" y="5323832"/>
                <a:ext cx="1421091" cy="445978"/>
              </a:xfrm>
              <a:prstGeom prst="rect">
                <a:avLst/>
              </a:prstGeom>
              <a:noFill/>
              <a:scene3d>
                <a:camera prst="orthographicFront">
                  <a:rot lat="1236463" lon="2137462" rev="2149553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ID=48 mm</a:t>
                </a:r>
              </a:p>
            </p:txBody>
          </p: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6378CA56-40D6-A357-F41A-7D98CD5493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1496" y="3875080"/>
                <a:ext cx="0" cy="1224977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テキスト ボックス 6">
              <a:extLst>
                <a:ext uri="{FF2B5EF4-FFF2-40B4-BE49-F238E27FC236}">
                  <a16:creationId xmlns:a16="http://schemas.microsoft.com/office/drawing/2014/main" id="{7EBBF544-4316-1C50-38DC-D279EE1DDD09}"/>
                </a:ext>
              </a:extLst>
            </p:cNvPr>
            <p:cNvSpPr txBox="1"/>
            <p:nvPr/>
          </p:nvSpPr>
          <p:spPr>
            <a:xfrm>
              <a:off x="3071097" y="3237274"/>
              <a:ext cx="1397177" cy="445977"/>
            </a:xfrm>
            <a:prstGeom prst="rect">
              <a:avLst/>
            </a:prstGeom>
            <a:noFill/>
            <a:scene3d>
              <a:camera prst="orthographicFront">
                <a:rot lat="1236463" lon="2137462" rev="2149553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Phantom</a:t>
              </a:r>
            </a:p>
          </p:txBody>
        </p:sp>
        <p:cxnSp>
          <p:nvCxnSpPr>
            <p:cNvPr id="10" name="直線矢印コネクタ 5">
              <a:extLst>
                <a:ext uri="{FF2B5EF4-FFF2-40B4-BE49-F238E27FC236}">
                  <a16:creationId xmlns:a16="http://schemas.microsoft.com/office/drawing/2014/main" id="{AB746660-FD0D-3F2E-889A-1866D884F3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914" y="3543300"/>
              <a:ext cx="37256" cy="10977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43A200D-34A9-9FEE-2A5F-DF574612FF28}"/>
                </a:ext>
              </a:extLst>
            </p:cNvPr>
            <p:cNvGrpSpPr/>
            <p:nvPr/>
          </p:nvGrpSpPr>
          <p:grpSpPr>
            <a:xfrm>
              <a:off x="4309533" y="4064749"/>
              <a:ext cx="1347222" cy="1619163"/>
              <a:chOff x="4309533" y="4064749"/>
              <a:chExt cx="1347222" cy="1619163"/>
            </a:xfrm>
          </p:grpSpPr>
          <p:cxnSp>
            <p:nvCxnSpPr>
              <p:cNvPr id="12" name="直線コネクタ 4">
                <a:extLst>
                  <a:ext uri="{FF2B5EF4-FFF2-40B4-BE49-F238E27FC236}">
                    <a16:creationId xmlns:a16="http://schemas.microsoft.com/office/drawing/2014/main" id="{6A251AAA-B590-C714-08DC-66C41ECA9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229" y="4481631"/>
                <a:ext cx="0" cy="106191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4">
                <a:extLst>
                  <a:ext uri="{FF2B5EF4-FFF2-40B4-BE49-F238E27FC236}">
                    <a16:creationId xmlns:a16="http://schemas.microsoft.com/office/drawing/2014/main" id="{4C1BB1BC-2833-3344-ABF9-0A86EEC1E7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9444" y="4064749"/>
                <a:ext cx="0" cy="1099257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矢印コネクタ 5">
                <a:extLst>
                  <a:ext uri="{FF2B5EF4-FFF2-40B4-BE49-F238E27FC236}">
                    <a16:creationId xmlns:a16="http://schemas.microsoft.com/office/drawing/2014/main" id="{16F0DB19-6D01-C59C-A76D-8E46E15095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3295" y="5156009"/>
                <a:ext cx="568156" cy="390141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517C0D5-9577-03CB-6E71-8D00CB976670}"/>
                  </a:ext>
                </a:extLst>
              </p:cNvPr>
              <p:cNvSpPr txBox="1"/>
              <p:nvPr/>
            </p:nvSpPr>
            <p:spPr>
              <a:xfrm>
                <a:off x="4309533" y="5197391"/>
                <a:ext cx="1347222" cy="486521"/>
              </a:xfrm>
              <a:prstGeom prst="rect">
                <a:avLst/>
              </a:prstGeom>
              <a:noFill/>
              <a:scene3d>
                <a:camera prst="orthographicFront">
                  <a:rot lat="2377476" lon="18897129" rev="21568929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23.4 mm</a:t>
                </a:r>
              </a:p>
            </p:txBody>
          </p:sp>
        </p:grpSp>
      </p:grp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0A5ABB2-7F51-B7CB-0292-C77BFDC937CF}"/>
              </a:ext>
            </a:extLst>
          </p:cNvPr>
          <p:cNvSpPr/>
          <p:nvPr/>
        </p:nvSpPr>
        <p:spPr>
          <a:xfrm>
            <a:off x="451410" y="2141398"/>
            <a:ext cx="3310359" cy="394015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8E086D3-3797-D597-5D38-E31291839E7C}"/>
              </a:ext>
            </a:extLst>
          </p:cNvPr>
          <p:cNvSpPr txBox="1"/>
          <p:nvPr/>
        </p:nvSpPr>
        <p:spPr>
          <a:xfrm>
            <a:off x="1213089" y="1941344"/>
            <a:ext cx="19522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GATE simulation</a:t>
            </a:r>
            <a:endParaRPr kumimoji="1" lang="ja-JP" altLang="en-US" sz="2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9DBCE67-596E-BBF5-558C-21E1FE550618}"/>
              </a:ext>
            </a:extLst>
          </p:cNvPr>
          <p:cNvSpPr txBox="1"/>
          <p:nvPr/>
        </p:nvSpPr>
        <p:spPr>
          <a:xfrm>
            <a:off x="753636" y="5594784"/>
            <a:ext cx="278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Optimize the crystal layer</a:t>
            </a:r>
            <a:endParaRPr kumimoji="1" lang="ja-JP" altLang="en-US" b="1" dirty="0"/>
          </a:p>
        </p:txBody>
      </p: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40BA023D-55DF-6F2C-047A-0BF4C58F6B71}"/>
              </a:ext>
            </a:extLst>
          </p:cNvPr>
          <p:cNvSpPr/>
          <p:nvPr/>
        </p:nvSpPr>
        <p:spPr>
          <a:xfrm>
            <a:off x="2189532" y="1538179"/>
            <a:ext cx="364123" cy="403010"/>
          </a:xfrm>
          <a:custGeom>
            <a:avLst/>
            <a:gdLst>
              <a:gd name="connsiteX0" fmla="*/ 353060 w 784860"/>
              <a:gd name="connsiteY0" fmla="*/ 434340 h 868680"/>
              <a:gd name="connsiteX1" fmla="*/ 200660 w 784860"/>
              <a:gd name="connsiteY1" fmla="*/ 170180 h 868680"/>
              <a:gd name="connsiteX2" fmla="*/ 0 w 784860"/>
              <a:gd name="connsiteY2" fmla="*/ 274320 h 868680"/>
              <a:gd name="connsiteX3" fmla="*/ 345440 w 784860"/>
              <a:gd name="connsiteY3" fmla="*/ 868680 h 868680"/>
              <a:gd name="connsiteX4" fmla="*/ 784860 w 784860"/>
              <a:gd name="connsiteY4" fmla="*/ 104140 h 868680"/>
              <a:gd name="connsiteX5" fmla="*/ 604520 w 784860"/>
              <a:gd name="connsiteY5" fmla="*/ 0 h 868680"/>
              <a:gd name="connsiteX6" fmla="*/ 353060 w 784860"/>
              <a:gd name="connsiteY6" fmla="*/ 434340 h 86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4860" h="868680">
                <a:moveTo>
                  <a:pt x="353060" y="434340"/>
                </a:moveTo>
                <a:lnTo>
                  <a:pt x="200660" y="170180"/>
                </a:lnTo>
                <a:lnTo>
                  <a:pt x="0" y="274320"/>
                </a:lnTo>
                <a:lnTo>
                  <a:pt x="345440" y="868680"/>
                </a:lnTo>
                <a:lnTo>
                  <a:pt x="784860" y="104140"/>
                </a:lnTo>
                <a:lnTo>
                  <a:pt x="604520" y="0"/>
                </a:lnTo>
                <a:lnTo>
                  <a:pt x="353060" y="4343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C30AA89-1F2F-A9F0-86A5-DC1EA82C0604}"/>
              </a:ext>
            </a:extLst>
          </p:cNvPr>
          <p:cNvGrpSpPr/>
          <p:nvPr/>
        </p:nvGrpSpPr>
        <p:grpSpPr>
          <a:xfrm>
            <a:off x="3825956" y="1515861"/>
            <a:ext cx="3687633" cy="4565694"/>
            <a:chOff x="3825956" y="1515861"/>
            <a:chExt cx="3687633" cy="456569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DB97F56-C234-C399-8B36-38B4E2AD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53" b="89693" l="6644" r="92164">
                          <a14:foregroundMark x1="35775" y1="57018" x2="35775" y2="57018"/>
                          <a14:foregroundMark x1="52300" y1="41009" x2="52300" y2="41009"/>
                          <a14:foregroundMark x1="37308" y1="62061" x2="37308" y2="62061"/>
                          <a14:foregroundMark x1="28169" y1="35822" x2="30153" y2="34430"/>
                          <a14:foregroundMark x1="26405" y1="37061" x2="27697" y2="36154"/>
                          <a14:foregroundMark x1="33731" y1="53947" x2="33731" y2="53947"/>
                          <a14:foregroundMark x1="34072" y1="49781" x2="32198" y2="59430"/>
                          <a14:foregroundMark x1="19421" y1="42105" x2="19421" y2="42105"/>
                          <a14:foregroundMark x1="18910" y1="41886" x2="18398" y2="42544"/>
                          <a14:foregroundMark x1="53833" y1="35965" x2="52811" y2="52851"/>
                          <a14:foregroundMark x1="47359" y1="19079" x2="47359" y2="19079"/>
                          <a14:foregroundMark x1="51789" y1="23465" x2="54685" y2="26754"/>
                          <a14:foregroundMark x1="54174" y1="26096" x2="55707" y2="27632"/>
                          <a14:foregroundMark x1="52300" y1="23684" x2="56388" y2="27193"/>
                          <a14:foregroundMark x1="48041" y1="19518" x2="49404" y2="21053"/>
                          <a14:foregroundMark x1="48041" y1="19079" x2="48041" y2="19079"/>
                          <a14:foregroundMark x1="32878" y1="34868" x2="34242" y2="35746"/>
                          <a14:foregroundMark x1="30494" y1="33333" x2="32878" y2="34868"/>
                          <a14:foregroundMark x1="26235" y1="36404" x2="24191" y2="38377"/>
                          <a14:foregroundMark x1="25894" y1="35965" x2="24872" y2="37500"/>
                          <a14:foregroundMark x1="29925" y1="32895" x2="30324" y2="32675"/>
                          <a14:foregroundMark x1="29528" y1="33114" x2="29925" y2="32895"/>
                          <a14:foregroundMark x1="29131" y1="33333" x2="29528" y2="33114"/>
                          <a14:foregroundMark x1="31857" y1="33114" x2="32198" y2="33553"/>
                          <a14:foregroundMark x1="31687" y1="32895" x2="31857" y2="33114"/>
                          <a14:foregroundMark x1="31516" y1="32675" x2="31687" y2="32895"/>
                          <a14:foregroundMark x1="6814" y1="71053" x2="6814" y2="71053"/>
                          <a14:foregroundMark x1="92164" y1="20614" x2="92164" y2="20614"/>
                          <a14:foregroundMark x1="79557" y1="9211" x2="79557" y2="9211"/>
                          <a14:foregroundMark x1="17888" y1="52632" x2="18058" y2="57895"/>
                          <a14:foregroundMark x1="17206" y1="60088" x2="17206" y2="60088"/>
                          <a14:foregroundMark x1="16865" y1="59649" x2="16865" y2="59649"/>
                          <a14:foregroundMark x1="16865" y1="58772" x2="16865" y2="60526"/>
                          <a14:foregroundMark x1="79387" y1="8772" x2="79387" y2="8772"/>
                          <a14:foregroundMark x1="79557" y1="8553" x2="79557" y2="8553"/>
                          <a14:foregroundMark x1="32879" y1="34649" x2="32879" y2="34649"/>
                          <a14:backgroundMark x1="33731" y1="32675" x2="33731" y2="32675"/>
                          <a14:backgroundMark x1="34923" y1="33772" x2="34923" y2="33772"/>
                          <a14:backgroundMark x1="35094" y1="34868" x2="35094" y2="34868"/>
                          <a14:backgroundMark x1="5792" y1="79386" x2="13458" y2="86404"/>
                          <a14:backgroundMark x1="25383" y1="88158" x2="88586" y2="30044"/>
                          <a14:backgroundMark x1="28450" y1="32895" x2="28450" y2="32895"/>
                          <a14:backgroundMark x1="28620" y1="33114" x2="28620" y2="33114"/>
                          <a14:backgroundMark x1="28450" y1="33114" x2="28450" y2="33114"/>
                          <a14:backgroundMark x1="28450" y1="33114" x2="28450" y2="33114"/>
                          <a14:backgroundMark x1="28620" y1="33114" x2="28620" y2="33114"/>
                          <a14:backgroundMark x1="28620" y1="33114" x2="28620" y2="33114"/>
                          <a14:backgroundMark x1="28790" y1="33114" x2="28790" y2="33114"/>
                          <a14:backgroundMark x1="28790" y1="32895" x2="28790" y2="32895"/>
                          <a14:backgroundMark x1="29131" y1="32675" x2="29131" y2="32675"/>
                          <a14:backgroundMark x1="28790" y1="33114" x2="29302" y2="32675"/>
                          <a14:backgroundMark x1="17717" y1="42544" x2="17717" y2="43202"/>
                          <a14:backgroundMark x1="7496" y1="78070" x2="11414" y2="83991"/>
                          <a14:backgroundMark x1="8348" y1="78070" x2="8348" y2="78070"/>
                          <a14:backgroundMark x1="12436" y1="83772" x2="12436" y2="83772"/>
                          <a14:backgroundMark x1="8688" y1="78509" x2="8688" y2="78509"/>
                          <a14:backgroundMark x1="8518" y1="78509" x2="12095" y2="83553"/>
                          <a14:backgroundMark x1="11073" y1="81798" x2="12436" y2="83553"/>
                          <a14:backgroundMark x1="8518" y1="78289" x2="9199" y2="79386"/>
                        </a14:backgroundRemoval>
                      </a14:imgEffect>
                    </a14:imgLayer>
                  </a14:imgProps>
                </a:ext>
              </a:extLst>
            </a:blip>
            <a:srcRect l="4954" t="7367" r="5534" b="9756"/>
            <a:stretch/>
          </p:blipFill>
          <p:spPr>
            <a:xfrm>
              <a:off x="4622834" y="3189521"/>
              <a:ext cx="2641847" cy="1900140"/>
            </a:xfrm>
            <a:prstGeom prst="rect">
              <a:avLst/>
            </a:prstGeom>
          </p:spPr>
        </p:pic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EB1B0F3-A39A-3887-0352-00495F634CFD}"/>
                </a:ext>
              </a:extLst>
            </p:cNvPr>
            <p:cNvSpPr/>
            <p:nvPr/>
          </p:nvSpPr>
          <p:spPr>
            <a:xfrm>
              <a:off x="4317833" y="2141399"/>
              <a:ext cx="3195756" cy="39401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C30D862-8B54-B9AD-4536-EC37632F2A9B}"/>
                </a:ext>
              </a:extLst>
            </p:cNvPr>
            <p:cNvSpPr txBox="1"/>
            <p:nvPr/>
          </p:nvSpPr>
          <p:spPr>
            <a:xfrm>
              <a:off x="4575585" y="1941344"/>
              <a:ext cx="27385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Front-end development</a:t>
              </a:r>
              <a:endParaRPr kumimoji="1" lang="ja-JP" altLang="en-US" sz="2000" b="1" dirty="0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DB993354-4096-3058-6100-907642B6C78D}"/>
                </a:ext>
              </a:extLst>
            </p:cNvPr>
            <p:cNvSpPr txBox="1"/>
            <p:nvPr/>
          </p:nvSpPr>
          <p:spPr>
            <a:xfrm>
              <a:off x="4521053" y="5509621"/>
              <a:ext cx="2789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Optimize the PET detector</a:t>
              </a:r>
              <a:endParaRPr kumimoji="1" lang="ja-JP" altLang="en-US" b="1" dirty="0"/>
            </a:p>
          </p:txBody>
        </p:sp>
        <p:sp>
          <p:nvSpPr>
            <p:cNvPr id="44" name="矢印: 右 43">
              <a:extLst>
                <a:ext uri="{FF2B5EF4-FFF2-40B4-BE49-F238E27FC236}">
                  <a16:creationId xmlns:a16="http://schemas.microsoft.com/office/drawing/2014/main" id="{BE06AF20-B6FA-D287-A5EE-5BDC067D1B76}"/>
                </a:ext>
              </a:extLst>
            </p:cNvPr>
            <p:cNvSpPr/>
            <p:nvPr/>
          </p:nvSpPr>
          <p:spPr>
            <a:xfrm>
              <a:off x="3825956" y="3666656"/>
              <a:ext cx="433556" cy="53175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8A179498-6515-DFBA-5836-92BBF1F5C81A}"/>
                </a:ext>
              </a:extLst>
            </p:cNvPr>
            <p:cNvSpPr/>
            <p:nvPr/>
          </p:nvSpPr>
          <p:spPr>
            <a:xfrm>
              <a:off x="5726247" y="1515861"/>
              <a:ext cx="364123" cy="403010"/>
            </a:xfrm>
            <a:custGeom>
              <a:avLst/>
              <a:gdLst>
                <a:gd name="connsiteX0" fmla="*/ 353060 w 784860"/>
                <a:gd name="connsiteY0" fmla="*/ 434340 h 868680"/>
                <a:gd name="connsiteX1" fmla="*/ 200660 w 784860"/>
                <a:gd name="connsiteY1" fmla="*/ 170180 h 868680"/>
                <a:gd name="connsiteX2" fmla="*/ 0 w 784860"/>
                <a:gd name="connsiteY2" fmla="*/ 274320 h 868680"/>
                <a:gd name="connsiteX3" fmla="*/ 345440 w 784860"/>
                <a:gd name="connsiteY3" fmla="*/ 868680 h 868680"/>
                <a:gd name="connsiteX4" fmla="*/ 784860 w 784860"/>
                <a:gd name="connsiteY4" fmla="*/ 104140 h 868680"/>
                <a:gd name="connsiteX5" fmla="*/ 604520 w 784860"/>
                <a:gd name="connsiteY5" fmla="*/ 0 h 868680"/>
                <a:gd name="connsiteX6" fmla="*/ 353060 w 784860"/>
                <a:gd name="connsiteY6" fmla="*/ 43434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4860" h="868680">
                  <a:moveTo>
                    <a:pt x="353060" y="434340"/>
                  </a:moveTo>
                  <a:lnTo>
                    <a:pt x="200660" y="170180"/>
                  </a:lnTo>
                  <a:lnTo>
                    <a:pt x="0" y="274320"/>
                  </a:lnTo>
                  <a:lnTo>
                    <a:pt x="345440" y="868680"/>
                  </a:lnTo>
                  <a:lnTo>
                    <a:pt x="784860" y="104140"/>
                  </a:lnTo>
                  <a:lnTo>
                    <a:pt x="604520" y="0"/>
                  </a:lnTo>
                  <a:lnTo>
                    <a:pt x="353060" y="43434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55B260-9EF8-A041-2CE8-57764D43B63D}"/>
              </a:ext>
            </a:extLst>
          </p:cNvPr>
          <p:cNvGrpSpPr/>
          <p:nvPr/>
        </p:nvGrpSpPr>
        <p:grpSpPr>
          <a:xfrm>
            <a:off x="7598729" y="1532369"/>
            <a:ext cx="4246542" cy="4549185"/>
            <a:chOff x="7598729" y="1532369"/>
            <a:chExt cx="4246542" cy="4549185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589CA4C4-2FE6-E6F3-EEE8-D33E83113E71}"/>
                </a:ext>
              </a:extLst>
            </p:cNvPr>
            <p:cNvGrpSpPr/>
            <p:nvPr/>
          </p:nvGrpSpPr>
          <p:grpSpPr>
            <a:xfrm>
              <a:off x="8269398" y="2598429"/>
              <a:ext cx="3361868" cy="2911191"/>
              <a:chOff x="1255524" y="1734480"/>
              <a:chExt cx="4499554" cy="3896365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69962679-17B7-5FCC-9FAD-988584EBA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5524" y="1836755"/>
                <a:ext cx="4499554" cy="3794090"/>
              </a:xfrm>
              <a:prstGeom prst="rect">
                <a:avLst/>
              </a:prstGeom>
            </p:spPr>
          </p:pic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D0B601AB-45A6-0121-6DC0-3B2C8FC4D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5990" y="3097530"/>
                <a:ext cx="102870" cy="13335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A1E53A6-2D55-A682-B96A-EC2AAA70A821}"/>
                  </a:ext>
                </a:extLst>
              </p:cNvPr>
              <p:cNvSpPr txBox="1"/>
              <p:nvPr/>
            </p:nvSpPr>
            <p:spPr>
              <a:xfrm>
                <a:off x="1276146" y="2598480"/>
                <a:ext cx="1772072" cy="49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/>
                  <a:t>Front-end</a:t>
                </a:r>
                <a:endParaRPr kumimoji="1" lang="ja-JP" altLang="en-US" b="1" dirty="0"/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073041BA-6D08-3AE0-260F-759A7FEB8E16}"/>
                  </a:ext>
                </a:extLst>
              </p:cNvPr>
              <p:cNvSpPr txBox="1"/>
              <p:nvPr/>
            </p:nvSpPr>
            <p:spPr>
              <a:xfrm>
                <a:off x="2721197" y="1734480"/>
                <a:ext cx="1673247" cy="49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/>
                  <a:t>Amplifier</a:t>
                </a:r>
                <a:endParaRPr kumimoji="1" lang="ja-JP" altLang="en-US" b="1" dirty="0"/>
              </a:p>
            </p:txBody>
          </p:sp>
          <p:cxnSp>
            <p:nvCxnSpPr>
              <p:cNvPr id="36" name="直線矢印コネクタ 35">
                <a:extLst>
                  <a:ext uri="{FF2B5EF4-FFF2-40B4-BE49-F238E27FC236}">
                    <a16:creationId xmlns:a16="http://schemas.microsoft.com/office/drawing/2014/main" id="{992270FF-2F14-4912-E1A5-97BBFBE37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360" y="2186940"/>
                <a:ext cx="120315" cy="13540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D6D27C68-6841-7163-EF4B-288AD7B0762F}"/>
                </a:ext>
              </a:extLst>
            </p:cNvPr>
            <p:cNvSpPr/>
            <p:nvPr/>
          </p:nvSpPr>
          <p:spPr>
            <a:xfrm>
              <a:off x="8097736" y="2141398"/>
              <a:ext cx="3747535" cy="39401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8FD82E4-71B3-5B7C-D789-999A3CC7370F}"/>
                </a:ext>
              </a:extLst>
            </p:cNvPr>
            <p:cNvSpPr txBox="1"/>
            <p:nvPr/>
          </p:nvSpPr>
          <p:spPr>
            <a:xfrm>
              <a:off x="8727315" y="1906964"/>
              <a:ext cx="25811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3D CAD gantry design</a:t>
              </a:r>
              <a:endParaRPr kumimoji="1" lang="ja-JP" altLang="en-US" sz="2000" b="1" dirty="0"/>
            </a:p>
          </p:txBody>
        </p:sp>
        <p:sp>
          <p:nvSpPr>
            <p:cNvPr id="45" name="矢印: 右 44">
              <a:extLst>
                <a:ext uri="{FF2B5EF4-FFF2-40B4-BE49-F238E27FC236}">
                  <a16:creationId xmlns:a16="http://schemas.microsoft.com/office/drawing/2014/main" id="{B57ECC45-A0C5-5044-DCB8-1EF2A2512CFF}"/>
                </a:ext>
              </a:extLst>
            </p:cNvPr>
            <p:cNvSpPr/>
            <p:nvPr/>
          </p:nvSpPr>
          <p:spPr>
            <a:xfrm>
              <a:off x="7598729" y="3666150"/>
              <a:ext cx="433556" cy="53175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DC842069-517A-B9A0-0E39-A6AE43D5F883}"/>
                </a:ext>
              </a:extLst>
            </p:cNvPr>
            <p:cNvSpPr/>
            <p:nvPr/>
          </p:nvSpPr>
          <p:spPr>
            <a:xfrm>
              <a:off x="9696292" y="1532369"/>
              <a:ext cx="364123" cy="403010"/>
            </a:xfrm>
            <a:custGeom>
              <a:avLst/>
              <a:gdLst>
                <a:gd name="connsiteX0" fmla="*/ 353060 w 784860"/>
                <a:gd name="connsiteY0" fmla="*/ 434340 h 868680"/>
                <a:gd name="connsiteX1" fmla="*/ 200660 w 784860"/>
                <a:gd name="connsiteY1" fmla="*/ 170180 h 868680"/>
                <a:gd name="connsiteX2" fmla="*/ 0 w 784860"/>
                <a:gd name="connsiteY2" fmla="*/ 274320 h 868680"/>
                <a:gd name="connsiteX3" fmla="*/ 345440 w 784860"/>
                <a:gd name="connsiteY3" fmla="*/ 868680 h 868680"/>
                <a:gd name="connsiteX4" fmla="*/ 784860 w 784860"/>
                <a:gd name="connsiteY4" fmla="*/ 104140 h 868680"/>
                <a:gd name="connsiteX5" fmla="*/ 604520 w 784860"/>
                <a:gd name="connsiteY5" fmla="*/ 0 h 868680"/>
                <a:gd name="connsiteX6" fmla="*/ 353060 w 784860"/>
                <a:gd name="connsiteY6" fmla="*/ 43434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4860" h="868680">
                  <a:moveTo>
                    <a:pt x="353060" y="434340"/>
                  </a:moveTo>
                  <a:lnTo>
                    <a:pt x="200660" y="170180"/>
                  </a:lnTo>
                  <a:lnTo>
                    <a:pt x="0" y="274320"/>
                  </a:lnTo>
                  <a:lnTo>
                    <a:pt x="345440" y="868680"/>
                  </a:lnTo>
                  <a:lnTo>
                    <a:pt x="784860" y="104140"/>
                  </a:lnTo>
                  <a:lnTo>
                    <a:pt x="604520" y="0"/>
                  </a:lnTo>
                  <a:lnTo>
                    <a:pt x="353060" y="43434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직사각형 6">
            <a:extLst>
              <a:ext uri="{FF2B5EF4-FFF2-40B4-BE49-F238E27FC236}">
                <a16:creationId xmlns:a16="http://schemas.microsoft.com/office/drawing/2014/main" id="{B252819C-98A6-1115-3623-02AA2A3190C9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1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33C6233-5714-6F2E-A0E9-A677DFC5E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71" y="26291"/>
            <a:ext cx="10326304" cy="683170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2243571" y="1664868"/>
            <a:ext cx="7704856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Thank you for your kind attention!</a:t>
            </a:r>
          </a:p>
        </p:txBody>
      </p:sp>
      <p:sp>
        <p:nvSpPr>
          <p:cNvPr id="14" name="タイトル 3"/>
          <p:cNvSpPr txBox="1">
            <a:spLocks/>
          </p:cNvSpPr>
          <p:nvPr/>
        </p:nvSpPr>
        <p:spPr>
          <a:xfrm>
            <a:off x="3035540" y="122662"/>
            <a:ext cx="6152877" cy="999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2024 Imaging Physics Group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98971" y="26291"/>
            <a:ext cx="190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April-2024 in QST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12622641" y="2376076"/>
            <a:ext cx="42069" cy="16827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07A475-30C2-DCB8-B963-45CA508128C3}"/>
              </a:ext>
            </a:extLst>
          </p:cNvPr>
          <p:cNvSpPr txBox="1"/>
          <p:nvPr/>
        </p:nvSpPr>
        <p:spPr>
          <a:xfrm>
            <a:off x="6467802" y="3813080"/>
            <a:ext cx="1164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HanGyu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29B6C8-8FA7-AF48-D713-876467305CA9}"/>
              </a:ext>
            </a:extLst>
          </p:cNvPr>
          <p:cNvSpPr txBox="1"/>
          <p:nvPr/>
        </p:nvSpPr>
        <p:spPr>
          <a:xfrm>
            <a:off x="5189819" y="3065000"/>
            <a:ext cx="1164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Tashima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7BD271-44D1-A172-93E9-4876BCFD2D12}"/>
              </a:ext>
            </a:extLst>
          </p:cNvPr>
          <p:cNvSpPr txBox="1"/>
          <p:nvPr/>
        </p:nvSpPr>
        <p:spPr>
          <a:xfrm>
            <a:off x="5911542" y="2729584"/>
            <a:ext cx="1164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Yamaya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CFD1B0-58FA-53E8-FACA-778474748FF2}"/>
              </a:ext>
            </a:extLst>
          </p:cNvPr>
          <p:cNvSpPr txBox="1"/>
          <p:nvPr/>
        </p:nvSpPr>
        <p:spPr>
          <a:xfrm>
            <a:off x="11570594" y="6550223"/>
            <a:ext cx="621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17/17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68971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96E026-19ED-4ADD-ADF3-3B00BDF5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994"/>
            <a:ext cx="10515600" cy="93239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Design of the </a:t>
            </a:r>
            <a:r>
              <a:rPr kumimoji="1" lang="en-US" altLang="ja-JP" b="1" dirty="0"/>
              <a:t>HR-PET</a:t>
            </a:r>
            <a:endParaRPr kumimoji="1" lang="ja-JP" altLang="en-US" dirty="0"/>
          </a:p>
        </p:txBody>
      </p:sp>
      <p:sp>
        <p:nvSpPr>
          <p:cNvPr id="137" name="직사각형 6">
            <a:extLst>
              <a:ext uri="{FF2B5EF4-FFF2-40B4-BE49-F238E27FC236}">
                <a16:creationId xmlns:a16="http://schemas.microsoft.com/office/drawing/2014/main" id="{89C9AD50-E059-58C9-1A45-16995B6405C9}"/>
              </a:ext>
            </a:extLst>
          </p:cNvPr>
          <p:cNvSpPr/>
          <p:nvPr/>
        </p:nvSpPr>
        <p:spPr>
          <a:xfrm>
            <a:off x="696000" y="12707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B519E9D-F930-1C87-021C-216E6890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484" y="2706114"/>
            <a:ext cx="5869707" cy="320500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A4434E8-21CD-37B6-82C5-38366370BBAE}"/>
              </a:ext>
            </a:extLst>
          </p:cNvPr>
          <p:cNvGrpSpPr/>
          <p:nvPr/>
        </p:nvGrpSpPr>
        <p:grpSpPr>
          <a:xfrm>
            <a:off x="4576852" y="2693291"/>
            <a:ext cx="1195932" cy="3164282"/>
            <a:chOff x="3913749" y="2908089"/>
            <a:chExt cx="858277" cy="2270889"/>
          </a:xfrm>
        </p:grpSpPr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881A2FF0-424B-4243-A9E8-319D23818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335" y="2919085"/>
              <a:ext cx="5676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98675B93-39E2-465F-9EAF-AB019085F8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335" y="5178978"/>
              <a:ext cx="5676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>
              <a:extLst>
                <a:ext uri="{FF2B5EF4-FFF2-40B4-BE49-F238E27FC236}">
                  <a16:creationId xmlns:a16="http://schemas.microsoft.com/office/drawing/2014/main" id="{C5763994-A616-44AD-AD9E-BA98AF3A9CC2}"/>
                </a:ext>
              </a:extLst>
            </p:cNvPr>
            <p:cNvCxnSpPr>
              <a:cxnSpLocks/>
            </p:cNvCxnSpPr>
            <p:nvPr/>
          </p:nvCxnSpPr>
          <p:spPr>
            <a:xfrm>
              <a:off x="4204335" y="2908089"/>
              <a:ext cx="0" cy="227088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264649A-2917-4691-908E-156EE9B82B96}"/>
                </a:ext>
              </a:extLst>
            </p:cNvPr>
            <p:cNvSpPr txBox="1"/>
            <p:nvPr/>
          </p:nvSpPr>
          <p:spPr>
            <a:xfrm rot="16200000">
              <a:off x="3572660" y="4034873"/>
              <a:ext cx="947234" cy="26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OD=92 mm</a:t>
              </a:r>
              <a:endParaRPr kumimoji="1" lang="ja-JP" altLang="en-US" b="1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21AC4E9-EBE3-ED71-B0A6-98C4E85C8EDE}"/>
              </a:ext>
            </a:extLst>
          </p:cNvPr>
          <p:cNvGrpSpPr/>
          <p:nvPr/>
        </p:nvGrpSpPr>
        <p:grpSpPr>
          <a:xfrm>
            <a:off x="5038033" y="3584581"/>
            <a:ext cx="1200612" cy="1406858"/>
            <a:chOff x="4244719" y="3547735"/>
            <a:chExt cx="861635" cy="1009650"/>
          </a:xfrm>
        </p:grpSpPr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BDA54184-55E4-4D99-84DF-8B2C980005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3" y="3547735"/>
              <a:ext cx="5676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1E6C195E-D0C3-4E10-A7E1-104730C549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3" y="4557385"/>
              <a:ext cx="5676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61080986-A821-4B3A-A2A6-3EC30F019B55}"/>
                </a:ext>
              </a:extLst>
            </p:cNvPr>
            <p:cNvCxnSpPr>
              <a:cxnSpLocks/>
            </p:cNvCxnSpPr>
            <p:nvPr/>
          </p:nvCxnSpPr>
          <p:spPr>
            <a:xfrm>
              <a:off x="4538663" y="3547735"/>
              <a:ext cx="0" cy="100965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DC491E9-4301-48CE-B756-0BABA89D1402}"/>
                </a:ext>
              </a:extLst>
            </p:cNvPr>
            <p:cNvSpPr txBox="1"/>
            <p:nvPr/>
          </p:nvSpPr>
          <p:spPr>
            <a:xfrm rot="16200000">
              <a:off x="4064816" y="3864002"/>
              <a:ext cx="624861" cy="26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44 mm</a:t>
              </a:r>
              <a:endParaRPr kumimoji="1" lang="ja-JP" altLang="en-US" b="1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378826E-B5E1-5CD8-B250-540597E0F1A0}"/>
              </a:ext>
            </a:extLst>
          </p:cNvPr>
          <p:cNvGrpSpPr/>
          <p:nvPr/>
        </p:nvGrpSpPr>
        <p:grpSpPr>
          <a:xfrm>
            <a:off x="6210768" y="5382720"/>
            <a:ext cx="1134908" cy="975172"/>
            <a:chOff x="5134746" y="4838192"/>
            <a:chExt cx="1521909" cy="699845"/>
          </a:xfrm>
        </p:grpSpPr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4A6D361-613C-4E3F-ADDC-00F932FB1A97}"/>
                </a:ext>
              </a:extLst>
            </p:cNvPr>
            <p:cNvCxnSpPr>
              <a:cxnSpLocks/>
            </p:cNvCxnSpPr>
            <p:nvPr/>
          </p:nvCxnSpPr>
          <p:spPr>
            <a:xfrm>
              <a:off x="5134746" y="4838192"/>
              <a:ext cx="0" cy="41189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2164DCB7-5DC6-4132-9AFF-7F88DCBF0332}"/>
                </a:ext>
              </a:extLst>
            </p:cNvPr>
            <p:cNvCxnSpPr>
              <a:cxnSpLocks/>
            </p:cNvCxnSpPr>
            <p:nvPr/>
          </p:nvCxnSpPr>
          <p:spPr>
            <a:xfrm>
              <a:off x="6214246" y="4839780"/>
              <a:ext cx="0" cy="42618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52">
              <a:extLst>
                <a:ext uri="{FF2B5EF4-FFF2-40B4-BE49-F238E27FC236}">
                  <a16:creationId xmlns:a16="http://schemas.microsoft.com/office/drawing/2014/main" id="{BE648205-5D72-42AD-B7A5-23B1EDAF4EAA}"/>
                </a:ext>
              </a:extLst>
            </p:cNvPr>
            <p:cNvCxnSpPr>
              <a:cxnSpLocks/>
            </p:cNvCxnSpPr>
            <p:nvPr/>
          </p:nvCxnSpPr>
          <p:spPr>
            <a:xfrm>
              <a:off x="5134746" y="5250089"/>
              <a:ext cx="1079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31F9AA-51AF-4B66-9A2B-46A9D271D00B}"/>
                </a:ext>
              </a:extLst>
            </p:cNvPr>
            <p:cNvSpPr txBox="1"/>
            <p:nvPr/>
          </p:nvSpPr>
          <p:spPr>
            <a:xfrm>
              <a:off x="5176523" y="5272981"/>
              <a:ext cx="1480132" cy="26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00FF"/>
                  </a:solidFill>
                </a:rPr>
                <a:t>23.4 mm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FA64479-5534-4BBF-85B6-79486CD5C9CE}"/>
              </a:ext>
            </a:extLst>
          </p:cNvPr>
          <p:cNvSpPr txBox="1"/>
          <p:nvPr/>
        </p:nvSpPr>
        <p:spPr>
          <a:xfrm>
            <a:off x="9889008" y="1423919"/>
            <a:ext cx="18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00FF"/>
                </a:solidFill>
              </a:rPr>
              <a:t>Signal (18 pin)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05762C-1002-456B-961E-17A989FC052B}"/>
              </a:ext>
            </a:extLst>
          </p:cNvPr>
          <p:cNvSpPr txBox="1"/>
          <p:nvPr/>
        </p:nvSpPr>
        <p:spPr>
          <a:xfrm>
            <a:off x="9924174" y="1634167"/>
            <a:ext cx="18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HV&amp;TMP(18 pin)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B96382CC-3EE9-47E2-8640-8DF699B8423D}"/>
              </a:ext>
            </a:extLst>
          </p:cNvPr>
          <p:cNvSpPr/>
          <p:nvPr/>
        </p:nvSpPr>
        <p:spPr>
          <a:xfrm>
            <a:off x="1373659" y="1444100"/>
            <a:ext cx="21357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(a) Front view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E14BFB4-8D75-405D-BDB0-84D70C15618D}"/>
              </a:ext>
            </a:extLst>
          </p:cNvPr>
          <p:cNvSpPr/>
          <p:nvPr/>
        </p:nvSpPr>
        <p:spPr>
          <a:xfrm>
            <a:off x="6214085" y="3489919"/>
            <a:ext cx="837259" cy="150007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>
                <a:solidFill>
                  <a:srgbClr val="0000FF"/>
                </a:solidFill>
              </a:rPr>
              <a:t>FOV</a:t>
            </a:r>
            <a:endParaRPr kumimoji="1" lang="ja-JP" altLang="en-US" b="1">
              <a:solidFill>
                <a:srgbClr val="0000FF"/>
              </a:solidFill>
            </a:endParaRP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F71659F5-179B-40AA-AF0D-27B26B47D1BA}"/>
              </a:ext>
            </a:extLst>
          </p:cNvPr>
          <p:cNvSpPr/>
          <p:nvPr/>
        </p:nvSpPr>
        <p:spPr>
          <a:xfrm>
            <a:off x="5597665" y="1454124"/>
            <a:ext cx="5772197" cy="600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(b) Cutaway side views</a:t>
            </a:r>
          </a:p>
        </p:txBody>
      </p:sp>
      <p:sp>
        <p:nvSpPr>
          <p:cNvPr id="126" name="TextBox 67">
            <a:extLst>
              <a:ext uri="{FF2B5EF4-FFF2-40B4-BE49-F238E27FC236}">
                <a16:creationId xmlns:a16="http://schemas.microsoft.com/office/drawing/2014/main" id="{CF71C77B-4580-4474-A9C8-09AD0052A5FE}"/>
              </a:ext>
            </a:extLst>
          </p:cNvPr>
          <p:cNvSpPr txBox="1"/>
          <p:nvPr/>
        </p:nvSpPr>
        <p:spPr>
          <a:xfrm>
            <a:off x="6132802" y="2006484"/>
            <a:ext cx="18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Front-end board</a:t>
            </a:r>
            <a:endParaRPr kumimoji="1" lang="ja-JP" altLang="en-US" b="1" dirty="0"/>
          </a:p>
        </p:txBody>
      </p:sp>
      <p:sp>
        <p:nvSpPr>
          <p:cNvPr id="4" name="左中かっこ 3">
            <a:extLst>
              <a:ext uri="{FF2B5EF4-FFF2-40B4-BE49-F238E27FC236}">
                <a16:creationId xmlns:a16="http://schemas.microsoft.com/office/drawing/2014/main" id="{4D1DE814-7FB8-4B92-8401-B2DC63E378CC}"/>
              </a:ext>
            </a:extLst>
          </p:cNvPr>
          <p:cNvSpPr/>
          <p:nvPr/>
        </p:nvSpPr>
        <p:spPr>
          <a:xfrm rot="5400000">
            <a:off x="6920760" y="1472255"/>
            <a:ext cx="250616" cy="213255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左中かっこ 126">
            <a:extLst>
              <a:ext uri="{FF2B5EF4-FFF2-40B4-BE49-F238E27FC236}">
                <a16:creationId xmlns:a16="http://schemas.microsoft.com/office/drawing/2014/main" id="{5682D47A-B5A3-4024-BCA8-FA78CC5C8210}"/>
              </a:ext>
            </a:extLst>
          </p:cNvPr>
          <p:cNvSpPr/>
          <p:nvPr/>
        </p:nvSpPr>
        <p:spPr>
          <a:xfrm rot="5400000">
            <a:off x="9830555" y="1035695"/>
            <a:ext cx="277974" cy="2950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TextBox 67">
            <a:extLst>
              <a:ext uri="{FF2B5EF4-FFF2-40B4-BE49-F238E27FC236}">
                <a16:creationId xmlns:a16="http://schemas.microsoft.com/office/drawing/2014/main" id="{2D7832F1-ACAC-4024-80F9-03DFCF82A258}"/>
              </a:ext>
            </a:extLst>
          </p:cNvPr>
          <p:cNvSpPr txBox="1"/>
          <p:nvPr/>
        </p:nvSpPr>
        <p:spPr>
          <a:xfrm>
            <a:off x="8940858" y="1988965"/>
            <a:ext cx="168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Amplifier board</a:t>
            </a:r>
            <a:endParaRPr kumimoji="1" lang="ja-JP" altLang="en-US" b="1" dirty="0"/>
          </a:p>
        </p:txBody>
      </p:sp>
      <p:sp>
        <p:nvSpPr>
          <p:cNvPr id="131" name="TextBox 67">
            <a:extLst>
              <a:ext uri="{FF2B5EF4-FFF2-40B4-BE49-F238E27FC236}">
                <a16:creationId xmlns:a16="http://schemas.microsoft.com/office/drawing/2014/main" id="{E2668945-7A92-49FD-AD45-F945EE7BF37C}"/>
              </a:ext>
            </a:extLst>
          </p:cNvPr>
          <p:cNvSpPr txBox="1"/>
          <p:nvPr/>
        </p:nvSpPr>
        <p:spPr>
          <a:xfrm>
            <a:off x="6317067" y="3051212"/>
            <a:ext cx="78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LYSO</a:t>
            </a:r>
            <a:endParaRPr kumimoji="1" lang="ja-JP" alt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2" name="TextBox 29">
            <a:extLst>
              <a:ext uri="{FF2B5EF4-FFF2-40B4-BE49-F238E27FC236}">
                <a16:creationId xmlns:a16="http://schemas.microsoft.com/office/drawing/2014/main" id="{33CD4866-4F56-4B7C-AF3C-EF8A61B615E5}"/>
              </a:ext>
            </a:extLst>
          </p:cNvPr>
          <p:cNvSpPr txBox="1"/>
          <p:nvPr/>
        </p:nvSpPr>
        <p:spPr>
          <a:xfrm>
            <a:off x="10813050" y="5923316"/>
            <a:ext cx="132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Mini-HDMI</a:t>
            </a:r>
            <a:endParaRPr kumimoji="1" lang="ja-JP" altLang="en-US" b="1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D34D43E-AEE6-4BC1-9194-7ECE038EBFE4}"/>
              </a:ext>
            </a:extLst>
          </p:cNvPr>
          <p:cNvCxnSpPr>
            <a:cxnSpLocks/>
          </p:cNvCxnSpPr>
          <p:nvPr/>
        </p:nvCxnSpPr>
        <p:spPr>
          <a:xfrm flipH="1" flipV="1">
            <a:off x="11488697" y="5552309"/>
            <a:ext cx="154662" cy="3588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29">
            <a:extLst>
              <a:ext uri="{FF2B5EF4-FFF2-40B4-BE49-F238E27FC236}">
                <a16:creationId xmlns:a16="http://schemas.microsoft.com/office/drawing/2014/main" id="{67B7C38D-CA0F-4BAA-9810-29261A2A706E}"/>
              </a:ext>
            </a:extLst>
          </p:cNvPr>
          <p:cNvSpPr txBox="1"/>
          <p:nvPr/>
        </p:nvSpPr>
        <p:spPr>
          <a:xfrm>
            <a:off x="9661139" y="5923316"/>
            <a:ext cx="100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OP-AMP</a:t>
            </a:r>
            <a:endParaRPr kumimoji="1" lang="ja-JP" altLang="en-US" b="1" dirty="0"/>
          </a:p>
        </p:txBody>
      </p:sp>
      <p:cxnSp>
        <p:nvCxnSpPr>
          <p:cNvPr id="134" name="直線矢印コネクタ 133">
            <a:extLst>
              <a:ext uri="{FF2B5EF4-FFF2-40B4-BE49-F238E27FC236}">
                <a16:creationId xmlns:a16="http://schemas.microsoft.com/office/drawing/2014/main" id="{0512A42B-2DC0-47DE-8A14-30BBE241C47E}"/>
              </a:ext>
            </a:extLst>
          </p:cNvPr>
          <p:cNvCxnSpPr>
            <a:cxnSpLocks/>
          </p:cNvCxnSpPr>
          <p:nvPr/>
        </p:nvCxnSpPr>
        <p:spPr>
          <a:xfrm flipV="1">
            <a:off x="10182225" y="5745658"/>
            <a:ext cx="297638" cy="2217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29">
            <a:extLst>
              <a:ext uri="{FF2B5EF4-FFF2-40B4-BE49-F238E27FC236}">
                <a16:creationId xmlns:a16="http://schemas.microsoft.com/office/drawing/2014/main" id="{199BC2DF-E13C-4674-B521-D2415DFF62AA}"/>
              </a:ext>
            </a:extLst>
          </p:cNvPr>
          <p:cNvSpPr txBox="1"/>
          <p:nvPr/>
        </p:nvSpPr>
        <p:spPr>
          <a:xfrm>
            <a:off x="7751318" y="5992033"/>
            <a:ext cx="2329853" cy="514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3D printed jig</a:t>
            </a:r>
            <a:endParaRPr kumimoji="1" lang="ja-JP" altLang="en-US" b="1" dirty="0"/>
          </a:p>
        </p:txBody>
      </p: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287F8C16-8DAF-4FC3-B942-EE6771249031}"/>
              </a:ext>
            </a:extLst>
          </p:cNvPr>
          <p:cNvCxnSpPr>
            <a:cxnSpLocks/>
          </p:cNvCxnSpPr>
          <p:nvPr/>
        </p:nvCxnSpPr>
        <p:spPr>
          <a:xfrm flipH="1" flipV="1">
            <a:off x="8232793" y="5752940"/>
            <a:ext cx="96225" cy="2250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44CD415-CBC9-CE27-1A63-B1EE4F4F3E7B}"/>
              </a:ext>
            </a:extLst>
          </p:cNvPr>
          <p:cNvGrpSpPr/>
          <p:nvPr/>
        </p:nvGrpSpPr>
        <p:grpSpPr>
          <a:xfrm>
            <a:off x="6251245" y="5126323"/>
            <a:ext cx="945838" cy="514636"/>
            <a:chOff x="5088049" y="4594037"/>
            <a:chExt cx="678792" cy="369336"/>
          </a:xfrm>
        </p:grpSpPr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0027D517-8D8A-16C2-6828-1873F11C5A8D}"/>
                </a:ext>
              </a:extLst>
            </p:cNvPr>
            <p:cNvSpPr txBox="1"/>
            <p:nvPr/>
          </p:nvSpPr>
          <p:spPr>
            <a:xfrm>
              <a:off x="5088049" y="4594037"/>
              <a:ext cx="373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1</a:t>
              </a:r>
              <a:endParaRPr kumimoji="1" lang="ja-JP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" name="TextBox 67">
              <a:extLst>
                <a:ext uri="{FF2B5EF4-FFF2-40B4-BE49-F238E27FC236}">
                  <a16:creationId xmlns:a16="http://schemas.microsoft.com/office/drawing/2014/main" id="{5B5E5682-0CDD-FCBA-4318-D9D6836E069B}"/>
                </a:ext>
              </a:extLst>
            </p:cNvPr>
            <p:cNvSpPr txBox="1"/>
            <p:nvPr/>
          </p:nvSpPr>
          <p:spPr>
            <a:xfrm>
              <a:off x="5393589" y="4594041"/>
              <a:ext cx="373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2</a:t>
              </a:r>
              <a:endParaRPr kumimoji="1" lang="ja-JP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5C57DB11-E450-B29E-6C12-CE6DD20A8BBB}"/>
              </a:ext>
            </a:extLst>
          </p:cNvPr>
          <p:cNvSpPr/>
          <p:nvPr/>
        </p:nvSpPr>
        <p:spPr>
          <a:xfrm>
            <a:off x="7754773" y="2756005"/>
            <a:ext cx="1176805" cy="146549"/>
          </a:xfrm>
          <a:custGeom>
            <a:avLst/>
            <a:gdLst>
              <a:gd name="connsiteX0" fmla="*/ 0 w 844550"/>
              <a:gd name="connsiteY0" fmla="*/ 104428 h 105173"/>
              <a:gd name="connsiteX1" fmla="*/ 161925 w 844550"/>
              <a:gd name="connsiteY1" fmla="*/ 91728 h 105173"/>
              <a:gd name="connsiteX2" fmla="*/ 257175 w 844550"/>
              <a:gd name="connsiteY2" fmla="*/ 12353 h 105173"/>
              <a:gd name="connsiteX3" fmla="*/ 501650 w 844550"/>
              <a:gd name="connsiteY3" fmla="*/ 6003 h 105173"/>
              <a:gd name="connsiteX4" fmla="*/ 619125 w 844550"/>
              <a:gd name="connsiteY4" fmla="*/ 69503 h 105173"/>
              <a:gd name="connsiteX5" fmla="*/ 844550 w 844550"/>
              <a:gd name="connsiteY5" fmla="*/ 91728 h 1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550" h="105173">
                <a:moveTo>
                  <a:pt x="0" y="104428"/>
                </a:moveTo>
                <a:cubicBezTo>
                  <a:pt x="59531" y="105751"/>
                  <a:pt x="119062" y="107074"/>
                  <a:pt x="161925" y="91728"/>
                </a:cubicBezTo>
                <a:cubicBezTo>
                  <a:pt x="204788" y="76382"/>
                  <a:pt x="200554" y="26641"/>
                  <a:pt x="257175" y="12353"/>
                </a:cubicBezTo>
                <a:cubicBezTo>
                  <a:pt x="313796" y="-1935"/>
                  <a:pt x="441325" y="-3522"/>
                  <a:pt x="501650" y="6003"/>
                </a:cubicBezTo>
                <a:cubicBezTo>
                  <a:pt x="561975" y="15528"/>
                  <a:pt x="561975" y="55215"/>
                  <a:pt x="619125" y="69503"/>
                </a:cubicBezTo>
                <a:cubicBezTo>
                  <a:pt x="676275" y="83790"/>
                  <a:pt x="760412" y="87759"/>
                  <a:pt x="844550" y="91728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6353C224-F681-1023-4CC1-A5F318DEF4EC}"/>
              </a:ext>
            </a:extLst>
          </p:cNvPr>
          <p:cNvSpPr/>
          <p:nvPr/>
        </p:nvSpPr>
        <p:spPr>
          <a:xfrm>
            <a:off x="7753666" y="2675433"/>
            <a:ext cx="1184549" cy="169677"/>
          </a:xfrm>
          <a:custGeom>
            <a:avLst/>
            <a:gdLst>
              <a:gd name="connsiteX0" fmla="*/ 0 w 850107"/>
              <a:gd name="connsiteY0" fmla="*/ 121771 h 121771"/>
              <a:gd name="connsiteX1" fmla="*/ 154782 w 850107"/>
              <a:gd name="connsiteY1" fmla="*/ 88433 h 121771"/>
              <a:gd name="connsiteX2" fmla="*/ 247650 w 850107"/>
              <a:gd name="connsiteY2" fmla="*/ 7471 h 121771"/>
              <a:gd name="connsiteX3" fmla="*/ 552450 w 850107"/>
              <a:gd name="connsiteY3" fmla="*/ 12233 h 121771"/>
              <a:gd name="connsiteX4" fmla="*/ 642938 w 850107"/>
              <a:gd name="connsiteY4" fmla="*/ 83671 h 121771"/>
              <a:gd name="connsiteX5" fmla="*/ 850107 w 850107"/>
              <a:gd name="connsiteY5" fmla="*/ 105102 h 12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107" h="121771">
                <a:moveTo>
                  <a:pt x="0" y="121771"/>
                </a:moveTo>
                <a:cubicBezTo>
                  <a:pt x="56753" y="114627"/>
                  <a:pt x="113507" y="107483"/>
                  <a:pt x="154782" y="88433"/>
                </a:cubicBezTo>
                <a:cubicBezTo>
                  <a:pt x="196057" y="69383"/>
                  <a:pt x="181372" y="20171"/>
                  <a:pt x="247650" y="7471"/>
                </a:cubicBezTo>
                <a:cubicBezTo>
                  <a:pt x="313928" y="-5229"/>
                  <a:pt x="486569" y="-467"/>
                  <a:pt x="552450" y="12233"/>
                </a:cubicBezTo>
                <a:cubicBezTo>
                  <a:pt x="618331" y="24933"/>
                  <a:pt x="593329" y="68193"/>
                  <a:pt x="642938" y="83671"/>
                </a:cubicBezTo>
                <a:cubicBezTo>
                  <a:pt x="692547" y="99149"/>
                  <a:pt x="771327" y="102125"/>
                  <a:pt x="850107" y="105102"/>
                </a:cubicBezTo>
              </a:path>
            </a:pathLst>
          </a:custGeom>
          <a:noFill/>
          <a:ln w="25400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22" name="直線矢印コネクタ 1121">
            <a:extLst>
              <a:ext uri="{FF2B5EF4-FFF2-40B4-BE49-F238E27FC236}">
                <a16:creationId xmlns:a16="http://schemas.microsoft.com/office/drawing/2014/main" id="{16C912F1-B03D-E068-1546-EF1754D87673}"/>
              </a:ext>
            </a:extLst>
          </p:cNvPr>
          <p:cNvCxnSpPr>
            <a:cxnSpLocks/>
          </p:cNvCxnSpPr>
          <p:nvPr/>
        </p:nvCxnSpPr>
        <p:spPr>
          <a:xfrm flipH="1" flipV="1">
            <a:off x="9877425" y="5757863"/>
            <a:ext cx="290513" cy="2143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14F84F5-4E11-FCCA-3FCC-0521CE882C7E}"/>
              </a:ext>
            </a:extLst>
          </p:cNvPr>
          <p:cNvGrpSpPr/>
          <p:nvPr/>
        </p:nvGrpSpPr>
        <p:grpSpPr>
          <a:xfrm>
            <a:off x="931367" y="2413224"/>
            <a:ext cx="3084109" cy="4043728"/>
            <a:chOff x="931368" y="3026542"/>
            <a:chExt cx="2616338" cy="3430410"/>
          </a:xfrm>
        </p:grpSpPr>
        <p:grpSp>
          <p:nvGrpSpPr>
            <p:cNvPr id="1130" name="グループ化 1129">
              <a:extLst>
                <a:ext uri="{FF2B5EF4-FFF2-40B4-BE49-F238E27FC236}">
                  <a16:creationId xmlns:a16="http://schemas.microsoft.com/office/drawing/2014/main" id="{BF0821D0-F00D-AE9A-74DC-5C5B426484FD}"/>
                </a:ext>
              </a:extLst>
            </p:cNvPr>
            <p:cNvGrpSpPr/>
            <p:nvPr/>
          </p:nvGrpSpPr>
          <p:grpSpPr>
            <a:xfrm>
              <a:off x="931368" y="3026542"/>
              <a:ext cx="2616338" cy="2614080"/>
              <a:chOff x="931368" y="3026542"/>
              <a:chExt cx="2616338" cy="2614080"/>
            </a:xfrm>
          </p:grpSpPr>
          <p:grpSp>
            <p:nvGrpSpPr>
              <p:cNvPr id="496" name="グループ化 495">
                <a:extLst>
                  <a:ext uri="{FF2B5EF4-FFF2-40B4-BE49-F238E27FC236}">
                    <a16:creationId xmlns:a16="http://schemas.microsoft.com/office/drawing/2014/main" id="{763E1DFE-BF95-84FA-0A70-63F5E3648AD8}"/>
                  </a:ext>
                </a:extLst>
              </p:cNvPr>
              <p:cNvGrpSpPr/>
              <p:nvPr/>
            </p:nvGrpSpPr>
            <p:grpSpPr>
              <a:xfrm>
                <a:off x="931368" y="3026542"/>
                <a:ext cx="1518322" cy="1519667"/>
                <a:chOff x="1270175" y="3119908"/>
                <a:chExt cx="1089644" cy="1090609"/>
              </a:xfrm>
            </p:grpSpPr>
            <p:grpSp>
              <p:nvGrpSpPr>
                <p:cNvPr id="165" name="グループ化 164">
                  <a:extLst>
                    <a:ext uri="{FF2B5EF4-FFF2-40B4-BE49-F238E27FC236}">
                      <a16:creationId xmlns:a16="http://schemas.microsoft.com/office/drawing/2014/main" id="{713101D0-5F82-A7CA-AB1A-185ED14988FD}"/>
                    </a:ext>
                  </a:extLst>
                </p:cNvPr>
                <p:cNvGrpSpPr/>
                <p:nvPr/>
              </p:nvGrpSpPr>
              <p:grpSpPr>
                <a:xfrm rot="10800000">
                  <a:off x="2054465" y="3119908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29" name="図 28">
                    <a:extLst>
                      <a:ext uri="{FF2B5EF4-FFF2-40B4-BE49-F238E27FC236}">
                        <a16:creationId xmlns:a16="http://schemas.microsoft.com/office/drawing/2014/main" id="{662AD75D-9FB5-A164-313E-0B8916F258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30" name="グループ化 29">
                    <a:extLst>
                      <a:ext uri="{FF2B5EF4-FFF2-40B4-BE49-F238E27FC236}">
                        <a16:creationId xmlns:a16="http://schemas.microsoft.com/office/drawing/2014/main" id="{A8105CC8-EDDB-A2FE-7AFD-2FE604B92F7C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31" name="正方形/長方形 30">
                      <a:extLst>
                        <a:ext uri="{FF2B5EF4-FFF2-40B4-BE49-F238E27FC236}">
                          <a16:creationId xmlns:a16="http://schemas.microsoft.com/office/drawing/2014/main" id="{03C3064F-02D8-018B-1428-FE1A55967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正方形/長方形 31">
                      <a:extLst>
                        <a:ext uri="{FF2B5EF4-FFF2-40B4-BE49-F238E27FC236}">
                          <a16:creationId xmlns:a16="http://schemas.microsoft.com/office/drawing/2014/main" id="{E2A55AE8-3BC7-48F5-F876-3A6EFD367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正方形/長方形 32">
                      <a:extLst>
                        <a:ext uri="{FF2B5EF4-FFF2-40B4-BE49-F238E27FC236}">
                          <a16:creationId xmlns:a16="http://schemas.microsoft.com/office/drawing/2014/main" id="{C8857685-D93E-C89F-A02D-6C1DF7451A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正方形/長方形 33">
                      <a:extLst>
                        <a:ext uri="{FF2B5EF4-FFF2-40B4-BE49-F238E27FC236}">
                          <a16:creationId xmlns:a16="http://schemas.microsoft.com/office/drawing/2014/main" id="{DD9B5DA7-EDE0-ED71-517C-1F87BF147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正方形/長方形 35">
                      <a:extLst>
                        <a:ext uri="{FF2B5EF4-FFF2-40B4-BE49-F238E27FC236}">
                          <a16:creationId xmlns:a16="http://schemas.microsoft.com/office/drawing/2014/main" id="{FB845FE6-510C-D11B-69F0-F5AF3E546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正方形/長方形 36">
                      <a:extLst>
                        <a:ext uri="{FF2B5EF4-FFF2-40B4-BE49-F238E27FC236}">
                          <a16:creationId xmlns:a16="http://schemas.microsoft.com/office/drawing/2014/main" id="{AAC8BD7E-EE67-C63E-7104-C18A31357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正方形/長方形 39">
                      <a:extLst>
                        <a:ext uri="{FF2B5EF4-FFF2-40B4-BE49-F238E27FC236}">
                          <a16:creationId xmlns:a16="http://schemas.microsoft.com/office/drawing/2014/main" id="{A9081370-DBBB-922E-D100-3F670829E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正方形/長方形 59">
                      <a:extLst>
                        <a:ext uri="{FF2B5EF4-FFF2-40B4-BE49-F238E27FC236}">
                          <a16:creationId xmlns:a16="http://schemas.microsoft.com/office/drawing/2014/main" id="{31519D62-7AB7-6216-15D4-5B71F12B7B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正方形/長方形 62">
                      <a:extLst>
                        <a:ext uri="{FF2B5EF4-FFF2-40B4-BE49-F238E27FC236}">
                          <a16:creationId xmlns:a16="http://schemas.microsoft.com/office/drawing/2014/main" id="{00B5CF9C-C6C6-990D-3A7C-9E19936B9A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正方形/長方形 64">
                      <a:extLst>
                        <a:ext uri="{FF2B5EF4-FFF2-40B4-BE49-F238E27FC236}">
                          <a16:creationId xmlns:a16="http://schemas.microsoft.com/office/drawing/2014/main" id="{76047A6A-E19C-0F60-BA81-9CB05BA48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正方形/長方形 67">
                      <a:extLst>
                        <a:ext uri="{FF2B5EF4-FFF2-40B4-BE49-F238E27FC236}">
                          <a16:creationId xmlns:a16="http://schemas.microsoft.com/office/drawing/2014/main" id="{ADF328A9-D473-F350-FAE3-BDEDC25387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" name="グループ化 70">
                    <a:extLst>
                      <a:ext uri="{FF2B5EF4-FFF2-40B4-BE49-F238E27FC236}">
                        <a16:creationId xmlns:a16="http://schemas.microsoft.com/office/drawing/2014/main" id="{E035C1F9-A735-25C1-F38C-9349A05EBE63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72" name="正方形/長方形 71">
                      <a:extLst>
                        <a:ext uri="{FF2B5EF4-FFF2-40B4-BE49-F238E27FC236}">
                          <a16:creationId xmlns:a16="http://schemas.microsoft.com/office/drawing/2014/main" id="{E99542C2-1301-9160-76BA-143A7F3CE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" name="正方形/長方形 121">
                      <a:extLst>
                        <a:ext uri="{FF2B5EF4-FFF2-40B4-BE49-F238E27FC236}">
                          <a16:creationId xmlns:a16="http://schemas.microsoft.com/office/drawing/2014/main" id="{748681D5-0E96-1D43-66AC-48C7A94845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" name="正方形/長方形 137">
                      <a:extLst>
                        <a:ext uri="{FF2B5EF4-FFF2-40B4-BE49-F238E27FC236}">
                          <a16:creationId xmlns:a16="http://schemas.microsoft.com/office/drawing/2014/main" id="{6E4BCB1F-29DA-7E14-77B0-4630EA1EA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正方形/長方形 138">
                      <a:extLst>
                        <a:ext uri="{FF2B5EF4-FFF2-40B4-BE49-F238E27FC236}">
                          <a16:creationId xmlns:a16="http://schemas.microsoft.com/office/drawing/2014/main" id="{E16E6E6A-CC73-51B3-3C60-660DF19D3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" name="正方形/長方形 139">
                      <a:extLst>
                        <a:ext uri="{FF2B5EF4-FFF2-40B4-BE49-F238E27FC236}">
                          <a16:creationId xmlns:a16="http://schemas.microsoft.com/office/drawing/2014/main" id="{A4281BB8-437D-FB71-E5DD-EBF0E09E2E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正方形/長方形 140">
                      <a:extLst>
                        <a:ext uri="{FF2B5EF4-FFF2-40B4-BE49-F238E27FC236}">
                          <a16:creationId xmlns:a16="http://schemas.microsoft.com/office/drawing/2014/main" id="{67A0F72E-D8BD-6205-F8AA-C10A32316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" name="正方形/長方形 141">
                      <a:extLst>
                        <a:ext uri="{FF2B5EF4-FFF2-40B4-BE49-F238E27FC236}">
                          <a16:creationId xmlns:a16="http://schemas.microsoft.com/office/drawing/2014/main" id="{AADCFBCA-C9C8-F235-FCB8-343FDA892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正方形/長方形 142">
                      <a:extLst>
                        <a:ext uri="{FF2B5EF4-FFF2-40B4-BE49-F238E27FC236}">
                          <a16:creationId xmlns:a16="http://schemas.microsoft.com/office/drawing/2014/main" id="{32ABDCDF-2A25-6822-430F-C5DB651B9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" name="正方形/長方形 143">
                      <a:extLst>
                        <a:ext uri="{FF2B5EF4-FFF2-40B4-BE49-F238E27FC236}">
                          <a16:creationId xmlns:a16="http://schemas.microsoft.com/office/drawing/2014/main" id="{5104EA10-A8D4-DDEB-F0B7-92B91CA969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正方形/長方形 144">
                      <a:extLst>
                        <a:ext uri="{FF2B5EF4-FFF2-40B4-BE49-F238E27FC236}">
                          <a16:creationId xmlns:a16="http://schemas.microsoft.com/office/drawing/2014/main" id="{5A78AFA5-662B-2856-4E5B-B1EADF892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" name="正方形/長方形 145">
                      <a:extLst>
                        <a:ext uri="{FF2B5EF4-FFF2-40B4-BE49-F238E27FC236}">
                          <a16:creationId xmlns:a16="http://schemas.microsoft.com/office/drawing/2014/main" id="{8E877992-CF3C-D0CA-9B25-D2A3DC94E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正方形/長方形 146">
                      <a:extLst>
                        <a:ext uri="{FF2B5EF4-FFF2-40B4-BE49-F238E27FC236}">
                          <a16:creationId xmlns:a16="http://schemas.microsoft.com/office/drawing/2014/main" id="{11BD6755-BD82-A344-AE0B-A6CFA99E4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" name="正方形/長方形 147">
                      <a:extLst>
                        <a:ext uri="{FF2B5EF4-FFF2-40B4-BE49-F238E27FC236}">
                          <a16:creationId xmlns:a16="http://schemas.microsoft.com/office/drawing/2014/main" id="{D222CE72-2626-02E2-B527-74BA277E9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0" name="グループ化 149">
                    <a:extLst>
                      <a:ext uri="{FF2B5EF4-FFF2-40B4-BE49-F238E27FC236}">
                        <a16:creationId xmlns:a16="http://schemas.microsoft.com/office/drawing/2014/main" id="{0FEDCAD5-FA2F-367D-0CC7-E63D6C7DCE80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151" name="正方形/長方形 150">
                      <a:extLst>
                        <a:ext uri="{FF2B5EF4-FFF2-40B4-BE49-F238E27FC236}">
                          <a16:creationId xmlns:a16="http://schemas.microsoft.com/office/drawing/2014/main" id="{E8CB7348-FBF5-DC49-BE0A-DA5FE7336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正方形/長方形 151">
                      <a:extLst>
                        <a:ext uri="{FF2B5EF4-FFF2-40B4-BE49-F238E27FC236}">
                          <a16:creationId xmlns:a16="http://schemas.microsoft.com/office/drawing/2014/main" id="{435F279D-7FA9-2505-CF74-D921B6810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正方形/長方形 152">
                      <a:extLst>
                        <a:ext uri="{FF2B5EF4-FFF2-40B4-BE49-F238E27FC236}">
                          <a16:creationId xmlns:a16="http://schemas.microsoft.com/office/drawing/2014/main" id="{52A90693-D21D-1620-E22B-97AF5FD461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正方形/長方形 153">
                      <a:extLst>
                        <a:ext uri="{FF2B5EF4-FFF2-40B4-BE49-F238E27FC236}">
                          <a16:creationId xmlns:a16="http://schemas.microsoft.com/office/drawing/2014/main" id="{918FC435-7EEC-869D-409E-E01970FEA1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正方形/長方形 154">
                      <a:extLst>
                        <a:ext uri="{FF2B5EF4-FFF2-40B4-BE49-F238E27FC236}">
                          <a16:creationId xmlns:a16="http://schemas.microsoft.com/office/drawing/2014/main" id="{956E788A-BDA1-FEEA-7F75-FEBF2F3F1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正方形/長方形 155">
                      <a:extLst>
                        <a:ext uri="{FF2B5EF4-FFF2-40B4-BE49-F238E27FC236}">
                          <a16:creationId xmlns:a16="http://schemas.microsoft.com/office/drawing/2014/main" id="{F7CA488B-AA52-E8CF-28CE-FB4F11BA0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正方形/長方形 156">
                      <a:extLst>
                        <a:ext uri="{FF2B5EF4-FFF2-40B4-BE49-F238E27FC236}">
                          <a16:creationId xmlns:a16="http://schemas.microsoft.com/office/drawing/2014/main" id="{19634F85-0D16-2B65-984E-5A7A37228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正方形/長方形 157">
                      <a:extLst>
                        <a:ext uri="{FF2B5EF4-FFF2-40B4-BE49-F238E27FC236}">
                          <a16:creationId xmlns:a16="http://schemas.microsoft.com/office/drawing/2014/main" id="{92FE078F-0C67-4D7E-3CA3-F724E5F2E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" name="正方形/長方形 158">
                      <a:extLst>
                        <a:ext uri="{FF2B5EF4-FFF2-40B4-BE49-F238E27FC236}">
                          <a16:creationId xmlns:a16="http://schemas.microsoft.com/office/drawing/2014/main" id="{1EF5AFD1-2FC0-C558-FE0F-B3B6D441A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" name="正方形/長方形 159">
                      <a:extLst>
                        <a:ext uri="{FF2B5EF4-FFF2-40B4-BE49-F238E27FC236}">
                          <a16:creationId xmlns:a16="http://schemas.microsoft.com/office/drawing/2014/main" id="{43F90055-4802-B501-E93C-9F58AA69BE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" name="正方形/長方形 160">
                      <a:extLst>
                        <a:ext uri="{FF2B5EF4-FFF2-40B4-BE49-F238E27FC236}">
                          <a16:creationId xmlns:a16="http://schemas.microsoft.com/office/drawing/2014/main" id="{96408547-1F13-417F-3576-E8A7B3979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正方形/長方形 161">
                      <a:extLst>
                        <a:ext uri="{FF2B5EF4-FFF2-40B4-BE49-F238E27FC236}">
                          <a16:creationId xmlns:a16="http://schemas.microsoft.com/office/drawing/2014/main" id="{DA623930-28C4-22C5-8492-860713130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6" name="グループ化 165">
                  <a:extLst>
                    <a:ext uri="{FF2B5EF4-FFF2-40B4-BE49-F238E27FC236}">
                      <a16:creationId xmlns:a16="http://schemas.microsoft.com/office/drawing/2014/main" id="{1DBF223C-D971-D455-6898-9DB3CFA5E5E5}"/>
                    </a:ext>
                  </a:extLst>
                </p:cNvPr>
                <p:cNvGrpSpPr/>
                <p:nvPr/>
              </p:nvGrpSpPr>
              <p:grpSpPr>
                <a:xfrm rot="9381106">
                  <a:off x="1759598" y="3173469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167" name="図 166">
                    <a:extLst>
                      <a:ext uri="{FF2B5EF4-FFF2-40B4-BE49-F238E27FC236}">
                        <a16:creationId xmlns:a16="http://schemas.microsoft.com/office/drawing/2014/main" id="{CFAD33B0-9C80-A3EC-1B25-4613C61D90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168" name="グループ化 167">
                    <a:extLst>
                      <a:ext uri="{FF2B5EF4-FFF2-40B4-BE49-F238E27FC236}">
                        <a16:creationId xmlns:a16="http://schemas.microsoft.com/office/drawing/2014/main" id="{0D5D6A20-F8E3-C5C9-D440-0D2D5D747C45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196" name="正方形/長方形 195">
                      <a:extLst>
                        <a:ext uri="{FF2B5EF4-FFF2-40B4-BE49-F238E27FC236}">
                          <a16:creationId xmlns:a16="http://schemas.microsoft.com/office/drawing/2014/main" id="{E77D110D-C6F5-EC38-C8F9-FFB7FD023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" name="正方形/長方形 196">
                      <a:extLst>
                        <a:ext uri="{FF2B5EF4-FFF2-40B4-BE49-F238E27FC236}">
                          <a16:creationId xmlns:a16="http://schemas.microsoft.com/office/drawing/2014/main" id="{2E00764A-38C6-F54F-B393-BB866B04E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" name="正方形/長方形 197">
                      <a:extLst>
                        <a:ext uri="{FF2B5EF4-FFF2-40B4-BE49-F238E27FC236}">
                          <a16:creationId xmlns:a16="http://schemas.microsoft.com/office/drawing/2014/main" id="{2953F0E9-EDB6-B360-27F6-25D631735A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" name="正方形/長方形 198">
                      <a:extLst>
                        <a:ext uri="{FF2B5EF4-FFF2-40B4-BE49-F238E27FC236}">
                          <a16:creationId xmlns:a16="http://schemas.microsoft.com/office/drawing/2014/main" id="{CC2780D9-87DE-C5CC-5745-71DE107C4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" name="正方形/長方形 199">
                      <a:extLst>
                        <a:ext uri="{FF2B5EF4-FFF2-40B4-BE49-F238E27FC236}">
                          <a16:creationId xmlns:a16="http://schemas.microsoft.com/office/drawing/2014/main" id="{7B0E9CF4-7A5D-6FAB-A020-3BA5D8767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1" name="正方形/長方形 200">
                      <a:extLst>
                        <a:ext uri="{FF2B5EF4-FFF2-40B4-BE49-F238E27FC236}">
                          <a16:creationId xmlns:a16="http://schemas.microsoft.com/office/drawing/2014/main" id="{CB3AA397-A2BD-EE20-83A8-82EAE9FD6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2" name="正方形/長方形 201">
                      <a:extLst>
                        <a:ext uri="{FF2B5EF4-FFF2-40B4-BE49-F238E27FC236}">
                          <a16:creationId xmlns:a16="http://schemas.microsoft.com/office/drawing/2014/main" id="{E8756E1B-BC65-5E31-C34F-16A81BDF82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3" name="正方形/長方形 202">
                      <a:extLst>
                        <a:ext uri="{FF2B5EF4-FFF2-40B4-BE49-F238E27FC236}">
                          <a16:creationId xmlns:a16="http://schemas.microsoft.com/office/drawing/2014/main" id="{8FB81248-9150-B562-8CA1-49DCAE101F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4" name="正方形/長方形 203">
                      <a:extLst>
                        <a:ext uri="{FF2B5EF4-FFF2-40B4-BE49-F238E27FC236}">
                          <a16:creationId xmlns:a16="http://schemas.microsoft.com/office/drawing/2014/main" id="{B5D89202-D4D2-36A5-42AC-4A1018964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5" name="正方形/長方形 204">
                      <a:extLst>
                        <a:ext uri="{FF2B5EF4-FFF2-40B4-BE49-F238E27FC236}">
                          <a16:creationId xmlns:a16="http://schemas.microsoft.com/office/drawing/2014/main" id="{2B45275F-DA46-5401-2538-9443C8A0C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" name="正方形/長方形 205">
                      <a:extLst>
                        <a:ext uri="{FF2B5EF4-FFF2-40B4-BE49-F238E27FC236}">
                          <a16:creationId xmlns:a16="http://schemas.microsoft.com/office/drawing/2014/main" id="{DAAC1BFC-C5C1-75AA-7431-B8B163A579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9" name="グループ化 168">
                    <a:extLst>
                      <a:ext uri="{FF2B5EF4-FFF2-40B4-BE49-F238E27FC236}">
                        <a16:creationId xmlns:a16="http://schemas.microsoft.com/office/drawing/2014/main" id="{31BA0FD5-DAC1-22F9-A56A-32B1D257F070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183" name="正方形/長方形 182">
                      <a:extLst>
                        <a:ext uri="{FF2B5EF4-FFF2-40B4-BE49-F238E27FC236}">
                          <a16:creationId xmlns:a16="http://schemas.microsoft.com/office/drawing/2014/main" id="{A9DB7463-3A07-FCFB-CF71-70D7A39B3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" name="正方形/長方形 183">
                      <a:extLst>
                        <a:ext uri="{FF2B5EF4-FFF2-40B4-BE49-F238E27FC236}">
                          <a16:creationId xmlns:a16="http://schemas.microsoft.com/office/drawing/2014/main" id="{6D26270A-C541-7C22-F843-9E8FD700D8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正方形/長方形 184">
                      <a:extLst>
                        <a:ext uri="{FF2B5EF4-FFF2-40B4-BE49-F238E27FC236}">
                          <a16:creationId xmlns:a16="http://schemas.microsoft.com/office/drawing/2014/main" id="{2852CF2A-3D17-F0E0-936B-EDF9CB1240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" name="正方形/長方形 185">
                      <a:extLst>
                        <a:ext uri="{FF2B5EF4-FFF2-40B4-BE49-F238E27FC236}">
                          <a16:creationId xmlns:a16="http://schemas.microsoft.com/office/drawing/2014/main" id="{8423E399-E594-F9D2-EFAA-3985DA4177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正方形/長方形 186">
                      <a:extLst>
                        <a:ext uri="{FF2B5EF4-FFF2-40B4-BE49-F238E27FC236}">
                          <a16:creationId xmlns:a16="http://schemas.microsoft.com/office/drawing/2014/main" id="{5726F643-F29E-D195-0968-078C92E115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正方形/長方形 187">
                      <a:extLst>
                        <a:ext uri="{FF2B5EF4-FFF2-40B4-BE49-F238E27FC236}">
                          <a16:creationId xmlns:a16="http://schemas.microsoft.com/office/drawing/2014/main" id="{E6DF43EB-CC85-A160-F56D-4866BCE04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" name="正方形/長方形 188">
                      <a:extLst>
                        <a:ext uri="{FF2B5EF4-FFF2-40B4-BE49-F238E27FC236}">
                          <a16:creationId xmlns:a16="http://schemas.microsoft.com/office/drawing/2014/main" id="{4E6D43D7-5C8A-614E-7363-EC4129212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" name="正方形/長方形 189">
                      <a:extLst>
                        <a:ext uri="{FF2B5EF4-FFF2-40B4-BE49-F238E27FC236}">
                          <a16:creationId xmlns:a16="http://schemas.microsoft.com/office/drawing/2014/main" id="{5BB7DB2C-7B24-F52C-617E-A081BE7D8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" name="正方形/長方形 190">
                      <a:extLst>
                        <a:ext uri="{FF2B5EF4-FFF2-40B4-BE49-F238E27FC236}">
                          <a16:creationId xmlns:a16="http://schemas.microsoft.com/office/drawing/2014/main" id="{F145AC54-823A-CC3B-21A9-E6764D4EE7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" name="正方形/長方形 191">
                      <a:extLst>
                        <a:ext uri="{FF2B5EF4-FFF2-40B4-BE49-F238E27FC236}">
                          <a16:creationId xmlns:a16="http://schemas.microsoft.com/office/drawing/2014/main" id="{6B4C800C-A52D-7194-204B-B25AFC4A99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" name="正方形/長方形 192">
                      <a:extLst>
                        <a:ext uri="{FF2B5EF4-FFF2-40B4-BE49-F238E27FC236}">
                          <a16:creationId xmlns:a16="http://schemas.microsoft.com/office/drawing/2014/main" id="{38AEB86F-49C5-7F38-8B96-7C7E174477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" name="正方形/長方形 193">
                      <a:extLst>
                        <a:ext uri="{FF2B5EF4-FFF2-40B4-BE49-F238E27FC236}">
                          <a16:creationId xmlns:a16="http://schemas.microsoft.com/office/drawing/2014/main" id="{24FD2305-6269-44C6-7286-CFD49977A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" name="正方形/長方形 194">
                      <a:extLst>
                        <a:ext uri="{FF2B5EF4-FFF2-40B4-BE49-F238E27FC236}">
                          <a16:creationId xmlns:a16="http://schemas.microsoft.com/office/drawing/2014/main" id="{DBA89D71-C096-D43F-17BA-DEBF29B87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0" name="グループ化 169">
                    <a:extLst>
                      <a:ext uri="{FF2B5EF4-FFF2-40B4-BE49-F238E27FC236}">
                        <a16:creationId xmlns:a16="http://schemas.microsoft.com/office/drawing/2014/main" id="{9A266905-CC50-47CD-3F96-CBAC87E31C52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171" name="正方形/長方形 170">
                      <a:extLst>
                        <a:ext uri="{FF2B5EF4-FFF2-40B4-BE49-F238E27FC236}">
                          <a16:creationId xmlns:a16="http://schemas.microsoft.com/office/drawing/2014/main" id="{6B146E8C-C4D1-E95A-5305-435CD78B7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" name="正方形/長方形 171">
                      <a:extLst>
                        <a:ext uri="{FF2B5EF4-FFF2-40B4-BE49-F238E27FC236}">
                          <a16:creationId xmlns:a16="http://schemas.microsoft.com/office/drawing/2014/main" id="{98B167B9-5F55-82F8-F3CB-AAC908A922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正方形/長方形 172">
                      <a:extLst>
                        <a:ext uri="{FF2B5EF4-FFF2-40B4-BE49-F238E27FC236}">
                          <a16:creationId xmlns:a16="http://schemas.microsoft.com/office/drawing/2014/main" id="{39897F6D-6276-96A1-1F15-2388ABE285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正方形/長方形 173">
                      <a:extLst>
                        <a:ext uri="{FF2B5EF4-FFF2-40B4-BE49-F238E27FC236}">
                          <a16:creationId xmlns:a16="http://schemas.microsoft.com/office/drawing/2014/main" id="{934475AA-5C4E-D637-93B8-575CD5065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正方形/長方形 174">
                      <a:extLst>
                        <a:ext uri="{FF2B5EF4-FFF2-40B4-BE49-F238E27FC236}">
                          <a16:creationId xmlns:a16="http://schemas.microsoft.com/office/drawing/2014/main" id="{8545FFAD-7DB1-34D3-C9FF-502EEF92C1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" name="正方形/長方形 175">
                      <a:extLst>
                        <a:ext uri="{FF2B5EF4-FFF2-40B4-BE49-F238E27FC236}">
                          <a16:creationId xmlns:a16="http://schemas.microsoft.com/office/drawing/2014/main" id="{F244D387-0717-7977-98D2-0528246D9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正方形/長方形 176">
                      <a:extLst>
                        <a:ext uri="{FF2B5EF4-FFF2-40B4-BE49-F238E27FC236}">
                          <a16:creationId xmlns:a16="http://schemas.microsoft.com/office/drawing/2014/main" id="{8D59170A-CCAB-787B-494B-4D6D40CD57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正方形/長方形 177">
                      <a:extLst>
                        <a:ext uri="{FF2B5EF4-FFF2-40B4-BE49-F238E27FC236}">
                          <a16:creationId xmlns:a16="http://schemas.microsoft.com/office/drawing/2014/main" id="{58C475AB-F797-C3CD-52E3-5334D8940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正方形/長方形 178">
                      <a:extLst>
                        <a:ext uri="{FF2B5EF4-FFF2-40B4-BE49-F238E27FC236}">
                          <a16:creationId xmlns:a16="http://schemas.microsoft.com/office/drawing/2014/main" id="{422ADFE9-D1FB-5C1D-6A27-54D9C1D32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" name="正方形/長方形 179">
                      <a:extLst>
                        <a:ext uri="{FF2B5EF4-FFF2-40B4-BE49-F238E27FC236}">
                          <a16:creationId xmlns:a16="http://schemas.microsoft.com/office/drawing/2014/main" id="{C280CFF9-C26F-967F-FE51-9AB40F351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正方形/長方形 180">
                      <a:extLst>
                        <a:ext uri="{FF2B5EF4-FFF2-40B4-BE49-F238E27FC236}">
                          <a16:creationId xmlns:a16="http://schemas.microsoft.com/office/drawing/2014/main" id="{791862F9-49D6-7879-14AA-71CF3308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" name="正方形/長方形 181">
                      <a:extLst>
                        <a:ext uri="{FF2B5EF4-FFF2-40B4-BE49-F238E27FC236}">
                          <a16:creationId xmlns:a16="http://schemas.microsoft.com/office/drawing/2014/main" id="{8153E0BA-5122-5C9F-8FBB-34BC439429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7" name="グループ化 206">
                  <a:extLst>
                    <a:ext uri="{FF2B5EF4-FFF2-40B4-BE49-F238E27FC236}">
                      <a16:creationId xmlns:a16="http://schemas.microsoft.com/office/drawing/2014/main" id="{E558EEF0-1009-3464-B404-4E6188A9D4E2}"/>
                    </a:ext>
                  </a:extLst>
                </p:cNvPr>
                <p:cNvGrpSpPr/>
                <p:nvPr/>
              </p:nvGrpSpPr>
              <p:grpSpPr>
                <a:xfrm rot="8100000">
                  <a:off x="1511949" y="3342538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208" name="図 207">
                    <a:extLst>
                      <a:ext uri="{FF2B5EF4-FFF2-40B4-BE49-F238E27FC236}">
                        <a16:creationId xmlns:a16="http://schemas.microsoft.com/office/drawing/2014/main" id="{8687995A-DC5B-0750-B65F-D5F1AAEC03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209" name="グループ化 208">
                    <a:extLst>
                      <a:ext uri="{FF2B5EF4-FFF2-40B4-BE49-F238E27FC236}">
                        <a16:creationId xmlns:a16="http://schemas.microsoft.com/office/drawing/2014/main" id="{82832F94-9AE4-6994-2F5E-1EF05012828F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237" name="正方形/長方形 236">
                      <a:extLst>
                        <a:ext uri="{FF2B5EF4-FFF2-40B4-BE49-F238E27FC236}">
                          <a16:creationId xmlns:a16="http://schemas.microsoft.com/office/drawing/2014/main" id="{5CE52274-6069-3E86-630B-2F65F3D70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8" name="正方形/長方形 237">
                      <a:extLst>
                        <a:ext uri="{FF2B5EF4-FFF2-40B4-BE49-F238E27FC236}">
                          <a16:creationId xmlns:a16="http://schemas.microsoft.com/office/drawing/2014/main" id="{04BD7EB5-3BEB-2823-39B6-46EEA8927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9" name="正方形/長方形 238">
                      <a:extLst>
                        <a:ext uri="{FF2B5EF4-FFF2-40B4-BE49-F238E27FC236}">
                          <a16:creationId xmlns:a16="http://schemas.microsoft.com/office/drawing/2014/main" id="{80505D5F-DB4A-7551-26C0-087A4ACC1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0" name="正方形/長方形 239">
                      <a:extLst>
                        <a:ext uri="{FF2B5EF4-FFF2-40B4-BE49-F238E27FC236}">
                          <a16:creationId xmlns:a16="http://schemas.microsoft.com/office/drawing/2014/main" id="{C47095B0-E2AC-39E6-BEFC-B726A48256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1" name="正方形/長方形 240">
                      <a:extLst>
                        <a:ext uri="{FF2B5EF4-FFF2-40B4-BE49-F238E27FC236}">
                          <a16:creationId xmlns:a16="http://schemas.microsoft.com/office/drawing/2014/main" id="{1E18C42A-5F2F-8C37-C9C6-225349A7F7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2" name="正方形/長方形 241">
                      <a:extLst>
                        <a:ext uri="{FF2B5EF4-FFF2-40B4-BE49-F238E27FC236}">
                          <a16:creationId xmlns:a16="http://schemas.microsoft.com/office/drawing/2014/main" id="{5F1DA764-AE02-57BE-1810-94FFA5F38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正方形/長方形 242">
                      <a:extLst>
                        <a:ext uri="{FF2B5EF4-FFF2-40B4-BE49-F238E27FC236}">
                          <a16:creationId xmlns:a16="http://schemas.microsoft.com/office/drawing/2014/main" id="{970990D8-1971-29E9-FA10-BAD18CEB8D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正方形/長方形 243">
                      <a:extLst>
                        <a:ext uri="{FF2B5EF4-FFF2-40B4-BE49-F238E27FC236}">
                          <a16:creationId xmlns:a16="http://schemas.microsoft.com/office/drawing/2014/main" id="{C5A88A24-EC03-B41A-E012-8584735AB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正方形/長方形 244">
                      <a:extLst>
                        <a:ext uri="{FF2B5EF4-FFF2-40B4-BE49-F238E27FC236}">
                          <a16:creationId xmlns:a16="http://schemas.microsoft.com/office/drawing/2014/main" id="{D077A532-E752-DC66-696F-569F287D8F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正方形/長方形 245">
                      <a:extLst>
                        <a:ext uri="{FF2B5EF4-FFF2-40B4-BE49-F238E27FC236}">
                          <a16:creationId xmlns:a16="http://schemas.microsoft.com/office/drawing/2014/main" id="{A654C709-1CD4-73E8-6BDF-34DBC9BF71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7" name="正方形/長方形 246">
                      <a:extLst>
                        <a:ext uri="{FF2B5EF4-FFF2-40B4-BE49-F238E27FC236}">
                          <a16:creationId xmlns:a16="http://schemas.microsoft.com/office/drawing/2014/main" id="{89F3E1EC-ECA4-E7F0-0084-A5C412E1F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0" name="グループ化 209">
                    <a:extLst>
                      <a:ext uri="{FF2B5EF4-FFF2-40B4-BE49-F238E27FC236}">
                        <a16:creationId xmlns:a16="http://schemas.microsoft.com/office/drawing/2014/main" id="{3CD4561D-A437-371E-898E-8A0E50235C34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224" name="正方形/長方形 223">
                      <a:extLst>
                        <a:ext uri="{FF2B5EF4-FFF2-40B4-BE49-F238E27FC236}">
                          <a16:creationId xmlns:a16="http://schemas.microsoft.com/office/drawing/2014/main" id="{470F953D-8BB1-DDA2-7312-B8223323A2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5" name="正方形/長方形 224">
                      <a:extLst>
                        <a:ext uri="{FF2B5EF4-FFF2-40B4-BE49-F238E27FC236}">
                          <a16:creationId xmlns:a16="http://schemas.microsoft.com/office/drawing/2014/main" id="{D59E6011-4BAD-86C0-E67C-F2480E0ACE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正方形/長方形 225">
                      <a:extLst>
                        <a:ext uri="{FF2B5EF4-FFF2-40B4-BE49-F238E27FC236}">
                          <a16:creationId xmlns:a16="http://schemas.microsoft.com/office/drawing/2014/main" id="{7E661D73-4980-25A0-FF8F-13C8374A8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7" name="正方形/長方形 226">
                      <a:extLst>
                        <a:ext uri="{FF2B5EF4-FFF2-40B4-BE49-F238E27FC236}">
                          <a16:creationId xmlns:a16="http://schemas.microsoft.com/office/drawing/2014/main" id="{9ECE23C1-B496-92A2-F328-A6A94D8551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正方形/長方形 227">
                      <a:extLst>
                        <a:ext uri="{FF2B5EF4-FFF2-40B4-BE49-F238E27FC236}">
                          <a16:creationId xmlns:a16="http://schemas.microsoft.com/office/drawing/2014/main" id="{306C2506-353C-B4F3-2075-6EB3BF8FE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正方形/長方形 228">
                      <a:extLst>
                        <a:ext uri="{FF2B5EF4-FFF2-40B4-BE49-F238E27FC236}">
                          <a16:creationId xmlns:a16="http://schemas.microsoft.com/office/drawing/2014/main" id="{8801C2A3-8C45-F7C8-DB19-9D09F8B84C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0" name="正方形/長方形 229">
                      <a:extLst>
                        <a:ext uri="{FF2B5EF4-FFF2-40B4-BE49-F238E27FC236}">
                          <a16:creationId xmlns:a16="http://schemas.microsoft.com/office/drawing/2014/main" id="{1EA8070D-F8C5-716D-DE8C-8A05AEB6C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1" name="正方形/長方形 230">
                      <a:extLst>
                        <a:ext uri="{FF2B5EF4-FFF2-40B4-BE49-F238E27FC236}">
                          <a16:creationId xmlns:a16="http://schemas.microsoft.com/office/drawing/2014/main" id="{7D44A355-F140-8627-6540-B88F918A0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正方形/長方形 231">
                      <a:extLst>
                        <a:ext uri="{FF2B5EF4-FFF2-40B4-BE49-F238E27FC236}">
                          <a16:creationId xmlns:a16="http://schemas.microsoft.com/office/drawing/2014/main" id="{A9CCB322-F0EF-90A2-BBF3-EDDEE0299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正方形/長方形 232">
                      <a:extLst>
                        <a:ext uri="{FF2B5EF4-FFF2-40B4-BE49-F238E27FC236}">
                          <a16:creationId xmlns:a16="http://schemas.microsoft.com/office/drawing/2014/main" id="{4FFAEB89-85C7-8D0B-5F1C-8C72BFFD6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正方形/長方形 233">
                      <a:extLst>
                        <a:ext uri="{FF2B5EF4-FFF2-40B4-BE49-F238E27FC236}">
                          <a16:creationId xmlns:a16="http://schemas.microsoft.com/office/drawing/2014/main" id="{79207A2D-05A5-1865-6795-805E7DB13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正方形/長方形 234">
                      <a:extLst>
                        <a:ext uri="{FF2B5EF4-FFF2-40B4-BE49-F238E27FC236}">
                          <a16:creationId xmlns:a16="http://schemas.microsoft.com/office/drawing/2014/main" id="{81E0487A-555C-5753-7D6A-C8CD94E80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6" name="正方形/長方形 235">
                      <a:extLst>
                        <a:ext uri="{FF2B5EF4-FFF2-40B4-BE49-F238E27FC236}">
                          <a16:creationId xmlns:a16="http://schemas.microsoft.com/office/drawing/2014/main" id="{6527F102-8BE1-77B8-92E5-C3140754D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1" name="グループ化 210">
                    <a:extLst>
                      <a:ext uri="{FF2B5EF4-FFF2-40B4-BE49-F238E27FC236}">
                        <a16:creationId xmlns:a16="http://schemas.microsoft.com/office/drawing/2014/main" id="{D4FCDF0A-FA3B-5253-3AF8-ACF64796172A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212" name="正方形/長方形 211">
                      <a:extLst>
                        <a:ext uri="{FF2B5EF4-FFF2-40B4-BE49-F238E27FC236}">
                          <a16:creationId xmlns:a16="http://schemas.microsoft.com/office/drawing/2014/main" id="{FE13823A-54F2-AF40-108F-FF094FBFF4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3" name="正方形/長方形 212">
                      <a:extLst>
                        <a:ext uri="{FF2B5EF4-FFF2-40B4-BE49-F238E27FC236}">
                          <a16:creationId xmlns:a16="http://schemas.microsoft.com/office/drawing/2014/main" id="{ADE48A4A-95CC-529D-BF1A-24DDCC51C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正方形/長方形 213">
                      <a:extLst>
                        <a:ext uri="{FF2B5EF4-FFF2-40B4-BE49-F238E27FC236}">
                          <a16:creationId xmlns:a16="http://schemas.microsoft.com/office/drawing/2014/main" id="{308ACE46-93DE-9B38-DD29-476818D7D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正方形/長方形 214">
                      <a:extLst>
                        <a:ext uri="{FF2B5EF4-FFF2-40B4-BE49-F238E27FC236}">
                          <a16:creationId xmlns:a16="http://schemas.microsoft.com/office/drawing/2014/main" id="{DEAF9A11-4817-74FB-3DCC-8C5E9CA19B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6" name="正方形/長方形 215">
                      <a:extLst>
                        <a:ext uri="{FF2B5EF4-FFF2-40B4-BE49-F238E27FC236}">
                          <a16:creationId xmlns:a16="http://schemas.microsoft.com/office/drawing/2014/main" id="{FB958D21-D5D1-6BC6-B5E3-B5F9BB18DF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正方形/長方形 216">
                      <a:extLst>
                        <a:ext uri="{FF2B5EF4-FFF2-40B4-BE49-F238E27FC236}">
                          <a16:creationId xmlns:a16="http://schemas.microsoft.com/office/drawing/2014/main" id="{B3006C59-4948-6E12-C5C0-A17342091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正方形/長方形 217">
                      <a:extLst>
                        <a:ext uri="{FF2B5EF4-FFF2-40B4-BE49-F238E27FC236}">
                          <a16:creationId xmlns:a16="http://schemas.microsoft.com/office/drawing/2014/main" id="{2E694778-6F93-AFF0-CCD1-1F883C0B0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9" name="正方形/長方形 218">
                      <a:extLst>
                        <a:ext uri="{FF2B5EF4-FFF2-40B4-BE49-F238E27FC236}">
                          <a16:creationId xmlns:a16="http://schemas.microsoft.com/office/drawing/2014/main" id="{AE4244F6-3FB6-6FC1-777F-4BAC1EE2D1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正方形/長方形 219">
                      <a:extLst>
                        <a:ext uri="{FF2B5EF4-FFF2-40B4-BE49-F238E27FC236}">
                          <a16:creationId xmlns:a16="http://schemas.microsoft.com/office/drawing/2014/main" id="{64049D47-69AF-AB87-EF40-548C64B0D2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1" name="正方形/長方形 220">
                      <a:extLst>
                        <a:ext uri="{FF2B5EF4-FFF2-40B4-BE49-F238E27FC236}">
                          <a16:creationId xmlns:a16="http://schemas.microsoft.com/office/drawing/2014/main" id="{F971FAAA-3AA5-50A8-73CD-9ED0824E2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2" name="正方形/長方形 221">
                      <a:extLst>
                        <a:ext uri="{FF2B5EF4-FFF2-40B4-BE49-F238E27FC236}">
                          <a16:creationId xmlns:a16="http://schemas.microsoft.com/office/drawing/2014/main" id="{035D01FA-32AB-7FC2-D702-AA8F3CE78B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正方形/長方形 222">
                      <a:extLst>
                        <a:ext uri="{FF2B5EF4-FFF2-40B4-BE49-F238E27FC236}">
                          <a16:creationId xmlns:a16="http://schemas.microsoft.com/office/drawing/2014/main" id="{47D3CC8D-6963-1406-CD67-FB157B765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48" name="グループ化 247">
                  <a:extLst>
                    <a:ext uri="{FF2B5EF4-FFF2-40B4-BE49-F238E27FC236}">
                      <a16:creationId xmlns:a16="http://schemas.microsoft.com/office/drawing/2014/main" id="{63BE8562-F498-B259-6427-60CA3A679DD8}"/>
                    </a:ext>
                  </a:extLst>
                </p:cNvPr>
                <p:cNvGrpSpPr/>
                <p:nvPr/>
              </p:nvGrpSpPr>
              <p:grpSpPr>
                <a:xfrm rot="6733703">
                  <a:off x="1345260" y="3594951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249" name="図 248">
                    <a:extLst>
                      <a:ext uri="{FF2B5EF4-FFF2-40B4-BE49-F238E27FC236}">
                        <a16:creationId xmlns:a16="http://schemas.microsoft.com/office/drawing/2014/main" id="{B4727737-E84C-AF08-185A-FB2A618F39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250" name="グループ化 249">
                    <a:extLst>
                      <a:ext uri="{FF2B5EF4-FFF2-40B4-BE49-F238E27FC236}">
                        <a16:creationId xmlns:a16="http://schemas.microsoft.com/office/drawing/2014/main" id="{140844BC-8703-4E20-38FF-8C5591F65AC3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278" name="正方形/長方形 277">
                      <a:extLst>
                        <a:ext uri="{FF2B5EF4-FFF2-40B4-BE49-F238E27FC236}">
                          <a16:creationId xmlns:a16="http://schemas.microsoft.com/office/drawing/2014/main" id="{7DDE7585-B344-5B62-A8E4-C0F727314E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正方形/長方形 278">
                      <a:extLst>
                        <a:ext uri="{FF2B5EF4-FFF2-40B4-BE49-F238E27FC236}">
                          <a16:creationId xmlns:a16="http://schemas.microsoft.com/office/drawing/2014/main" id="{6CA15BB2-848A-B394-4733-6D99156945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正方形/長方形 279">
                      <a:extLst>
                        <a:ext uri="{FF2B5EF4-FFF2-40B4-BE49-F238E27FC236}">
                          <a16:creationId xmlns:a16="http://schemas.microsoft.com/office/drawing/2014/main" id="{57283606-7F91-107C-052D-CF9079F3B5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1" name="正方形/長方形 280">
                      <a:extLst>
                        <a:ext uri="{FF2B5EF4-FFF2-40B4-BE49-F238E27FC236}">
                          <a16:creationId xmlns:a16="http://schemas.microsoft.com/office/drawing/2014/main" id="{EA127AB2-C2AA-1152-D027-BE3CF90C20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2" name="正方形/長方形 281">
                      <a:extLst>
                        <a:ext uri="{FF2B5EF4-FFF2-40B4-BE49-F238E27FC236}">
                          <a16:creationId xmlns:a16="http://schemas.microsoft.com/office/drawing/2014/main" id="{0ABA45E9-B65E-8470-0686-6C4356A756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正方形/長方形 282">
                      <a:extLst>
                        <a:ext uri="{FF2B5EF4-FFF2-40B4-BE49-F238E27FC236}">
                          <a16:creationId xmlns:a16="http://schemas.microsoft.com/office/drawing/2014/main" id="{9E7DDBC7-BF18-3926-7CD2-62CD2DBA2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4" name="正方形/長方形 283">
                      <a:extLst>
                        <a:ext uri="{FF2B5EF4-FFF2-40B4-BE49-F238E27FC236}">
                          <a16:creationId xmlns:a16="http://schemas.microsoft.com/office/drawing/2014/main" id="{60A60124-91BD-E574-5F53-F8564C1DF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正方形/長方形 284">
                      <a:extLst>
                        <a:ext uri="{FF2B5EF4-FFF2-40B4-BE49-F238E27FC236}">
                          <a16:creationId xmlns:a16="http://schemas.microsoft.com/office/drawing/2014/main" id="{42AF315E-76A7-CE17-018B-2BDB9EA39C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正方形/長方形 285">
                      <a:extLst>
                        <a:ext uri="{FF2B5EF4-FFF2-40B4-BE49-F238E27FC236}">
                          <a16:creationId xmlns:a16="http://schemas.microsoft.com/office/drawing/2014/main" id="{E0E4DBC0-EBAD-4D38-C709-0F290A70D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7" name="正方形/長方形 286">
                      <a:extLst>
                        <a:ext uri="{FF2B5EF4-FFF2-40B4-BE49-F238E27FC236}">
                          <a16:creationId xmlns:a16="http://schemas.microsoft.com/office/drawing/2014/main" id="{0FE16EBC-A294-DF94-59C9-A2E25D011C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8" name="正方形/長方形 287">
                      <a:extLst>
                        <a:ext uri="{FF2B5EF4-FFF2-40B4-BE49-F238E27FC236}">
                          <a16:creationId xmlns:a16="http://schemas.microsoft.com/office/drawing/2014/main" id="{A701B0E8-AB0C-CCE7-37EF-5E295BC4BE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1" name="グループ化 250">
                    <a:extLst>
                      <a:ext uri="{FF2B5EF4-FFF2-40B4-BE49-F238E27FC236}">
                        <a16:creationId xmlns:a16="http://schemas.microsoft.com/office/drawing/2014/main" id="{26E71C69-7B85-2CE2-D816-CB5137FE3829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265" name="正方形/長方形 264">
                      <a:extLst>
                        <a:ext uri="{FF2B5EF4-FFF2-40B4-BE49-F238E27FC236}">
                          <a16:creationId xmlns:a16="http://schemas.microsoft.com/office/drawing/2014/main" id="{98AFFF33-84E3-0057-B19D-E5ABC6A3E6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正方形/長方形 265">
                      <a:extLst>
                        <a:ext uri="{FF2B5EF4-FFF2-40B4-BE49-F238E27FC236}">
                          <a16:creationId xmlns:a16="http://schemas.microsoft.com/office/drawing/2014/main" id="{55FE88C7-5164-BE59-7083-AB8CBB847D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7" name="正方形/長方形 266">
                      <a:extLst>
                        <a:ext uri="{FF2B5EF4-FFF2-40B4-BE49-F238E27FC236}">
                          <a16:creationId xmlns:a16="http://schemas.microsoft.com/office/drawing/2014/main" id="{B191A9C4-F381-BEC6-7A56-3113F34F2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正方形/長方形 267">
                      <a:extLst>
                        <a:ext uri="{FF2B5EF4-FFF2-40B4-BE49-F238E27FC236}">
                          <a16:creationId xmlns:a16="http://schemas.microsoft.com/office/drawing/2014/main" id="{4497E3C9-C2EC-BFD9-152D-008B88B72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正方形/長方形 268">
                      <a:extLst>
                        <a:ext uri="{FF2B5EF4-FFF2-40B4-BE49-F238E27FC236}">
                          <a16:creationId xmlns:a16="http://schemas.microsoft.com/office/drawing/2014/main" id="{716E319E-7086-0809-CE58-F759FCB82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0" name="正方形/長方形 269">
                      <a:extLst>
                        <a:ext uri="{FF2B5EF4-FFF2-40B4-BE49-F238E27FC236}">
                          <a16:creationId xmlns:a16="http://schemas.microsoft.com/office/drawing/2014/main" id="{1A18DD57-0E25-2868-3848-BBBB171ED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正方形/長方形 270">
                      <a:extLst>
                        <a:ext uri="{FF2B5EF4-FFF2-40B4-BE49-F238E27FC236}">
                          <a16:creationId xmlns:a16="http://schemas.microsoft.com/office/drawing/2014/main" id="{9856BAF9-FFF7-E269-7E30-A993DA504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正方形/長方形 271">
                      <a:extLst>
                        <a:ext uri="{FF2B5EF4-FFF2-40B4-BE49-F238E27FC236}">
                          <a16:creationId xmlns:a16="http://schemas.microsoft.com/office/drawing/2014/main" id="{AD4283B1-4B00-A33F-32F9-542CEDFE9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正方形/長方形 272">
                      <a:extLst>
                        <a:ext uri="{FF2B5EF4-FFF2-40B4-BE49-F238E27FC236}">
                          <a16:creationId xmlns:a16="http://schemas.microsoft.com/office/drawing/2014/main" id="{62EA63D6-899C-9676-D82A-664DE78CD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4" name="正方形/長方形 273">
                      <a:extLst>
                        <a:ext uri="{FF2B5EF4-FFF2-40B4-BE49-F238E27FC236}">
                          <a16:creationId xmlns:a16="http://schemas.microsoft.com/office/drawing/2014/main" id="{76CABECE-634B-F969-49DF-78914D917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正方形/長方形 274">
                      <a:extLst>
                        <a:ext uri="{FF2B5EF4-FFF2-40B4-BE49-F238E27FC236}">
                          <a16:creationId xmlns:a16="http://schemas.microsoft.com/office/drawing/2014/main" id="{F3D777B0-101D-3E1F-11F6-42250912A0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正方形/長方形 275">
                      <a:extLst>
                        <a:ext uri="{FF2B5EF4-FFF2-40B4-BE49-F238E27FC236}">
                          <a16:creationId xmlns:a16="http://schemas.microsoft.com/office/drawing/2014/main" id="{8C5096DB-F745-73AA-3BC5-B54DE1ABC7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正方形/長方形 276">
                      <a:extLst>
                        <a:ext uri="{FF2B5EF4-FFF2-40B4-BE49-F238E27FC236}">
                          <a16:creationId xmlns:a16="http://schemas.microsoft.com/office/drawing/2014/main" id="{FFD2A34D-1AE1-80D5-61F0-BACA73916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2" name="グループ化 251">
                    <a:extLst>
                      <a:ext uri="{FF2B5EF4-FFF2-40B4-BE49-F238E27FC236}">
                        <a16:creationId xmlns:a16="http://schemas.microsoft.com/office/drawing/2014/main" id="{6EE24454-0E01-40CB-2F5A-C8C268C96A05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253" name="正方形/長方形 252">
                      <a:extLst>
                        <a:ext uri="{FF2B5EF4-FFF2-40B4-BE49-F238E27FC236}">
                          <a16:creationId xmlns:a16="http://schemas.microsoft.com/office/drawing/2014/main" id="{3EBA280E-C6BB-B4A3-40FA-9C510898C4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正方形/長方形 253">
                      <a:extLst>
                        <a:ext uri="{FF2B5EF4-FFF2-40B4-BE49-F238E27FC236}">
                          <a16:creationId xmlns:a16="http://schemas.microsoft.com/office/drawing/2014/main" id="{53E92E99-D7FD-80E2-F259-38F7C502D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正方形/長方形 254">
                      <a:extLst>
                        <a:ext uri="{FF2B5EF4-FFF2-40B4-BE49-F238E27FC236}">
                          <a16:creationId xmlns:a16="http://schemas.microsoft.com/office/drawing/2014/main" id="{182CCDD6-C589-D5EC-0715-454297B841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6" name="正方形/長方形 255">
                      <a:extLst>
                        <a:ext uri="{FF2B5EF4-FFF2-40B4-BE49-F238E27FC236}">
                          <a16:creationId xmlns:a16="http://schemas.microsoft.com/office/drawing/2014/main" id="{D0E2AEF1-2637-7799-A837-A449EAE3B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7" name="正方形/長方形 256">
                      <a:extLst>
                        <a:ext uri="{FF2B5EF4-FFF2-40B4-BE49-F238E27FC236}">
                          <a16:creationId xmlns:a16="http://schemas.microsoft.com/office/drawing/2014/main" id="{088F7D58-EFC8-72EE-3680-047CDF778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8" name="正方形/長方形 257">
                      <a:extLst>
                        <a:ext uri="{FF2B5EF4-FFF2-40B4-BE49-F238E27FC236}">
                          <a16:creationId xmlns:a16="http://schemas.microsoft.com/office/drawing/2014/main" id="{8330F865-BC9A-2ED3-74E3-8B450171C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9" name="正方形/長方形 258">
                      <a:extLst>
                        <a:ext uri="{FF2B5EF4-FFF2-40B4-BE49-F238E27FC236}">
                          <a16:creationId xmlns:a16="http://schemas.microsoft.com/office/drawing/2014/main" id="{AD0BE6DF-6756-A672-08C3-83E8F7429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正方形/長方形 259">
                      <a:extLst>
                        <a:ext uri="{FF2B5EF4-FFF2-40B4-BE49-F238E27FC236}">
                          <a16:creationId xmlns:a16="http://schemas.microsoft.com/office/drawing/2014/main" id="{7DEE7CD6-2037-DDB2-F415-B864E8BB1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1" name="正方形/長方形 260">
                      <a:extLst>
                        <a:ext uri="{FF2B5EF4-FFF2-40B4-BE49-F238E27FC236}">
                          <a16:creationId xmlns:a16="http://schemas.microsoft.com/office/drawing/2014/main" id="{EEAD0C20-FFDC-D073-8CDF-30FB80C57B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正方形/長方形 261">
                      <a:extLst>
                        <a:ext uri="{FF2B5EF4-FFF2-40B4-BE49-F238E27FC236}">
                          <a16:creationId xmlns:a16="http://schemas.microsoft.com/office/drawing/2014/main" id="{82E34B51-8F63-81A7-76D2-1E507A05D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正方形/長方形 262">
                      <a:extLst>
                        <a:ext uri="{FF2B5EF4-FFF2-40B4-BE49-F238E27FC236}">
                          <a16:creationId xmlns:a16="http://schemas.microsoft.com/office/drawing/2014/main" id="{428F8182-1FD2-6EC7-30EF-DD95BD4C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4" name="正方形/長方形 263">
                      <a:extLst>
                        <a:ext uri="{FF2B5EF4-FFF2-40B4-BE49-F238E27FC236}">
                          <a16:creationId xmlns:a16="http://schemas.microsoft.com/office/drawing/2014/main" id="{37567AF4-E4E5-BED3-9BEA-B7DA6F400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5" name="グループ化 454">
                  <a:extLst>
                    <a:ext uri="{FF2B5EF4-FFF2-40B4-BE49-F238E27FC236}">
                      <a16:creationId xmlns:a16="http://schemas.microsoft.com/office/drawing/2014/main" id="{45962395-1546-DB6A-F3B0-83E1C735AB5C}"/>
                    </a:ext>
                  </a:extLst>
                </p:cNvPr>
                <p:cNvGrpSpPr/>
                <p:nvPr/>
              </p:nvGrpSpPr>
              <p:grpSpPr>
                <a:xfrm rot="5400000">
                  <a:off x="1287509" y="3887829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456" name="図 455">
                    <a:extLst>
                      <a:ext uri="{FF2B5EF4-FFF2-40B4-BE49-F238E27FC236}">
                        <a16:creationId xmlns:a16="http://schemas.microsoft.com/office/drawing/2014/main" id="{DA055AB5-27F0-A724-8844-539800C440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457" name="グループ化 456">
                    <a:extLst>
                      <a:ext uri="{FF2B5EF4-FFF2-40B4-BE49-F238E27FC236}">
                        <a16:creationId xmlns:a16="http://schemas.microsoft.com/office/drawing/2014/main" id="{D86DBBDD-2F7B-08DC-6659-595BDC4E8967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485" name="正方形/長方形 484">
                      <a:extLst>
                        <a:ext uri="{FF2B5EF4-FFF2-40B4-BE49-F238E27FC236}">
                          <a16:creationId xmlns:a16="http://schemas.microsoft.com/office/drawing/2014/main" id="{9C962244-73C4-CE96-850B-1BBA2F3BA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正方形/長方形 485">
                      <a:extLst>
                        <a:ext uri="{FF2B5EF4-FFF2-40B4-BE49-F238E27FC236}">
                          <a16:creationId xmlns:a16="http://schemas.microsoft.com/office/drawing/2014/main" id="{2B63C745-A253-BF4B-ABE0-9ACC42630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7" name="正方形/長方形 486">
                      <a:extLst>
                        <a:ext uri="{FF2B5EF4-FFF2-40B4-BE49-F238E27FC236}">
                          <a16:creationId xmlns:a16="http://schemas.microsoft.com/office/drawing/2014/main" id="{72C7D45F-E639-0714-85F7-F5636FA4D4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8" name="正方形/長方形 487">
                      <a:extLst>
                        <a:ext uri="{FF2B5EF4-FFF2-40B4-BE49-F238E27FC236}">
                          <a16:creationId xmlns:a16="http://schemas.microsoft.com/office/drawing/2014/main" id="{1F32BBEA-1230-AB1F-A8FF-EA3331F05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9" name="正方形/長方形 488">
                      <a:extLst>
                        <a:ext uri="{FF2B5EF4-FFF2-40B4-BE49-F238E27FC236}">
                          <a16:creationId xmlns:a16="http://schemas.microsoft.com/office/drawing/2014/main" id="{3C39EAD8-1E0E-7EDF-5E2E-4A08327D3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0" name="正方形/長方形 489">
                      <a:extLst>
                        <a:ext uri="{FF2B5EF4-FFF2-40B4-BE49-F238E27FC236}">
                          <a16:creationId xmlns:a16="http://schemas.microsoft.com/office/drawing/2014/main" id="{52B802E0-96F7-B72C-EE1C-5B1BDE78FE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1" name="正方形/長方形 490">
                      <a:extLst>
                        <a:ext uri="{FF2B5EF4-FFF2-40B4-BE49-F238E27FC236}">
                          <a16:creationId xmlns:a16="http://schemas.microsoft.com/office/drawing/2014/main" id="{02E9E55D-47BB-F375-6498-FE7F245E1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2" name="正方形/長方形 491">
                      <a:extLst>
                        <a:ext uri="{FF2B5EF4-FFF2-40B4-BE49-F238E27FC236}">
                          <a16:creationId xmlns:a16="http://schemas.microsoft.com/office/drawing/2014/main" id="{0822D2A5-64B9-9B27-76A0-4959D506B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3" name="正方形/長方形 492">
                      <a:extLst>
                        <a:ext uri="{FF2B5EF4-FFF2-40B4-BE49-F238E27FC236}">
                          <a16:creationId xmlns:a16="http://schemas.microsoft.com/office/drawing/2014/main" id="{5D64C20A-451A-34C8-47CD-4E30E9154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正方形/長方形 493">
                      <a:extLst>
                        <a:ext uri="{FF2B5EF4-FFF2-40B4-BE49-F238E27FC236}">
                          <a16:creationId xmlns:a16="http://schemas.microsoft.com/office/drawing/2014/main" id="{5794FC19-83B8-7611-86F6-AB85A9246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5" name="正方形/長方形 494">
                      <a:extLst>
                        <a:ext uri="{FF2B5EF4-FFF2-40B4-BE49-F238E27FC236}">
                          <a16:creationId xmlns:a16="http://schemas.microsoft.com/office/drawing/2014/main" id="{297486F6-9D6F-E7CD-B30F-6C88C63C7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8" name="グループ化 457">
                    <a:extLst>
                      <a:ext uri="{FF2B5EF4-FFF2-40B4-BE49-F238E27FC236}">
                        <a16:creationId xmlns:a16="http://schemas.microsoft.com/office/drawing/2014/main" id="{B971FA88-88A5-61CA-847D-E6C6F967FDF6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472" name="正方形/長方形 471">
                      <a:extLst>
                        <a:ext uri="{FF2B5EF4-FFF2-40B4-BE49-F238E27FC236}">
                          <a16:creationId xmlns:a16="http://schemas.microsoft.com/office/drawing/2014/main" id="{239DA87E-88E9-D567-1FCC-CB5198378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3" name="正方形/長方形 472">
                      <a:extLst>
                        <a:ext uri="{FF2B5EF4-FFF2-40B4-BE49-F238E27FC236}">
                          <a16:creationId xmlns:a16="http://schemas.microsoft.com/office/drawing/2014/main" id="{EAD28A97-C20A-4EA8-21B2-F180611DE3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4" name="正方形/長方形 473">
                      <a:extLst>
                        <a:ext uri="{FF2B5EF4-FFF2-40B4-BE49-F238E27FC236}">
                          <a16:creationId xmlns:a16="http://schemas.microsoft.com/office/drawing/2014/main" id="{7BF73737-F3D4-3818-01F3-A7BDCCB3A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5" name="正方形/長方形 474">
                      <a:extLst>
                        <a:ext uri="{FF2B5EF4-FFF2-40B4-BE49-F238E27FC236}">
                          <a16:creationId xmlns:a16="http://schemas.microsoft.com/office/drawing/2014/main" id="{2A7F416E-F5C5-9039-9AF5-FF8D5495B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6" name="正方形/長方形 475">
                      <a:extLst>
                        <a:ext uri="{FF2B5EF4-FFF2-40B4-BE49-F238E27FC236}">
                          <a16:creationId xmlns:a16="http://schemas.microsoft.com/office/drawing/2014/main" id="{DCEF846B-A270-8E5B-EBA1-08751BAE29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正方形/長方形 476">
                      <a:extLst>
                        <a:ext uri="{FF2B5EF4-FFF2-40B4-BE49-F238E27FC236}">
                          <a16:creationId xmlns:a16="http://schemas.microsoft.com/office/drawing/2014/main" id="{4875CA20-C7B7-62B9-D1EB-D24A4D3EC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8" name="正方形/長方形 477">
                      <a:extLst>
                        <a:ext uri="{FF2B5EF4-FFF2-40B4-BE49-F238E27FC236}">
                          <a16:creationId xmlns:a16="http://schemas.microsoft.com/office/drawing/2014/main" id="{2E70C62C-664E-A515-CACD-0BF79310C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正方形/長方形 478">
                      <a:extLst>
                        <a:ext uri="{FF2B5EF4-FFF2-40B4-BE49-F238E27FC236}">
                          <a16:creationId xmlns:a16="http://schemas.microsoft.com/office/drawing/2014/main" id="{95AD3C2D-A092-84FC-2FB9-C0822EF274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正方形/長方形 479">
                      <a:extLst>
                        <a:ext uri="{FF2B5EF4-FFF2-40B4-BE49-F238E27FC236}">
                          <a16:creationId xmlns:a16="http://schemas.microsoft.com/office/drawing/2014/main" id="{C3198A6B-2D6F-4538-34F6-179A18242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1" name="正方形/長方形 480">
                      <a:extLst>
                        <a:ext uri="{FF2B5EF4-FFF2-40B4-BE49-F238E27FC236}">
                          <a16:creationId xmlns:a16="http://schemas.microsoft.com/office/drawing/2014/main" id="{32F0019B-0A64-586D-04E3-51D6E557D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2" name="正方形/長方形 481">
                      <a:extLst>
                        <a:ext uri="{FF2B5EF4-FFF2-40B4-BE49-F238E27FC236}">
                          <a16:creationId xmlns:a16="http://schemas.microsoft.com/office/drawing/2014/main" id="{0B67A78A-AADD-6D61-DAE5-FA7C180240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正方形/長方形 482">
                      <a:extLst>
                        <a:ext uri="{FF2B5EF4-FFF2-40B4-BE49-F238E27FC236}">
                          <a16:creationId xmlns:a16="http://schemas.microsoft.com/office/drawing/2014/main" id="{1BAA0EA6-4E84-6D45-0A92-AFCCC95A4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4" name="正方形/長方形 483">
                      <a:extLst>
                        <a:ext uri="{FF2B5EF4-FFF2-40B4-BE49-F238E27FC236}">
                          <a16:creationId xmlns:a16="http://schemas.microsoft.com/office/drawing/2014/main" id="{72F6F559-0B8C-DB3F-BE5A-14BBFC5ED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9" name="グループ化 458">
                    <a:extLst>
                      <a:ext uri="{FF2B5EF4-FFF2-40B4-BE49-F238E27FC236}">
                        <a16:creationId xmlns:a16="http://schemas.microsoft.com/office/drawing/2014/main" id="{EADEDA91-1BEF-79C7-8076-6A4548158406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460" name="正方形/長方形 459">
                      <a:extLst>
                        <a:ext uri="{FF2B5EF4-FFF2-40B4-BE49-F238E27FC236}">
                          <a16:creationId xmlns:a16="http://schemas.microsoft.com/office/drawing/2014/main" id="{3624B6F6-9DC0-8677-88AB-4A19D6D05C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" name="正方形/長方形 460">
                      <a:extLst>
                        <a:ext uri="{FF2B5EF4-FFF2-40B4-BE49-F238E27FC236}">
                          <a16:creationId xmlns:a16="http://schemas.microsoft.com/office/drawing/2014/main" id="{0BF69056-C242-0606-3921-6556FFB728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正方形/長方形 461">
                      <a:extLst>
                        <a:ext uri="{FF2B5EF4-FFF2-40B4-BE49-F238E27FC236}">
                          <a16:creationId xmlns:a16="http://schemas.microsoft.com/office/drawing/2014/main" id="{8086D860-DC49-36D3-51EE-3DD2A6B3A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正方形/長方形 462">
                      <a:extLst>
                        <a:ext uri="{FF2B5EF4-FFF2-40B4-BE49-F238E27FC236}">
                          <a16:creationId xmlns:a16="http://schemas.microsoft.com/office/drawing/2014/main" id="{95C67083-2E25-F281-A4A3-43A2F9439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4" name="正方形/長方形 463">
                      <a:extLst>
                        <a:ext uri="{FF2B5EF4-FFF2-40B4-BE49-F238E27FC236}">
                          <a16:creationId xmlns:a16="http://schemas.microsoft.com/office/drawing/2014/main" id="{B6D66D9E-C9E0-54F1-AC0E-AC3B0FEE4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5" name="正方形/長方形 464">
                      <a:extLst>
                        <a:ext uri="{FF2B5EF4-FFF2-40B4-BE49-F238E27FC236}">
                          <a16:creationId xmlns:a16="http://schemas.microsoft.com/office/drawing/2014/main" id="{C74B777C-0DED-ABAE-483A-89A8FAC95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正方形/長方形 465">
                      <a:extLst>
                        <a:ext uri="{FF2B5EF4-FFF2-40B4-BE49-F238E27FC236}">
                          <a16:creationId xmlns:a16="http://schemas.microsoft.com/office/drawing/2014/main" id="{F12543B0-4E99-3B07-BB52-39C8AB5BC5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7" name="正方形/長方形 466">
                      <a:extLst>
                        <a:ext uri="{FF2B5EF4-FFF2-40B4-BE49-F238E27FC236}">
                          <a16:creationId xmlns:a16="http://schemas.microsoft.com/office/drawing/2014/main" id="{9CBEEB11-6A04-EA5B-3C81-42AD93100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正方形/長方形 467">
                      <a:extLst>
                        <a:ext uri="{FF2B5EF4-FFF2-40B4-BE49-F238E27FC236}">
                          <a16:creationId xmlns:a16="http://schemas.microsoft.com/office/drawing/2014/main" id="{1602372A-F337-EF03-CB80-2B13CC291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正方形/長方形 468">
                      <a:extLst>
                        <a:ext uri="{FF2B5EF4-FFF2-40B4-BE49-F238E27FC236}">
                          <a16:creationId xmlns:a16="http://schemas.microsoft.com/office/drawing/2014/main" id="{6841A5C1-115B-4564-01A8-329C7895F7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0" name="正方形/長方形 469">
                      <a:extLst>
                        <a:ext uri="{FF2B5EF4-FFF2-40B4-BE49-F238E27FC236}">
                          <a16:creationId xmlns:a16="http://schemas.microsoft.com/office/drawing/2014/main" id="{0188E52B-2B63-EB2A-47F6-55A8E9149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1" name="正方形/長方形 470">
                      <a:extLst>
                        <a:ext uri="{FF2B5EF4-FFF2-40B4-BE49-F238E27FC236}">
                          <a16:creationId xmlns:a16="http://schemas.microsoft.com/office/drawing/2014/main" id="{CAE80C51-DC3B-C447-FABF-0C9D0778C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499" name="グループ化 498">
                <a:extLst>
                  <a:ext uri="{FF2B5EF4-FFF2-40B4-BE49-F238E27FC236}">
                    <a16:creationId xmlns:a16="http://schemas.microsoft.com/office/drawing/2014/main" id="{C5633361-92C5-40E8-CB28-6004B9020267}"/>
                  </a:ext>
                </a:extLst>
              </p:cNvPr>
              <p:cNvGrpSpPr/>
              <p:nvPr/>
            </p:nvGrpSpPr>
            <p:grpSpPr>
              <a:xfrm rot="4027143">
                <a:off x="1033875" y="4501121"/>
                <a:ext cx="425484" cy="473790"/>
                <a:chOff x="1187693" y="3628203"/>
                <a:chExt cx="349007" cy="388631"/>
              </a:xfrm>
            </p:grpSpPr>
            <p:pic>
              <p:nvPicPr>
                <p:cNvPr id="623" name="図 622">
                  <a:extLst>
                    <a:ext uri="{FF2B5EF4-FFF2-40B4-BE49-F238E27FC236}">
                      <a16:creationId xmlns:a16="http://schemas.microsoft.com/office/drawing/2014/main" id="{5F51E339-40EE-2995-61C7-14E1536D4B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624" name="グループ化 623">
                  <a:extLst>
                    <a:ext uri="{FF2B5EF4-FFF2-40B4-BE49-F238E27FC236}">
                      <a16:creationId xmlns:a16="http://schemas.microsoft.com/office/drawing/2014/main" id="{35F32B10-D3B4-8889-C85D-89D19B71D4D4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652" name="正方形/長方形 651">
                    <a:extLst>
                      <a:ext uri="{FF2B5EF4-FFF2-40B4-BE49-F238E27FC236}">
                        <a16:creationId xmlns:a16="http://schemas.microsoft.com/office/drawing/2014/main" id="{DEFF02CD-2FB2-14EC-0AB4-533A99141CB8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3" name="正方形/長方形 652">
                    <a:extLst>
                      <a:ext uri="{FF2B5EF4-FFF2-40B4-BE49-F238E27FC236}">
                        <a16:creationId xmlns:a16="http://schemas.microsoft.com/office/drawing/2014/main" id="{393FFA54-18BB-055F-61EB-D5FB5607DA05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4" name="正方形/長方形 653">
                    <a:extLst>
                      <a:ext uri="{FF2B5EF4-FFF2-40B4-BE49-F238E27FC236}">
                        <a16:creationId xmlns:a16="http://schemas.microsoft.com/office/drawing/2014/main" id="{7E195C20-7E98-B897-F5B3-91779D82BFE9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5" name="正方形/長方形 654">
                    <a:extLst>
                      <a:ext uri="{FF2B5EF4-FFF2-40B4-BE49-F238E27FC236}">
                        <a16:creationId xmlns:a16="http://schemas.microsoft.com/office/drawing/2014/main" id="{29146D07-2CE5-676A-7B07-8FEC92ADDF85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6" name="正方形/長方形 655">
                    <a:extLst>
                      <a:ext uri="{FF2B5EF4-FFF2-40B4-BE49-F238E27FC236}">
                        <a16:creationId xmlns:a16="http://schemas.microsoft.com/office/drawing/2014/main" id="{804799CD-2995-B71B-A790-AC33E51D7E26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正方形/長方形 656">
                    <a:extLst>
                      <a:ext uri="{FF2B5EF4-FFF2-40B4-BE49-F238E27FC236}">
                        <a16:creationId xmlns:a16="http://schemas.microsoft.com/office/drawing/2014/main" id="{A3316253-1987-BCB1-BE61-06748D695F4F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8" name="正方形/長方形 657">
                    <a:extLst>
                      <a:ext uri="{FF2B5EF4-FFF2-40B4-BE49-F238E27FC236}">
                        <a16:creationId xmlns:a16="http://schemas.microsoft.com/office/drawing/2014/main" id="{B47DB778-C330-1FCF-8A27-5BBA33FD2C17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9" name="正方形/長方形 658">
                    <a:extLst>
                      <a:ext uri="{FF2B5EF4-FFF2-40B4-BE49-F238E27FC236}">
                        <a16:creationId xmlns:a16="http://schemas.microsoft.com/office/drawing/2014/main" id="{9913099B-21E7-38AB-D9F8-5C5BDD716658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0" name="正方形/長方形 659">
                    <a:extLst>
                      <a:ext uri="{FF2B5EF4-FFF2-40B4-BE49-F238E27FC236}">
                        <a16:creationId xmlns:a16="http://schemas.microsoft.com/office/drawing/2014/main" id="{C58F750D-CCD0-1BCD-CD84-B5985BCDCA02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1" name="正方形/長方形 660">
                    <a:extLst>
                      <a:ext uri="{FF2B5EF4-FFF2-40B4-BE49-F238E27FC236}">
                        <a16:creationId xmlns:a16="http://schemas.microsoft.com/office/drawing/2014/main" id="{1C186E85-1BEA-91F1-876E-A466625F40D0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2" name="正方形/長方形 661">
                    <a:extLst>
                      <a:ext uri="{FF2B5EF4-FFF2-40B4-BE49-F238E27FC236}">
                        <a16:creationId xmlns:a16="http://schemas.microsoft.com/office/drawing/2014/main" id="{04E72588-557A-6E24-12E0-362D48ABE50E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5" name="グループ化 624">
                  <a:extLst>
                    <a:ext uri="{FF2B5EF4-FFF2-40B4-BE49-F238E27FC236}">
                      <a16:creationId xmlns:a16="http://schemas.microsoft.com/office/drawing/2014/main" id="{B0E23EC3-537C-8155-A8E2-F24356089E9E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639" name="正方形/長方形 638">
                    <a:extLst>
                      <a:ext uri="{FF2B5EF4-FFF2-40B4-BE49-F238E27FC236}">
                        <a16:creationId xmlns:a16="http://schemas.microsoft.com/office/drawing/2014/main" id="{2E32E214-CE7D-1EA4-7360-6B4A15E85B32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正方形/長方形 639">
                    <a:extLst>
                      <a:ext uri="{FF2B5EF4-FFF2-40B4-BE49-F238E27FC236}">
                        <a16:creationId xmlns:a16="http://schemas.microsoft.com/office/drawing/2014/main" id="{1D76C73F-AAB2-49DF-BF93-A453F5683E30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1" name="正方形/長方形 640">
                    <a:extLst>
                      <a:ext uri="{FF2B5EF4-FFF2-40B4-BE49-F238E27FC236}">
                        <a16:creationId xmlns:a16="http://schemas.microsoft.com/office/drawing/2014/main" id="{161BB27D-3381-136F-6044-9F8B67261D6D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2" name="正方形/長方形 641">
                    <a:extLst>
                      <a:ext uri="{FF2B5EF4-FFF2-40B4-BE49-F238E27FC236}">
                        <a16:creationId xmlns:a16="http://schemas.microsoft.com/office/drawing/2014/main" id="{74E038F1-D8C5-7527-586E-7B8347A06111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正方形/長方形 642">
                    <a:extLst>
                      <a:ext uri="{FF2B5EF4-FFF2-40B4-BE49-F238E27FC236}">
                        <a16:creationId xmlns:a16="http://schemas.microsoft.com/office/drawing/2014/main" id="{D05FE8C3-140F-697C-EF87-34F74EE0A9DB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4" name="正方形/長方形 643">
                    <a:extLst>
                      <a:ext uri="{FF2B5EF4-FFF2-40B4-BE49-F238E27FC236}">
                        <a16:creationId xmlns:a16="http://schemas.microsoft.com/office/drawing/2014/main" id="{DB53EE27-0719-B302-04B7-4FA4E2457179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5" name="正方形/長方形 644">
                    <a:extLst>
                      <a:ext uri="{FF2B5EF4-FFF2-40B4-BE49-F238E27FC236}">
                        <a16:creationId xmlns:a16="http://schemas.microsoft.com/office/drawing/2014/main" id="{A735D51C-B7D1-D114-8FB7-71810F2A61EC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6" name="正方形/長方形 645">
                    <a:extLst>
                      <a:ext uri="{FF2B5EF4-FFF2-40B4-BE49-F238E27FC236}">
                        <a16:creationId xmlns:a16="http://schemas.microsoft.com/office/drawing/2014/main" id="{EF325523-541F-8D9D-F419-43B66AB2CB83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7" name="正方形/長方形 646">
                    <a:extLst>
                      <a:ext uri="{FF2B5EF4-FFF2-40B4-BE49-F238E27FC236}">
                        <a16:creationId xmlns:a16="http://schemas.microsoft.com/office/drawing/2014/main" id="{53C8E52A-03A5-02FB-AF31-8AF5A6771BD8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8" name="正方形/長方形 647">
                    <a:extLst>
                      <a:ext uri="{FF2B5EF4-FFF2-40B4-BE49-F238E27FC236}">
                        <a16:creationId xmlns:a16="http://schemas.microsoft.com/office/drawing/2014/main" id="{9AFBC922-FAFB-2CEB-261E-4D82B40FB501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9" name="正方形/長方形 648">
                    <a:extLst>
                      <a:ext uri="{FF2B5EF4-FFF2-40B4-BE49-F238E27FC236}">
                        <a16:creationId xmlns:a16="http://schemas.microsoft.com/office/drawing/2014/main" id="{07E84A68-DFD4-2801-6DAB-AC414B65C9B6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0" name="正方形/長方形 649">
                    <a:extLst>
                      <a:ext uri="{FF2B5EF4-FFF2-40B4-BE49-F238E27FC236}">
                        <a16:creationId xmlns:a16="http://schemas.microsoft.com/office/drawing/2014/main" id="{C71451AE-CEB2-DEB7-E493-FFB28AD34A6C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1" name="正方形/長方形 650">
                    <a:extLst>
                      <a:ext uri="{FF2B5EF4-FFF2-40B4-BE49-F238E27FC236}">
                        <a16:creationId xmlns:a16="http://schemas.microsoft.com/office/drawing/2014/main" id="{1972AF7D-2F34-EE74-187F-FD1473B450C4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6" name="グループ化 625">
                  <a:extLst>
                    <a:ext uri="{FF2B5EF4-FFF2-40B4-BE49-F238E27FC236}">
                      <a16:creationId xmlns:a16="http://schemas.microsoft.com/office/drawing/2014/main" id="{B5C36973-DA10-75C8-A362-00A4345CAFA7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627" name="正方形/長方形 626">
                    <a:extLst>
                      <a:ext uri="{FF2B5EF4-FFF2-40B4-BE49-F238E27FC236}">
                        <a16:creationId xmlns:a16="http://schemas.microsoft.com/office/drawing/2014/main" id="{B4193337-15FF-5CC8-A68A-7313682BCD57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8" name="正方形/長方形 627">
                    <a:extLst>
                      <a:ext uri="{FF2B5EF4-FFF2-40B4-BE49-F238E27FC236}">
                        <a16:creationId xmlns:a16="http://schemas.microsoft.com/office/drawing/2014/main" id="{C73D9D43-6FFF-553E-5FD7-4F10B3B2543C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正方形/長方形 628">
                    <a:extLst>
                      <a:ext uri="{FF2B5EF4-FFF2-40B4-BE49-F238E27FC236}">
                        <a16:creationId xmlns:a16="http://schemas.microsoft.com/office/drawing/2014/main" id="{196DFA92-876A-47E3-C1E0-9C9ABB209ACB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正方形/長方形 629">
                    <a:extLst>
                      <a:ext uri="{FF2B5EF4-FFF2-40B4-BE49-F238E27FC236}">
                        <a16:creationId xmlns:a16="http://schemas.microsoft.com/office/drawing/2014/main" id="{2AA3A407-CECD-8ABD-A4AD-05643FC8395C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1" name="正方形/長方形 630">
                    <a:extLst>
                      <a:ext uri="{FF2B5EF4-FFF2-40B4-BE49-F238E27FC236}">
                        <a16:creationId xmlns:a16="http://schemas.microsoft.com/office/drawing/2014/main" id="{737FF326-E53C-AE9E-479F-6349F5CD1B0A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正方形/長方形 631">
                    <a:extLst>
                      <a:ext uri="{FF2B5EF4-FFF2-40B4-BE49-F238E27FC236}">
                        <a16:creationId xmlns:a16="http://schemas.microsoft.com/office/drawing/2014/main" id="{B287B878-AD4F-1532-02CE-5892AFCA8618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正方形/長方形 632">
                    <a:extLst>
                      <a:ext uri="{FF2B5EF4-FFF2-40B4-BE49-F238E27FC236}">
                        <a16:creationId xmlns:a16="http://schemas.microsoft.com/office/drawing/2014/main" id="{2344DCDF-90A9-E772-2104-D5D81DD4643B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4" name="正方形/長方形 633">
                    <a:extLst>
                      <a:ext uri="{FF2B5EF4-FFF2-40B4-BE49-F238E27FC236}">
                        <a16:creationId xmlns:a16="http://schemas.microsoft.com/office/drawing/2014/main" id="{B9C913D6-207A-474B-A54A-6D8A19E426BB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5" name="正方形/長方形 634">
                    <a:extLst>
                      <a:ext uri="{FF2B5EF4-FFF2-40B4-BE49-F238E27FC236}">
                        <a16:creationId xmlns:a16="http://schemas.microsoft.com/office/drawing/2014/main" id="{0A77320C-4F7C-CC1D-CE26-8DA715F216D0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6" name="正方形/長方形 635">
                    <a:extLst>
                      <a:ext uri="{FF2B5EF4-FFF2-40B4-BE49-F238E27FC236}">
                        <a16:creationId xmlns:a16="http://schemas.microsoft.com/office/drawing/2014/main" id="{F6FB560A-83BD-076A-49EF-B1DEAE2B2C7E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7" name="正方形/長方形 636">
                    <a:extLst>
                      <a:ext uri="{FF2B5EF4-FFF2-40B4-BE49-F238E27FC236}">
                        <a16:creationId xmlns:a16="http://schemas.microsoft.com/office/drawing/2014/main" id="{506FFAD7-3503-EDA2-569A-02942E5107CC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8" name="正方形/長方形 637">
                    <a:extLst>
                      <a:ext uri="{FF2B5EF4-FFF2-40B4-BE49-F238E27FC236}">
                        <a16:creationId xmlns:a16="http://schemas.microsoft.com/office/drawing/2014/main" id="{A02525B2-DB92-D0E1-333A-F38D7B7A26A2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0" name="グループ化 499">
                <a:extLst>
                  <a:ext uri="{FF2B5EF4-FFF2-40B4-BE49-F238E27FC236}">
                    <a16:creationId xmlns:a16="http://schemas.microsoft.com/office/drawing/2014/main" id="{F3819915-6431-559B-A7B1-16D4C166AD15}"/>
                  </a:ext>
                </a:extLst>
              </p:cNvPr>
              <p:cNvGrpSpPr/>
              <p:nvPr/>
            </p:nvGrpSpPr>
            <p:grpSpPr>
              <a:xfrm rot="2746037">
                <a:off x="1264815" y="4849321"/>
                <a:ext cx="425484" cy="473790"/>
                <a:chOff x="1187693" y="3628203"/>
                <a:chExt cx="349007" cy="388631"/>
              </a:xfrm>
            </p:grpSpPr>
            <p:pic>
              <p:nvPicPr>
                <p:cNvPr id="583" name="図 582">
                  <a:extLst>
                    <a:ext uri="{FF2B5EF4-FFF2-40B4-BE49-F238E27FC236}">
                      <a16:creationId xmlns:a16="http://schemas.microsoft.com/office/drawing/2014/main" id="{0A0FC85C-9968-2DB0-F8D9-91502BEE94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584" name="グループ化 583">
                  <a:extLst>
                    <a:ext uri="{FF2B5EF4-FFF2-40B4-BE49-F238E27FC236}">
                      <a16:creationId xmlns:a16="http://schemas.microsoft.com/office/drawing/2014/main" id="{A53B1AEE-A10B-9834-1AB0-8E7EC6F6D1D3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612" name="正方形/長方形 611">
                    <a:extLst>
                      <a:ext uri="{FF2B5EF4-FFF2-40B4-BE49-F238E27FC236}">
                        <a16:creationId xmlns:a16="http://schemas.microsoft.com/office/drawing/2014/main" id="{E0F9D632-BC02-B058-FBBC-9744DBF05975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3" name="正方形/長方形 612">
                    <a:extLst>
                      <a:ext uri="{FF2B5EF4-FFF2-40B4-BE49-F238E27FC236}">
                        <a16:creationId xmlns:a16="http://schemas.microsoft.com/office/drawing/2014/main" id="{6A5A0D11-1B20-AB08-05CF-03360538510B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4" name="正方形/長方形 613">
                    <a:extLst>
                      <a:ext uri="{FF2B5EF4-FFF2-40B4-BE49-F238E27FC236}">
                        <a16:creationId xmlns:a16="http://schemas.microsoft.com/office/drawing/2014/main" id="{C8F68ADA-23D0-EA06-08ED-D46ED48B49B5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正方形/長方形 614">
                    <a:extLst>
                      <a:ext uri="{FF2B5EF4-FFF2-40B4-BE49-F238E27FC236}">
                        <a16:creationId xmlns:a16="http://schemas.microsoft.com/office/drawing/2014/main" id="{47633DF4-199F-A949-E052-A282ECCF0EB6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6" name="正方形/長方形 615">
                    <a:extLst>
                      <a:ext uri="{FF2B5EF4-FFF2-40B4-BE49-F238E27FC236}">
                        <a16:creationId xmlns:a16="http://schemas.microsoft.com/office/drawing/2014/main" id="{4E816A23-9A79-9881-693F-2A55AF8D7F69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7" name="正方形/長方形 616">
                    <a:extLst>
                      <a:ext uri="{FF2B5EF4-FFF2-40B4-BE49-F238E27FC236}">
                        <a16:creationId xmlns:a16="http://schemas.microsoft.com/office/drawing/2014/main" id="{4045B09D-FC5E-740D-B244-9A5769BC994C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正方形/長方形 617">
                    <a:extLst>
                      <a:ext uri="{FF2B5EF4-FFF2-40B4-BE49-F238E27FC236}">
                        <a16:creationId xmlns:a16="http://schemas.microsoft.com/office/drawing/2014/main" id="{F7D5D691-6866-21BA-65F2-A1D9FF094437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9" name="正方形/長方形 618">
                    <a:extLst>
                      <a:ext uri="{FF2B5EF4-FFF2-40B4-BE49-F238E27FC236}">
                        <a16:creationId xmlns:a16="http://schemas.microsoft.com/office/drawing/2014/main" id="{DAC9F3F6-B238-F3A6-9E0B-67BDB11C210E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0" name="正方形/長方形 619">
                    <a:extLst>
                      <a:ext uri="{FF2B5EF4-FFF2-40B4-BE49-F238E27FC236}">
                        <a16:creationId xmlns:a16="http://schemas.microsoft.com/office/drawing/2014/main" id="{9AAF77AA-E882-633F-9BA0-77333301A5D5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1" name="正方形/長方形 620">
                    <a:extLst>
                      <a:ext uri="{FF2B5EF4-FFF2-40B4-BE49-F238E27FC236}">
                        <a16:creationId xmlns:a16="http://schemas.microsoft.com/office/drawing/2014/main" id="{E0CF20EF-4CFE-E21D-C00B-4EF2B467897C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2" name="正方形/長方形 621">
                    <a:extLst>
                      <a:ext uri="{FF2B5EF4-FFF2-40B4-BE49-F238E27FC236}">
                        <a16:creationId xmlns:a16="http://schemas.microsoft.com/office/drawing/2014/main" id="{F038CFD1-D12E-DF51-0268-4EAFD6C05FBD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5" name="グループ化 584">
                  <a:extLst>
                    <a:ext uri="{FF2B5EF4-FFF2-40B4-BE49-F238E27FC236}">
                      <a16:creationId xmlns:a16="http://schemas.microsoft.com/office/drawing/2014/main" id="{BC62BED9-7A6A-F25C-97F4-96D69F29584C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599" name="正方形/長方形 598">
                    <a:extLst>
                      <a:ext uri="{FF2B5EF4-FFF2-40B4-BE49-F238E27FC236}">
                        <a16:creationId xmlns:a16="http://schemas.microsoft.com/office/drawing/2014/main" id="{467DC359-F16F-B7FF-3F7A-70B37075F3D3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0" name="正方形/長方形 599">
                    <a:extLst>
                      <a:ext uri="{FF2B5EF4-FFF2-40B4-BE49-F238E27FC236}">
                        <a16:creationId xmlns:a16="http://schemas.microsoft.com/office/drawing/2014/main" id="{83DAF2D5-7702-6B20-9FD0-20E8F4A68840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正方形/長方形 600">
                    <a:extLst>
                      <a:ext uri="{FF2B5EF4-FFF2-40B4-BE49-F238E27FC236}">
                        <a16:creationId xmlns:a16="http://schemas.microsoft.com/office/drawing/2014/main" id="{690C222E-F101-066D-A301-210922B04B3E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2" name="正方形/長方形 601">
                    <a:extLst>
                      <a:ext uri="{FF2B5EF4-FFF2-40B4-BE49-F238E27FC236}">
                        <a16:creationId xmlns:a16="http://schemas.microsoft.com/office/drawing/2014/main" id="{4FE78E87-8FF8-558F-3814-2F2CD3023F14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3" name="正方形/長方形 602">
                    <a:extLst>
                      <a:ext uri="{FF2B5EF4-FFF2-40B4-BE49-F238E27FC236}">
                        <a16:creationId xmlns:a16="http://schemas.microsoft.com/office/drawing/2014/main" id="{619D05F1-59B0-9060-D1C5-5EB95CA15A45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正方形/長方形 603">
                    <a:extLst>
                      <a:ext uri="{FF2B5EF4-FFF2-40B4-BE49-F238E27FC236}">
                        <a16:creationId xmlns:a16="http://schemas.microsoft.com/office/drawing/2014/main" id="{A7DF33B1-CE56-D495-0BC1-062B16D36221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正方形/長方形 604">
                    <a:extLst>
                      <a:ext uri="{FF2B5EF4-FFF2-40B4-BE49-F238E27FC236}">
                        <a16:creationId xmlns:a16="http://schemas.microsoft.com/office/drawing/2014/main" id="{89B771F6-D3CA-6A62-790E-00CFBBFF04C7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正方形/長方形 605">
                    <a:extLst>
                      <a:ext uri="{FF2B5EF4-FFF2-40B4-BE49-F238E27FC236}">
                        <a16:creationId xmlns:a16="http://schemas.microsoft.com/office/drawing/2014/main" id="{8A79E01C-2758-2C79-9BB5-611E0769EB1E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7" name="正方形/長方形 606">
                    <a:extLst>
                      <a:ext uri="{FF2B5EF4-FFF2-40B4-BE49-F238E27FC236}">
                        <a16:creationId xmlns:a16="http://schemas.microsoft.com/office/drawing/2014/main" id="{996E0BDF-C737-E5BF-D077-E29948EB32BA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8" name="正方形/長方形 607">
                    <a:extLst>
                      <a:ext uri="{FF2B5EF4-FFF2-40B4-BE49-F238E27FC236}">
                        <a16:creationId xmlns:a16="http://schemas.microsoft.com/office/drawing/2014/main" id="{5B41F4C0-1C00-2FDF-F503-3363DBA7FE5F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9" name="正方形/長方形 608">
                    <a:extLst>
                      <a:ext uri="{FF2B5EF4-FFF2-40B4-BE49-F238E27FC236}">
                        <a16:creationId xmlns:a16="http://schemas.microsoft.com/office/drawing/2014/main" id="{4C1DF3B7-32BB-8B99-289F-E59CBABA237A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0" name="正方形/長方形 609">
                    <a:extLst>
                      <a:ext uri="{FF2B5EF4-FFF2-40B4-BE49-F238E27FC236}">
                        <a16:creationId xmlns:a16="http://schemas.microsoft.com/office/drawing/2014/main" id="{DCB2BCF4-832B-9FD1-3C4F-B7F658762DEF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1" name="正方形/長方形 610">
                    <a:extLst>
                      <a:ext uri="{FF2B5EF4-FFF2-40B4-BE49-F238E27FC236}">
                        <a16:creationId xmlns:a16="http://schemas.microsoft.com/office/drawing/2014/main" id="{069CD2BC-0E7E-A353-FA9D-853AD2FE6C90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6" name="グループ化 585">
                  <a:extLst>
                    <a:ext uri="{FF2B5EF4-FFF2-40B4-BE49-F238E27FC236}">
                      <a16:creationId xmlns:a16="http://schemas.microsoft.com/office/drawing/2014/main" id="{30A54EDC-CE25-BD60-7C44-4DBEDEE51E88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587" name="正方形/長方形 586">
                    <a:extLst>
                      <a:ext uri="{FF2B5EF4-FFF2-40B4-BE49-F238E27FC236}">
                        <a16:creationId xmlns:a16="http://schemas.microsoft.com/office/drawing/2014/main" id="{87679C56-2CB8-4020-7432-F161A4E17F9B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8" name="正方形/長方形 587">
                    <a:extLst>
                      <a:ext uri="{FF2B5EF4-FFF2-40B4-BE49-F238E27FC236}">
                        <a16:creationId xmlns:a16="http://schemas.microsoft.com/office/drawing/2014/main" id="{71D9D93A-DD57-B203-D1DE-7DDAB59E8D40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正方形/長方形 588">
                    <a:extLst>
                      <a:ext uri="{FF2B5EF4-FFF2-40B4-BE49-F238E27FC236}">
                        <a16:creationId xmlns:a16="http://schemas.microsoft.com/office/drawing/2014/main" id="{A7E23E4E-C6F8-C732-185C-DE26F7A3C94F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0" name="正方形/長方形 589">
                    <a:extLst>
                      <a:ext uri="{FF2B5EF4-FFF2-40B4-BE49-F238E27FC236}">
                        <a16:creationId xmlns:a16="http://schemas.microsoft.com/office/drawing/2014/main" id="{7F938C4E-01F2-0622-931B-CE581E01E7DD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1" name="正方形/長方形 590">
                    <a:extLst>
                      <a:ext uri="{FF2B5EF4-FFF2-40B4-BE49-F238E27FC236}">
                        <a16:creationId xmlns:a16="http://schemas.microsoft.com/office/drawing/2014/main" id="{1124AE8F-B308-C95A-A433-1A54410686D8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正方形/長方形 591">
                    <a:extLst>
                      <a:ext uri="{FF2B5EF4-FFF2-40B4-BE49-F238E27FC236}">
                        <a16:creationId xmlns:a16="http://schemas.microsoft.com/office/drawing/2014/main" id="{14A8D47A-A159-AD13-C77F-0933E677E785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3" name="正方形/長方形 592">
                    <a:extLst>
                      <a:ext uri="{FF2B5EF4-FFF2-40B4-BE49-F238E27FC236}">
                        <a16:creationId xmlns:a16="http://schemas.microsoft.com/office/drawing/2014/main" id="{4B8B314E-B1BD-FF84-E8F6-E6CFFE990093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4" name="正方形/長方形 593">
                    <a:extLst>
                      <a:ext uri="{FF2B5EF4-FFF2-40B4-BE49-F238E27FC236}">
                        <a16:creationId xmlns:a16="http://schemas.microsoft.com/office/drawing/2014/main" id="{0F87CD15-D082-2DB9-A075-4BBA0CBA93D0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5" name="正方形/長方形 594">
                    <a:extLst>
                      <a:ext uri="{FF2B5EF4-FFF2-40B4-BE49-F238E27FC236}">
                        <a16:creationId xmlns:a16="http://schemas.microsoft.com/office/drawing/2014/main" id="{5C0F63EB-FC95-53AD-584D-3BC6530C95D4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6" name="正方形/長方形 595">
                    <a:extLst>
                      <a:ext uri="{FF2B5EF4-FFF2-40B4-BE49-F238E27FC236}">
                        <a16:creationId xmlns:a16="http://schemas.microsoft.com/office/drawing/2014/main" id="{5E9D1C06-995B-5AEE-450C-54B0E1BCC6D4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7" name="正方形/長方形 596">
                    <a:extLst>
                      <a:ext uri="{FF2B5EF4-FFF2-40B4-BE49-F238E27FC236}">
                        <a16:creationId xmlns:a16="http://schemas.microsoft.com/office/drawing/2014/main" id="{CB3823A9-70FA-299E-809F-3D69548ECA3B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8" name="正方形/長方形 597">
                    <a:extLst>
                      <a:ext uri="{FF2B5EF4-FFF2-40B4-BE49-F238E27FC236}">
                        <a16:creationId xmlns:a16="http://schemas.microsoft.com/office/drawing/2014/main" id="{3E66144C-B6B3-2E5F-9511-14B021E4ED64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1" name="グループ化 500">
                <a:extLst>
                  <a:ext uri="{FF2B5EF4-FFF2-40B4-BE49-F238E27FC236}">
                    <a16:creationId xmlns:a16="http://schemas.microsoft.com/office/drawing/2014/main" id="{07D67451-4164-C90F-A891-FC7C5FE08D1E}"/>
                  </a:ext>
                </a:extLst>
              </p:cNvPr>
              <p:cNvGrpSpPr/>
              <p:nvPr/>
            </p:nvGrpSpPr>
            <p:grpSpPr>
              <a:xfrm rot="1379740">
                <a:off x="1613390" y="5086275"/>
                <a:ext cx="425484" cy="473790"/>
                <a:chOff x="1187693" y="3628203"/>
                <a:chExt cx="349007" cy="388631"/>
              </a:xfrm>
            </p:grpSpPr>
            <p:pic>
              <p:nvPicPr>
                <p:cNvPr id="543" name="図 542">
                  <a:extLst>
                    <a:ext uri="{FF2B5EF4-FFF2-40B4-BE49-F238E27FC236}">
                      <a16:creationId xmlns:a16="http://schemas.microsoft.com/office/drawing/2014/main" id="{12074B95-4906-A16F-6E2F-598B1D08A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544" name="グループ化 543">
                  <a:extLst>
                    <a:ext uri="{FF2B5EF4-FFF2-40B4-BE49-F238E27FC236}">
                      <a16:creationId xmlns:a16="http://schemas.microsoft.com/office/drawing/2014/main" id="{48653A74-86DD-4659-DA12-6B5766A3ECB0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572" name="正方形/長方形 571">
                    <a:extLst>
                      <a:ext uri="{FF2B5EF4-FFF2-40B4-BE49-F238E27FC236}">
                        <a16:creationId xmlns:a16="http://schemas.microsoft.com/office/drawing/2014/main" id="{17A7FC2F-8CB5-7EDB-859C-B097B3CF8951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3" name="正方形/長方形 572">
                    <a:extLst>
                      <a:ext uri="{FF2B5EF4-FFF2-40B4-BE49-F238E27FC236}">
                        <a16:creationId xmlns:a16="http://schemas.microsoft.com/office/drawing/2014/main" id="{CB9679DB-A3EE-91C2-900D-9E973D554873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4" name="正方形/長方形 573">
                    <a:extLst>
                      <a:ext uri="{FF2B5EF4-FFF2-40B4-BE49-F238E27FC236}">
                        <a16:creationId xmlns:a16="http://schemas.microsoft.com/office/drawing/2014/main" id="{790CF342-30DB-F692-BA85-75F2D43A3902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正方形/長方形 574">
                    <a:extLst>
                      <a:ext uri="{FF2B5EF4-FFF2-40B4-BE49-F238E27FC236}">
                        <a16:creationId xmlns:a16="http://schemas.microsoft.com/office/drawing/2014/main" id="{72308F53-BF62-0A67-4268-9A3E333B797A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6" name="正方形/長方形 575">
                    <a:extLst>
                      <a:ext uri="{FF2B5EF4-FFF2-40B4-BE49-F238E27FC236}">
                        <a16:creationId xmlns:a16="http://schemas.microsoft.com/office/drawing/2014/main" id="{7A849D46-2033-CB76-C082-2F3EF7C5E86F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7" name="正方形/長方形 576">
                    <a:extLst>
                      <a:ext uri="{FF2B5EF4-FFF2-40B4-BE49-F238E27FC236}">
                        <a16:creationId xmlns:a16="http://schemas.microsoft.com/office/drawing/2014/main" id="{E84A4438-8C73-14B1-8408-A527B5852D75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8" name="正方形/長方形 577">
                    <a:extLst>
                      <a:ext uri="{FF2B5EF4-FFF2-40B4-BE49-F238E27FC236}">
                        <a16:creationId xmlns:a16="http://schemas.microsoft.com/office/drawing/2014/main" id="{09BDC8DD-4593-D70D-1018-324B7ABB4583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9" name="正方形/長方形 578">
                    <a:extLst>
                      <a:ext uri="{FF2B5EF4-FFF2-40B4-BE49-F238E27FC236}">
                        <a16:creationId xmlns:a16="http://schemas.microsoft.com/office/drawing/2014/main" id="{05D8A41E-0AC6-7B42-7DA0-4CC6A8B24F5E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0" name="正方形/長方形 579">
                    <a:extLst>
                      <a:ext uri="{FF2B5EF4-FFF2-40B4-BE49-F238E27FC236}">
                        <a16:creationId xmlns:a16="http://schemas.microsoft.com/office/drawing/2014/main" id="{637536BD-1EB8-C9A6-151F-4D29F8722922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1" name="正方形/長方形 580">
                    <a:extLst>
                      <a:ext uri="{FF2B5EF4-FFF2-40B4-BE49-F238E27FC236}">
                        <a16:creationId xmlns:a16="http://schemas.microsoft.com/office/drawing/2014/main" id="{27D4E84E-1407-C168-7C2A-41FFD227A449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2" name="正方形/長方形 581">
                    <a:extLst>
                      <a:ext uri="{FF2B5EF4-FFF2-40B4-BE49-F238E27FC236}">
                        <a16:creationId xmlns:a16="http://schemas.microsoft.com/office/drawing/2014/main" id="{AC834407-153F-5220-15AF-4AEE038D74BB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5" name="グループ化 544">
                  <a:extLst>
                    <a:ext uri="{FF2B5EF4-FFF2-40B4-BE49-F238E27FC236}">
                      <a16:creationId xmlns:a16="http://schemas.microsoft.com/office/drawing/2014/main" id="{9520DEC3-4DBE-DE7A-9F07-D43877314CA0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559" name="正方形/長方形 558">
                    <a:extLst>
                      <a:ext uri="{FF2B5EF4-FFF2-40B4-BE49-F238E27FC236}">
                        <a16:creationId xmlns:a16="http://schemas.microsoft.com/office/drawing/2014/main" id="{D324A57D-4E62-2336-EDE7-C9BE01543FE9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0" name="正方形/長方形 559">
                    <a:extLst>
                      <a:ext uri="{FF2B5EF4-FFF2-40B4-BE49-F238E27FC236}">
                        <a16:creationId xmlns:a16="http://schemas.microsoft.com/office/drawing/2014/main" id="{1FB82866-207A-6E7D-DE34-C2A7449797BD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1" name="正方形/長方形 560">
                    <a:extLst>
                      <a:ext uri="{FF2B5EF4-FFF2-40B4-BE49-F238E27FC236}">
                        <a16:creationId xmlns:a16="http://schemas.microsoft.com/office/drawing/2014/main" id="{F2EDDC48-00ED-DDBD-0BEC-9E5174A25135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2" name="正方形/長方形 561">
                    <a:extLst>
                      <a:ext uri="{FF2B5EF4-FFF2-40B4-BE49-F238E27FC236}">
                        <a16:creationId xmlns:a16="http://schemas.microsoft.com/office/drawing/2014/main" id="{7EBD88EE-31E8-030D-8530-7FACA18A28BB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3" name="正方形/長方形 562">
                    <a:extLst>
                      <a:ext uri="{FF2B5EF4-FFF2-40B4-BE49-F238E27FC236}">
                        <a16:creationId xmlns:a16="http://schemas.microsoft.com/office/drawing/2014/main" id="{BADE03A2-F5DD-96E3-D2EC-2D4EA5DCA651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4" name="正方形/長方形 563">
                    <a:extLst>
                      <a:ext uri="{FF2B5EF4-FFF2-40B4-BE49-F238E27FC236}">
                        <a16:creationId xmlns:a16="http://schemas.microsoft.com/office/drawing/2014/main" id="{FF364A6A-EF3C-DBA4-507D-8766F97F973B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5" name="正方形/長方形 564">
                    <a:extLst>
                      <a:ext uri="{FF2B5EF4-FFF2-40B4-BE49-F238E27FC236}">
                        <a16:creationId xmlns:a16="http://schemas.microsoft.com/office/drawing/2014/main" id="{FCD5219B-91B8-DD85-988C-95DE0FAE5E0F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6" name="正方形/長方形 565">
                    <a:extLst>
                      <a:ext uri="{FF2B5EF4-FFF2-40B4-BE49-F238E27FC236}">
                        <a16:creationId xmlns:a16="http://schemas.microsoft.com/office/drawing/2014/main" id="{F349B3F0-A27E-802E-F212-E709AAB7F2CC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7" name="正方形/長方形 566">
                    <a:extLst>
                      <a:ext uri="{FF2B5EF4-FFF2-40B4-BE49-F238E27FC236}">
                        <a16:creationId xmlns:a16="http://schemas.microsoft.com/office/drawing/2014/main" id="{E9AEFA54-3227-0970-61A5-21F65811AB95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8" name="正方形/長方形 567">
                    <a:extLst>
                      <a:ext uri="{FF2B5EF4-FFF2-40B4-BE49-F238E27FC236}">
                        <a16:creationId xmlns:a16="http://schemas.microsoft.com/office/drawing/2014/main" id="{1DA495B6-F085-5997-0F4E-7E9E4FC9824D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9" name="正方形/長方形 568">
                    <a:extLst>
                      <a:ext uri="{FF2B5EF4-FFF2-40B4-BE49-F238E27FC236}">
                        <a16:creationId xmlns:a16="http://schemas.microsoft.com/office/drawing/2014/main" id="{ACA4443E-5418-BC91-DCCB-5EF184093621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0" name="正方形/長方形 569">
                    <a:extLst>
                      <a:ext uri="{FF2B5EF4-FFF2-40B4-BE49-F238E27FC236}">
                        <a16:creationId xmlns:a16="http://schemas.microsoft.com/office/drawing/2014/main" id="{8E9D7111-6ED6-B0F0-E4A3-5D5EFB77EF7D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1" name="正方形/長方形 570">
                    <a:extLst>
                      <a:ext uri="{FF2B5EF4-FFF2-40B4-BE49-F238E27FC236}">
                        <a16:creationId xmlns:a16="http://schemas.microsoft.com/office/drawing/2014/main" id="{739DAB84-8ACE-9C62-ABD9-9745A1768928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6" name="グループ化 545">
                  <a:extLst>
                    <a:ext uri="{FF2B5EF4-FFF2-40B4-BE49-F238E27FC236}">
                      <a16:creationId xmlns:a16="http://schemas.microsoft.com/office/drawing/2014/main" id="{1E84800D-B06F-D40B-099A-50D6FC25480E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547" name="正方形/長方形 546">
                    <a:extLst>
                      <a:ext uri="{FF2B5EF4-FFF2-40B4-BE49-F238E27FC236}">
                        <a16:creationId xmlns:a16="http://schemas.microsoft.com/office/drawing/2014/main" id="{D4723312-2DCE-7D4A-8E5F-E4B41A21AED6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8" name="正方形/長方形 547">
                    <a:extLst>
                      <a:ext uri="{FF2B5EF4-FFF2-40B4-BE49-F238E27FC236}">
                        <a16:creationId xmlns:a16="http://schemas.microsoft.com/office/drawing/2014/main" id="{580E241A-5388-0C76-AD81-31CFAC9ED9D0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正方形/長方形 548">
                    <a:extLst>
                      <a:ext uri="{FF2B5EF4-FFF2-40B4-BE49-F238E27FC236}">
                        <a16:creationId xmlns:a16="http://schemas.microsoft.com/office/drawing/2014/main" id="{3F5CA46B-51F1-6D3E-9AE5-6974864FC6DF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0" name="正方形/長方形 549">
                    <a:extLst>
                      <a:ext uri="{FF2B5EF4-FFF2-40B4-BE49-F238E27FC236}">
                        <a16:creationId xmlns:a16="http://schemas.microsoft.com/office/drawing/2014/main" id="{79F729F9-AE69-14C8-3532-9C74DDCE4C5D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1" name="正方形/長方形 550">
                    <a:extLst>
                      <a:ext uri="{FF2B5EF4-FFF2-40B4-BE49-F238E27FC236}">
                        <a16:creationId xmlns:a16="http://schemas.microsoft.com/office/drawing/2014/main" id="{8893B9FD-AC52-576A-0E87-5868FC9ABA3A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2" name="正方形/長方形 551">
                    <a:extLst>
                      <a:ext uri="{FF2B5EF4-FFF2-40B4-BE49-F238E27FC236}">
                        <a16:creationId xmlns:a16="http://schemas.microsoft.com/office/drawing/2014/main" id="{AED23F85-156C-ECCE-4474-DC645BA3A81F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3" name="正方形/長方形 552">
                    <a:extLst>
                      <a:ext uri="{FF2B5EF4-FFF2-40B4-BE49-F238E27FC236}">
                        <a16:creationId xmlns:a16="http://schemas.microsoft.com/office/drawing/2014/main" id="{281F3105-D6A9-52FA-3093-AD278A192F25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4" name="正方形/長方形 553">
                    <a:extLst>
                      <a:ext uri="{FF2B5EF4-FFF2-40B4-BE49-F238E27FC236}">
                        <a16:creationId xmlns:a16="http://schemas.microsoft.com/office/drawing/2014/main" id="{D67991EC-52CD-84FC-5BD8-29D5671FEB49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5" name="正方形/長方形 554">
                    <a:extLst>
                      <a:ext uri="{FF2B5EF4-FFF2-40B4-BE49-F238E27FC236}">
                        <a16:creationId xmlns:a16="http://schemas.microsoft.com/office/drawing/2014/main" id="{04CB7815-A1DB-7F22-3E20-2185A4A1CF44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6" name="正方形/長方形 555">
                    <a:extLst>
                      <a:ext uri="{FF2B5EF4-FFF2-40B4-BE49-F238E27FC236}">
                        <a16:creationId xmlns:a16="http://schemas.microsoft.com/office/drawing/2014/main" id="{2F21AC4F-0492-EBA8-5041-E70D9EFA9783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7" name="正方形/長方形 556">
                    <a:extLst>
                      <a:ext uri="{FF2B5EF4-FFF2-40B4-BE49-F238E27FC236}">
                        <a16:creationId xmlns:a16="http://schemas.microsoft.com/office/drawing/2014/main" id="{C51DC683-37B9-51CE-6784-56F8C666225C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8" name="正方形/長方形 557">
                    <a:extLst>
                      <a:ext uri="{FF2B5EF4-FFF2-40B4-BE49-F238E27FC236}">
                        <a16:creationId xmlns:a16="http://schemas.microsoft.com/office/drawing/2014/main" id="{37EFED4C-2017-4B33-0393-1A43DBDBC899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6" name="グループ化 705">
                <a:extLst>
                  <a:ext uri="{FF2B5EF4-FFF2-40B4-BE49-F238E27FC236}">
                    <a16:creationId xmlns:a16="http://schemas.microsoft.com/office/drawing/2014/main" id="{FAE699B8-8F26-89D6-764A-49A83DE2530C}"/>
                  </a:ext>
                </a:extLst>
              </p:cNvPr>
              <p:cNvGrpSpPr/>
              <p:nvPr/>
            </p:nvGrpSpPr>
            <p:grpSpPr>
              <a:xfrm rot="16200000">
                <a:off x="3098069" y="4094530"/>
                <a:ext cx="425484" cy="473790"/>
                <a:chOff x="1187693" y="3628203"/>
                <a:chExt cx="349007" cy="388631"/>
              </a:xfrm>
            </p:grpSpPr>
            <p:pic>
              <p:nvPicPr>
                <p:cNvPr id="871" name="図 870">
                  <a:extLst>
                    <a:ext uri="{FF2B5EF4-FFF2-40B4-BE49-F238E27FC236}">
                      <a16:creationId xmlns:a16="http://schemas.microsoft.com/office/drawing/2014/main" id="{885E3739-6CFF-F9F2-3E5F-0754C36FA2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872" name="グループ化 871">
                  <a:extLst>
                    <a:ext uri="{FF2B5EF4-FFF2-40B4-BE49-F238E27FC236}">
                      <a16:creationId xmlns:a16="http://schemas.microsoft.com/office/drawing/2014/main" id="{AAC11FF0-6943-73D4-2DF3-9A36D6A962E3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900" name="正方形/長方形 899">
                    <a:extLst>
                      <a:ext uri="{FF2B5EF4-FFF2-40B4-BE49-F238E27FC236}">
                        <a16:creationId xmlns:a16="http://schemas.microsoft.com/office/drawing/2014/main" id="{ACF53A49-F8AD-A682-A3D7-59C3A48CDF8C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1" name="正方形/長方形 900">
                    <a:extLst>
                      <a:ext uri="{FF2B5EF4-FFF2-40B4-BE49-F238E27FC236}">
                        <a16:creationId xmlns:a16="http://schemas.microsoft.com/office/drawing/2014/main" id="{6D92325C-1BB4-7D27-1DE4-7707C23E21C3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2" name="正方形/長方形 901">
                    <a:extLst>
                      <a:ext uri="{FF2B5EF4-FFF2-40B4-BE49-F238E27FC236}">
                        <a16:creationId xmlns:a16="http://schemas.microsoft.com/office/drawing/2014/main" id="{9BBE6A80-64DA-A968-5700-77CB373D70E3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3" name="正方形/長方形 902">
                    <a:extLst>
                      <a:ext uri="{FF2B5EF4-FFF2-40B4-BE49-F238E27FC236}">
                        <a16:creationId xmlns:a16="http://schemas.microsoft.com/office/drawing/2014/main" id="{16B046BA-83D5-93BA-42DD-C79A8FF077B2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4" name="正方形/長方形 903">
                    <a:extLst>
                      <a:ext uri="{FF2B5EF4-FFF2-40B4-BE49-F238E27FC236}">
                        <a16:creationId xmlns:a16="http://schemas.microsoft.com/office/drawing/2014/main" id="{F32B963C-1286-6985-5844-8E2E874308A0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5" name="正方形/長方形 904">
                    <a:extLst>
                      <a:ext uri="{FF2B5EF4-FFF2-40B4-BE49-F238E27FC236}">
                        <a16:creationId xmlns:a16="http://schemas.microsoft.com/office/drawing/2014/main" id="{355C9A88-82A3-5E41-E0F1-7498345C12F8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6" name="正方形/長方形 905">
                    <a:extLst>
                      <a:ext uri="{FF2B5EF4-FFF2-40B4-BE49-F238E27FC236}">
                        <a16:creationId xmlns:a16="http://schemas.microsoft.com/office/drawing/2014/main" id="{6C228810-15C7-780A-3080-6BEBFFDD53B8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7" name="正方形/長方形 906">
                    <a:extLst>
                      <a:ext uri="{FF2B5EF4-FFF2-40B4-BE49-F238E27FC236}">
                        <a16:creationId xmlns:a16="http://schemas.microsoft.com/office/drawing/2014/main" id="{D05B24BE-3EE1-7D2E-EAD3-EF2086AA8873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正方形/長方形 907">
                    <a:extLst>
                      <a:ext uri="{FF2B5EF4-FFF2-40B4-BE49-F238E27FC236}">
                        <a16:creationId xmlns:a16="http://schemas.microsoft.com/office/drawing/2014/main" id="{2C447617-5C3D-2AAF-06F2-D4560E17382A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9" name="正方形/長方形 908">
                    <a:extLst>
                      <a:ext uri="{FF2B5EF4-FFF2-40B4-BE49-F238E27FC236}">
                        <a16:creationId xmlns:a16="http://schemas.microsoft.com/office/drawing/2014/main" id="{C8A8357B-E3B6-44E2-9325-6A3E116D627E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0" name="正方形/長方形 909">
                    <a:extLst>
                      <a:ext uri="{FF2B5EF4-FFF2-40B4-BE49-F238E27FC236}">
                        <a16:creationId xmlns:a16="http://schemas.microsoft.com/office/drawing/2014/main" id="{33246CA0-1F2D-985A-BA2B-76A8BE4CF490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3" name="グループ化 872">
                  <a:extLst>
                    <a:ext uri="{FF2B5EF4-FFF2-40B4-BE49-F238E27FC236}">
                      <a16:creationId xmlns:a16="http://schemas.microsoft.com/office/drawing/2014/main" id="{8BF001AC-5A75-EEE2-4707-06B0B554E57C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887" name="正方形/長方形 886">
                    <a:extLst>
                      <a:ext uri="{FF2B5EF4-FFF2-40B4-BE49-F238E27FC236}">
                        <a16:creationId xmlns:a16="http://schemas.microsoft.com/office/drawing/2014/main" id="{D4EC143D-3A0D-AC78-9C5F-A41F5F92806D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8" name="正方形/長方形 887">
                    <a:extLst>
                      <a:ext uri="{FF2B5EF4-FFF2-40B4-BE49-F238E27FC236}">
                        <a16:creationId xmlns:a16="http://schemas.microsoft.com/office/drawing/2014/main" id="{FA14EDF2-F611-9FBB-A637-3F5F48E3276B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9" name="正方形/長方形 888">
                    <a:extLst>
                      <a:ext uri="{FF2B5EF4-FFF2-40B4-BE49-F238E27FC236}">
                        <a16:creationId xmlns:a16="http://schemas.microsoft.com/office/drawing/2014/main" id="{6B3AA659-C361-F339-8292-1F0BFC9A7FAF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0" name="正方形/長方形 889">
                    <a:extLst>
                      <a:ext uri="{FF2B5EF4-FFF2-40B4-BE49-F238E27FC236}">
                        <a16:creationId xmlns:a16="http://schemas.microsoft.com/office/drawing/2014/main" id="{7990C772-9C05-7CE1-7994-BEFC130B3480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正方形/長方形 890">
                    <a:extLst>
                      <a:ext uri="{FF2B5EF4-FFF2-40B4-BE49-F238E27FC236}">
                        <a16:creationId xmlns:a16="http://schemas.microsoft.com/office/drawing/2014/main" id="{6BBC7719-ACCD-B898-6B1F-4CCF8FAEA747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2" name="正方形/長方形 891">
                    <a:extLst>
                      <a:ext uri="{FF2B5EF4-FFF2-40B4-BE49-F238E27FC236}">
                        <a16:creationId xmlns:a16="http://schemas.microsoft.com/office/drawing/2014/main" id="{C84B4489-546B-554F-5EBB-C04C4F3A27F7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3" name="正方形/長方形 892">
                    <a:extLst>
                      <a:ext uri="{FF2B5EF4-FFF2-40B4-BE49-F238E27FC236}">
                        <a16:creationId xmlns:a16="http://schemas.microsoft.com/office/drawing/2014/main" id="{93CD7E5A-0104-5CAF-C08C-7117631E6F46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4" name="正方形/長方形 893">
                    <a:extLst>
                      <a:ext uri="{FF2B5EF4-FFF2-40B4-BE49-F238E27FC236}">
                        <a16:creationId xmlns:a16="http://schemas.microsoft.com/office/drawing/2014/main" id="{598E5FAB-E6A5-9A2D-26A3-C28D65969FD8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5" name="正方形/長方形 894">
                    <a:extLst>
                      <a:ext uri="{FF2B5EF4-FFF2-40B4-BE49-F238E27FC236}">
                        <a16:creationId xmlns:a16="http://schemas.microsoft.com/office/drawing/2014/main" id="{B2286A41-68F9-D503-5F59-F6E2F8B33BC8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6" name="正方形/長方形 895">
                    <a:extLst>
                      <a:ext uri="{FF2B5EF4-FFF2-40B4-BE49-F238E27FC236}">
                        <a16:creationId xmlns:a16="http://schemas.microsoft.com/office/drawing/2014/main" id="{80A1DEB3-4887-0F09-3B84-D9C62229AFA7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7" name="正方形/長方形 896">
                    <a:extLst>
                      <a:ext uri="{FF2B5EF4-FFF2-40B4-BE49-F238E27FC236}">
                        <a16:creationId xmlns:a16="http://schemas.microsoft.com/office/drawing/2014/main" id="{9D12CFF4-E68C-30E8-E2C9-E03923E6EFA3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8" name="正方形/長方形 897">
                    <a:extLst>
                      <a:ext uri="{FF2B5EF4-FFF2-40B4-BE49-F238E27FC236}">
                        <a16:creationId xmlns:a16="http://schemas.microsoft.com/office/drawing/2014/main" id="{E9E5E904-E63E-4557-7B1B-B8ED627A6256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9" name="正方形/長方形 898">
                    <a:extLst>
                      <a:ext uri="{FF2B5EF4-FFF2-40B4-BE49-F238E27FC236}">
                        <a16:creationId xmlns:a16="http://schemas.microsoft.com/office/drawing/2014/main" id="{36D70F91-F988-7D87-B9A5-E4564F8F96B1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4" name="グループ化 873">
                  <a:extLst>
                    <a:ext uri="{FF2B5EF4-FFF2-40B4-BE49-F238E27FC236}">
                      <a16:creationId xmlns:a16="http://schemas.microsoft.com/office/drawing/2014/main" id="{71EBCFD4-DD09-A438-03B2-0C63F3C1A4AA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875" name="正方形/長方形 874">
                    <a:extLst>
                      <a:ext uri="{FF2B5EF4-FFF2-40B4-BE49-F238E27FC236}">
                        <a16:creationId xmlns:a16="http://schemas.microsoft.com/office/drawing/2014/main" id="{6DEFFA7F-2983-D4BF-2050-05F0A4637778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6" name="正方形/長方形 875">
                    <a:extLst>
                      <a:ext uri="{FF2B5EF4-FFF2-40B4-BE49-F238E27FC236}">
                        <a16:creationId xmlns:a16="http://schemas.microsoft.com/office/drawing/2014/main" id="{EB68EF17-1012-C4E4-5D46-7ECD80C87529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7" name="正方形/長方形 876">
                    <a:extLst>
                      <a:ext uri="{FF2B5EF4-FFF2-40B4-BE49-F238E27FC236}">
                        <a16:creationId xmlns:a16="http://schemas.microsoft.com/office/drawing/2014/main" id="{06DF6210-4F04-DD2A-5F19-0E2DBEA32536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8" name="正方形/長方形 877">
                    <a:extLst>
                      <a:ext uri="{FF2B5EF4-FFF2-40B4-BE49-F238E27FC236}">
                        <a16:creationId xmlns:a16="http://schemas.microsoft.com/office/drawing/2014/main" id="{3641A141-B568-C00D-841A-B6097811F1AA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9" name="正方形/長方形 878">
                    <a:extLst>
                      <a:ext uri="{FF2B5EF4-FFF2-40B4-BE49-F238E27FC236}">
                        <a16:creationId xmlns:a16="http://schemas.microsoft.com/office/drawing/2014/main" id="{24CBDEC4-9725-0A28-E8B6-3F0EB6E26CAF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0" name="正方形/長方形 879">
                    <a:extLst>
                      <a:ext uri="{FF2B5EF4-FFF2-40B4-BE49-F238E27FC236}">
                        <a16:creationId xmlns:a16="http://schemas.microsoft.com/office/drawing/2014/main" id="{0F6EF5A0-39E8-06D8-1952-2681C813D3FF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1" name="正方形/長方形 880">
                    <a:extLst>
                      <a:ext uri="{FF2B5EF4-FFF2-40B4-BE49-F238E27FC236}">
                        <a16:creationId xmlns:a16="http://schemas.microsoft.com/office/drawing/2014/main" id="{C174E6F3-EF73-5606-5889-150DAF22CB1D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2" name="正方形/長方形 881">
                    <a:extLst>
                      <a:ext uri="{FF2B5EF4-FFF2-40B4-BE49-F238E27FC236}">
                        <a16:creationId xmlns:a16="http://schemas.microsoft.com/office/drawing/2014/main" id="{02983671-6D98-0DB7-7662-04785EF54DF7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3" name="正方形/長方形 882">
                    <a:extLst>
                      <a:ext uri="{FF2B5EF4-FFF2-40B4-BE49-F238E27FC236}">
                        <a16:creationId xmlns:a16="http://schemas.microsoft.com/office/drawing/2014/main" id="{05B6DE09-1886-57FF-72DA-5A4258D6C72B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4" name="正方形/長方形 883">
                    <a:extLst>
                      <a:ext uri="{FF2B5EF4-FFF2-40B4-BE49-F238E27FC236}">
                        <a16:creationId xmlns:a16="http://schemas.microsoft.com/office/drawing/2014/main" id="{49DB2C24-D9DE-BA37-BABC-590D0F6904F8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5" name="正方形/長方形 884">
                    <a:extLst>
                      <a:ext uri="{FF2B5EF4-FFF2-40B4-BE49-F238E27FC236}">
                        <a16:creationId xmlns:a16="http://schemas.microsoft.com/office/drawing/2014/main" id="{F73C5B95-198A-23CC-5E31-77B6BA4E277E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6" name="正方形/長方形 885">
                    <a:extLst>
                      <a:ext uri="{FF2B5EF4-FFF2-40B4-BE49-F238E27FC236}">
                        <a16:creationId xmlns:a16="http://schemas.microsoft.com/office/drawing/2014/main" id="{33AE9873-3AB7-3056-1DE1-41799E8F5B51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7" name="グループ化 706">
                <a:extLst>
                  <a:ext uri="{FF2B5EF4-FFF2-40B4-BE49-F238E27FC236}">
                    <a16:creationId xmlns:a16="http://schemas.microsoft.com/office/drawing/2014/main" id="{800275D4-6933-D18F-55F6-4A3DAD8EF236}"/>
                  </a:ext>
                </a:extLst>
              </p:cNvPr>
              <p:cNvGrpSpPr/>
              <p:nvPr/>
            </p:nvGrpSpPr>
            <p:grpSpPr>
              <a:xfrm rot="14781106">
                <a:off x="3023437" y="3683659"/>
                <a:ext cx="425484" cy="473790"/>
                <a:chOff x="1187693" y="3628203"/>
                <a:chExt cx="349007" cy="388631"/>
              </a:xfrm>
            </p:grpSpPr>
            <p:pic>
              <p:nvPicPr>
                <p:cNvPr id="831" name="図 830">
                  <a:extLst>
                    <a:ext uri="{FF2B5EF4-FFF2-40B4-BE49-F238E27FC236}">
                      <a16:creationId xmlns:a16="http://schemas.microsoft.com/office/drawing/2014/main" id="{B0BC2573-AF3A-5E15-8FE5-7429DF979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832" name="グループ化 831">
                  <a:extLst>
                    <a:ext uri="{FF2B5EF4-FFF2-40B4-BE49-F238E27FC236}">
                      <a16:creationId xmlns:a16="http://schemas.microsoft.com/office/drawing/2014/main" id="{977B8085-216D-9346-DF0A-1479F5DE61A8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860" name="正方形/長方形 859">
                    <a:extLst>
                      <a:ext uri="{FF2B5EF4-FFF2-40B4-BE49-F238E27FC236}">
                        <a16:creationId xmlns:a16="http://schemas.microsoft.com/office/drawing/2014/main" id="{AB90CCD7-1DF3-E79B-FA52-2661A30A21C1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1" name="正方形/長方形 860">
                    <a:extLst>
                      <a:ext uri="{FF2B5EF4-FFF2-40B4-BE49-F238E27FC236}">
                        <a16:creationId xmlns:a16="http://schemas.microsoft.com/office/drawing/2014/main" id="{CA8AFC55-8411-6F23-421A-FB1C5D491DC8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2" name="正方形/長方形 861">
                    <a:extLst>
                      <a:ext uri="{FF2B5EF4-FFF2-40B4-BE49-F238E27FC236}">
                        <a16:creationId xmlns:a16="http://schemas.microsoft.com/office/drawing/2014/main" id="{3BD706BE-BE89-A598-6E9A-6590391C543F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3" name="正方形/長方形 862">
                    <a:extLst>
                      <a:ext uri="{FF2B5EF4-FFF2-40B4-BE49-F238E27FC236}">
                        <a16:creationId xmlns:a16="http://schemas.microsoft.com/office/drawing/2014/main" id="{BE8E03A5-1D15-B46E-6890-94F8226DF880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4" name="正方形/長方形 863">
                    <a:extLst>
                      <a:ext uri="{FF2B5EF4-FFF2-40B4-BE49-F238E27FC236}">
                        <a16:creationId xmlns:a16="http://schemas.microsoft.com/office/drawing/2014/main" id="{124B5F6A-F6EA-7D95-025E-0F5896C87F26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5" name="正方形/長方形 864">
                    <a:extLst>
                      <a:ext uri="{FF2B5EF4-FFF2-40B4-BE49-F238E27FC236}">
                        <a16:creationId xmlns:a16="http://schemas.microsoft.com/office/drawing/2014/main" id="{D891C402-4510-6180-F4CD-362DD35188EC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6" name="正方形/長方形 865">
                    <a:extLst>
                      <a:ext uri="{FF2B5EF4-FFF2-40B4-BE49-F238E27FC236}">
                        <a16:creationId xmlns:a16="http://schemas.microsoft.com/office/drawing/2014/main" id="{62779517-E6CF-349B-BF42-C96847AD695C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7" name="正方形/長方形 866">
                    <a:extLst>
                      <a:ext uri="{FF2B5EF4-FFF2-40B4-BE49-F238E27FC236}">
                        <a16:creationId xmlns:a16="http://schemas.microsoft.com/office/drawing/2014/main" id="{B986F7DB-9782-8B34-E965-7222E6E4B19B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8" name="正方形/長方形 867">
                    <a:extLst>
                      <a:ext uri="{FF2B5EF4-FFF2-40B4-BE49-F238E27FC236}">
                        <a16:creationId xmlns:a16="http://schemas.microsoft.com/office/drawing/2014/main" id="{E17B7D47-A426-BECD-851C-8FB64DD84B5B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9" name="正方形/長方形 868">
                    <a:extLst>
                      <a:ext uri="{FF2B5EF4-FFF2-40B4-BE49-F238E27FC236}">
                        <a16:creationId xmlns:a16="http://schemas.microsoft.com/office/drawing/2014/main" id="{5802F5B0-8A39-2356-8CB7-BD236B8F90B8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0" name="正方形/長方形 869">
                    <a:extLst>
                      <a:ext uri="{FF2B5EF4-FFF2-40B4-BE49-F238E27FC236}">
                        <a16:creationId xmlns:a16="http://schemas.microsoft.com/office/drawing/2014/main" id="{F5A4D5AC-3AA7-4792-5398-53F5F989D38A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33" name="グループ化 832">
                  <a:extLst>
                    <a:ext uri="{FF2B5EF4-FFF2-40B4-BE49-F238E27FC236}">
                      <a16:creationId xmlns:a16="http://schemas.microsoft.com/office/drawing/2014/main" id="{9D8FE26E-114B-0A50-454B-70D489D36C31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847" name="正方形/長方形 846">
                    <a:extLst>
                      <a:ext uri="{FF2B5EF4-FFF2-40B4-BE49-F238E27FC236}">
                        <a16:creationId xmlns:a16="http://schemas.microsoft.com/office/drawing/2014/main" id="{C0A294F1-2F2B-91FB-1248-58732631C147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8" name="正方形/長方形 847">
                    <a:extLst>
                      <a:ext uri="{FF2B5EF4-FFF2-40B4-BE49-F238E27FC236}">
                        <a16:creationId xmlns:a16="http://schemas.microsoft.com/office/drawing/2014/main" id="{06BA42BC-94EB-C79E-7C7F-FDDEA1C2AA6E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9" name="正方形/長方形 848">
                    <a:extLst>
                      <a:ext uri="{FF2B5EF4-FFF2-40B4-BE49-F238E27FC236}">
                        <a16:creationId xmlns:a16="http://schemas.microsoft.com/office/drawing/2014/main" id="{C8AD3B17-FA8C-D1D3-C537-030150597690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0" name="正方形/長方形 849">
                    <a:extLst>
                      <a:ext uri="{FF2B5EF4-FFF2-40B4-BE49-F238E27FC236}">
                        <a16:creationId xmlns:a16="http://schemas.microsoft.com/office/drawing/2014/main" id="{2FF5B175-4B07-FFA1-4C96-95C98CD16C90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1" name="正方形/長方形 850">
                    <a:extLst>
                      <a:ext uri="{FF2B5EF4-FFF2-40B4-BE49-F238E27FC236}">
                        <a16:creationId xmlns:a16="http://schemas.microsoft.com/office/drawing/2014/main" id="{1FD3B1F4-526D-609C-483E-5E801F6A78C8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2" name="正方形/長方形 851">
                    <a:extLst>
                      <a:ext uri="{FF2B5EF4-FFF2-40B4-BE49-F238E27FC236}">
                        <a16:creationId xmlns:a16="http://schemas.microsoft.com/office/drawing/2014/main" id="{1C552B12-774B-137D-EE07-D78394A1C890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3" name="正方形/長方形 852">
                    <a:extLst>
                      <a:ext uri="{FF2B5EF4-FFF2-40B4-BE49-F238E27FC236}">
                        <a16:creationId xmlns:a16="http://schemas.microsoft.com/office/drawing/2014/main" id="{F24D61CE-EB58-5128-678E-5DB18F089685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4" name="正方形/長方形 853">
                    <a:extLst>
                      <a:ext uri="{FF2B5EF4-FFF2-40B4-BE49-F238E27FC236}">
                        <a16:creationId xmlns:a16="http://schemas.microsoft.com/office/drawing/2014/main" id="{BB04DEA8-0E5B-0FA7-30D5-225E5A7D7CBA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5" name="正方形/長方形 854">
                    <a:extLst>
                      <a:ext uri="{FF2B5EF4-FFF2-40B4-BE49-F238E27FC236}">
                        <a16:creationId xmlns:a16="http://schemas.microsoft.com/office/drawing/2014/main" id="{6173C266-8A27-09C3-3F71-3BA10E41EF51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6" name="正方形/長方形 855">
                    <a:extLst>
                      <a:ext uri="{FF2B5EF4-FFF2-40B4-BE49-F238E27FC236}">
                        <a16:creationId xmlns:a16="http://schemas.microsoft.com/office/drawing/2014/main" id="{CB63AB95-273F-D619-B020-E6FDC3B56D06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正方形/長方形 856">
                    <a:extLst>
                      <a:ext uri="{FF2B5EF4-FFF2-40B4-BE49-F238E27FC236}">
                        <a16:creationId xmlns:a16="http://schemas.microsoft.com/office/drawing/2014/main" id="{FE02EE2D-3AA7-4A26-EAC9-91F5BF4EE705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8" name="正方形/長方形 857">
                    <a:extLst>
                      <a:ext uri="{FF2B5EF4-FFF2-40B4-BE49-F238E27FC236}">
                        <a16:creationId xmlns:a16="http://schemas.microsoft.com/office/drawing/2014/main" id="{D9B10A9D-E6C1-936E-BFB9-792C7D842DE6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9" name="正方形/長方形 858">
                    <a:extLst>
                      <a:ext uri="{FF2B5EF4-FFF2-40B4-BE49-F238E27FC236}">
                        <a16:creationId xmlns:a16="http://schemas.microsoft.com/office/drawing/2014/main" id="{F8B6E940-C63F-81C5-C560-62CA2D66002E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34" name="グループ化 833">
                  <a:extLst>
                    <a:ext uri="{FF2B5EF4-FFF2-40B4-BE49-F238E27FC236}">
                      <a16:creationId xmlns:a16="http://schemas.microsoft.com/office/drawing/2014/main" id="{94F108DB-0F35-16A9-3287-ECEC1CC64EC7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835" name="正方形/長方形 834">
                    <a:extLst>
                      <a:ext uri="{FF2B5EF4-FFF2-40B4-BE49-F238E27FC236}">
                        <a16:creationId xmlns:a16="http://schemas.microsoft.com/office/drawing/2014/main" id="{8C04DF82-5DB5-7775-73EA-692218B4CC80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6" name="正方形/長方形 835">
                    <a:extLst>
                      <a:ext uri="{FF2B5EF4-FFF2-40B4-BE49-F238E27FC236}">
                        <a16:creationId xmlns:a16="http://schemas.microsoft.com/office/drawing/2014/main" id="{820E73DA-6276-A144-D7BF-9CDC217925A9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7" name="正方形/長方形 836">
                    <a:extLst>
                      <a:ext uri="{FF2B5EF4-FFF2-40B4-BE49-F238E27FC236}">
                        <a16:creationId xmlns:a16="http://schemas.microsoft.com/office/drawing/2014/main" id="{4CAD9125-04C0-440D-65A1-044985A265AD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8" name="正方形/長方形 837">
                    <a:extLst>
                      <a:ext uri="{FF2B5EF4-FFF2-40B4-BE49-F238E27FC236}">
                        <a16:creationId xmlns:a16="http://schemas.microsoft.com/office/drawing/2014/main" id="{ECDA0900-0508-1B93-D408-FB0D32055EDF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9" name="正方形/長方形 838">
                    <a:extLst>
                      <a:ext uri="{FF2B5EF4-FFF2-40B4-BE49-F238E27FC236}">
                        <a16:creationId xmlns:a16="http://schemas.microsoft.com/office/drawing/2014/main" id="{D39227AB-DD69-A939-90A8-C7A29801D79E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正方形/長方形 839">
                    <a:extLst>
                      <a:ext uri="{FF2B5EF4-FFF2-40B4-BE49-F238E27FC236}">
                        <a16:creationId xmlns:a16="http://schemas.microsoft.com/office/drawing/2014/main" id="{30887D37-AAB3-ED04-921E-FF1B970C8F30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1" name="正方形/長方形 840">
                    <a:extLst>
                      <a:ext uri="{FF2B5EF4-FFF2-40B4-BE49-F238E27FC236}">
                        <a16:creationId xmlns:a16="http://schemas.microsoft.com/office/drawing/2014/main" id="{4448E277-DC41-DE2C-8741-62DB65F6B20D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2" name="正方形/長方形 841">
                    <a:extLst>
                      <a:ext uri="{FF2B5EF4-FFF2-40B4-BE49-F238E27FC236}">
                        <a16:creationId xmlns:a16="http://schemas.microsoft.com/office/drawing/2014/main" id="{CFEFFC51-C135-0EB3-2706-31FD28082BD9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3" name="正方形/長方形 842">
                    <a:extLst>
                      <a:ext uri="{FF2B5EF4-FFF2-40B4-BE49-F238E27FC236}">
                        <a16:creationId xmlns:a16="http://schemas.microsoft.com/office/drawing/2014/main" id="{6FC3549B-610E-6E2C-4A0D-3015DECC0DD3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4" name="正方形/長方形 843">
                    <a:extLst>
                      <a:ext uri="{FF2B5EF4-FFF2-40B4-BE49-F238E27FC236}">
                        <a16:creationId xmlns:a16="http://schemas.microsoft.com/office/drawing/2014/main" id="{8806E551-EB5E-C24A-BA1D-ACBA3E26BB65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5" name="正方形/長方形 844">
                    <a:extLst>
                      <a:ext uri="{FF2B5EF4-FFF2-40B4-BE49-F238E27FC236}">
                        <a16:creationId xmlns:a16="http://schemas.microsoft.com/office/drawing/2014/main" id="{97FFCFED-EA94-0E97-D96F-2127456BCB26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6" name="正方形/長方形 845">
                    <a:extLst>
                      <a:ext uri="{FF2B5EF4-FFF2-40B4-BE49-F238E27FC236}">
                        <a16:creationId xmlns:a16="http://schemas.microsoft.com/office/drawing/2014/main" id="{8C301EE6-AC75-27B5-36AC-2F65C278E392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8" name="グループ化 707">
                <a:extLst>
                  <a:ext uri="{FF2B5EF4-FFF2-40B4-BE49-F238E27FC236}">
                    <a16:creationId xmlns:a16="http://schemas.microsoft.com/office/drawing/2014/main" id="{50CA798F-515A-BD53-DB3F-A28E2E8ACE2B}"/>
                  </a:ext>
                </a:extLst>
              </p:cNvPr>
              <p:cNvGrpSpPr/>
              <p:nvPr/>
            </p:nvGrpSpPr>
            <p:grpSpPr>
              <a:xfrm rot="13500000">
                <a:off x="2787854" y="3338582"/>
                <a:ext cx="425484" cy="473790"/>
                <a:chOff x="1187693" y="3628203"/>
                <a:chExt cx="349007" cy="388631"/>
              </a:xfrm>
            </p:grpSpPr>
            <p:pic>
              <p:nvPicPr>
                <p:cNvPr id="791" name="図 790">
                  <a:extLst>
                    <a:ext uri="{FF2B5EF4-FFF2-40B4-BE49-F238E27FC236}">
                      <a16:creationId xmlns:a16="http://schemas.microsoft.com/office/drawing/2014/main" id="{7FB6FF36-29C4-BFD4-D3EE-4E7715F55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792" name="グループ化 791">
                  <a:extLst>
                    <a:ext uri="{FF2B5EF4-FFF2-40B4-BE49-F238E27FC236}">
                      <a16:creationId xmlns:a16="http://schemas.microsoft.com/office/drawing/2014/main" id="{28B1DC3B-70DE-3CCB-1E03-5B2180B836B3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820" name="正方形/長方形 819">
                    <a:extLst>
                      <a:ext uri="{FF2B5EF4-FFF2-40B4-BE49-F238E27FC236}">
                        <a16:creationId xmlns:a16="http://schemas.microsoft.com/office/drawing/2014/main" id="{766339FD-0198-7E73-9E04-3D1324B88B0A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1" name="正方形/長方形 820">
                    <a:extLst>
                      <a:ext uri="{FF2B5EF4-FFF2-40B4-BE49-F238E27FC236}">
                        <a16:creationId xmlns:a16="http://schemas.microsoft.com/office/drawing/2014/main" id="{4896C8EC-05C6-BDCB-3BE6-8F4DE9F2F2EA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2" name="正方形/長方形 821">
                    <a:extLst>
                      <a:ext uri="{FF2B5EF4-FFF2-40B4-BE49-F238E27FC236}">
                        <a16:creationId xmlns:a16="http://schemas.microsoft.com/office/drawing/2014/main" id="{E615FAFA-1514-7A89-52CB-BE4034C068CD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3" name="正方形/長方形 822">
                    <a:extLst>
                      <a:ext uri="{FF2B5EF4-FFF2-40B4-BE49-F238E27FC236}">
                        <a16:creationId xmlns:a16="http://schemas.microsoft.com/office/drawing/2014/main" id="{A049CFD6-2AE8-B38D-FE48-06116A60A0CD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4" name="正方形/長方形 823">
                    <a:extLst>
                      <a:ext uri="{FF2B5EF4-FFF2-40B4-BE49-F238E27FC236}">
                        <a16:creationId xmlns:a16="http://schemas.microsoft.com/office/drawing/2014/main" id="{8AC69363-F318-5712-5F0C-98816C53CF3F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5" name="正方形/長方形 824">
                    <a:extLst>
                      <a:ext uri="{FF2B5EF4-FFF2-40B4-BE49-F238E27FC236}">
                        <a16:creationId xmlns:a16="http://schemas.microsoft.com/office/drawing/2014/main" id="{538EB155-645A-5A6A-7CA6-B1354615E52F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6" name="正方形/長方形 825">
                    <a:extLst>
                      <a:ext uri="{FF2B5EF4-FFF2-40B4-BE49-F238E27FC236}">
                        <a16:creationId xmlns:a16="http://schemas.microsoft.com/office/drawing/2014/main" id="{EE4E4E0D-1B98-08F7-7404-6EA050BF495C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7" name="正方形/長方形 826">
                    <a:extLst>
                      <a:ext uri="{FF2B5EF4-FFF2-40B4-BE49-F238E27FC236}">
                        <a16:creationId xmlns:a16="http://schemas.microsoft.com/office/drawing/2014/main" id="{7608DD61-7D38-BFED-BC18-ED800F0A242A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8" name="正方形/長方形 827">
                    <a:extLst>
                      <a:ext uri="{FF2B5EF4-FFF2-40B4-BE49-F238E27FC236}">
                        <a16:creationId xmlns:a16="http://schemas.microsoft.com/office/drawing/2014/main" id="{54B6252B-F23C-A658-5812-AF760835293E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9" name="正方形/長方形 828">
                    <a:extLst>
                      <a:ext uri="{FF2B5EF4-FFF2-40B4-BE49-F238E27FC236}">
                        <a16:creationId xmlns:a16="http://schemas.microsoft.com/office/drawing/2014/main" id="{CDDC7991-0062-AD6A-C745-1185B47216AA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0" name="正方形/長方形 829">
                    <a:extLst>
                      <a:ext uri="{FF2B5EF4-FFF2-40B4-BE49-F238E27FC236}">
                        <a16:creationId xmlns:a16="http://schemas.microsoft.com/office/drawing/2014/main" id="{9DB43AAB-5289-64C8-4889-293989926CAD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3" name="グループ化 792">
                  <a:extLst>
                    <a:ext uri="{FF2B5EF4-FFF2-40B4-BE49-F238E27FC236}">
                      <a16:creationId xmlns:a16="http://schemas.microsoft.com/office/drawing/2014/main" id="{CB2ACF16-FEE1-6CBB-7F78-103D6563DC6C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807" name="正方形/長方形 806">
                    <a:extLst>
                      <a:ext uri="{FF2B5EF4-FFF2-40B4-BE49-F238E27FC236}">
                        <a16:creationId xmlns:a16="http://schemas.microsoft.com/office/drawing/2014/main" id="{66542B36-93EC-ED23-12D6-689F9F5BDA4C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8" name="正方形/長方形 807">
                    <a:extLst>
                      <a:ext uri="{FF2B5EF4-FFF2-40B4-BE49-F238E27FC236}">
                        <a16:creationId xmlns:a16="http://schemas.microsoft.com/office/drawing/2014/main" id="{F8C20FA9-6389-E7EF-B5A7-E06834FA47F1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9" name="正方形/長方形 808">
                    <a:extLst>
                      <a:ext uri="{FF2B5EF4-FFF2-40B4-BE49-F238E27FC236}">
                        <a16:creationId xmlns:a16="http://schemas.microsoft.com/office/drawing/2014/main" id="{4EC7A329-59B8-5C98-1E81-5F1852B856B4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0" name="正方形/長方形 809">
                    <a:extLst>
                      <a:ext uri="{FF2B5EF4-FFF2-40B4-BE49-F238E27FC236}">
                        <a16:creationId xmlns:a16="http://schemas.microsoft.com/office/drawing/2014/main" id="{4E5FBD2C-8DDE-849F-3EA6-B1C9FDD58F9D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1" name="正方形/長方形 810">
                    <a:extLst>
                      <a:ext uri="{FF2B5EF4-FFF2-40B4-BE49-F238E27FC236}">
                        <a16:creationId xmlns:a16="http://schemas.microsoft.com/office/drawing/2014/main" id="{F1BE7CD2-2C3C-25AE-26CB-0585FF5B2310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2" name="正方形/長方形 811">
                    <a:extLst>
                      <a:ext uri="{FF2B5EF4-FFF2-40B4-BE49-F238E27FC236}">
                        <a16:creationId xmlns:a16="http://schemas.microsoft.com/office/drawing/2014/main" id="{A18ADEBB-E641-0C7E-28E5-53800FA9AB6E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3" name="正方形/長方形 812">
                    <a:extLst>
                      <a:ext uri="{FF2B5EF4-FFF2-40B4-BE49-F238E27FC236}">
                        <a16:creationId xmlns:a16="http://schemas.microsoft.com/office/drawing/2014/main" id="{4E591AC8-5B86-3CC6-31D8-4743648386DF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4" name="正方形/長方形 813">
                    <a:extLst>
                      <a:ext uri="{FF2B5EF4-FFF2-40B4-BE49-F238E27FC236}">
                        <a16:creationId xmlns:a16="http://schemas.microsoft.com/office/drawing/2014/main" id="{19BF95C2-D3AA-544D-F810-25937EF90924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5" name="正方形/長方形 814">
                    <a:extLst>
                      <a:ext uri="{FF2B5EF4-FFF2-40B4-BE49-F238E27FC236}">
                        <a16:creationId xmlns:a16="http://schemas.microsoft.com/office/drawing/2014/main" id="{87AD5C5D-EDBB-4848-7A6C-20553706D4DF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6" name="正方形/長方形 815">
                    <a:extLst>
                      <a:ext uri="{FF2B5EF4-FFF2-40B4-BE49-F238E27FC236}">
                        <a16:creationId xmlns:a16="http://schemas.microsoft.com/office/drawing/2014/main" id="{A4D21B15-BED1-FBDA-555E-FEF6E744509F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7" name="正方形/長方形 816">
                    <a:extLst>
                      <a:ext uri="{FF2B5EF4-FFF2-40B4-BE49-F238E27FC236}">
                        <a16:creationId xmlns:a16="http://schemas.microsoft.com/office/drawing/2014/main" id="{F5A11AEB-3D53-A0C4-8680-6380DD671B91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8" name="正方形/長方形 817">
                    <a:extLst>
                      <a:ext uri="{FF2B5EF4-FFF2-40B4-BE49-F238E27FC236}">
                        <a16:creationId xmlns:a16="http://schemas.microsoft.com/office/drawing/2014/main" id="{6BBA31CB-F8D5-E3B0-F757-8CD8C85DFF9B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9" name="正方形/長方形 818">
                    <a:extLst>
                      <a:ext uri="{FF2B5EF4-FFF2-40B4-BE49-F238E27FC236}">
                        <a16:creationId xmlns:a16="http://schemas.microsoft.com/office/drawing/2014/main" id="{C8E0698C-8944-7F1F-E1CA-B6F9EB3BD183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4" name="グループ化 793">
                  <a:extLst>
                    <a:ext uri="{FF2B5EF4-FFF2-40B4-BE49-F238E27FC236}">
                      <a16:creationId xmlns:a16="http://schemas.microsoft.com/office/drawing/2014/main" id="{FE1BBE5F-FB60-5A07-EC92-5ECD944F750F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795" name="正方形/長方形 794">
                    <a:extLst>
                      <a:ext uri="{FF2B5EF4-FFF2-40B4-BE49-F238E27FC236}">
                        <a16:creationId xmlns:a16="http://schemas.microsoft.com/office/drawing/2014/main" id="{DE1E3BD6-DF1F-DBA9-1996-C237F4670D95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6" name="正方形/長方形 795">
                    <a:extLst>
                      <a:ext uri="{FF2B5EF4-FFF2-40B4-BE49-F238E27FC236}">
                        <a16:creationId xmlns:a16="http://schemas.microsoft.com/office/drawing/2014/main" id="{E3B09D12-0536-86D1-D30A-CD0CA492AEEE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7" name="正方形/長方形 796">
                    <a:extLst>
                      <a:ext uri="{FF2B5EF4-FFF2-40B4-BE49-F238E27FC236}">
                        <a16:creationId xmlns:a16="http://schemas.microsoft.com/office/drawing/2014/main" id="{F7AAC7D1-DBD1-7D31-49A8-1BBFD62234B9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8" name="正方形/長方形 797">
                    <a:extLst>
                      <a:ext uri="{FF2B5EF4-FFF2-40B4-BE49-F238E27FC236}">
                        <a16:creationId xmlns:a16="http://schemas.microsoft.com/office/drawing/2014/main" id="{1B30216B-DA74-4EFA-7C46-CD415070D838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9" name="正方形/長方形 798">
                    <a:extLst>
                      <a:ext uri="{FF2B5EF4-FFF2-40B4-BE49-F238E27FC236}">
                        <a16:creationId xmlns:a16="http://schemas.microsoft.com/office/drawing/2014/main" id="{2C4C1008-A371-2DFC-C23A-1D45FCE7BE96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0" name="正方形/長方形 799">
                    <a:extLst>
                      <a:ext uri="{FF2B5EF4-FFF2-40B4-BE49-F238E27FC236}">
                        <a16:creationId xmlns:a16="http://schemas.microsoft.com/office/drawing/2014/main" id="{50C9EAB0-1EA1-79E8-2714-105B5A4BE269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1" name="正方形/長方形 800">
                    <a:extLst>
                      <a:ext uri="{FF2B5EF4-FFF2-40B4-BE49-F238E27FC236}">
                        <a16:creationId xmlns:a16="http://schemas.microsoft.com/office/drawing/2014/main" id="{B1AA5C0B-42B4-4E7A-673C-05FBC36ADCA2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2" name="正方形/長方形 801">
                    <a:extLst>
                      <a:ext uri="{FF2B5EF4-FFF2-40B4-BE49-F238E27FC236}">
                        <a16:creationId xmlns:a16="http://schemas.microsoft.com/office/drawing/2014/main" id="{3C51234B-D50C-8D62-ABD2-00F7F771698C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3" name="正方形/長方形 802">
                    <a:extLst>
                      <a:ext uri="{FF2B5EF4-FFF2-40B4-BE49-F238E27FC236}">
                        <a16:creationId xmlns:a16="http://schemas.microsoft.com/office/drawing/2014/main" id="{3E08772C-0D43-55B8-8070-952B5E1DD264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4" name="正方形/長方形 803">
                    <a:extLst>
                      <a:ext uri="{FF2B5EF4-FFF2-40B4-BE49-F238E27FC236}">
                        <a16:creationId xmlns:a16="http://schemas.microsoft.com/office/drawing/2014/main" id="{FD7A00F5-3E2B-5898-BB81-AEAA5C32D6C1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5" name="正方形/長方形 804">
                    <a:extLst>
                      <a:ext uri="{FF2B5EF4-FFF2-40B4-BE49-F238E27FC236}">
                        <a16:creationId xmlns:a16="http://schemas.microsoft.com/office/drawing/2014/main" id="{6D7B1730-269E-6076-1256-2A394C400E6D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正方形/長方形 805">
                    <a:extLst>
                      <a:ext uri="{FF2B5EF4-FFF2-40B4-BE49-F238E27FC236}">
                        <a16:creationId xmlns:a16="http://schemas.microsoft.com/office/drawing/2014/main" id="{C6F11D55-CD12-2755-E505-A4B55B392432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9" name="グループ化 708">
                <a:extLst>
                  <a:ext uri="{FF2B5EF4-FFF2-40B4-BE49-F238E27FC236}">
                    <a16:creationId xmlns:a16="http://schemas.microsoft.com/office/drawing/2014/main" id="{376E443D-7FCA-6A64-3B5C-DD59AE39FD2C}"/>
                  </a:ext>
                </a:extLst>
              </p:cNvPr>
              <p:cNvGrpSpPr/>
              <p:nvPr/>
            </p:nvGrpSpPr>
            <p:grpSpPr>
              <a:xfrm rot="12133703">
                <a:off x="2436139" y="3106316"/>
                <a:ext cx="425484" cy="473790"/>
                <a:chOff x="1187693" y="3628203"/>
                <a:chExt cx="349007" cy="388631"/>
              </a:xfrm>
            </p:grpSpPr>
            <p:pic>
              <p:nvPicPr>
                <p:cNvPr id="751" name="図 750">
                  <a:extLst>
                    <a:ext uri="{FF2B5EF4-FFF2-40B4-BE49-F238E27FC236}">
                      <a16:creationId xmlns:a16="http://schemas.microsoft.com/office/drawing/2014/main" id="{59537A75-B187-93F9-CB2D-047D7F78F0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752" name="グループ化 751">
                  <a:extLst>
                    <a:ext uri="{FF2B5EF4-FFF2-40B4-BE49-F238E27FC236}">
                      <a16:creationId xmlns:a16="http://schemas.microsoft.com/office/drawing/2014/main" id="{76388EB9-D108-BF9F-888E-BBAA2DB615CB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780" name="正方形/長方形 779">
                    <a:extLst>
                      <a:ext uri="{FF2B5EF4-FFF2-40B4-BE49-F238E27FC236}">
                        <a16:creationId xmlns:a16="http://schemas.microsoft.com/office/drawing/2014/main" id="{2A0CA7C2-3D17-8575-0582-36AD842E7D04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1" name="正方形/長方形 780">
                    <a:extLst>
                      <a:ext uri="{FF2B5EF4-FFF2-40B4-BE49-F238E27FC236}">
                        <a16:creationId xmlns:a16="http://schemas.microsoft.com/office/drawing/2014/main" id="{52301B5A-FBBD-BA48-7609-C315C7525BE6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2" name="正方形/長方形 781">
                    <a:extLst>
                      <a:ext uri="{FF2B5EF4-FFF2-40B4-BE49-F238E27FC236}">
                        <a16:creationId xmlns:a16="http://schemas.microsoft.com/office/drawing/2014/main" id="{8A9D0DC7-8525-CC1C-4CE8-14818CF65B26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3" name="正方形/長方形 782">
                    <a:extLst>
                      <a:ext uri="{FF2B5EF4-FFF2-40B4-BE49-F238E27FC236}">
                        <a16:creationId xmlns:a16="http://schemas.microsoft.com/office/drawing/2014/main" id="{BC8E65F5-C760-534F-4036-F7C35B7E480B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4" name="正方形/長方形 783">
                    <a:extLst>
                      <a:ext uri="{FF2B5EF4-FFF2-40B4-BE49-F238E27FC236}">
                        <a16:creationId xmlns:a16="http://schemas.microsoft.com/office/drawing/2014/main" id="{91548FA3-2091-A85A-20A8-BFEB2F639A60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5" name="正方形/長方形 784">
                    <a:extLst>
                      <a:ext uri="{FF2B5EF4-FFF2-40B4-BE49-F238E27FC236}">
                        <a16:creationId xmlns:a16="http://schemas.microsoft.com/office/drawing/2014/main" id="{3E2EBCF2-5FAA-AEC8-698D-4D7F1D8201A0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6" name="正方形/長方形 785">
                    <a:extLst>
                      <a:ext uri="{FF2B5EF4-FFF2-40B4-BE49-F238E27FC236}">
                        <a16:creationId xmlns:a16="http://schemas.microsoft.com/office/drawing/2014/main" id="{64A0DDD5-06B7-D6FC-F4E0-620A875561B2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7" name="正方形/長方形 786">
                    <a:extLst>
                      <a:ext uri="{FF2B5EF4-FFF2-40B4-BE49-F238E27FC236}">
                        <a16:creationId xmlns:a16="http://schemas.microsoft.com/office/drawing/2014/main" id="{69C11626-D96F-1E70-EEE8-A5A9B97A1A4B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8" name="正方形/長方形 787">
                    <a:extLst>
                      <a:ext uri="{FF2B5EF4-FFF2-40B4-BE49-F238E27FC236}">
                        <a16:creationId xmlns:a16="http://schemas.microsoft.com/office/drawing/2014/main" id="{7E4B46F9-E247-CD57-5C5A-AA5027F7FD44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正方形/長方形 788">
                    <a:extLst>
                      <a:ext uri="{FF2B5EF4-FFF2-40B4-BE49-F238E27FC236}">
                        <a16:creationId xmlns:a16="http://schemas.microsoft.com/office/drawing/2014/main" id="{49EFFC31-52F6-1309-7D6C-A98D600AFC07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0" name="正方形/長方形 789">
                    <a:extLst>
                      <a:ext uri="{FF2B5EF4-FFF2-40B4-BE49-F238E27FC236}">
                        <a16:creationId xmlns:a16="http://schemas.microsoft.com/office/drawing/2014/main" id="{2A47D714-DD7B-45A2-D11C-EEB4B4F38594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3" name="グループ化 752">
                  <a:extLst>
                    <a:ext uri="{FF2B5EF4-FFF2-40B4-BE49-F238E27FC236}">
                      <a16:creationId xmlns:a16="http://schemas.microsoft.com/office/drawing/2014/main" id="{3039CE03-A708-9CB0-6751-FF96AC4917D1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767" name="正方形/長方形 766">
                    <a:extLst>
                      <a:ext uri="{FF2B5EF4-FFF2-40B4-BE49-F238E27FC236}">
                        <a16:creationId xmlns:a16="http://schemas.microsoft.com/office/drawing/2014/main" id="{B09F99E2-CADD-F0AA-AA33-77760CC1A547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8" name="正方形/長方形 767">
                    <a:extLst>
                      <a:ext uri="{FF2B5EF4-FFF2-40B4-BE49-F238E27FC236}">
                        <a16:creationId xmlns:a16="http://schemas.microsoft.com/office/drawing/2014/main" id="{13B901B3-80E8-DE1D-CC90-C1CD404A1F45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9" name="正方形/長方形 768">
                    <a:extLst>
                      <a:ext uri="{FF2B5EF4-FFF2-40B4-BE49-F238E27FC236}">
                        <a16:creationId xmlns:a16="http://schemas.microsoft.com/office/drawing/2014/main" id="{8FFA9F5C-ADDB-A7D2-6233-743D91A9D3F4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0" name="正方形/長方形 769">
                    <a:extLst>
                      <a:ext uri="{FF2B5EF4-FFF2-40B4-BE49-F238E27FC236}">
                        <a16:creationId xmlns:a16="http://schemas.microsoft.com/office/drawing/2014/main" id="{E25DC12C-4926-CC39-16BC-6BE60A923E33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1" name="正方形/長方形 770">
                    <a:extLst>
                      <a:ext uri="{FF2B5EF4-FFF2-40B4-BE49-F238E27FC236}">
                        <a16:creationId xmlns:a16="http://schemas.microsoft.com/office/drawing/2014/main" id="{71551356-1120-491E-D6CE-0D89B08F7A69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正方形/長方形 771">
                    <a:extLst>
                      <a:ext uri="{FF2B5EF4-FFF2-40B4-BE49-F238E27FC236}">
                        <a16:creationId xmlns:a16="http://schemas.microsoft.com/office/drawing/2014/main" id="{60B16E6B-9F6E-110F-DF23-302A469EDF80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3" name="正方形/長方形 772">
                    <a:extLst>
                      <a:ext uri="{FF2B5EF4-FFF2-40B4-BE49-F238E27FC236}">
                        <a16:creationId xmlns:a16="http://schemas.microsoft.com/office/drawing/2014/main" id="{B52BB616-6944-98E6-E6CB-137AE4FD9845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4" name="正方形/長方形 773">
                    <a:extLst>
                      <a:ext uri="{FF2B5EF4-FFF2-40B4-BE49-F238E27FC236}">
                        <a16:creationId xmlns:a16="http://schemas.microsoft.com/office/drawing/2014/main" id="{83450FC8-F69B-89CA-2C8D-B6B0EAEFFFB1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5" name="正方形/長方形 774">
                    <a:extLst>
                      <a:ext uri="{FF2B5EF4-FFF2-40B4-BE49-F238E27FC236}">
                        <a16:creationId xmlns:a16="http://schemas.microsoft.com/office/drawing/2014/main" id="{1D421292-8EBB-228F-7548-1C49BD71B6DA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6" name="正方形/長方形 775">
                    <a:extLst>
                      <a:ext uri="{FF2B5EF4-FFF2-40B4-BE49-F238E27FC236}">
                        <a16:creationId xmlns:a16="http://schemas.microsoft.com/office/drawing/2014/main" id="{113D6D85-B008-C6ED-E5EC-77EBD73B337D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7" name="正方形/長方形 776">
                    <a:extLst>
                      <a:ext uri="{FF2B5EF4-FFF2-40B4-BE49-F238E27FC236}">
                        <a16:creationId xmlns:a16="http://schemas.microsoft.com/office/drawing/2014/main" id="{DFD0923A-D335-08BF-529E-C37362626EEC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8" name="正方形/長方形 777">
                    <a:extLst>
                      <a:ext uri="{FF2B5EF4-FFF2-40B4-BE49-F238E27FC236}">
                        <a16:creationId xmlns:a16="http://schemas.microsoft.com/office/drawing/2014/main" id="{476B4381-8598-24DC-E9DC-71A6CEEB6289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9" name="正方形/長方形 778">
                    <a:extLst>
                      <a:ext uri="{FF2B5EF4-FFF2-40B4-BE49-F238E27FC236}">
                        <a16:creationId xmlns:a16="http://schemas.microsoft.com/office/drawing/2014/main" id="{36BCD722-64A8-99A5-5D35-270F1E35A9D3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4" name="グループ化 753">
                  <a:extLst>
                    <a:ext uri="{FF2B5EF4-FFF2-40B4-BE49-F238E27FC236}">
                      <a16:creationId xmlns:a16="http://schemas.microsoft.com/office/drawing/2014/main" id="{59732BFA-A185-0C6A-4591-E72AF28A2B74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755" name="正方形/長方形 754">
                    <a:extLst>
                      <a:ext uri="{FF2B5EF4-FFF2-40B4-BE49-F238E27FC236}">
                        <a16:creationId xmlns:a16="http://schemas.microsoft.com/office/drawing/2014/main" id="{7DE72C41-E447-C54B-BCAF-DD34DF88F7FB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6" name="正方形/長方形 755">
                    <a:extLst>
                      <a:ext uri="{FF2B5EF4-FFF2-40B4-BE49-F238E27FC236}">
                        <a16:creationId xmlns:a16="http://schemas.microsoft.com/office/drawing/2014/main" id="{D466115C-70CB-86BD-4C27-F5AD835B9E3B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7" name="正方形/長方形 756">
                    <a:extLst>
                      <a:ext uri="{FF2B5EF4-FFF2-40B4-BE49-F238E27FC236}">
                        <a16:creationId xmlns:a16="http://schemas.microsoft.com/office/drawing/2014/main" id="{13DB1E47-8561-82D9-9303-553FE8E907B4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正方形/長方形 757">
                    <a:extLst>
                      <a:ext uri="{FF2B5EF4-FFF2-40B4-BE49-F238E27FC236}">
                        <a16:creationId xmlns:a16="http://schemas.microsoft.com/office/drawing/2014/main" id="{71858810-59BA-72F8-90E9-D663619167A6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9" name="正方形/長方形 758">
                    <a:extLst>
                      <a:ext uri="{FF2B5EF4-FFF2-40B4-BE49-F238E27FC236}">
                        <a16:creationId xmlns:a16="http://schemas.microsoft.com/office/drawing/2014/main" id="{75BE2BD5-CC58-DAAB-0065-3DDA43FE274D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0" name="正方形/長方形 759">
                    <a:extLst>
                      <a:ext uri="{FF2B5EF4-FFF2-40B4-BE49-F238E27FC236}">
                        <a16:creationId xmlns:a16="http://schemas.microsoft.com/office/drawing/2014/main" id="{D1513F53-8B72-A036-5492-CDB34136E51B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1" name="正方形/長方形 760">
                    <a:extLst>
                      <a:ext uri="{FF2B5EF4-FFF2-40B4-BE49-F238E27FC236}">
                        <a16:creationId xmlns:a16="http://schemas.microsoft.com/office/drawing/2014/main" id="{C561549E-5529-C813-9844-962E4B3B2FBD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2" name="正方形/長方形 761">
                    <a:extLst>
                      <a:ext uri="{FF2B5EF4-FFF2-40B4-BE49-F238E27FC236}">
                        <a16:creationId xmlns:a16="http://schemas.microsoft.com/office/drawing/2014/main" id="{2791E41A-07D6-BEB8-6AAB-4C269DB6E935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3" name="正方形/長方形 762">
                    <a:extLst>
                      <a:ext uri="{FF2B5EF4-FFF2-40B4-BE49-F238E27FC236}">
                        <a16:creationId xmlns:a16="http://schemas.microsoft.com/office/drawing/2014/main" id="{FA50DA05-89DE-945E-47CE-80BE168C7FAE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4" name="正方形/長方形 763">
                    <a:extLst>
                      <a:ext uri="{FF2B5EF4-FFF2-40B4-BE49-F238E27FC236}">
                        <a16:creationId xmlns:a16="http://schemas.microsoft.com/office/drawing/2014/main" id="{513E38F6-FA6C-AE81-8C49-A6EBCA9A5DE8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5" name="正方形/長方形 764">
                    <a:extLst>
                      <a:ext uri="{FF2B5EF4-FFF2-40B4-BE49-F238E27FC236}">
                        <a16:creationId xmlns:a16="http://schemas.microsoft.com/office/drawing/2014/main" id="{76430D00-E023-449C-5B43-EF12C1E2A295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6" name="正方形/長方形 765">
                    <a:extLst>
                      <a:ext uri="{FF2B5EF4-FFF2-40B4-BE49-F238E27FC236}">
                        <a16:creationId xmlns:a16="http://schemas.microsoft.com/office/drawing/2014/main" id="{F34CE977-6AB5-C99B-CF97-F3F18A0B68F3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2" name="グループ化 911">
                <a:extLst>
                  <a:ext uri="{FF2B5EF4-FFF2-40B4-BE49-F238E27FC236}">
                    <a16:creationId xmlns:a16="http://schemas.microsoft.com/office/drawing/2014/main" id="{956915C5-BB71-3991-29D2-F09D661CF26B}"/>
                  </a:ext>
                </a:extLst>
              </p:cNvPr>
              <p:cNvGrpSpPr/>
              <p:nvPr/>
            </p:nvGrpSpPr>
            <p:grpSpPr>
              <a:xfrm>
                <a:off x="2020760" y="5166832"/>
                <a:ext cx="425484" cy="473790"/>
                <a:chOff x="1187693" y="3628203"/>
                <a:chExt cx="349007" cy="388631"/>
              </a:xfrm>
            </p:grpSpPr>
            <p:pic>
              <p:nvPicPr>
                <p:cNvPr id="1077" name="図 1076">
                  <a:extLst>
                    <a:ext uri="{FF2B5EF4-FFF2-40B4-BE49-F238E27FC236}">
                      <a16:creationId xmlns:a16="http://schemas.microsoft.com/office/drawing/2014/main" id="{813A415E-A913-329C-2716-5D420A570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1078" name="グループ化 1077">
                  <a:extLst>
                    <a:ext uri="{FF2B5EF4-FFF2-40B4-BE49-F238E27FC236}">
                      <a16:creationId xmlns:a16="http://schemas.microsoft.com/office/drawing/2014/main" id="{56A1BD40-9325-1607-AD15-29C7C4FDF869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1106" name="正方形/長方形 1105">
                    <a:extLst>
                      <a:ext uri="{FF2B5EF4-FFF2-40B4-BE49-F238E27FC236}">
                        <a16:creationId xmlns:a16="http://schemas.microsoft.com/office/drawing/2014/main" id="{C0EF5C6E-B924-06EB-A0B0-1AE9DD8CBC85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7" name="正方形/長方形 1106">
                    <a:extLst>
                      <a:ext uri="{FF2B5EF4-FFF2-40B4-BE49-F238E27FC236}">
                        <a16:creationId xmlns:a16="http://schemas.microsoft.com/office/drawing/2014/main" id="{591FFD2F-EB2D-4823-01F5-6BFB0D3BE239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8" name="正方形/長方形 1107">
                    <a:extLst>
                      <a:ext uri="{FF2B5EF4-FFF2-40B4-BE49-F238E27FC236}">
                        <a16:creationId xmlns:a16="http://schemas.microsoft.com/office/drawing/2014/main" id="{22F161DB-A096-C748-E7BA-2A27E4DF83B3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9" name="正方形/長方形 1108">
                    <a:extLst>
                      <a:ext uri="{FF2B5EF4-FFF2-40B4-BE49-F238E27FC236}">
                        <a16:creationId xmlns:a16="http://schemas.microsoft.com/office/drawing/2014/main" id="{A86A34F4-0E52-9F96-C143-85905818868E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0" name="正方形/長方形 1109">
                    <a:extLst>
                      <a:ext uri="{FF2B5EF4-FFF2-40B4-BE49-F238E27FC236}">
                        <a16:creationId xmlns:a16="http://schemas.microsoft.com/office/drawing/2014/main" id="{2EB684D7-1B5A-EF02-F96D-28DD8AFEFB38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1" name="正方形/長方形 1110">
                    <a:extLst>
                      <a:ext uri="{FF2B5EF4-FFF2-40B4-BE49-F238E27FC236}">
                        <a16:creationId xmlns:a16="http://schemas.microsoft.com/office/drawing/2014/main" id="{4421100F-17ED-97B5-A50D-340D2B2E4573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2" name="正方形/長方形 1111">
                    <a:extLst>
                      <a:ext uri="{FF2B5EF4-FFF2-40B4-BE49-F238E27FC236}">
                        <a16:creationId xmlns:a16="http://schemas.microsoft.com/office/drawing/2014/main" id="{53F24A0F-FC09-7A9A-5E15-D79B4F00633E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3" name="正方形/長方形 1112">
                    <a:extLst>
                      <a:ext uri="{FF2B5EF4-FFF2-40B4-BE49-F238E27FC236}">
                        <a16:creationId xmlns:a16="http://schemas.microsoft.com/office/drawing/2014/main" id="{54C3E3C1-2AD0-9DCF-BE39-B77FCA1A9ABF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4" name="正方形/長方形 1113">
                    <a:extLst>
                      <a:ext uri="{FF2B5EF4-FFF2-40B4-BE49-F238E27FC236}">
                        <a16:creationId xmlns:a16="http://schemas.microsoft.com/office/drawing/2014/main" id="{71249EFB-5103-89C9-7DC1-E529BCA09FA2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5" name="正方形/長方形 1114">
                    <a:extLst>
                      <a:ext uri="{FF2B5EF4-FFF2-40B4-BE49-F238E27FC236}">
                        <a16:creationId xmlns:a16="http://schemas.microsoft.com/office/drawing/2014/main" id="{0E0CD6CC-37F9-DDA9-D879-82315D1FEDC3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6" name="正方形/長方形 1115">
                    <a:extLst>
                      <a:ext uri="{FF2B5EF4-FFF2-40B4-BE49-F238E27FC236}">
                        <a16:creationId xmlns:a16="http://schemas.microsoft.com/office/drawing/2014/main" id="{EC3C7EE6-D1EA-6F9D-CD7F-D656BD7B2DFF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9" name="グループ化 1078">
                  <a:extLst>
                    <a:ext uri="{FF2B5EF4-FFF2-40B4-BE49-F238E27FC236}">
                      <a16:creationId xmlns:a16="http://schemas.microsoft.com/office/drawing/2014/main" id="{C257A81D-48B5-1432-F9BE-8F4A41CA7E85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1093" name="正方形/長方形 1092">
                    <a:extLst>
                      <a:ext uri="{FF2B5EF4-FFF2-40B4-BE49-F238E27FC236}">
                        <a16:creationId xmlns:a16="http://schemas.microsoft.com/office/drawing/2014/main" id="{F40F4478-E77A-51A5-B032-F8307685DEC2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4" name="正方形/長方形 1093">
                    <a:extLst>
                      <a:ext uri="{FF2B5EF4-FFF2-40B4-BE49-F238E27FC236}">
                        <a16:creationId xmlns:a16="http://schemas.microsoft.com/office/drawing/2014/main" id="{90964748-E579-E367-AAA9-95752DAE5799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5" name="正方形/長方形 1094">
                    <a:extLst>
                      <a:ext uri="{FF2B5EF4-FFF2-40B4-BE49-F238E27FC236}">
                        <a16:creationId xmlns:a16="http://schemas.microsoft.com/office/drawing/2014/main" id="{D81D05DB-25EA-9A03-25D6-0EB8C5AD5BF7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6" name="正方形/長方形 1095">
                    <a:extLst>
                      <a:ext uri="{FF2B5EF4-FFF2-40B4-BE49-F238E27FC236}">
                        <a16:creationId xmlns:a16="http://schemas.microsoft.com/office/drawing/2014/main" id="{47834A8D-EAD1-08FE-982F-712CA5B1B3F4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7" name="正方形/長方形 1096">
                    <a:extLst>
                      <a:ext uri="{FF2B5EF4-FFF2-40B4-BE49-F238E27FC236}">
                        <a16:creationId xmlns:a16="http://schemas.microsoft.com/office/drawing/2014/main" id="{CBEC9047-E118-77EA-1368-3670810960E1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8" name="正方形/長方形 1097">
                    <a:extLst>
                      <a:ext uri="{FF2B5EF4-FFF2-40B4-BE49-F238E27FC236}">
                        <a16:creationId xmlns:a16="http://schemas.microsoft.com/office/drawing/2014/main" id="{57F54A46-CB80-1568-C7EA-9ADDFEDB6A39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9" name="正方形/長方形 1098">
                    <a:extLst>
                      <a:ext uri="{FF2B5EF4-FFF2-40B4-BE49-F238E27FC236}">
                        <a16:creationId xmlns:a16="http://schemas.microsoft.com/office/drawing/2014/main" id="{DFCE497C-2227-0277-90E9-BEDB796BD4A3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0" name="正方形/長方形 1099">
                    <a:extLst>
                      <a:ext uri="{FF2B5EF4-FFF2-40B4-BE49-F238E27FC236}">
                        <a16:creationId xmlns:a16="http://schemas.microsoft.com/office/drawing/2014/main" id="{D5FE5668-2643-0453-7AFE-DC628023726F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1" name="正方形/長方形 1100">
                    <a:extLst>
                      <a:ext uri="{FF2B5EF4-FFF2-40B4-BE49-F238E27FC236}">
                        <a16:creationId xmlns:a16="http://schemas.microsoft.com/office/drawing/2014/main" id="{4839BA3E-A53C-06BE-D890-A8DF18DF8949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2" name="正方形/長方形 1101">
                    <a:extLst>
                      <a:ext uri="{FF2B5EF4-FFF2-40B4-BE49-F238E27FC236}">
                        <a16:creationId xmlns:a16="http://schemas.microsoft.com/office/drawing/2014/main" id="{DC91AA4B-9DE0-D345-F6D3-2A8B030F59FB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3" name="正方形/長方形 1102">
                    <a:extLst>
                      <a:ext uri="{FF2B5EF4-FFF2-40B4-BE49-F238E27FC236}">
                        <a16:creationId xmlns:a16="http://schemas.microsoft.com/office/drawing/2014/main" id="{6BA3355E-1530-81F9-CE1D-04D74A7EE7A7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4" name="正方形/長方形 1103">
                    <a:extLst>
                      <a:ext uri="{FF2B5EF4-FFF2-40B4-BE49-F238E27FC236}">
                        <a16:creationId xmlns:a16="http://schemas.microsoft.com/office/drawing/2014/main" id="{2D4C5673-6187-8666-F28C-D70C8481EA81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5" name="正方形/長方形 1104">
                    <a:extLst>
                      <a:ext uri="{FF2B5EF4-FFF2-40B4-BE49-F238E27FC236}">
                        <a16:creationId xmlns:a16="http://schemas.microsoft.com/office/drawing/2014/main" id="{EB22A957-2BD4-54E3-8D3D-A4C0B2B90E8D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0" name="グループ化 1079">
                  <a:extLst>
                    <a:ext uri="{FF2B5EF4-FFF2-40B4-BE49-F238E27FC236}">
                      <a16:creationId xmlns:a16="http://schemas.microsoft.com/office/drawing/2014/main" id="{D5755F30-B519-8A13-E586-64B3B6DEFD52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1081" name="正方形/長方形 1080">
                    <a:extLst>
                      <a:ext uri="{FF2B5EF4-FFF2-40B4-BE49-F238E27FC236}">
                        <a16:creationId xmlns:a16="http://schemas.microsoft.com/office/drawing/2014/main" id="{C66CFCF6-C8ED-841F-4281-75B3790C68E6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2" name="正方形/長方形 1081">
                    <a:extLst>
                      <a:ext uri="{FF2B5EF4-FFF2-40B4-BE49-F238E27FC236}">
                        <a16:creationId xmlns:a16="http://schemas.microsoft.com/office/drawing/2014/main" id="{7880E6FE-EAAC-0E87-6E99-3DB3C2BB51BA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3" name="正方形/長方形 1082">
                    <a:extLst>
                      <a:ext uri="{FF2B5EF4-FFF2-40B4-BE49-F238E27FC236}">
                        <a16:creationId xmlns:a16="http://schemas.microsoft.com/office/drawing/2014/main" id="{33A4B863-BE34-EF49-3083-D97E00B428EE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4" name="正方形/長方形 1083">
                    <a:extLst>
                      <a:ext uri="{FF2B5EF4-FFF2-40B4-BE49-F238E27FC236}">
                        <a16:creationId xmlns:a16="http://schemas.microsoft.com/office/drawing/2014/main" id="{A421EE12-FEA0-E181-572C-CFDA045628CD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5" name="正方形/長方形 1084">
                    <a:extLst>
                      <a:ext uri="{FF2B5EF4-FFF2-40B4-BE49-F238E27FC236}">
                        <a16:creationId xmlns:a16="http://schemas.microsoft.com/office/drawing/2014/main" id="{45EF6736-A7D1-D6D0-899F-878B59C89D41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6" name="正方形/長方形 1085">
                    <a:extLst>
                      <a:ext uri="{FF2B5EF4-FFF2-40B4-BE49-F238E27FC236}">
                        <a16:creationId xmlns:a16="http://schemas.microsoft.com/office/drawing/2014/main" id="{D9C40092-F29F-1A9F-C6CA-848695FF5BB3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7" name="正方形/長方形 1086">
                    <a:extLst>
                      <a:ext uri="{FF2B5EF4-FFF2-40B4-BE49-F238E27FC236}">
                        <a16:creationId xmlns:a16="http://schemas.microsoft.com/office/drawing/2014/main" id="{CAAF0702-523A-C947-25F0-CAF9426C739C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8" name="正方形/長方形 1087">
                    <a:extLst>
                      <a:ext uri="{FF2B5EF4-FFF2-40B4-BE49-F238E27FC236}">
                        <a16:creationId xmlns:a16="http://schemas.microsoft.com/office/drawing/2014/main" id="{F15880AC-DD71-7B97-DBA9-1EF83D089548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9" name="正方形/長方形 1088">
                    <a:extLst>
                      <a:ext uri="{FF2B5EF4-FFF2-40B4-BE49-F238E27FC236}">
                        <a16:creationId xmlns:a16="http://schemas.microsoft.com/office/drawing/2014/main" id="{11FE628A-79DE-7915-8E18-BFC81AD803A2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0" name="正方形/長方形 1089">
                    <a:extLst>
                      <a:ext uri="{FF2B5EF4-FFF2-40B4-BE49-F238E27FC236}">
                        <a16:creationId xmlns:a16="http://schemas.microsoft.com/office/drawing/2014/main" id="{2232B39D-EE3E-51FD-AF04-B1BA0B55DBE9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1" name="正方形/長方形 1090">
                    <a:extLst>
                      <a:ext uri="{FF2B5EF4-FFF2-40B4-BE49-F238E27FC236}">
                        <a16:creationId xmlns:a16="http://schemas.microsoft.com/office/drawing/2014/main" id="{804BBBF9-CFA6-386D-5F9A-90DB94D326FB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2" name="正方形/長方形 1091">
                    <a:extLst>
                      <a:ext uri="{FF2B5EF4-FFF2-40B4-BE49-F238E27FC236}">
                        <a16:creationId xmlns:a16="http://schemas.microsoft.com/office/drawing/2014/main" id="{8597EAB1-C4BA-F3B1-8221-01414889F02E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3" name="グループ化 912">
                <a:extLst>
                  <a:ext uri="{FF2B5EF4-FFF2-40B4-BE49-F238E27FC236}">
                    <a16:creationId xmlns:a16="http://schemas.microsoft.com/office/drawing/2014/main" id="{AD87FFEB-BA19-B0D8-E3F7-F51436C50C78}"/>
                  </a:ext>
                </a:extLst>
              </p:cNvPr>
              <p:cNvGrpSpPr/>
              <p:nvPr/>
            </p:nvGrpSpPr>
            <p:grpSpPr>
              <a:xfrm rot="20181106">
                <a:off x="2431631" y="5092200"/>
                <a:ext cx="425484" cy="473790"/>
                <a:chOff x="1187693" y="3628203"/>
                <a:chExt cx="349007" cy="388631"/>
              </a:xfrm>
            </p:grpSpPr>
            <p:pic>
              <p:nvPicPr>
                <p:cNvPr id="1037" name="図 1036">
                  <a:extLst>
                    <a:ext uri="{FF2B5EF4-FFF2-40B4-BE49-F238E27FC236}">
                      <a16:creationId xmlns:a16="http://schemas.microsoft.com/office/drawing/2014/main" id="{9D495A48-65D2-9E00-6496-5F26BE746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1038" name="グループ化 1037">
                  <a:extLst>
                    <a:ext uri="{FF2B5EF4-FFF2-40B4-BE49-F238E27FC236}">
                      <a16:creationId xmlns:a16="http://schemas.microsoft.com/office/drawing/2014/main" id="{C3B2DFFE-1167-47F3-C8B3-00F3338766F8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1066" name="正方形/長方形 1065">
                    <a:extLst>
                      <a:ext uri="{FF2B5EF4-FFF2-40B4-BE49-F238E27FC236}">
                        <a16:creationId xmlns:a16="http://schemas.microsoft.com/office/drawing/2014/main" id="{E23A8DEC-95C4-DFA1-750D-E40DA2FE176B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7" name="正方形/長方形 1066">
                    <a:extLst>
                      <a:ext uri="{FF2B5EF4-FFF2-40B4-BE49-F238E27FC236}">
                        <a16:creationId xmlns:a16="http://schemas.microsoft.com/office/drawing/2014/main" id="{79E720F5-0EB4-EEA3-2575-F4F2B80C93AA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8" name="正方形/長方形 1067">
                    <a:extLst>
                      <a:ext uri="{FF2B5EF4-FFF2-40B4-BE49-F238E27FC236}">
                        <a16:creationId xmlns:a16="http://schemas.microsoft.com/office/drawing/2014/main" id="{07E7E8D4-22D7-E5FF-9335-65331F1EF69A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9" name="正方形/長方形 1068">
                    <a:extLst>
                      <a:ext uri="{FF2B5EF4-FFF2-40B4-BE49-F238E27FC236}">
                        <a16:creationId xmlns:a16="http://schemas.microsoft.com/office/drawing/2014/main" id="{B9650DD4-9574-B5A1-5CB5-2CAAAA84BEBC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0" name="正方形/長方形 1069">
                    <a:extLst>
                      <a:ext uri="{FF2B5EF4-FFF2-40B4-BE49-F238E27FC236}">
                        <a16:creationId xmlns:a16="http://schemas.microsoft.com/office/drawing/2014/main" id="{64E0DCDC-D382-8E86-5884-A4D27CD8C949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1" name="正方形/長方形 1070">
                    <a:extLst>
                      <a:ext uri="{FF2B5EF4-FFF2-40B4-BE49-F238E27FC236}">
                        <a16:creationId xmlns:a16="http://schemas.microsoft.com/office/drawing/2014/main" id="{A942A97F-C8A4-F5E8-57F8-71520EC64FAF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2" name="正方形/長方形 1071">
                    <a:extLst>
                      <a:ext uri="{FF2B5EF4-FFF2-40B4-BE49-F238E27FC236}">
                        <a16:creationId xmlns:a16="http://schemas.microsoft.com/office/drawing/2014/main" id="{C35D2E78-8A34-6BA0-4A0D-2D07716F1C67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3" name="正方形/長方形 1072">
                    <a:extLst>
                      <a:ext uri="{FF2B5EF4-FFF2-40B4-BE49-F238E27FC236}">
                        <a16:creationId xmlns:a16="http://schemas.microsoft.com/office/drawing/2014/main" id="{A1BB7710-000E-76EE-528F-51A86BEA9614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4" name="正方形/長方形 1073">
                    <a:extLst>
                      <a:ext uri="{FF2B5EF4-FFF2-40B4-BE49-F238E27FC236}">
                        <a16:creationId xmlns:a16="http://schemas.microsoft.com/office/drawing/2014/main" id="{C6D7DAE7-4773-EAB8-6160-F1E8A0C8C1B8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5" name="正方形/長方形 1074">
                    <a:extLst>
                      <a:ext uri="{FF2B5EF4-FFF2-40B4-BE49-F238E27FC236}">
                        <a16:creationId xmlns:a16="http://schemas.microsoft.com/office/drawing/2014/main" id="{6F13EC8A-0660-8A95-B38C-8684785E607B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6" name="正方形/長方形 1075">
                    <a:extLst>
                      <a:ext uri="{FF2B5EF4-FFF2-40B4-BE49-F238E27FC236}">
                        <a16:creationId xmlns:a16="http://schemas.microsoft.com/office/drawing/2014/main" id="{729F86AC-665E-D933-FB19-08FDF24B6B8C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9" name="グループ化 1038">
                  <a:extLst>
                    <a:ext uri="{FF2B5EF4-FFF2-40B4-BE49-F238E27FC236}">
                      <a16:creationId xmlns:a16="http://schemas.microsoft.com/office/drawing/2014/main" id="{BD9A2E86-D4E7-9EC3-7CC2-3D5C047ABBFD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1053" name="正方形/長方形 1052">
                    <a:extLst>
                      <a:ext uri="{FF2B5EF4-FFF2-40B4-BE49-F238E27FC236}">
                        <a16:creationId xmlns:a16="http://schemas.microsoft.com/office/drawing/2014/main" id="{F3AFD0C7-3483-5D76-F285-DF420D8E948C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4" name="正方形/長方形 1053">
                    <a:extLst>
                      <a:ext uri="{FF2B5EF4-FFF2-40B4-BE49-F238E27FC236}">
                        <a16:creationId xmlns:a16="http://schemas.microsoft.com/office/drawing/2014/main" id="{DC1CF62A-5DF1-9D55-8B43-6672DD029951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5" name="正方形/長方形 1054">
                    <a:extLst>
                      <a:ext uri="{FF2B5EF4-FFF2-40B4-BE49-F238E27FC236}">
                        <a16:creationId xmlns:a16="http://schemas.microsoft.com/office/drawing/2014/main" id="{C3DDCD31-C680-ED92-A2BB-5286BC3791FB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6" name="正方形/長方形 1055">
                    <a:extLst>
                      <a:ext uri="{FF2B5EF4-FFF2-40B4-BE49-F238E27FC236}">
                        <a16:creationId xmlns:a16="http://schemas.microsoft.com/office/drawing/2014/main" id="{27442D35-B4D3-6A92-5A8E-02952B5A140F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7" name="正方形/長方形 1056">
                    <a:extLst>
                      <a:ext uri="{FF2B5EF4-FFF2-40B4-BE49-F238E27FC236}">
                        <a16:creationId xmlns:a16="http://schemas.microsoft.com/office/drawing/2014/main" id="{B3CA4D68-9046-0862-5F0F-D0F5E7405FB5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8" name="正方形/長方形 1057">
                    <a:extLst>
                      <a:ext uri="{FF2B5EF4-FFF2-40B4-BE49-F238E27FC236}">
                        <a16:creationId xmlns:a16="http://schemas.microsoft.com/office/drawing/2014/main" id="{6A46D61F-60D3-02C0-49C5-1516CE548C0B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9" name="正方形/長方形 1058">
                    <a:extLst>
                      <a:ext uri="{FF2B5EF4-FFF2-40B4-BE49-F238E27FC236}">
                        <a16:creationId xmlns:a16="http://schemas.microsoft.com/office/drawing/2014/main" id="{F924AD8A-3395-6082-8ABD-63E7E9F5570C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0" name="正方形/長方形 1059">
                    <a:extLst>
                      <a:ext uri="{FF2B5EF4-FFF2-40B4-BE49-F238E27FC236}">
                        <a16:creationId xmlns:a16="http://schemas.microsoft.com/office/drawing/2014/main" id="{9B682DE9-8A64-5B7C-689E-F96E5F331059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1" name="正方形/長方形 1060">
                    <a:extLst>
                      <a:ext uri="{FF2B5EF4-FFF2-40B4-BE49-F238E27FC236}">
                        <a16:creationId xmlns:a16="http://schemas.microsoft.com/office/drawing/2014/main" id="{2BEF99B0-417F-7106-AA3F-6BB6D9E66031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2" name="正方形/長方形 1061">
                    <a:extLst>
                      <a:ext uri="{FF2B5EF4-FFF2-40B4-BE49-F238E27FC236}">
                        <a16:creationId xmlns:a16="http://schemas.microsoft.com/office/drawing/2014/main" id="{E95E6B23-5428-C4C0-E836-3A8B5DCCB91B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3" name="正方形/長方形 1062">
                    <a:extLst>
                      <a:ext uri="{FF2B5EF4-FFF2-40B4-BE49-F238E27FC236}">
                        <a16:creationId xmlns:a16="http://schemas.microsoft.com/office/drawing/2014/main" id="{8EE07A6A-EBA0-0117-4397-E93B81BCE892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4" name="正方形/長方形 1063">
                    <a:extLst>
                      <a:ext uri="{FF2B5EF4-FFF2-40B4-BE49-F238E27FC236}">
                        <a16:creationId xmlns:a16="http://schemas.microsoft.com/office/drawing/2014/main" id="{3A6C1990-0598-A6D3-ED9D-E71B331E698C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5" name="正方形/長方形 1064">
                    <a:extLst>
                      <a:ext uri="{FF2B5EF4-FFF2-40B4-BE49-F238E27FC236}">
                        <a16:creationId xmlns:a16="http://schemas.microsoft.com/office/drawing/2014/main" id="{097E3A50-F2CB-54E1-077D-E455578D5F7E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40" name="グループ化 1039">
                  <a:extLst>
                    <a:ext uri="{FF2B5EF4-FFF2-40B4-BE49-F238E27FC236}">
                      <a16:creationId xmlns:a16="http://schemas.microsoft.com/office/drawing/2014/main" id="{41E4994D-68A7-FD1B-CDDA-1840A759A9C8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1041" name="正方形/長方形 1040">
                    <a:extLst>
                      <a:ext uri="{FF2B5EF4-FFF2-40B4-BE49-F238E27FC236}">
                        <a16:creationId xmlns:a16="http://schemas.microsoft.com/office/drawing/2014/main" id="{2B84AA67-7A7A-F555-DDA3-BA1E68737AC6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2" name="正方形/長方形 1041">
                    <a:extLst>
                      <a:ext uri="{FF2B5EF4-FFF2-40B4-BE49-F238E27FC236}">
                        <a16:creationId xmlns:a16="http://schemas.microsoft.com/office/drawing/2014/main" id="{A65FFDDC-6154-8258-6D52-3214E7C30147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3" name="正方形/長方形 1042">
                    <a:extLst>
                      <a:ext uri="{FF2B5EF4-FFF2-40B4-BE49-F238E27FC236}">
                        <a16:creationId xmlns:a16="http://schemas.microsoft.com/office/drawing/2014/main" id="{12189E86-8157-2A1F-7C17-5DC64D13ED9A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4" name="正方形/長方形 1043">
                    <a:extLst>
                      <a:ext uri="{FF2B5EF4-FFF2-40B4-BE49-F238E27FC236}">
                        <a16:creationId xmlns:a16="http://schemas.microsoft.com/office/drawing/2014/main" id="{55A4EA79-F8C3-D48D-FB03-52916224BCD5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5" name="正方形/長方形 1044">
                    <a:extLst>
                      <a:ext uri="{FF2B5EF4-FFF2-40B4-BE49-F238E27FC236}">
                        <a16:creationId xmlns:a16="http://schemas.microsoft.com/office/drawing/2014/main" id="{3884148C-469B-7C7A-4971-53C7945ECE3C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6" name="正方形/長方形 1045">
                    <a:extLst>
                      <a:ext uri="{FF2B5EF4-FFF2-40B4-BE49-F238E27FC236}">
                        <a16:creationId xmlns:a16="http://schemas.microsoft.com/office/drawing/2014/main" id="{5FF8B3BC-0E9A-B35D-8FA0-ECAFD5B7A4B6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7" name="正方形/長方形 1046">
                    <a:extLst>
                      <a:ext uri="{FF2B5EF4-FFF2-40B4-BE49-F238E27FC236}">
                        <a16:creationId xmlns:a16="http://schemas.microsoft.com/office/drawing/2014/main" id="{C0C3A055-11DF-25A6-AB4E-2B1E7BBF557C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8" name="正方形/長方形 1047">
                    <a:extLst>
                      <a:ext uri="{FF2B5EF4-FFF2-40B4-BE49-F238E27FC236}">
                        <a16:creationId xmlns:a16="http://schemas.microsoft.com/office/drawing/2014/main" id="{9806B76A-6D4E-367D-0A5E-D7E8AEF3518B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9" name="正方形/長方形 1048">
                    <a:extLst>
                      <a:ext uri="{FF2B5EF4-FFF2-40B4-BE49-F238E27FC236}">
                        <a16:creationId xmlns:a16="http://schemas.microsoft.com/office/drawing/2014/main" id="{B18BDD64-2816-82ED-7D74-81B80D3FBAFC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0" name="正方形/長方形 1049">
                    <a:extLst>
                      <a:ext uri="{FF2B5EF4-FFF2-40B4-BE49-F238E27FC236}">
                        <a16:creationId xmlns:a16="http://schemas.microsoft.com/office/drawing/2014/main" id="{FED11FE1-96E6-BB0E-F9A2-EAE621C840AA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1" name="正方形/長方形 1050">
                    <a:extLst>
                      <a:ext uri="{FF2B5EF4-FFF2-40B4-BE49-F238E27FC236}">
                        <a16:creationId xmlns:a16="http://schemas.microsoft.com/office/drawing/2014/main" id="{7A3FAD86-83FC-F517-9F4E-29B142008652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2" name="正方形/長方形 1051">
                    <a:extLst>
                      <a:ext uri="{FF2B5EF4-FFF2-40B4-BE49-F238E27FC236}">
                        <a16:creationId xmlns:a16="http://schemas.microsoft.com/office/drawing/2014/main" id="{187DD68C-47D3-ADF5-DC58-70E58F28C1F7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4" name="グループ化 913">
                <a:extLst>
                  <a:ext uri="{FF2B5EF4-FFF2-40B4-BE49-F238E27FC236}">
                    <a16:creationId xmlns:a16="http://schemas.microsoft.com/office/drawing/2014/main" id="{81EB89D9-F121-6F40-3C77-FF51797CA92A}"/>
                  </a:ext>
                </a:extLst>
              </p:cNvPr>
              <p:cNvGrpSpPr/>
              <p:nvPr/>
            </p:nvGrpSpPr>
            <p:grpSpPr>
              <a:xfrm rot="18900000">
                <a:off x="2776708" y="4856617"/>
                <a:ext cx="425484" cy="473790"/>
                <a:chOff x="1187693" y="3628203"/>
                <a:chExt cx="349007" cy="388631"/>
              </a:xfrm>
            </p:grpSpPr>
            <p:pic>
              <p:nvPicPr>
                <p:cNvPr id="997" name="図 996">
                  <a:extLst>
                    <a:ext uri="{FF2B5EF4-FFF2-40B4-BE49-F238E27FC236}">
                      <a16:creationId xmlns:a16="http://schemas.microsoft.com/office/drawing/2014/main" id="{3F5EECF5-63B7-2EBB-C2A4-905303574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998" name="グループ化 997">
                  <a:extLst>
                    <a:ext uri="{FF2B5EF4-FFF2-40B4-BE49-F238E27FC236}">
                      <a16:creationId xmlns:a16="http://schemas.microsoft.com/office/drawing/2014/main" id="{EA8F3A30-998C-4C43-E271-80C260DDACE0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1026" name="正方形/長方形 1025">
                    <a:extLst>
                      <a:ext uri="{FF2B5EF4-FFF2-40B4-BE49-F238E27FC236}">
                        <a16:creationId xmlns:a16="http://schemas.microsoft.com/office/drawing/2014/main" id="{1649BDFE-299F-0F59-7020-1B6C0DD60BCE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7" name="正方形/長方形 1026">
                    <a:extLst>
                      <a:ext uri="{FF2B5EF4-FFF2-40B4-BE49-F238E27FC236}">
                        <a16:creationId xmlns:a16="http://schemas.microsoft.com/office/drawing/2014/main" id="{F8AE6647-DE18-A6F6-072B-1DE53CDF1030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8" name="正方形/長方形 1027">
                    <a:extLst>
                      <a:ext uri="{FF2B5EF4-FFF2-40B4-BE49-F238E27FC236}">
                        <a16:creationId xmlns:a16="http://schemas.microsoft.com/office/drawing/2014/main" id="{D014AB42-8178-47CB-D716-84C17577A463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9" name="正方形/長方形 1028">
                    <a:extLst>
                      <a:ext uri="{FF2B5EF4-FFF2-40B4-BE49-F238E27FC236}">
                        <a16:creationId xmlns:a16="http://schemas.microsoft.com/office/drawing/2014/main" id="{1FB3CC86-345E-A860-C487-1CC60E4E0F70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0" name="正方形/長方形 1029">
                    <a:extLst>
                      <a:ext uri="{FF2B5EF4-FFF2-40B4-BE49-F238E27FC236}">
                        <a16:creationId xmlns:a16="http://schemas.microsoft.com/office/drawing/2014/main" id="{FBB3C0C8-E93F-B86C-BF2F-5CDE6E4E041F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1" name="正方形/長方形 1030">
                    <a:extLst>
                      <a:ext uri="{FF2B5EF4-FFF2-40B4-BE49-F238E27FC236}">
                        <a16:creationId xmlns:a16="http://schemas.microsoft.com/office/drawing/2014/main" id="{BDFE29CF-3A00-3D4B-0A5E-0FA55B2A300B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2" name="正方形/長方形 1031">
                    <a:extLst>
                      <a:ext uri="{FF2B5EF4-FFF2-40B4-BE49-F238E27FC236}">
                        <a16:creationId xmlns:a16="http://schemas.microsoft.com/office/drawing/2014/main" id="{849954E5-CBA0-60AA-5803-7A35182D3259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3" name="正方形/長方形 1032">
                    <a:extLst>
                      <a:ext uri="{FF2B5EF4-FFF2-40B4-BE49-F238E27FC236}">
                        <a16:creationId xmlns:a16="http://schemas.microsoft.com/office/drawing/2014/main" id="{B2CF22CB-4407-DB91-A0C9-FFB6C7396170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4" name="正方形/長方形 1033">
                    <a:extLst>
                      <a:ext uri="{FF2B5EF4-FFF2-40B4-BE49-F238E27FC236}">
                        <a16:creationId xmlns:a16="http://schemas.microsoft.com/office/drawing/2014/main" id="{63C71272-2EF9-93CA-3322-ACCEEFBCC3BD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5" name="正方形/長方形 1034">
                    <a:extLst>
                      <a:ext uri="{FF2B5EF4-FFF2-40B4-BE49-F238E27FC236}">
                        <a16:creationId xmlns:a16="http://schemas.microsoft.com/office/drawing/2014/main" id="{794B56C0-7578-CF84-3D03-D07E027C11FC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6" name="正方形/長方形 1035">
                    <a:extLst>
                      <a:ext uri="{FF2B5EF4-FFF2-40B4-BE49-F238E27FC236}">
                        <a16:creationId xmlns:a16="http://schemas.microsoft.com/office/drawing/2014/main" id="{1135671C-C3C3-F133-A11E-254D9FC01AD6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9" name="グループ化 998">
                  <a:extLst>
                    <a:ext uri="{FF2B5EF4-FFF2-40B4-BE49-F238E27FC236}">
                      <a16:creationId xmlns:a16="http://schemas.microsoft.com/office/drawing/2014/main" id="{D79BE717-CC74-4AFD-9A66-F3A4C3AF7BA9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1013" name="正方形/長方形 1012">
                    <a:extLst>
                      <a:ext uri="{FF2B5EF4-FFF2-40B4-BE49-F238E27FC236}">
                        <a16:creationId xmlns:a16="http://schemas.microsoft.com/office/drawing/2014/main" id="{E02BE5F3-D4C4-2B37-CFE4-D63AF14C0070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4" name="正方形/長方形 1013">
                    <a:extLst>
                      <a:ext uri="{FF2B5EF4-FFF2-40B4-BE49-F238E27FC236}">
                        <a16:creationId xmlns:a16="http://schemas.microsoft.com/office/drawing/2014/main" id="{FEFF3DD8-EF2C-7A05-CE86-21680A506B80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5" name="正方形/長方形 1014">
                    <a:extLst>
                      <a:ext uri="{FF2B5EF4-FFF2-40B4-BE49-F238E27FC236}">
                        <a16:creationId xmlns:a16="http://schemas.microsoft.com/office/drawing/2014/main" id="{7B444823-9810-A408-CB21-D217F396CFA8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6" name="正方形/長方形 1015">
                    <a:extLst>
                      <a:ext uri="{FF2B5EF4-FFF2-40B4-BE49-F238E27FC236}">
                        <a16:creationId xmlns:a16="http://schemas.microsoft.com/office/drawing/2014/main" id="{C3235246-48C9-1F5C-5D92-8A22425F0681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7" name="正方形/長方形 1016">
                    <a:extLst>
                      <a:ext uri="{FF2B5EF4-FFF2-40B4-BE49-F238E27FC236}">
                        <a16:creationId xmlns:a16="http://schemas.microsoft.com/office/drawing/2014/main" id="{DF1628AB-5C30-5A22-2FBC-32C04F3451DF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8" name="正方形/長方形 1017">
                    <a:extLst>
                      <a:ext uri="{FF2B5EF4-FFF2-40B4-BE49-F238E27FC236}">
                        <a16:creationId xmlns:a16="http://schemas.microsoft.com/office/drawing/2014/main" id="{1E965879-776E-6225-4C2D-7368184C1250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9" name="正方形/長方形 1018">
                    <a:extLst>
                      <a:ext uri="{FF2B5EF4-FFF2-40B4-BE49-F238E27FC236}">
                        <a16:creationId xmlns:a16="http://schemas.microsoft.com/office/drawing/2014/main" id="{5928DA4C-735B-E91D-45D0-F896A549D1BA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0" name="正方形/長方形 1019">
                    <a:extLst>
                      <a:ext uri="{FF2B5EF4-FFF2-40B4-BE49-F238E27FC236}">
                        <a16:creationId xmlns:a16="http://schemas.microsoft.com/office/drawing/2014/main" id="{03816847-0306-CD16-B479-2E97D83AA710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1" name="正方形/長方形 1020">
                    <a:extLst>
                      <a:ext uri="{FF2B5EF4-FFF2-40B4-BE49-F238E27FC236}">
                        <a16:creationId xmlns:a16="http://schemas.microsoft.com/office/drawing/2014/main" id="{D557A0A5-4C71-5CD6-652B-2CAB20C8356A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2" name="正方形/長方形 1021">
                    <a:extLst>
                      <a:ext uri="{FF2B5EF4-FFF2-40B4-BE49-F238E27FC236}">
                        <a16:creationId xmlns:a16="http://schemas.microsoft.com/office/drawing/2014/main" id="{0BD95AEE-23EC-2922-ECC4-2C92A87FFAB2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正方形/長方形 1022">
                    <a:extLst>
                      <a:ext uri="{FF2B5EF4-FFF2-40B4-BE49-F238E27FC236}">
                        <a16:creationId xmlns:a16="http://schemas.microsoft.com/office/drawing/2014/main" id="{D3AB42D7-2A6A-F2A5-83D5-F149F730BAA1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4" name="正方形/長方形 1023">
                    <a:extLst>
                      <a:ext uri="{FF2B5EF4-FFF2-40B4-BE49-F238E27FC236}">
                        <a16:creationId xmlns:a16="http://schemas.microsoft.com/office/drawing/2014/main" id="{CDAB89A5-3078-F567-6B6D-1161637FC6C3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5" name="正方形/長方形 1024">
                    <a:extLst>
                      <a:ext uri="{FF2B5EF4-FFF2-40B4-BE49-F238E27FC236}">
                        <a16:creationId xmlns:a16="http://schemas.microsoft.com/office/drawing/2014/main" id="{0B2343A6-01B8-F33D-A07D-63515BFBA9D4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00" name="グループ化 999">
                  <a:extLst>
                    <a:ext uri="{FF2B5EF4-FFF2-40B4-BE49-F238E27FC236}">
                      <a16:creationId xmlns:a16="http://schemas.microsoft.com/office/drawing/2014/main" id="{BE16D0D3-1588-7FFE-3ACA-9772A3E9C77E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1001" name="正方形/長方形 1000">
                    <a:extLst>
                      <a:ext uri="{FF2B5EF4-FFF2-40B4-BE49-F238E27FC236}">
                        <a16:creationId xmlns:a16="http://schemas.microsoft.com/office/drawing/2014/main" id="{124064BB-CBAE-0327-26F3-C48EC02C8D63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2" name="正方形/長方形 1001">
                    <a:extLst>
                      <a:ext uri="{FF2B5EF4-FFF2-40B4-BE49-F238E27FC236}">
                        <a16:creationId xmlns:a16="http://schemas.microsoft.com/office/drawing/2014/main" id="{38981804-0714-077C-E724-B90451BE2764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3" name="正方形/長方形 1002">
                    <a:extLst>
                      <a:ext uri="{FF2B5EF4-FFF2-40B4-BE49-F238E27FC236}">
                        <a16:creationId xmlns:a16="http://schemas.microsoft.com/office/drawing/2014/main" id="{2876E69B-C38B-8652-8A23-A5E35F5D3907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4" name="正方形/長方形 1003">
                    <a:extLst>
                      <a:ext uri="{FF2B5EF4-FFF2-40B4-BE49-F238E27FC236}">
                        <a16:creationId xmlns:a16="http://schemas.microsoft.com/office/drawing/2014/main" id="{A26FCA4A-6C9E-20F0-5914-A74BE5D0F355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5" name="正方形/長方形 1004">
                    <a:extLst>
                      <a:ext uri="{FF2B5EF4-FFF2-40B4-BE49-F238E27FC236}">
                        <a16:creationId xmlns:a16="http://schemas.microsoft.com/office/drawing/2014/main" id="{4B446BA5-DC9C-05A8-402A-E95E6F91D3CB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正方形/長方形 1005">
                    <a:extLst>
                      <a:ext uri="{FF2B5EF4-FFF2-40B4-BE49-F238E27FC236}">
                        <a16:creationId xmlns:a16="http://schemas.microsoft.com/office/drawing/2014/main" id="{DF8EBAD5-AB98-26C5-3226-BBB20F58BE7B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7" name="正方形/長方形 1006">
                    <a:extLst>
                      <a:ext uri="{FF2B5EF4-FFF2-40B4-BE49-F238E27FC236}">
                        <a16:creationId xmlns:a16="http://schemas.microsoft.com/office/drawing/2014/main" id="{00C497D4-DC61-C9EF-7B29-497CF5872203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8" name="正方形/長方形 1007">
                    <a:extLst>
                      <a:ext uri="{FF2B5EF4-FFF2-40B4-BE49-F238E27FC236}">
                        <a16:creationId xmlns:a16="http://schemas.microsoft.com/office/drawing/2014/main" id="{D19390B5-F91E-D587-EE56-24BFBE682C78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9" name="正方形/長方形 1008">
                    <a:extLst>
                      <a:ext uri="{FF2B5EF4-FFF2-40B4-BE49-F238E27FC236}">
                        <a16:creationId xmlns:a16="http://schemas.microsoft.com/office/drawing/2014/main" id="{7FEBBE6A-15F9-F43B-4F84-EF512EFAFB10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0" name="正方形/長方形 1009">
                    <a:extLst>
                      <a:ext uri="{FF2B5EF4-FFF2-40B4-BE49-F238E27FC236}">
                        <a16:creationId xmlns:a16="http://schemas.microsoft.com/office/drawing/2014/main" id="{71B2579F-A0FD-0A8D-2203-B527312E4062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1" name="正方形/長方形 1010">
                    <a:extLst>
                      <a:ext uri="{FF2B5EF4-FFF2-40B4-BE49-F238E27FC236}">
                        <a16:creationId xmlns:a16="http://schemas.microsoft.com/office/drawing/2014/main" id="{6877516A-D570-90EE-CF97-D0BEF1D683D7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2" name="正方形/長方形 1011">
                    <a:extLst>
                      <a:ext uri="{FF2B5EF4-FFF2-40B4-BE49-F238E27FC236}">
                        <a16:creationId xmlns:a16="http://schemas.microsoft.com/office/drawing/2014/main" id="{5484A59E-BF9F-4F5F-2F45-24A0EBA27E07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5" name="グループ化 914">
                <a:extLst>
                  <a:ext uri="{FF2B5EF4-FFF2-40B4-BE49-F238E27FC236}">
                    <a16:creationId xmlns:a16="http://schemas.microsoft.com/office/drawing/2014/main" id="{10786F7B-4080-77EF-131A-32328397C5B3}"/>
                  </a:ext>
                </a:extLst>
              </p:cNvPr>
              <p:cNvGrpSpPr/>
              <p:nvPr/>
            </p:nvGrpSpPr>
            <p:grpSpPr>
              <a:xfrm rot="17533703">
                <a:off x="3008974" y="4504902"/>
                <a:ext cx="425484" cy="473790"/>
                <a:chOff x="1187693" y="3628203"/>
                <a:chExt cx="349007" cy="388631"/>
              </a:xfrm>
            </p:grpSpPr>
            <p:pic>
              <p:nvPicPr>
                <p:cNvPr id="957" name="図 956">
                  <a:extLst>
                    <a:ext uri="{FF2B5EF4-FFF2-40B4-BE49-F238E27FC236}">
                      <a16:creationId xmlns:a16="http://schemas.microsoft.com/office/drawing/2014/main" id="{06F5A958-753D-E6AC-C514-5B7D56993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958" name="グループ化 957">
                  <a:extLst>
                    <a:ext uri="{FF2B5EF4-FFF2-40B4-BE49-F238E27FC236}">
                      <a16:creationId xmlns:a16="http://schemas.microsoft.com/office/drawing/2014/main" id="{D445C38C-8713-0DED-45D6-6CEDB67FB5C9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986" name="正方形/長方形 985">
                    <a:extLst>
                      <a:ext uri="{FF2B5EF4-FFF2-40B4-BE49-F238E27FC236}">
                        <a16:creationId xmlns:a16="http://schemas.microsoft.com/office/drawing/2014/main" id="{D55B4BE8-529E-2DE9-BCF6-A27C8D58E0F0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7" name="正方形/長方形 986">
                    <a:extLst>
                      <a:ext uri="{FF2B5EF4-FFF2-40B4-BE49-F238E27FC236}">
                        <a16:creationId xmlns:a16="http://schemas.microsoft.com/office/drawing/2014/main" id="{10FAAACF-8FB2-7BE4-4D2E-50173850F269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8" name="正方形/長方形 987">
                    <a:extLst>
                      <a:ext uri="{FF2B5EF4-FFF2-40B4-BE49-F238E27FC236}">
                        <a16:creationId xmlns:a16="http://schemas.microsoft.com/office/drawing/2014/main" id="{2393189B-7423-23CD-76DB-9CE6A3BEB282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正方形/長方形 988">
                    <a:extLst>
                      <a:ext uri="{FF2B5EF4-FFF2-40B4-BE49-F238E27FC236}">
                        <a16:creationId xmlns:a16="http://schemas.microsoft.com/office/drawing/2014/main" id="{FF178956-BEDA-D4CC-6325-2C03D3507DE8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0" name="正方形/長方形 989">
                    <a:extLst>
                      <a:ext uri="{FF2B5EF4-FFF2-40B4-BE49-F238E27FC236}">
                        <a16:creationId xmlns:a16="http://schemas.microsoft.com/office/drawing/2014/main" id="{8A9EF408-6E47-835D-B73A-7D274CC24421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1" name="正方形/長方形 990">
                    <a:extLst>
                      <a:ext uri="{FF2B5EF4-FFF2-40B4-BE49-F238E27FC236}">
                        <a16:creationId xmlns:a16="http://schemas.microsoft.com/office/drawing/2014/main" id="{D5095CBF-C187-ED4B-CE0F-05BF3CD5C453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2" name="正方形/長方形 991">
                    <a:extLst>
                      <a:ext uri="{FF2B5EF4-FFF2-40B4-BE49-F238E27FC236}">
                        <a16:creationId xmlns:a16="http://schemas.microsoft.com/office/drawing/2014/main" id="{354D7A8D-CD0D-B4AF-73D2-D6E0B6996A40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3" name="正方形/長方形 992">
                    <a:extLst>
                      <a:ext uri="{FF2B5EF4-FFF2-40B4-BE49-F238E27FC236}">
                        <a16:creationId xmlns:a16="http://schemas.microsoft.com/office/drawing/2014/main" id="{4D6B5EB1-6941-2F28-A2E7-A98139A93C95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4" name="正方形/長方形 993">
                    <a:extLst>
                      <a:ext uri="{FF2B5EF4-FFF2-40B4-BE49-F238E27FC236}">
                        <a16:creationId xmlns:a16="http://schemas.microsoft.com/office/drawing/2014/main" id="{650A35F0-931F-814B-6B0F-78A4215B4C4B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5" name="正方形/長方形 994">
                    <a:extLst>
                      <a:ext uri="{FF2B5EF4-FFF2-40B4-BE49-F238E27FC236}">
                        <a16:creationId xmlns:a16="http://schemas.microsoft.com/office/drawing/2014/main" id="{AF093ED5-6A8A-0E78-752A-28122CF271F0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6" name="正方形/長方形 995">
                    <a:extLst>
                      <a:ext uri="{FF2B5EF4-FFF2-40B4-BE49-F238E27FC236}">
                        <a16:creationId xmlns:a16="http://schemas.microsoft.com/office/drawing/2014/main" id="{D61F865D-D881-5554-6DA1-CC1B715AA347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59" name="グループ化 958">
                  <a:extLst>
                    <a:ext uri="{FF2B5EF4-FFF2-40B4-BE49-F238E27FC236}">
                      <a16:creationId xmlns:a16="http://schemas.microsoft.com/office/drawing/2014/main" id="{D4ABB834-FE85-9218-DF9B-CB38ED2826E4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973" name="正方形/長方形 972">
                    <a:extLst>
                      <a:ext uri="{FF2B5EF4-FFF2-40B4-BE49-F238E27FC236}">
                        <a16:creationId xmlns:a16="http://schemas.microsoft.com/office/drawing/2014/main" id="{C6E47C58-14AE-C30E-67FA-B864CF0B803C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4" name="正方形/長方形 973">
                    <a:extLst>
                      <a:ext uri="{FF2B5EF4-FFF2-40B4-BE49-F238E27FC236}">
                        <a16:creationId xmlns:a16="http://schemas.microsoft.com/office/drawing/2014/main" id="{50515BC9-9447-99BE-4251-1A24C99CC79A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5" name="正方形/長方形 974">
                    <a:extLst>
                      <a:ext uri="{FF2B5EF4-FFF2-40B4-BE49-F238E27FC236}">
                        <a16:creationId xmlns:a16="http://schemas.microsoft.com/office/drawing/2014/main" id="{E490DC0E-B737-7FBA-C7BB-46750AB8F1A5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6" name="正方形/長方形 975">
                    <a:extLst>
                      <a:ext uri="{FF2B5EF4-FFF2-40B4-BE49-F238E27FC236}">
                        <a16:creationId xmlns:a16="http://schemas.microsoft.com/office/drawing/2014/main" id="{C8BD47E5-2B3F-1761-A221-D2A8AD2AA0C2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7" name="正方形/長方形 976">
                    <a:extLst>
                      <a:ext uri="{FF2B5EF4-FFF2-40B4-BE49-F238E27FC236}">
                        <a16:creationId xmlns:a16="http://schemas.microsoft.com/office/drawing/2014/main" id="{E9F847A9-FFBB-2111-3CF9-8679CE0EC0DE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8" name="正方形/長方形 977">
                    <a:extLst>
                      <a:ext uri="{FF2B5EF4-FFF2-40B4-BE49-F238E27FC236}">
                        <a16:creationId xmlns:a16="http://schemas.microsoft.com/office/drawing/2014/main" id="{44C074FB-2D86-CBD3-6B52-BE541CC7278B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9" name="正方形/長方形 978">
                    <a:extLst>
                      <a:ext uri="{FF2B5EF4-FFF2-40B4-BE49-F238E27FC236}">
                        <a16:creationId xmlns:a16="http://schemas.microsoft.com/office/drawing/2014/main" id="{103A2560-4D45-1131-9797-E0989A656CF4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0" name="正方形/長方形 979">
                    <a:extLst>
                      <a:ext uri="{FF2B5EF4-FFF2-40B4-BE49-F238E27FC236}">
                        <a16:creationId xmlns:a16="http://schemas.microsoft.com/office/drawing/2014/main" id="{2E8356CC-CFF7-389C-4F3A-6884C3C87BAD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1" name="正方形/長方形 980">
                    <a:extLst>
                      <a:ext uri="{FF2B5EF4-FFF2-40B4-BE49-F238E27FC236}">
                        <a16:creationId xmlns:a16="http://schemas.microsoft.com/office/drawing/2014/main" id="{F0983D3B-6EC7-BD07-8369-B7DC144CB30D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2" name="正方形/長方形 981">
                    <a:extLst>
                      <a:ext uri="{FF2B5EF4-FFF2-40B4-BE49-F238E27FC236}">
                        <a16:creationId xmlns:a16="http://schemas.microsoft.com/office/drawing/2014/main" id="{CF579C97-0EB2-878F-2EE9-1F4F7D5CA6EB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3" name="正方形/長方形 982">
                    <a:extLst>
                      <a:ext uri="{FF2B5EF4-FFF2-40B4-BE49-F238E27FC236}">
                        <a16:creationId xmlns:a16="http://schemas.microsoft.com/office/drawing/2014/main" id="{E51DB6A2-3733-6D69-7DF1-2CA2F9B3D46D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4" name="正方形/長方形 983">
                    <a:extLst>
                      <a:ext uri="{FF2B5EF4-FFF2-40B4-BE49-F238E27FC236}">
                        <a16:creationId xmlns:a16="http://schemas.microsoft.com/office/drawing/2014/main" id="{31178AD5-037F-4431-4FC4-0DF5DB5FF284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5" name="正方形/長方形 984">
                    <a:extLst>
                      <a:ext uri="{FF2B5EF4-FFF2-40B4-BE49-F238E27FC236}">
                        <a16:creationId xmlns:a16="http://schemas.microsoft.com/office/drawing/2014/main" id="{9BE72E60-AA5F-3E78-67A8-7B4744AB239F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0" name="グループ化 959">
                  <a:extLst>
                    <a:ext uri="{FF2B5EF4-FFF2-40B4-BE49-F238E27FC236}">
                      <a16:creationId xmlns:a16="http://schemas.microsoft.com/office/drawing/2014/main" id="{12651D03-5CAC-785B-73D3-50A479C4FEE7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961" name="正方形/長方形 960">
                    <a:extLst>
                      <a:ext uri="{FF2B5EF4-FFF2-40B4-BE49-F238E27FC236}">
                        <a16:creationId xmlns:a16="http://schemas.microsoft.com/office/drawing/2014/main" id="{F2A1E8D2-D9CC-315B-9558-FFA934B0A39E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2" name="正方形/長方形 961">
                    <a:extLst>
                      <a:ext uri="{FF2B5EF4-FFF2-40B4-BE49-F238E27FC236}">
                        <a16:creationId xmlns:a16="http://schemas.microsoft.com/office/drawing/2014/main" id="{F940EA77-7F4C-EA5B-B41F-0A11DFC3387C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3" name="正方形/長方形 962">
                    <a:extLst>
                      <a:ext uri="{FF2B5EF4-FFF2-40B4-BE49-F238E27FC236}">
                        <a16:creationId xmlns:a16="http://schemas.microsoft.com/office/drawing/2014/main" id="{A35A0419-387B-01A9-F7C2-6D1B24071BBD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4" name="正方形/長方形 963">
                    <a:extLst>
                      <a:ext uri="{FF2B5EF4-FFF2-40B4-BE49-F238E27FC236}">
                        <a16:creationId xmlns:a16="http://schemas.microsoft.com/office/drawing/2014/main" id="{8CB28233-7F6C-D0A7-DB1A-2F55CA76FF83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5" name="正方形/長方形 964">
                    <a:extLst>
                      <a:ext uri="{FF2B5EF4-FFF2-40B4-BE49-F238E27FC236}">
                        <a16:creationId xmlns:a16="http://schemas.microsoft.com/office/drawing/2014/main" id="{901E3692-1BDA-D9DE-B783-433BCF009617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6" name="正方形/長方形 965">
                    <a:extLst>
                      <a:ext uri="{FF2B5EF4-FFF2-40B4-BE49-F238E27FC236}">
                        <a16:creationId xmlns:a16="http://schemas.microsoft.com/office/drawing/2014/main" id="{E7F93850-10B9-A433-3B33-CF3B6A3896E3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7" name="正方形/長方形 966">
                    <a:extLst>
                      <a:ext uri="{FF2B5EF4-FFF2-40B4-BE49-F238E27FC236}">
                        <a16:creationId xmlns:a16="http://schemas.microsoft.com/office/drawing/2014/main" id="{6C9FB831-6C40-FEF0-0010-E2FA9D34E8AC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8" name="正方形/長方形 967">
                    <a:extLst>
                      <a:ext uri="{FF2B5EF4-FFF2-40B4-BE49-F238E27FC236}">
                        <a16:creationId xmlns:a16="http://schemas.microsoft.com/office/drawing/2014/main" id="{F9A6BDFE-0FD4-5F7D-B7FF-013597D1A07B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9" name="正方形/長方形 968">
                    <a:extLst>
                      <a:ext uri="{FF2B5EF4-FFF2-40B4-BE49-F238E27FC236}">
                        <a16:creationId xmlns:a16="http://schemas.microsoft.com/office/drawing/2014/main" id="{5C9F8D28-32FC-08C1-DDEB-C34062DBC777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0" name="正方形/長方形 969">
                    <a:extLst>
                      <a:ext uri="{FF2B5EF4-FFF2-40B4-BE49-F238E27FC236}">
                        <a16:creationId xmlns:a16="http://schemas.microsoft.com/office/drawing/2014/main" id="{BEFC00CB-0A4E-C501-8A7A-772815AF1E29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1" name="正方形/長方形 970">
                    <a:extLst>
                      <a:ext uri="{FF2B5EF4-FFF2-40B4-BE49-F238E27FC236}">
                        <a16:creationId xmlns:a16="http://schemas.microsoft.com/office/drawing/2014/main" id="{868EAC2B-B2AB-D5FD-E3B5-7111EA3ED4CE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正方形/長方形 971">
                    <a:extLst>
                      <a:ext uri="{FF2B5EF4-FFF2-40B4-BE49-F238E27FC236}">
                        <a16:creationId xmlns:a16="http://schemas.microsoft.com/office/drawing/2014/main" id="{8B3AE379-C880-85CC-6A35-4F46822B793E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1129" name="直線コネクタ 1128">
              <a:extLst>
                <a:ext uri="{FF2B5EF4-FFF2-40B4-BE49-F238E27FC236}">
                  <a16:creationId xmlns:a16="http://schemas.microsoft.com/office/drawing/2014/main" id="{A99DCF05-A81E-2104-7EAF-7835E5C12F50}"/>
                </a:ext>
              </a:extLst>
            </p:cNvPr>
            <p:cNvCxnSpPr>
              <a:cxnSpLocks/>
              <a:stCxn id="491" idx="0"/>
            </p:cNvCxnSpPr>
            <p:nvPr/>
          </p:nvCxnSpPr>
          <p:spPr>
            <a:xfrm>
              <a:off x="1405158" y="4335675"/>
              <a:ext cx="0" cy="167460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直線コネクタ 1131">
              <a:extLst>
                <a:ext uri="{FF2B5EF4-FFF2-40B4-BE49-F238E27FC236}">
                  <a16:creationId xmlns:a16="http://schemas.microsoft.com/office/drawing/2014/main" id="{7D56844C-A0FB-3B1B-A114-D4BF5F475A03}"/>
                </a:ext>
              </a:extLst>
            </p:cNvPr>
            <p:cNvCxnSpPr>
              <a:cxnSpLocks/>
            </p:cNvCxnSpPr>
            <p:nvPr/>
          </p:nvCxnSpPr>
          <p:spPr>
            <a:xfrm>
              <a:off x="3081632" y="4342823"/>
              <a:ext cx="0" cy="167221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직선 화살표 연결선 52">
              <a:extLst>
                <a:ext uri="{FF2B5EF4-FFF2-40B4-BE49-F238E27FC236}">
                  <a16:creationId xmlns:a16="http://schemas.microsoft.com/office/drawing/2014/main" id="{310EB8D3-17F9-4760-3964-5CE05D5D9B4C}"/>
                </a:ext>
              </a:extLst>
            </p:cNvPr>
            <p:cNvCxnSpPr>
              <a:cxnSpLocks/>
            </p:cNvCxnSpPr>
            <p:nvPr/>
          </p:nvCxnSpPr>
          <p:spPr>
            <a:xfrm>
              <a:off x="1394691" y="6010953"/>
              <a:ext cx="167060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5" name="TextBox 54">
              <a:extLst>
                <a:ext uri="{FF2B5EF4-FFF2-40B4-BE49-F238E27FC236}">
                  <a16:creationId xmlns:a16="http://schemas.microsoft.com/office/drawing/2014/main" id="{52A74688-E2B5-4148-ACDE-9594C432515F}"/>
                </a:ext>
              </a:extLst>
            </p:cNvPr>
            <p:cNvSpPr txBox="1"/>
            <p:nvPr/>
          </p:nvSpPr>
          <p:spPr>
            <a:xfrm>
              <a:off x="1746122" y="6087620"/>
              <a:ext cx="1103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00FF"/>
                  </a:solidFill>
                </a:rPr>
                <a:t>48 mm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35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グループ化 877">
            <a:extLst>
              <a:ext uri="{FF2B5EF4-FFF2-40B4-BE49-F238E27FC236}">
                <a16:creationId xmlns:a16="http://schemas.microsoft.com/office/drawing/2014/main" id="{44232ABB-FD37-017A-82A8-D8B0113BF66B}"/>
              </a:ext>
            </a:extLst>
          </p:cNvPr>
          <p:cNvGrpSpPr/>
          <p:nvPr/>
        </p:nvGrpSpPr>
        <p:grpSpPr>
          <a:xfrm>
            <a:off x="7050300" y="3463807"/>
            <a:ext cx="2757181" cy="1391086"/>
            <a:chOff x="7195080" y="3917569"/>
            <a:chExt cx="2757181" cy="1391086"/>
          </a:xfrm>
        </p:grpSpPr>
        <p:grpSp>
          <p:nvGrpSpPr>
            <p:cNvPr id="684" name="グループ化 683">
              <a:extLst>
                <a:ext uri="{FF2B5EF4-FFF2-40B4-BE49-F238E27FC236}">
                  <a16:creationId xmlns:a16="http://schemas.microsoft.com/office/drawing/2014/main" id="{234AC9A2-E1D4-B8FC-9C41-88AF1E3BFB08}"/>
                </a:ext>
              </a:extLst>
            </p:cNvPr>
            <p:cNvGrpSpPr/>
            <p:nvPr/>
          </p:nvGrpSpPr>
          <p:grpSpPr>
            <a:xfrm>
              <a:off x="7195080" y="3917569"/>
              <a:ext cx="1425879" cy="1391086"/>
              <a:chOff x="2249037" y="3340988"/>
              <a:chExt cx="1607328" cy="1568108"/>
            </a:xfrm>
            <a:scene3d>
              <a:camera prst="orthographicFront">
                <a:rot lat="19207089" lon="2510083" rev="18571526"/>
              </a:camera>
              <a:lightRig rig="threePt" dir="t"/>
            </a:scene3d>
          </p:grpSpPr>
          <p:grpSp>
            <p:nvGrpSpPr>
              <p:cNvPr id="685" name="グループ化 684">
                <a:extLst>
                  <a:ext uri="{FF2B5EF4-FFF2-40B4-BE49-F238E27FC236}">
                    <a16:creationId xmlns:a16="http://schemas.microsoft.com/office/drawing/2014/main" id="{5603633A-3531-E97C-4254-27D4E6BC49FC}"/>
                  </a:ext>
                </a:extLst>
              </p:cNvPr>
              <p:cNvGrpSpPr/>
              <p:nvPr/>
            </p:nvGrpSpPr>
            <p:grpSpPr>
              <a:xfrm>
                <a:off x="2407662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66" name="直線コネクタ 865">
                  <a:extLst>
                    <a:ext uri="{FF2B5EF4-FFF2-40B4-BE49-F238E27FC236}">
                      <a16:creationId xmlns:a16="http://schemas.microsoft.com/office/drawing/2014/main" id="{57691964-8A44-931B-9522-CC53EEBE188C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7" name="直線コネクタ 866">
                  <a:extLst>
                    <a:ext uri="{FF2B5EF4-FFF2-40B4-BE49-F238E27FC236}">
                      <a16:creationId xmlns:a16="http://schemas.microsoft.com/office/drawing/2014/main" id="{AB66DF5E-6C21-AA9C-EF6C-C6A4F991E640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直線コネクタ 867">
                  <a:extLst>
                    <a:ext uri="{FF2B5EF4-FFF2-40B4-BE49-F238E27FC236}">
                      <a16:creationId xmlns:a16="http://schemas.microsoft.com/office/drawing/2014/main" id="{9123E308-8ADB-4A0B-E898-2B782CD4F9D7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9" name="直線コネクタ 868">
                  <a:extLst>
                    <a:ext uri="{FF2B5EF4-FFF2-40B4-BE49-F238E27FC236}">
                      <a16:creationId xmlns:a16="http://schemas.microsoft.com/office/drawing/2014/main" id="{C1B6465B-E1D4-FCF7-C12B-D14718BD8555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0" name="直線コネクタ 869">
                  <a:extLst>
                    <a:ext uri="{FF2B5EF4-FFF2-40B4-BE49-F238E27FC236}">
                      <a16:creationId xmlns:a16="http://schemas.microsoft.com/office/drawing/2014/main" id="{1A24B5B2-0FCC-4E23-E297-A4EF5049A7BC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6" name="直線コネクタ 685">
                <a:extLst>
                  <a:ext uri="{FF2B5EF4-FFF2-40B4-BE49-F238E27FC236}">
                    <a16:creationId xmlns:a16="http://schemas.microsoft.com/office/drawing/2014/main" id="{01B4493B-EDFE-764A-6A24-4697FE9E3C13}"/>
                  </a:ext>
                </a:extLst>
              </p:cNvPr>
              <p:cNvCxnSpPr/>
              <p:nvPr/>
            </p:nvCxnSpPr>
            <p:spPr>
              <a:xfrm>
                <a:off x="2582505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7" name="グループ化 686">
                <a:extLst>
                  <a:ext uri="{FF2B5EF4-FFF2-40B4-BE49-F238E27FC236}">
                    <a16:creationId xmlns:a16="http://schemas.microsoft.com/office/drawing/2014/main" id="{0BC556C0-7EFD-BB82-684C-92AA2B62A704}"/>
                  </a:ext>
                </a:extLst>
              </p:cNvPr>
              <p:cNvGrpSpPr/>
              <p:nvPr/>
            </p:nvGrpSpPr>
            <p:grpSpPr>
              <a:xfrm>
                <a:off x="2688182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61" name="直線コネクタ 860">
                  <a:extLst>
                    <a:ext uri="{FF2B5EF4-FFF2-40B4-BE49-F238E27FC236}">
                      <a16:creationId xmlns:a16="http://schemas.microsoft.com/office/drawing/2014/main" id="{21448262-F5C2-D7C5-A8A3-DBECA73AAA96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直線コネクタ 861">
                  <a:extLst>
                    <a:ext uri="{FF2B5EF4-FFF2-40B4-BE49-F238E27FC236}">
                      <a16:creationId xmlns:a16="http://schemas.microsoft.com/office/drawing/2014/main" id="{94612FB5-EECD-2DDF-09E2-12B72F8ED8DB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3" name="直線コネクタ 862">
                  <a:extLst>
                    <a:ext uri="{FF2B5EF4-FFF2-40B4-BE49-F238E27FC236}">
                      <a16:creationId xmlns:a16="http://schemas.microsoft.com/office/drawing/2014/main" id="{CE6E19CD-6DA9-0919-451E-20AF5FAE42BF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4" name="直線コネクタ 863">
                  <a:extLst>
                    <a:ext uri="{FF2B5EF4-FFF2-40B4-BE49-F238E27FC236}">
                      <a16:creationId xmlns:a16="http://schemas.microsoft.com/office/drawing/2014/main" id="{7D0C971E-AF88-1A57-0DE3-89035026F3A6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直線コネクタ 864">
                  <a:extLst>
                    <a:ext uri="{FF2B5EF4-FFF2-40B4-BE49-F238E27FC236}">
                      <a16:creationId xmlns:a16="http://schemas.microsoft.com/office/drawing/2014/main" id="{F16C873D-73FF-3D74-10EB-3B778ECDF9B7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8" name="グループ化 687">
                <a:extLst>
                  <a:ext uri="{FF2B5EF4-FFF2-40B4-BE49-F238E27FC236}">
                    <a16:creationId xmlns:a16="http://schemas.microsoft.com/office/drawing/2014/main" id="{B63C8302-6221-39D3-44A7-BD23B1A72F3A}"/>
                  </a:ext>
                </a:extLst>
              </p:cNvPr>
              <p:cNvGrpSpPr/>
              <p:nvPr/>
            </p:nvGrpSpPr>
            <p:grpSpPr>
              <a:xfrm>
                <a:off x="2971693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56" name="直線コネクタ 855">
                  <a:extLst>
                    <a:ext uri="{FF2B5EF4-FFF2-40B4-BE49-F238E27FC236}">
                      <a16:creationId xmlns:a16="http://schemas.microsoft.com/office/drawing/2014/main" id="{367AB368-D919-130D-045A-ADC36B50BB78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7" name="直線コネクタ 856">
                  <a:extLst>
                    <a:ext uri="{FF2B5EF4-FFF2-40B4-BE49-F238E27FC236}">
                      <a16:creationId xmlns:a16="http://schemas.microsoft.com/office/drawing/2014/main" id="{6FACEAD4-A04A-43B6-2A75-43DC4E023342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8" name="直線コネクタ 857">
                  <a:extLst>
                    <a:ext uri="{FF2B5EF4-FFF2-40B4-BE49-F238E27FC236}">
                      <a16:creationId xmlns:a16="http://schemas.microsoft.com/office/drawing/2014/main" id="{CDB31A46-101B-B807-D104-19DBC2694924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直線コネクタ 858">
                  <a:extLst>
                    <a:ext uri="{FF2B5EF4-FFF2-40B4-BE49-F238E27FC236}">
                      <a16:creationId xmlns:a16="http://schemas.microsoft.com/office/drawing/2014/main" id="{17848AA8-9FB2-7109-F093-884BD18AF985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0" name="直線コネクタ 859">
                  <a:extLst>
                    <a:ext uri="{FF2B5EF4-FFF2-40B4-BE49-F238E27FC236}">
                      <a16:creationId xmlns:a16="http://schemas.microsoft.com/office/drawing/2014/main" id="{34726BC9-57B7-F2F9-4B90-66039AF08B3C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9" name="直線コネクタ 688">
                <a:extLst>
                  <a:ext uri="{FF2B5EF4-FFF2-40B4-BE49-F238E27FC236}">
                    <a16:creationId xmlns:a16="http://schemas.microsoft.com/office/drawing/2014/main" id="{7A9F9825-7E1B-2D86-DCF7-8EFC06B03C45}"/>
                  </a:ext>
                </a:extLst>
              </p:cNvPr>
              <p:cNvCxnSpPr/>
              <p:nvPr/>
            </p:nvCxnSpPr>
            <p:spPr>
              <a:xfrm>
                <a:off x="3146537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直線コネクタ 689">
                <a:extLst>
                  <a:ext uri="{FF2B5EF4-FFF2-40B4-BE49-F238E27FC236}">
                    <a16:creationId xmlns:a16="http://schemas.microsoft.com/office/drawing/2014/main" id="{0F6CD5DD-129F-7B33-2352-8CCAA22218CE}"/>
                  </a:ext>
                </a:extLst>
              </p:cNvPr>
              <p:cNvCxnSpPr/>
              <p:nvPr/>
            </p:nvCxnSpPr>
            <p:spPr>
              <a:xfrm>
                <a:off x="2863210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1" name="グループ化 690">
                <a:extLst>
                  <a:ext uri="{FF2B5EF4-FFF2-40B4-BE49-F238E27FC236}">
                    <a16:creationId xmlns:a16="http://schemas.microsoft.com/office/drawing/2014/main" id="{7E9A6AB7-23CD-B72C-3418-AE63524B155E}"/>
                  </a:ext>
                </a:extLst>
              </p:cNvPr>
              <p:cNvGrpSpPr/>
              <p:nvPr/>
            </p:nvGrpSpPr>
            <p:grpSpPr>
              <a:xfrm>
                <a:off x="3252213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51" name="直線コネクタ 850">
                  <a:extLst>
                    <a:ext uri="{FF2B5EF4-FFF2-40B4-BE49-F238E27FC236}">
                      <a16:creationId xmlns:a16="http://schemas.microsoft.com/office/drawing/2014/main" id="{CA7141E3-C332-ABFE-A932-E6EC4B7B51F6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直線コネクタ 851">
                  <a:extLst>
                    <a:ext uri="{FF2B5EF4-FFF2-40B4-BE49-F238E27FC236}">
                      <a16:creationId xmlns:a16="http://schemas.microsoft.com/office/drawing/2014/main" id="{4467F1A8-0906-4CE8-3BD1-8DF884FDBCDF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直線コネクタ 852">
                  <a:extLst>
                    <a:ext uri="{FF2B5EF4-FFF2-40B4-BE49-F238E27FC236}">
                      <a16:creationId xmlns:a16="http://schemas.microsoft.com/office/drawing/2014/main" id="{CB26ACC9-A4A9-608F-7921-D69D5128937E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直線コネクタ 853">
                  <a:extLst>
                    <a:ext uri="{FF2B5EF4-FFF2-40B4-BE49-F238E27FC236}">
                      <a16:creationId xmlns:a16="http://schemas.microsoft.com/office/drawing/2014/main" id="{778BD889-744D-07E8-EB01-4D81901EA173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5" name="直線コネクタ 854">
                  <a:extLst>
                    <a:ext uri="{FF2B5EF4-FFF2-40B4-BE49-F238E27FC236}">
                      <a16:creationId xmlns:a16="http://schemas.microsoft.com/office/drawing/2014/main" id="{CE6AE245-21C4-4E6D-7F76-CFE10C1D56A9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2" name="グループ化 691">
                <a:extLst>
                  <a:ext uri="{FF2B5EF4-FFF2-40B4-BE49-F238E27FC236}">
                    <a16:creationId xmlns:a16="http://schemas.microsoft.com/office/drawing/2014/main" id="{45A3C8B6-2D94-0DDE-A367-A5F33B48C922}"/>
                  </a:ext>
                </a:extLst>
              </p:cNvPr>
              <p:cNvGrpSpPr/>
              <p:nvPr/>
            </p:nvGrpSpPr>
            <p:grpSpPr>
              <a:xfrm>
                <a:off x="3534653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46" name="直線コネクタ 845">
                  <a:extLst>
                    <a:ext uri="{FF2B5EF4-FFF2-40B4-BE49-F238E27FC236}">
                      <a16:creationId xmlns:a16="http://schemas.microsoft.com/office/drawing/2014/main" id="{F79C8C81-801C-BD89-7DCC-6FD49630C667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7" name="直線コネクタ 846">
                  <a:extLst>
                    <a:ext uri="{FF2B5EF4-FFF2-40B4-BE49-F238E27FC236}">
                      <a16:creationId xmlns:a16="http://schemas.microsoft.com/office/drawing/2014/main" id="{9E7778BA-E301-BC50-2829-5B2B48999176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8" name="直線コネクタ 847">
                  <a:extLst>
                    <a:ext uri="{FF2B5EF4-FFF2-40B4-BE49-F238E27FC236}">
                      <a16:creationId xmlns:a16="http://schemas.microsoft.com/office/drawing/2014/main" id="{C21CF375-34A2-735D-A9CB-A14C2AA400E0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9" name="直線コネクタ 848">
                  <a:extLst>
                    <a:ext uri="{FF2B5EF4-FFF2-40B4-BE49-F238E27FC236}">
                      <a16:creationId xmlns:a16="http://schemas.microsoft.com/office/drawing/2014/main" id="{4B1EE9E1-869A-4BE2-D6BC-7E150E72CB74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直線コネクタ 849">
                  <a:extLst>
                    <a:ext uri="{FF2B5EF4-FFF2-40B4-BE49-F238E27FC236}">
                      <a16:creationId xmlns:a16="http://schemas.microsoft.com/office/drawing/2014/main" id="{DEF505F6-9AA0-3DAD-15BD-A4D26ABA4C4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3" name="直線コネクタ 692">
                <a:extLst>
                  <a:ext uri="{FF2B5EF4-FFF2-40B4-BE49-F238E27FC236}">
                    <a16:creationId xmlns:a16="http://schemas.microsoft.com/office/drawing/2014/main" id="{E7DD84AF-7E46-EFDF-FD21-20AB83BBAC99}"/>
                  </a:ext>
                </a:extLst>
              </p:cNvPr>
              <p:cNvCxnSpPr/>
              <p:nvPr/>
            </p:nvCxnSpPr>
            <p:spPr>
              <a:xfrm>
                <a:off x="3426169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直線コネクタ 693">
                <a:extLst>
                  <a:ext uri="{FF2B5EF4-FFF2-40B4-BE49-F238E27FC236}">
                    <a16:creationId xmlns:a16="http://schemas.microsoft.com/office/drawing/2014/main" id="{D6A71BC6-2DA4-8A21-A12C-D4267FDE10AB}"/>
                  </a:ext>
                </a:extLst>
              </p:cNvPr>
              <p:cNvCxnSpPr/>
              <p:nvPr/>
            </p:nvCxnSpPr>
            <p:spPr>
              <a:xfrm>
                <a:off x="3706435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5" name="グループ化 694">
                <a:extLst>
                  <a:ext uri="{FF2B5EF4-FFF2-40B4-BE49-F238E27FC236}">
                    <a16:creationId xmlns:a16="http://schemas.microsoft.com/office/drawing/2014/main" id="{B11744A2-ACED-7DA0-6CCB-C09FA532E659}"/>
                  </a:ext>
                </a:extLst>
              </p:cNvPr>
              <p:cNvGrpSpPr/>
              <p:nvPr/>
            </p:nvGrpSpPr>
            <p:grpSpPr>
              <a:xfrm>
                <a:off x="2396055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41" name="直線コネクタ 840">
                  <a:extLst>
                    <a:ext uri="{FF2B5EF4-FFF2-40B4-BE49-F238E27FC236}">
                      <a16:creationId xmlns:a16="http://schemas.microsoft.com/office/drawing/2014/main" id="{B3A6319D-C495-D256-1A4D-5E6AA2ED747D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直線コネクタ 841">
                  <a:extLst>
                    <a:ext uri="{FF2B5EF4-FFF2-40B4-BE49-F238E27FC236}">
                      <a16:creationId xmlns:a16="http://schemas.microsoft.com/office/drawing/2014/main" id="{9D41C9B4-2FE0-0531-FD4B-4E1719231CB9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3" name="直線コネクタ 842">
                  <a:extLst>
                    <a:ext uri="{FF2B5EF4-FFF2-40B4-BE49-F238E27FC236}">
                      <a16:creationId xmlns:a16="http://schemas.microsoft.com/office/drawing/2014/main" id="{0B55240B-97DF-711F-6493-F234F9E6B079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直線コネクタ 843">
                  <a:extLst>
                    <a:ext uri="{FF2B5EF4-FFF2-40B4-BE49-F238E27FC236}">
                      <a16:creationId xmlns:a16="http://schemas.microsoft.com/office/drawing/2014/main" id="{38612010-472D-026B-AF9D-761981372F21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5" name="直線コネクタ 844">
                  <a:extLst>
                    <a:ext uri="{FF2B5EF4-FFF2-40B4-BE49-F238E27FC236}">
                      <a16:creationId xmlns:a16="http://schemas.microsoft.com/office/drawing/2014/main" id="{8821F8A2-69E4-D9FF-826A-2499F6973CA4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6" name="直線コネクタ 695">
                <a:extLst>
                  <a:ext uri="{FF2B5EF4-FFF2-40B4-BE49-F238E27FC236}">
                    <a16:creationId xmlns:a16="http://schemas.microsoft.com/office/drawing/2014/main" id="{BAB588D1-0AFD-B83F-43D6-A6B6CB0BEDEE}"/>
                  </a:ext>
                </a:extLst>
              </p:cNvPr>
              <p:cNvCxnSpPr/>
              <p:nvPr/>
            </p:nvCxnSpPr>
            <p:spPr>
              <a:xfrm>
                <a:off x="2570898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直線コネクタ 696">
                <a:extLst>
                  <a:ext uri="{FF2B5EF4-FFF2-40B4-BE49-F238E27FC236}">
                    <a16:creationId xmlns:a16="http://schemas.microsoft.com/office/drawing/2014/main" id="{F31FFB07-4CB4-0BC9-70F1-F322F96B8113}"/>
                  </a:ext>
                </a:extLst>
              </p:cNvPr>
              <p:cNvCxnSpPr/>
              <p:nvPr/>
            </p:nvCxnSpPr>
            <p:spPr>
              <a:xfrm>
                <a:off x="2287571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8" name="グループ化 697">
                <a:extLst>
                  <a:ext uri="{FF2B5EF4-FFF2-40B4-BE49-F238E27FC236}">
                    <a16:creationId xmlns:a16="http://schemas.microsoft.com/office/drawing/2014/main" id="{5A1F633F-7980-C5F6-2860-4BE9D6E54B41}"/>
                  </a:ext>
                </a:extLst>
              </p:cNvPr>
              <p:cNvGrpSpPr/>
              <p:nvPr/>
            </p:nvGrpSpPr>
            <p:grpSpPr>
              <a:xfrm>
                <a:off x="2676575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36" name="直線コネクタ 835">
                  <a:extLst>
                    <a:ext uri="{FF2B5EF4-FFF2-40B4-BE49-F238E27FC236}">
                      <a16:creationId xmlns:a16="http://schemas.microsoft.com/office/drawing/2014/main" id="{53B59D33-7AB8-BEB6-1C4E-331D5FBDE1C8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7" name="直線コネクタ 836">
                  <a:extLst>
                    <a:ext uri="{FF2B5EF4-FFF2-40B4-BE49-F238E27FC236}">
                      <a16:creationId xmlns:a16="http://schemas.microsoft.com/office/drawing/2014/main" id="{32281300-B159-3B9C-2D60-DFAC25B0B96E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直線コネクタ 837">
                  <a:extLst>
                    <a:ext uri="{FF2B5EF4-FFF2-40B4-BE49-F238E27FC236}">
                      <a16:creationId xmlns:a16="http://schemas.microsoft.com/office/drawing/2014/main" id="{D7E9F410-C924-414F-D304-4E2F9D556600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直線コネクタ 838">
                  <a:extLst>
                    <a:ext uri="{FF2B5EF4-FFF2-40B4-BE49-F238E27FC236}">
                      <a16:creationId xmlns:a16="http://schemas.microsoft.com/office/drawing/2014/main" id="{68B5FCDB-D2AA-FE35-CD25-8EF244CE91D8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直線コネクタ 839">
                  <a:extLst>
                    <a:ext uri="{FF2B5EF4-FFF2-40B4-BE49-F238E27FC236}">
                      <a16:creationId xmlns:a16="http://schemas.microsoft.com/office/drawing/2014/main" id="{C6A29223-AB68-B3BC-A228-387B5081DC67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9" name="グループ化 698">
                <a:extLst>
                  <a:ext uri="{FF2B5EF4-FFF2-40B4-BE49-F238E27FC236}">
                    <a16:creationId xmlns:a16="http://schemas.microsoft.com/office/drawing/2014/main" id="{56BBC9B7-B6A3-063A-B194-86339E41BE82}"/>
                  </a:ext>
                </a:extLst>
              </p:cNvPr>
              <p:cNvGrpSpPr/>
              <p:nvPr/>
            </p:nvGrpSpPr>
            <p:grpSpPr>
              <a:xfrm>
                <a:off x="2960086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31" name="直線コネクタ 830">
                  <a:extLst>
                    <a:ext uri="{FF2B5EF4-FFF2-40B4-BE49-F238E27FC236}">
                      <a16:creationId xmlns:a16="http://schemas.microsoft.com/office/drawing/2014/main" id="{B5C2DBBF-690B-ED34-2468-0A748426E0A7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直線コネクタ 831">
                  <a:extLst>
                    <a:ext uri="{FF2B5EF4-FFF2-40B4-BE49-F238E27FC236}">
                      <a16:creationId xmlns:a16="http://schemas.microsoft.com/office/drawing/2014/main" id="{0B2E6B9B-3E1D-FEB3-582A-ECEAD998B3C7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直線コネクタ 832">
                  <a:extLst>
                    <a:ext uri="{FF2B5EF4-FFF2-40B4-BE49-F238E27FC236}">
                      <a16:creationId xmlns:a16="http://schemas.microsoft.com/office/drawing/2014/main" id="{564252E1-59FA-0A14-CEBA-88FC56D92258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直線コネクタ 833">
                  <a:extLst>
                    <a:ext uri="{FF2B5EF4-FFF2-40B4-BE49-F238E27FC236}">
                      <a16:creationId xmlns:a16="http://schemas.microsoft.com/office/drawing/2014/main" id="{39B828F9-0ED3-6196-DA99-A343E90BC5D4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直線コネクタ 834">
                  <a:extLst>
                    <a:ext uri="{FF2B5EF4-FFF2-40B4-BE49-F238E27FC236}">
                      <a16:creationId xmlns:a16="http://schemas.microsoft.com/office/drawing/2014/main" id="{C7F34403-6382-DC42-28E0-664E6429D9AB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0" name="直線コネクタ 699">
                <a:extLst>
                  <a:ext uri="{FF2B5EF4-FFF2-40B4-BE49-F238E27FC236}">
                    <a16:creationId xmlns:a16="http://schemas.microsoft.com/office/drawing/2014/main" id="{BB0C47F8-D14C-1BCB-F341-E5528B4F9E45}"/>
                  </a:ext>
                </a:extLst>
              </p:cNvPr>
              <p:cNvCxnSpPr/>
              <p:nvPr/>
            </p:nvCxnSpPr>
            <p:spPr>
              <a:xfrm>
                <a:off x="3134930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直線コネクタ 700">
                <a:extLst>
                  <a:ext uri="{FF2B5EF4-FFF2-40B4-BE49-F238E27FC236}">
                    <a16:creationId xmlns:a16="http://schemas.microsoft.com/office/drawing/2014/main" id="{B99598A3-6D7F-573F-085B-5C32828F78D9}"/>
                  </a:ext>
                </a:extLst>
              </p:cNvPr>
              <p:cNvCxnSpPr/>
              <p:nvPr/>
            </p:nvCxnSpPr>
            <p:spPr>
              <a:xfrm>
                <a:off x="2851603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2" name="グループ化 701">
                <a:extLst>
                  <a:ext uri="{FF2B5EF4-FFF2-40B4-BE49-F238E27FC236}">
                    <a16:creationId xmlns:a16="http://schemas.microsoft.com/office/drawing/2014/main" id="{03F143E2-E562-769E-A10F-376B13AE03E7}"/>
                  </a:ext>
                </a:extLst>
              </p:cNvPr>
              <p:cNvGrpSpPr/>
              <p:nvPr/>
            </p:nvGrpSpPr>
            <p:grpSpPr>
              <a:xfrm>
                <a:off x="3240606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26" name="直線コネクタ 825">
                  <a:extLst>
                    <a:ext uri="{FF2B5EF4-FFF2-40B4-BE49-F238E27FC236}">
                      <a16:creationId xmlns:a16="http://schemas.microsoft.com/office/drawing/2014/main" id="{F44A1F26-0DF9-53D1-0A42-63EF3E927A79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7" name="直線コネクタ 826">
                  <a:extLst>
                    <a:ext uri="{FF2B5EF4-FFF2-40B4-BE49-F238E27FC236}">
                      <a16:creationId xmlns:a16="http://schemas.microsoft.com/office/drawing/2014/main" id="{E75EF3EA-A2C0-E864-EC8C-7FF7C7359A63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直線コネクタ 827">
                  <a:extLst>
                    <a:ext uri="{FF2B5EF4-FFF2-40B4-BE49-F238E27FC236}">
                      <a16:creationId xmlns:a16="http://schemas.microsoft.com/office/drawing/2014/main" id="{1E721B58-FDEC-A184-0BED-61FD83E63014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直線コネクタ 828">
                  <a:extLst>
                    <a:ext uri="{FF2B5EF4-FFF2-40B4-BE49-F238E27FC236}">
                      <a16:creationId xmlns:a16="http://schemas.microsoft.com/office/drawing/2014/main" id="{B1B63D69-2CDA-40DC-7B77-BB1FC148A546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直線コネクタ 829">
                  <a:extLst>
                    <a:ext uri="{FF2B5EF4-FFF2-40B4-BE49-F238E27FC236}">
                      <a16:creationId xmlns:a16="http://schemas.microsoft.com/office/drawing/2014/main" id="{E6D83F84-B300-8CAA-B656-140EE7EEC7FC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グループ化 702">
                <a:extLst>
                  <a:ext uri="{FF2B5EF4-FFF2-40B4-BE49-F238E27FC236}">
                    <a16:creationId xmlns:a16="http://schemas.microsoft.com/office/drawing/2014/main" id="{B7181F62-9711-3788-C5DE-55B964B3AA0B}"/>
                  </a:ext>
                </a:extLst>
              </p:cNvPr>
              <p:cNvGrpSpPr/>
              <p:nvPr/>
            </p:nvGrpSpPr>
            <p:grpSpPr>
              <a:xfrm>
                <a:off x="3523046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21" name="直線コネクタ 820">
                  <a:extLst>
                    <a:ext uri="{FF2B5EF4-FFF2-40B4-BE49-F238E27FC236}">
                      <a16:creationId xmlns:a16="http://schemas.microsoft.com/office/drawing/2014/main" id="{46B70862-180F-784A-2026-3BC1F57116AA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直線コネクタ 821">
                  <a:extLst>
                    <a:ext uri="{FF2B5EF4-FFF2-40B4-BE49-F238E27FC236}">
                      <a16:creationId xmlns:a16="http://schemas.microsoft.com/office/drawing/2014/main" id="{36F015F0-DEFE-66BF-B1C5-CE4382B142F7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直線コネクタ 822">
                  <a:extLst>
                    <a:ext uri="{FF2B5EF4-FFF2-40B4-BE49-F238E27FC236}">
                      <a16:creationId xmlns:a16="http://schemas.microsoft.com/office/drawing/2014/main" id="{6FD74F5E-22DC-12A7-FA00-055AD3C44225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直線コネクタ 823">
                  <a:extLst>
                    <a:ext uri="{FF2B5EF4-FFF2-40B4-BE49-F238E27FC236}">
                      <a16:creationId xmlns:a16="http://schemas.microsoft.com/office/drawing/2014/main" id="{8728C725-6E7E-0248-479A-30ABB943F315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直線コネクタ 824">
                  <a:extLst>
                    <a:ext uri="{FF2B5EF4-FFF2-40B4-BE49-F238E27FC236}">
                      <a16:creationId xmlns:a16="http://schemas.microsoft.com/office/drawing/2014/main" id="{4081278D-1D55-0953-7765-B18552AF165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4" name="直線コネクタ 703">
                <a:extLst>
                  <a:ext uri="{FF2B5EF4-FFF2-40B4-BE49-F238E27FC236}">
                    <a16:creationId xmlns:a16="http://schemas.microsoft.com/office/drawing/2014/main" id="{72B076DA-1C8B-76C2-5F9C-EDC61AAB947A}"/>
                  </a:ext>
                </a:extLst>
              </p:cNvPr>
              <p:cNvCxnSpPr/>
              <p:nvPr/>
            </p:nvCxnSpPr>
            <p:spPr>
              <a:xfrm>
                <a:off x="3414562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直線コネクタ 704">
                <a:extLst>
                  <a:ext uri="{FF2B5EF4-FFF2-40B4-BE49-F238E27FC236}">
                    <a16:creationId xmlns:a16="http://schemas.microsoft.com/office/drawing/2014/main" id="{2B589CDE-C9D7-A7A9-EC58-A2C436607CAA}"/>
                  </a:ext>
                </a:extLst>
              </p:cNvPr>
              <p:cNvCxnSpPr/>
              <p:nvPr/>
            </p:nvCxnSpPr>
            <p:spPr>
              <a:xfrm>
                <a:off x="3694828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6" name="グループ化 705">
                <a:extLst>
                  <a:ext uri="{FF2B5EF4-FFF2-40B4-BE49-F238E27FC236}">
                    <a16:creationId xmlns:a16="http://schemas.microsoft.com/office/drawing/2014/main" id="{8E2C9C04-C720-CE68-2443-5A38B154AAD1}"/>
                  </a:ext>
                </a:extLst>
              </p:cNvPr>
              <p:cNvGrpSpPr/>
              <p:nvPr/>
            </p:nvGrpSpPr>
            <p:grpSpPr>
              <a:xfrm>
                <a:off x="2407662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16" name="直線コネクタ 815">
                  <a:extLst>
                    <a:ext uri="{FF2B5EF4-FFF2-40B4-BE49-F238E27FC236}">
                      <a16:creationId xmlns:a16="http://schemas.microsoft.com/office/drawing/2014/main" id="{8C616B1E-0FC0-8BF8-20A1-51B9FD5E595A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直線コネクタ 816">
                  <a:extLst>
                    <a:ext uri="{FF2B5EF4-FFF2-40B4-BE49-F238E27FC236}">
                      <a16:creationId xmlns:a16="http://schemas.microsoft.com/office/drawing/2014/main" id="{901DA1CD-9331-D921-8035-87EDCF0A76F3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直線コネクタ 817">
                  <a:extLst>
                    <a:ext uri="{FF2B5EF4-FFF2-40B4-BE49-F238E27FC236}">
                      <a16:creationId xmlns:a16="http://schemas.microsoft.com/office/drawing/2014/main" id="{399C372D-8CEB-B96E-1340-30E98DA09622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直線コネクタ 818">
                  <a:extLst>
                    <a:ext uri="{FF2B5EF4-FFF2-40B4-BE49-F238E27FC236}">
                      <a16:creationId xmlns:a16="http://schemas.microsoft.com/office/drawing/2014/main" id="{5611BCD2-5B58-0805-E847-16C25DA85AC3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直線コネクタ 819">
                  <a:extLst>
                    <a:ext uri="{FF2B5EF4-FFF2-40B4-BE49-F238E27FC236}">
                      <a16:creationId xmlns:a16="http://schemas.microsoft.com/office/drawing/2014/main" id="{FC4B2E8D-1E71-19E3-0402-C1C9BDD76FD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7" name="直線コネクタ 706">
                <a:extLst>
                  <a:ext uri="{FF2B5EF4-FFF2-40B4-BE49-F238E27FC236}">
                    <a16:creationId xmlns:a16="http://schemas.microsoft.com/office/drawing/2014/main" id="{826A86CC-FC9B-41BD-F9ED-259BD3CA5E8D}"/>
                  </a:ext>
                </a:extLst>
              </p:cNvPr>
              <p:cNvCxnSpPr/>
              <p:nvPr/>
            </p:nvCxnSpPr>
            <p:spPr>
              <a:xfrm>
                <a:off x="2582505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直線コネクタ 707">
                <a:extLst>
                  <a:ext uri="{FF2B5EF4-FFF2-40B4-BE49-F238E27FC236}">
                    <a16:creationId xmlns:a16="http://schemas.microsoft.com/office/drawing/2014/main" id="{04DEA7F2-3145-D33E-C17F-A2E15AFE8A3B}"/>
                  </a:ext>
                </a:extLst>
              </p:cNvPr>
              <p:cNvCxnSpPr/>
              <p:nvPr/>
            </p:nvCxnSpPr>
            <p:spPr>
              <a:xfrm>
                <a:off x="2299178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9" name="グループ化 708">
                <a:extLst>
                  <a:ext uri="{FF2B5EF4-FFF2-40B4-BE49-F238E27FC236}">
                    <a16:creationId xmlns:a16="http://schemas.microsoft.com/office/drawing/2014/main" id="{BD742D4B-7968-8AE8-EF81-882FCD2229ED}"/>
                  </a:ext>
                </a:extLst>
              </p:cNvPr>
              <p:cNvGrpSpPr/>
              <p:nvPr/>
            </p:nvGrpSpPr>
            <p:grpSpPr>
              <a:xfrm>
                <a:off x="2688182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11" name="直線コネクタ 810">
                  <a:extLst>
                    <a:ext uri="{FF2B5EF4-FFF2-40B4-BE49-F238E27FC236}">
                      <a16:creationId xmlns:a16="http://schemas.microsoft.com/office/drawing/2014/main" id="{439DF835-1F9D-CB19-A4CE-5D43622F1166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直線コネクタ 811">
                  <a:extLst>
                    <a:ext uri="{FF2B5EF4-FFF2-40B4-BE49-F238E27FC236}">
                      <a16:creationId xmlns:a16="http://schemas.microsoft.com/office/drawing/2014/main" id="{878A124F-3921-425B-B88C-93F6DD1DF94B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3" name="直線コネクタ 812">
                  <a:extLst>
                    <a:ext uri="{FF2B5EF4-FFF2-40B4-BE49-F238E27FC236}">
                      <a16:creationId xmlns:a16="http://schemas.microsoft.com/office/drawing/2014/main" id="{1A005353-94FD-853E-1260-07FCF8AE0A5E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直線コネクタ 813">
                  <a:extLst>
                    <a:ext uri="{FF2B5EF4-FFF2-40B4-BE49-F238E27FC236}">
                      <a16:creationId xmlns:a16="http://schemas.microsoft.com/office/drawing/2014/main" id="{EA08F251-AF42-88D4-6266-22BD4AA15E16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直線コネクタ 814">
                  <a:extLst>
                    <a:ext uri="{FF2B5EF4-FFF2-40B4-BE49-F238E27FC236}">
                      <a16:creationId xmlns:a16="http://schemas.microsoft.com/office/drawing/2014/main" id="{8931B9BB-A70F-CF43-7AFF-79A930E86100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グループ化 709">
                <a:extLst>
                  <a:ext uri="{FF2B5EF4-FFF2-40B4-BE49-F238E27FC236}">
                    <a16:creationId xmlns:a16="http://schemas.microsoft.com/office/drawing/2014/main" id="{499A190B-FABD-9893-6EB5-998168514CA9}"/>
                  </a:ext>
                </a:extLst>
              </p:cNvPr>
              <p:cNvGrpSpPr/>
              <p:nvPr/>
            </p:nvGrpSpPr>
            <p:grpSpPr>
              <a:xfrm>
                <a:off x="2971693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06" name="直線コネクタ 805">
                  <a:extLst>
                    <a:ext uri="{FF2B5EF4-FFF2-40B4-BE49-F238E27FC236}">
                      <a16:creationId xmlns:a16="http://schemas.microsoft.com/office/drawing/2014/main" id="{58B8BA7E-CE01-3C2B-BAE4-5A74E66E9E6B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直線コネクタ 806">
                  <a:extLst>
                    <a:ext uri="{FF2B5EF4-FFF2-40B4-BE49-F238E27FC236}">
                      <a16:creationId xmlns:a16="http://schemas.microsoft.com/office/drawing/2014/main" id="{B28DD112-8DCE-BA90-A727-92BC5658004B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直線コネクタ 807">
                  <a:extLst>
                    <a:ext uri="{FF2B5EF4-FFF2-40B4-BE49-F238E27FC236}">
                      <a16:creationId xmlns:a16="http://schemas.microsoft.com/office/drawing/2014/main" id="{991E686B-981F-E619-B1A5-0FB5EF9F1339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直線コネクタ 808">
                  <a:extLst>
                    <a:ext uri="{FF2B5EF4-FFF2-40B4-BE49-F238E27FC236}">
                      <a16:creationId xmlns:a16="http://schemas.microsoft.com/office/drawing/2014/main" id="{E2273D05-C150-D809-C9C4-A11C996244FD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直線コネクタ 809">
                  <a:extLst>
                    <a:ext uri="{FF2B5EF4-FFF2-40B4-BE49-F238E27FC236}">
                      <a16:creationId xmlns:a16="http://schemas.microsoft.com/office/drawing/2014/main" id="{0B897BC8-B257-C6D0-5010-A0C9F4B32678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1" name="直線コネクタ 710">
                <a:extLst>
                  <a:ext uri="{FF2B5EF4-FFF2-40B4-BE49-F238E27FC236}">
                    <a16:creationId xmlns:a16="http://schemas.microsoft.com/office/drawing/2014/main" id="{1950E9F7-60A6-D4EA-11BC-09D82184450B}"/>
                  </a:ext>
                </a:extLst>
              </p:cNvPr>
              <p:cNvCxnSpPr/>
              <p:nvPr/>
            </p:nvCxnSpPr>
            <p:spPr>
              <a:xfrm>
                <a:off x="3146537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直線コネクタ 711">
                <a:extLst>
                  <a:ext uri="{FF2B5EF4-FFF2-40B4-BE49-F238E27FC236}">
                    <a16:creationId xmlns:a16="http://schemas.microsoft.com/office/drawing/2014/main" id="{8F6B06B3-89EB-B6B1-E593-7C39FF98B318}"/>
                  </a:ext>
                </a:extLst>
              </p:cNvPr>
              <p:cNvCxnSpPr/>
              <p:nvPr/>
            </p:nvCxnSpPr>
            <p:spPr>
              <a:xfrm>
                <a:off x="2863210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3" name="グループ化 712">
                <a:extLst>
                  <a:ext uri="{FF2B5EF4-FFF2-40B4-BE49-F238E27FC236}">
                    <a16:creationId xmlns:a16="http://schemas.microsoft.com/office/drawing/2014/main" id="{7AC1DADB-0F23-AFF1-2377-E14CEFFD44B0}"/>
                  </a:ext>
                </a:extLst>
              </p:cNvPr>
              <p:cNvGrpSpPr/>
              <p:nvPr/>
            </p:nvGrpSpPr>
            <p:grpSpPr>
              <a:xfrm>
                <a:off x="3252213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01" name="直線コネクタ 800">
                  <a:extLst>
                    <a:ext uri="{FF2B5EF4-FFF2-40B4-BE49-F238E27FC236}">
                      <a16:creationId xmlns:a16="http://schemas.microsoft.com/office/drawing/2014/main" id="{7D4E5BB4-19ED-6543-33D5-DB614DFABD4F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直線コネクタ 801">
                  <a:extLst>
                    <a:ext uri="{FF2B5EF4-FFF2-40B4-BE49-F238E27FC236}">
                      <a16:creationId xmlns:a16="http://schemas.microsoft.com/office/drawing/2014/main" id="{03192AD0-2600-FB75-DDA5-4D0508DD83E8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3" name="直線コネクタ 802">
                  <a:extLst>
                    <a:ext uri="{FF2B5EF4-FFF2-40B4-BE49-F238E27FC236}">
                      <a16:creationId xmlns:a16="http://schemas.microsoft.com/office/drawing/2014/main" id="{84DB2A7A-9E0C-2F0B-6346-95452C900F48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4" name="直線コネクタ 803">
                  <a:extLst>
                    <a:ext uri="{FF2B5EF4-FFF2-40B4-BE49-F238E27FC236}">
                      <a16:creationId xmlns:a16="http://schemas.microsoft.com/office/drawing/2014/main" id="{FEC88B04-7BB3-1393-F031-47DE0A7A804B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5" name="直線コネクタ 804">
                  <a:extLst>
                    <a:ext uri="{FF2B5EF4-FFF2-40B4-BE49-F238E27FC236}">
                      <a16:creationId xmlns:a16="http://schemas.microsoft.com/office/drawing/2014/main" id="{1E956B00-C2C4-4C3D-C94D-AC384BFF68D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グループ化 713">
                <a:extLst>
                  <a:ext uri="{FF2B5EF4-FFF2-40B4-BE49-F238E27FC236}">
                    <a16:creationId xmlns:a16="http://schemas.microsoft.com/office/drawing/2014/main" id="{D784B10F-7BF3-8752-41F9-2EADB4C2697A}"/>
                  </a:ext>
                </a:extLst>
              </p:cNvPr>
              <p:cNvGrpSpPr/>
              <p:nvPr/>
            </p:nvGrpSpPr>
            <p:grpSpPr>
              <a:xfrm>
                <a:off x="3534653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96" name="直線コネクタ 795">
                  <a:extLst>
                    <a:ext uri="{FF2B5EF4-FFF2-40B4-BE49-F238E27FC236}">
                      <a16:creationId xmlns:a16="http://schemas.microsoft.com/office/drawing/2014/main" id="{37AD0B22-D729-07F0-F919-9F28C85054D1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7" name="直線コネクタ 796">
                  <a:extLst>
                    <a:ext uri="{FF2B5EF4-FFF2-40B4-BE49-F238E27FC236}">
                      <a16:creationId xmlns:a16="http://schemas.microsoft.com/office/drawing/2014/main" id="{34514D30-223F-A424-08C2-1E4DCB9AEBE6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8" name="直線コネクタ 797">
                  <a:extLst>
                    <a:ext uri="{FF2B5EF4-FFF2-40B4-BE49-F238E27FC236}">
                      <a16:creationId xmlns:a16="http://schemas.microsoft.com/office/drawing/2014/main" id="{3039F3A4-9A2E-362B-4B8C-3E59673E6CE5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直線コネクタ 798">
                  <a:extLst>
                    <a:ext uri="{FF2B5EF4-FFF2-40B4-BE49-F238E27FC236}">
                      <a16:creationId xmlns:a16="http://schemas.microsoft.com/office/drawing/2014/main" id="{20AFBBAE-1D93-11AB-1920-0C31BC3FC752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直線コネクタ 799">
                  <a:extLst>
                    <a:ext uri="{FF2B5EF4-FFF2-40B4-BE49-F238E27FC236}">
                      <a16:creationId xmlns:a16="http://schemas.microsoft.com/office/drawing/2014/main" id="{A456094C-4EAA-5BB5-911B-DB6B5909D601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5" name="直線コネクタ 714">
                <a:extLst>
                  <a:ext uri="{FF2B5EF4-FFF2-40B4-BE49-F238E27FC236}">
                    <a16:creationId xmlns:a16="http://schemas.microsoft.com/office/drawing/2014/main" id="{13D4F21D-5201-66FD-0C22-00568C82AE9F}"/>
                  </a:ext>
                </a:extLst>
              </p:cNvPr>
              <p:cNvCxnSpPr/>
              <p:nvPr/>
            </p:nvCxnSpPr>
            <p:spPr>
              <a:xfrm>
                <a:off x="3426169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直線コネクタ 715">
                <a:extLst>
                  <a:ext uri="{FF2B5EF4-FFF2-40B4-BE49-F238E27FC236}">
                    <a16:creationId xmlns:a16="http://schemas.microsoft.com/office/drawing/2014/main" id="{E9D775B5-EB33-A19F-4662-5223A238F520}"/>
                  </a:ext>
                </a:extLst>
              </p:cNvPr>
              <p:cNvCxnSpPr/>
              <p:nvPr/>
            </p:nvCxnSpPr>
            <p:spPr>
              <a:xfrm>
                <a:off x="3706435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7" name="グループ化 716">
                <a:extLst>
                  <a:ext uri="{FF2B5EF4-FFF2-40B4-BE49-F238E27FC236}">
                    <a16:creationId xmlns:a16="http://schemas.microsoft.com/office/drawing/2014/main" id="{B40A7018-0371-78C4-6C97-120457382C85}"/>
                  </a:ext>
                </a:extLst>
              </p:cNvPr>
              <p:cNvGrpSpPr/>
              <p:nvPr/>
            </p:nvGrpSpPr>
            <p:grpSpPr>
              <a:xfrm>
                <a:off x="2407662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91" name="直線コネクタ 790">
                  <a:extLst>
                    <a:ext uri="{FF2B5EF4-FFF2-40B4-BE49-F238E27FC236}">
                      <a16:creationId xmlns:a16="http://schemas.microsoft.com/office/drawing/2014/main" id="{1A82A67D-2024-24E1-568F-FFB886897F1F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直線コネクタ 791">
                  <a:extLst>
                    <a:ext uri="{FF2B5EF4-FFF2-40B4-BE49-F238E27FC236}">
                      <a16:creationId xmlns:a16="http://schemas.microsoft.com/office/drawing/2014/main" id="{84AB6B16-EE1D-BC78-8D66-30907C200C4A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直線コネクタ 792">
                  <a:extLst>
                    <a:ext uri="{FF2B5EF4-FFF2-40B4-BE49-F238E27FC236}">
                      <a16:creationId xmlns:a16="http://schemas.microsoft.com/office/drawing/2014/main" id="{13A63BBF-E8B8-360E-46E0-995CE4815B2E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直線コネクタ 793">
                  <a:extLst>
                    <a:ext uri="{FF2B5EF4-FFF2-40B4-BE49-F238E27FC236}">
                      <a16:creationId xmlns:a16="http://schemas.microsoft.com/office/drawing/2014/main" id="{37F0F499-D6F2-B295-BBEF-79F0CDE9B449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5" name="直線コネクタ 794">
                  <a:extLst>
                    <a:ext uri="{FF2B5EF4-FFF2-40B4-BE49-F238E27FC236}">
                      <a16:creationId xmlns:a16="http://schemas.microsoft.com/office/drawing/2014/main" id="{202FE7FC-049B-B5EA-1FC3-8ED15B097DB6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8" name="直線コネクタ 717">
                <a:extLst>
                  <a:ext uri="{FF2B5EF4-FFF2-40B4-BE49-F238E27FC236}">
                    <a16:creationId xmlns:a16="http://schemas.microsoft.com/office/drawing/2014/main" id="{4A9F2A01-9BED-CE68-3971-F42FB3E494FA}"/>
                  </a:ext>
                </a:extLst>
              </p:cNvPr>
              <p:cNvCxnSpPr/>
              <p:nvPr/>
            </p:nvCxnSpPr>
            <p:spPr>
              <a:xfrm>
                <a:off x="2582505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直線コネクタ 718">
                <a:extLst>
                  <a:ext uri="{FF2B5EF4-FFF2-40B4-BE49-F238E27FC236}">
                    <a16:creationId xmlns:a16="http://schemas.microsoft.com/office/drawing/2014/main" id="{B9E05427-6030-5698-CA00-597FA46487DC}"/>
                  </a:ext>
                </a:extLst>
              </p:cNvPr>
              <p:cNvCxnSpPr/>
              <p:nvPr/>
            </p:nvCxnSpPr>
            <p:spPr>
              <a:xfrm>
                <a:off x="2299178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0" name="グループ化 719">
                <a:extLst>
                  <a:ext uri="{FF2B5EF4-FFF2-40B4-BE49-F238E27FC236}">
                    <a16:creationId xmlns:a16="http://schemas.microsoft.com/office/drawing/2014/main" id="{D154DD27-42E9-0F94-A7EC-A8C628DF0A5A}"/>
                  </a:ext>
                </a:extLst>
              </p:cNvPr>
              <p:cNvGrpSpPr/>
              <p:nvPr/>
            </p:nvGrpSpPr>
            <p:grpSpPr>
              <a:xfrm>
                <a:off x="2688182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86" name="直線コネクタ 785">
                  <a:extLst>
                    <a:ext uri="{FF2B5EF4-FFF2-40B4-BE49-F238E27FC236}">
                      <a16:creationId xmlns:a16="http://schemas.microsoft.com/office/drawing/2014/main" id="{03D993E3-299B-262A-2A27-F7B39AE54862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直線コネクタ 786">
                  <a:extLst>
                    <a:ext uri="{FF2B5EF4-FFF2-40B4-BE49-F238E27FC236}">
                      <a16:creationId xmlns:a16="http://schemas.microsoft.com/office/drawing/2014/main" id="{04F50239-3E90-5F79-2400-D5D7611904A7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直線コネクタ 787">
                  <a:extLst>
                    <a:ext uri="{FF2B5EF4-FFF2-40B4-BE49-F238E27FC236}">
                      <a16:creationId xmlns:a16="http://schemas.microsoft.com/office/drawing/2014/main" id="{CA46A39F-B89B-1D28-27F3-BC33D48BF3C0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直線コネクタ 788">
                  <a:extLst>
                    <a:ext uri="{FF2B5EF4-FFF2-40B4-BE49-F238E27FC236}">
                      <a16:creationId xmlns:a16="http://schemas.microsoft.com/office/drawing/2014/main" id="{320A0CCA-18D8-3A81-FB4A-501F7D55A40C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直線コネクタ 789">
                  <a:extLst>
                    <a:ext uri="{FF2B5EF4-FFF2-40B4-BE49-F238E27FC236}">
                      <a16:creationId xmlns:a16="http://schemas.microsoft.com/office/drawing/2014/main" id="{1055E7DB-B5AF-F3B3-CD54-DAE939409855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1" name="グループ化 720">
                <a:extLst>
                  <a:ext uri="{FF2B5EF4-FFF2-40B4-BE49-F238E27FC236}">
                    <a16:creationId xmlns:a16="http://schemas.microsoft.com/office/drawing/2014/main" id="{CF060FB1-DBF5-F4EC-D0DA-685FD377D58D}"/>
                  </a:ext>
                </a:extLst>
              </p:cNvPr>
              <p:cNvGrpSpPr/>
              <p:nvPr/>
            </p:nvGrpSpPr>
            <p:grpSpPr>
              <a:xfrm>
                <a:off x="2971693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81" name="直線コネクタ 780">
                  <a:extLst>
                    <a:ext uri="{FF2B5EF4-FFF2-40B4-BE49-F238E27FC236}">
                      <a16:creationId xmlns:a16="http://schemas.microsoft.com/office/drawing/2014/main" id="{A50BA6B8-0B2B-0B5D-A0BA-0B462F731F82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直線コネクタ 781">
                  <a:extLst>
                    <a:ext uri="{FF2B5EF4-FFF2-40B4-BE49-F238E27FC236}">
                      <a16:creationId xmlns:a16="http://schemas.microsoft.com/office/drawing/2014/main" id="{E8C49C41-B786-C390-8315-E33F21C02110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直線コネクタ 782">
                  <a:extLst>
                    <a:ext uri="{FF2B5EF4-FFF2-40B4-BE49-F238E27FC236}">
                      <a16:creationId xmlns:a16="http://schemas.microsoft.com/office/drawing/2014/main" id="{0699AC2B-7ED9-4BA0-E896-D65E126B61E2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直線コネクタ 783">
                  <a:extLst>
                    <a:ext uri="{FF2B5EF4-FFF2-40B4-BE49-F238E27FC236}">
                      <a16:creationId xmlns:a16="http://schemas.microsoft.com/office/drawing/2014/main" id="{82DF37DC-5BC5-7FF4-75BE-1971E2A39EEB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5" name="直線コネクタ 784">
                  <a:extLst>
                    <a:ext uri="{FF2B5EF4-FFF2-40B4-BE49-F238E27FC236}">
                      <a16:creationId xmlns:a16="http://schemas.microsoft.com/office/drawing/2014/main" id="{4A3281B1-2303-34CC-1700-7B09FD769B0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2" name="直線コネクタ 721">
                <a:extLst>
                  <a:ext uri="{FF2B5EF4-FFF2-40B4-BE49-F238E27FC236}">
                    <a16:creationId xmlns:a16="http://schemas.microsoft.com/office/drawing/2014/main" id="{2394857B-C6F3-1C39-43C7-557CD55B7C8C}"/>
                  </a:ext>
                </a:extLst>
              </p:cNvPr>
              <p:cNvCxnSpPr/>
              <p:nvPr/>
            </p:nvCxnSpPr>
            <p:spPr>
              <a:xfrm>
                <a:off x="3146537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直線コネクタ 722">
                <a:extLst>
                  <a:ext uri="{FF2B5EF4-FFF2-40B4-BE49-F238E27FC236}">
                    <a16:creationId xmlns:a16="http://schemas.microsoft.com/office/drawing/2014/main" id="{F72FBF50-3261-D10B-4934-58FC471F493E}"/>
                  </a:ext>
                </a:extLst>
              </p:cNvPr>
              <p:cNvCxnSpPr/>
              <p:nvPr/>
            </p:nvCxnSpPr>
            <p:spPr>
              <a:xfrm>
                <a:off x="2863210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4" name="グループ化 723">
                <a:extLst>
                  <a:ext uri="{FF2B5EF4-FFF2-40B4-BE49-F238E27FC236}">
                    <a16:creationId xmlns:a16="http://schemas.microsoft.com/office/drawing/2014/main" id="{BF3978CE-060C-C849-9D6D-3BB92CE158C3}"/>
                  </a:ext>
                </a:extLst>
              </p:cNvPr>
              <p:cNvGrpSpPr/>
              <p:nvPr/>
            </p:nvGrpSpPr>
            <p:grpSpPr>
              <a:xfrm>
                <a:off x="3252213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76" name="直線コネクタ 775">
                  <a:extLst>
                    <a:ext uri="{FF2B5EF4-FFF2-40B4-BE49-F238E27FC236}">
                      <a16:creationId xmlns:a16="http://schemas.microsoft.com/office/drawing/2014/main" id="{40252996-92F1-6D78-73D9-985657EAA3D5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7" name="直線コネクタ 776">
                  <a:extLst>
                    <a:ext uri="{FF2B5EF4-FFF2-40B4-BE49-F238E27FC236}">
                      <a16:creationId xmlns:a16="http://schemas.microsoft.com/office/drawing/2014/main" id="{2A8226D8-488F-5822-9235-F79ED5A0B453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直線コネクタ 777">
                  <a:extLst>
                    <a:ext uri="{FF2B5EF4-FFF2-40B4-BE49-F238E27FC236}">
                      <a16:creationId xmlns:a16="http://schemas.microsoft.com/office/drawing/2014/main" id="{D72827C7-6C33-FF1D-F00F-C8D378AF7D4C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直線コネクタ 778">
                  <a:extLst>
                    <a:ext uri="{FF2B5EF4-FFF2-40B4-BE49-F238E27FC236}">
                      <a16:creationId xmlns:a16="http://schemas.microsoft.com/office/drawing/2014/main" id="{1AE86B85-0430-4068-C945-9E80C092B8E2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直線コネクタ 779">
                  <a:extLst>
                    <a:ext uri="{FF2B5EF4-FFF2-40B4-BE49-F238E27FC236}">
                      <a16:creationId xmlns:a16="http://schemas.microsoft.com/office/drawing/2014/main" id="{6119694E-CA4B-340B-2465-D746845B82F5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5" name="グループ化 724">
                <a:extLst>
                  <a:ext uri="{FF2B5EF4-FFF2-40B4-BE49-F238E27FC236}">
                    <a16:creationId xmlns:a16="http://schemas.microsoft.com/office/drawing/2014/main" id="{8877B79B-B1FC-66AE-52E4-B46F9741252C}"/>
                  </a:ext>
                </a:extLst>
              </p:cNvPr>
              <p:cNvGrpSpPr/>
              <p:nvPr/>
            </p:nvGrpSpPr>
            <p:grpSpPr>
              <a:xfrm>
                <a:off x="3534653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71" name="直線コネクタ 770">
                  <a:extLst>
                    <a:ext uri="{FF2B5EF4-FFF2-40B4-BE49-F238E27FC236}">
                      <a16:creationId xmlns:a16="http://schemas.microsoft.com/office/drawing/2014/main" id="{7ECE556E-A894-1F21-ABB7-1EB92880D54B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直線コネクタ 771">
                  <a:extLst>
                    <a:ext uri="{FF2B5EF4-FFF2-40B4-BE49-F238E27FC236}">
                      <a16:creationId xmlns:a16="http://schemas.microsoft.com/office/drawing/2014/main" id="{C4E6B33E-41F7-E025-6B82-F7065C13FFE8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直線コネクタ 772">
                  <a:extLst>
                    <a:ext uri="{FF2B5EF4-FFF2-40B4-BE49-F238E27FC236}">
                      <a16:creationId xmlns:a16="http://schemas.microsoft.com/office/drawing/2014/main" id="{98EE3FD6-BC52-CF0D-D222-BFC3B37AFEAD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直線コネクタ 773">
                  <a:extLst>
                    <a:ext uri="{FF2B5EF4-FFF2-40B4-BE49-F238E27FC236}">
                      <a16:creationId xmlns:a16="http://schemas.microsoft.com/office/drawing/2014/main" id="{ECC52012-5784-8C79-F2A6-52A6144AFAD5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直線コネクタ 774">
                  <a:extLst>
                    <a:ext uri="{FF2B5EF4-FFF2-40B4-BE49-F238E27FC236}">
                      <a16:creationId xmlns:a16="http://schemas.microsoft.com/office/drawing/2014/main" id="{B63772EB-6FCB-B2E7-D09F-A25627CA520B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6" name="直線コネクタ 725">
                <a:extLst>
                  <a:ext uri="{FF2B5EF4-FFF2-40B4-BE49-F238E27FC236}">
                    <a16:creationId xmlns:a16="http://schemas.microsoft.com/office/drawing/2014/main" id="{190E4C3B-9D1C-9426-226E-64DE9B567AEE}"/>
                  </a:ext>
                </a:extLst>
              </p:cNvPr>
              <p:cNvCxnSpPr/>
              <p:nvPr/>
            </p:nvCxnSpPr>
            <p:spPr>
              <a:xfrm>
                <a:off x="3426169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直線コネクタ 726">
                <a:extLst>
                  <a:ext uri="{FF2B5EF4-FFF2-40B4-BE49-F238E27FC236}">
                    <a16:creationId xmlns:a16="http://schemas.microsoft.com/office/drawing/2014/main" id="{910CA189-7800-D0DA-45FE-5C40317A24BE}"/>
                  </a:ext>
                </a:extLst>
              </p:cNvPr>
              <p:cNvCxnSpPr/>
              <p:nvPr/>
            </p:nvCxnSpPr>
            <p:spPr>
              <a:xfrm>
                <a:off x="3706435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直線コネクタ 727">
                <a:extLst>
                  <a:ext uri="{FF2B5EF4-FFF2-40B4-BE49-F238E27FC236}">
                    <a16:creationId xmlns:a16="http://schemas.microsoft.com/office/drawing/2014/main" id="{494960A2-9498-5843-23E6-D7454D50E180}"/>
                  </a:ext>
                </a:extLst>
              </p:cNvPr>
              <p:cNvCxnSpPr/>
              <p:nvPr/>
            </p:nvCxnSpPr>
            <p:spPr>
              <a:xfrm rot="16200000" flipV="1">
                <a:off x="2261101" y="4650024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直線コネクタ 728">
                <a:extLst>
                  <a:ext uri="{FF2B5EF4-FFF2-40B4-BE49-F238E27FC236}">
                    <a16:creationId xmlns:a16="http://schemas.microsoft.com/office/drawing/2014/main" id="{D734F2BE-B6C5-270D-392D-7F9D9678F247}"/>
                  </a:ext>
                </a:extLst>
              </p:cNvPr>
              <p:cNvCxnSpPr/>
              <p:nvPr/>
            </p:nvCxnSpPr>
            <p:spPr>
              <a:xfrm rot="16200000" flipH="1" flipV="1">
                <a:off x="2270561" y="4594876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直線コネクタ 729">
                <a:extLst>
                  <a:ext uri="{FF2B5EF4-FFF2-40B4-BE49-F238E27FC236}">
                    <a16:creationId xmlns:a16="http://schemas.microsoft.com/office/drawing/2014/main" id="{5A175345-AD76-AA18-A45C-B87E255C71AD}"/>
                  </a:ext>
                </a:extLst>
              </p:cNvPr>
              <p:cNvCxnSpPr/>
              <p:nvPr/>
            </p:nvCxnSpPr>
            <p:spPr>
              <a:xfrm rot="16200000" flipV="1">
                <a:off x="2272966" y="4549589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直線コネクタ 730">
                <a:extLst>
                  <a:ext uri="{FF2B5EF4-FFF2-40B4-BE49-F238E27FC236}">
                    <a16:creationId xmlns:a16="http://schemas.microsoft.com/office/drawing/2014/main" id="{9CA6847D-BE5C-15F8-C643-1DE9CCA1D5D3}"/>
                  </a:ext>
                </a:extLst>
              </p:cNvPr>
              <p:cNvCxnSpPr/>
              <p:nvPr/>
            </p:nvCxnSpPr>
            <p:spPr>
              <a:xfrm rot="16200000" flipH="1" flipV="1">
                <a:off x="2270396" y="4506470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直線コネクタ 731">
                <a:extLst>
                  <a:ext uri="{FF2B5EF4-FFF2-40B4-BE49-F238E27FC236}">
                    <a16:creationId xmlns:a16="http://schemas.microsoft.com/office/drawing/2014/main" id="{364DBC52-25B3-113A-150E-CC180886FF55}"/>
                  </a:ext>
                </a:extLst>
              </p:cNvPr>
              <p:cNvCxnSpPr/>
              <p:nvPr/>
            </p:nvCxnSpPr>
            <p:spPr>
              <a:xfrm rot="16200000" flipV="1">
                <a:off x="2305163" y="4497400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直線コネクタ 732">
                <a:extLst>
                  <a:ext uri="{FF2B5EF4-FFF2-40B4-BE49-F238E27FC236}">
                    <a16:creationId xmlns:a16="http://schemas.microsoft.com/office/drawing/2014/main" id="{BE95A4CA-2C5C-7053-21EC-7072FDDF3AA0}"/>
                  </a:ext>
                </a:extLst>
              </p:cNvPr>
              <p:cNvCxnSpPr/>
              <p:nvPr/>
            </p:nvCxnSpPr>
            <p:spPr>
              <a:xfrm rot="16200000" flipV="1">
                <a:off x="2261101" y="4139560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直線コネクタ 733">
                <a:extLst>
                  <a:ext uri="{FF2B5EF4-FFF2-40B4-BE49-F238E27FC236}">
                    <a16:creationId xmlns:a16="http://schemas.microsoft.com/office/drawing/2014/main" id="{2DA1C310-3B69-93C7-0CA8-7CB8181D2F1D}"/>
                  </a:ext>
                </a:extLst>
              </p:cNvPr>
              <p:cNvCxnSpPr/>
              <p:nvPr/>
            </p:nvCxnSpPr>
            <p:spPr>
              <a:xfrm rot="16200000" flipH="1" flipV="1">
                <a:off x="2270561" y="4084412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直線コネクタ 734">
                <a:extLst>
                  <a:ext uri="{FF2B5EF4-FFF2-40B4-BE49-F238E27FC236}">
                    <a16:creationId xmlns:a16="http://schemas.microsoft.com/office/drawing/2014/main" id="{35492E4A-CEC5-863F-38DA-72B1D4EA0DC6}"/>
                  </a:ext>
                </a:extLst>
              </p:cNvPr>
              <p:cNvCxnSpPr/>
              <p:nvPr/>
            </p:nvCxnSpPr>
            <p:spPr>
              <a:xfrm rot="16200000" flipV="1">
                <a:off x="2272966" y="4039125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直線コネクタ 735">
                <a:extLst>
                  <a:ext uri="{FF2B5EF4-FFF2-40B4-BE49-F238E27FC236}">
                    <a16:creationId xmlns:a16="http://schemas.microsoft.com/office/drawing/2014/main" id="{0B2B9B0A-F0D2-260C-8EC4-802B6A5E075D}"/>
                  </a:ext>
                </a:extLst>
              </p:cNvPr>
              <p:cNvCxnSpPr/>
              <p:nvPr/>
            </p:nvCxnSpPr>
            <p:spPr>
              <a:xfrm rot="16200000" flipH="1" flipV="1">
                <a:off x="2270396" y="3996006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直線コネクタ 736">
                <a:extLst>
                  <a:ext uri="{FF2B5EF4-FFF2-40B4-BE49-F238E27FC236}">
                    <a16:creationId xmlns:a16="http://schemas.microsoft.com/office/drawing/2014/main" id="{C8644566-3E8D-FDE0-2A97-6844D075AE4D}"/>
                  </a:ext>
                </a:extLst>
              </p:cNvPr>
              <p:cNvCxnSpPr/>
              <p:nvPr/>
            </p:nvCxnSpPr>
            <p:spPr>
              <a:xfrm rot="16200000" flipV="1">
                <a:off x="2305163" y="3986936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直線コネクタ 737">
                <a:extLst>
                  <a:ext uri="{FF2B5EF4-FFF2-40B4-BE49-F238E27FC236}">
                    <a16:creationId xmlns:a16="http://schemas.microsoft.com/office/drawing/2014/main" id="{0EBE5E05-F117-1952-688D-F5AFC800D104}"/>
                  </a:ext>
                </a:extLst>
              </p:cNvPr>
              <p:cNvCxnSpPr/>
              <p:nvPr/>
            </p:nvCxnSpPr>
            <p:spPr>
              <a:xfrm flipV="1">
                <a:off x="2294325" y="3795318"/>
                <a:ext cx="0" cy="2025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直線コネクタ 738">
                <a:extLst>
                  <a:ext uri="{FF2B5EF4-FFF2-40B4-BE49-F238E27FC236}">
                    <a16:creationId xmlns:a16="http://schemas.microsoft.com/office/drawing/2014/main" id="{C5F0DC39-4A73-4E17-5887-F546C689FA6A}"/>
                  </a:ext>
                </a:extLst>
              </p:cNvPr>
              <p:cNvCxnSpPr/>
              <p:nvPr/>
            </p:nvCxnSpPr>
            <p:spPr>
              <a:xfrm flipV="1">
                <a:off x="2294325" y="4172700"/>
                <a:ext cx="0" cy="3354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直線コネクタ 739">
                <a:extLst>
                  <a:ext uri="{FF2B5EF4-FFF2-40B4-BE49-F238E27FC236}">
                    <a16:creationId xmlns:a16="http://schemas.microsoft.com/office/drawing/2014/main" id="{9CA2DAD2-1004-009D-078D-83A9D955FF2F}"/>
                  </a:ext>
                </a:extLst>
              </p:cNvPr>
              <p:cNvCxnSpPr/>
              <p:nvPr/>
            </p:nvCxnSpPr>
            <p:spPr>
              <a:xfrm rot="16200000" flipV="1">
                <a:off x="2261101" y="3762178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直線コネクタ 740">
                <a:extLst>
                  <a:ext uri="{FF2B5EF4-FFF2-40B4-BE49-F238E27FC236}">
                    <a16:creationId xmlns:a16="http://schemas.microsoft.com/office/drawing/2014/main" id="{9963B580-E004-2A7F-2023-49665B4404FF}"/>
                  </a:ext>
                </a:extLst>
              </p:cNvPr>
              <p:cNvCxnSpPr/>
              <p:nvPr/>
            </p:nvCxnSpPr>
            <p:spPr>
              <a:xfrm rot="16200000" flipH="1" flipV="1">
                <a:off x="2270561" y="3707030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直線コネクタ 741">
                <a:extLst>
                  <a:ext uri="{FF2B5EF4-FFF2-40B4-BE49-F238E27FC236}">
                    <a16:creationId xmlns:a16="http://schemas.microsoft.com/office/drawing/2014/main" id="{A40A0879-87F6-2D9C-F7E9-6DF28734D4AF}"/>
                  </a:ext>
                </a:extLst>
              </p:cNvPr>
              <p:cNvCxnSpPr/>
              <p:nvPr/>
            </p:nvCxnSpPr>
            <p:spPr>
              <a:xfrm rot="16200000" flipV="1">
                <a:off x="2272966" y="3661743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直線コネクタ 742">
                <a:extLst>
                  <a:ext uri="{FF2B5EF4-FFF2-40B4-BE49-F238E27FC236}">
                    <a16:creationId xmlns:a16="http://schemas.microsoft.com/office/drawing/2014/main" id="{106A3455-67F7-B1EF-572B-4128E0D1F5E2}"/>
                  </a:ext>
                </a:extLst>
              </p:cNvPr>
              <p:cNvCxnSpPr/>
              <p:nvPr/>
            </p:nvCxnSpPr>
            <p:spPr>
              <a:xfrm rot="16200000" flipH="1" flipV="1">
                <a:off x="2270396" y="3618624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直線コネクタ 743">
                <a:extLst>
                  <a:ext uri="{FF2B5EF4-FFF2-40B4-BE49-F238E27FC236}">
                    <a16:creationId xmlns:a16="http://schemas.microsoft.com/office/drawing/2014/main" id="{35E2DEA5-D372-A77F-92B6-4522FCE6C75E}"/>
                  </a:ext>
                </a:extLst>
              </p:cNvPr>
              <p:cNvCxnSpPr/>
              <p:nvPr/>
            </p:nvCxnSpPr>
            <p:spPr>
              <a:xfrm rot="16200000" flipV="1">
                <a:off x="2305163" y="3609554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直線コネクタ 744">
                <a:extLst>
                  <a:ext uri="{FF2B5EF4-FFF2-40B4-BE49-F238E27FC236}">
                    <a16:creationId xmlns:a16="http://schemas.microsoft.com/office/drawing/2014/main" id="{FA37E6BD-0CCA-316B-FD12-217930B8FF53}"/>
                  </a:ext>
                </a:extLst>
              </p:cNvPr>
              <p:cNvCxnSpPr/>
              <p:nvPr/>
            </p:nvCxnSpPr>
            <p:spPr>
              <a:xfrm flipV="1">
                <a:off x="2294325" y="3442727"/>
                <a:ext cx="0" cy="1786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直線コネクタ 745">
                <a:extLst>
                  <a:ext uri="{FF2B5EF4-FFF2-40B4-BE49-F238E27FC236}">
                    <a16:creationId xmlns:a16="http://schemas.microsoft.com/office/drawing/2014/main" id="{C1A5662F-F956-B0D5-9B40-D72570D7A423}"/>
                  </a:ext>
                </a:extLst>
              </p:cNvPr>
              <p:cNvCxnSpPr/>
              <p:nvPr/>
            </p:nvCxnSpPr>
            <p:spPr>
              <a:xfrm flipV="1">
                <a:off x="2294325" y="4683164"/>
                <a:ext cx="0" cy="1323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直線コネクタ 746">
                <a:extLst>
                  <a:ext uri="{FF2B5EF4-FFF2-40B4-BE49-F238E27FC236}">
                    <a16:creationId xmlns:a16="http://schemas.microsoft.com/office/drawing/2014/main" id="{2BD8C8BD-3D08-0F51-416A-9E87AD4B6467}"/>
                  </a:ext>
                </a:extLst>
              </p:cNvPr>
              <p:cNvCxnSpPr/>
              <p:nvPr/>
            </p:nvCxnSpPr>
            <p:spPr>
              <a:xfrm rot="16200000" flipV="1">
                <a:off x="3777854" y="4650024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直線コネクタ 747">
                <a:extLst>
                  <a:ext uri="{FF2B5EF4-FFF2-40B4-BE49-F238E27FC236}">
                    <a16:creationId xmlns:a16="http://schemas.microsoft.com/office/drawing/2014/main" id="{32A2DB29-3068-23F8-2D4F-296F3FF7E579}"/>
                  </a:ext>
                </a:extLst>
              </p:cNvPr>
              <p:cNvCxnSpPr/>
              <p:nvPr/>
            </p:nvCxnSpPr>
            <p:spPr>
              <a:xfrm rot="16200000" flipH="1" flipV="1">
                <a:off x="3787314" y="4594876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直線コネクタ 748">
                <a:extLst>
                  <a:ext uri="{FF2B5EF4-FFF2-40B4-BE49-F238E27FC236}">
                    <a16:creationId xmlns:a16="http://schemas.microsoft.com/office/drawing/2014/main" id="{1E22FEE0-46C1-405B-C048-E1A8FA4E04D7}"/>
                  </a:ext>
                </a:extLst>
              </p:cNvPr>
              <p:cNvCxnSpPr/>
              <p:nvPr/>
            </p:nvCxnSpPr>
            <p:spPr>
              <a:xfrm rot="16200000" flipV="1">
                <a:off x="3789719" y="4549589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直線コネクタ 749">
                <a:extLst>
                  <a:ext uri="{FF2B5EF4-FFF2-40B4-BE49-F238E27FC236}">
                    <a16:creationId xmlns:a16="http://schemas.microsoft.com/office/drawing/2014/main" id="{F84EA4F6-ADDE-2827-5300-68A9944AB358}"/>
                  </a:ext>
                </a:extLst>
              </p:cNvPr>
              <p:cNvCxnSpPr/>
              <p:nvPr/>
            </p:nvCxnSpPr>
            <p:spPr>
              <a:xfrm rot="16200000" flipH="1" flipV="1">
                <a:off x="3787149" y="4506470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直線コネクタ 750">
                <a:extLst>
                  <a:ext uri="{FF2B5EF4-FFF2-40B4-BE49-F238E27FC236}">
                    <a16:creationId xmlns:a16="http://schemas.microsoft.com/office/drawing/2014/main" id="{FE050DCE-3358-8701-772B-1D49B3D44714}"/>
                  </a:ext>
                </a:extLst>
              </p:cNvPr>
              <p:cNvCxnSpPr/>
              <p:nvPr/>
            </p:nvCxnSpPr>
            <p:spPr>
              <a:xfrm rot="16200000" flipV="1">
                <a:off x="3821916" y="4497400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直線コネクタ 751">
                <a:extLst>
                  <a:ext uri="{FF2B5EF4-FFF2-40B4-BE49-F238E27FC236}">
                    <a16:creationId xmlns:a16="http://schemas.microsoft.com/office/drawing/2014/main" id="{83B810D0-F96D-10C2-3641-042D905003DB}"/>
                  </a:ext>
                </a:extLst>
              </p:cNvPr>
              <p:cNvCxnSpPr/>
              <p:nvPr/>
            </p:nvCxnSpPr>
            <p:spPr>
              <a:xfrm rot="16200000" flipV="1">
                <a:off x="3777854" y="4139560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3" name="直線コネクタ 752">
                <a:extLst>
                  <a:ext uri="{FF2B5EF4-FFF2-40B4-BE49-F238E27FC236}">
                    <a16:creationId xmlns:a16="http://schemas.microsoft.com/office/drawing/2014/main" id="{9B1C5F0C-65DB-6B36-F6F3-DDA328CA548C}"/>
                  </a:ext>
                </a:extLst>
              </p:cNvPr>
              <p:cNvCxnSpPr/>
              <p:nvPr/>
            </p:nvCxnSpPr>
            <p:spPr>
              <a:xfrm rot="16200000" flipH="1" flipV="1">
                <a:off x="3787314" y="4084412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直線コネクタ 753">
                <a:extLst>
                  <a:ext uri="{FF2B5EF4-FFF2-40B4-BE49-F238E27FC236}">
                    <a16:creationId xmlns:a16="http://schemas.microsoft.com/office/drawing/2014/main" id="{20C0884C-7960-64AD-0895-C6EF3FF79089}"/>
                  </a:ext>
                </a:extLst>
              </p:cNvPr>
              <p:cNvCxnSpPr/>
              <p:nvPr/>
            </p:nvCxnSpPr>
            <p:spPr>
              <a:xfrm rot="16200000" flipV="1">
                <a:off x="3789719" y="4039125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直線コネクタ 754">
                <a:extLst>
                  <a:ext uri="{FF2B5EF4-FFF2-40B4-BE49-F238E27FC236}">
                    <a16:creationId xmlns:a16="http://schemas.microsoft.com/office/drawing/2014/main" id="{588599D8-3614-22E8-5075-F6B87BE3983D}"/>
                  </a:ext>
                </a:extLst>
              </p:cNvPr>
              <p:cNvCxnSpPr/>
              <p:nvPr/>
            </p:nvCxnSpPr>
            <p:spPr>
              <a:xfrm rot="16200000" flipH="1" flipV="1">
                <a:off x="3787149" y="3996006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直線コネクタ 755">
                <a:extLst>
                  <a:ext uri="{FF2B5EF4-FFF2-40B4-BE49-F238E27FC236}">
                    <a16:creationId xmlns:a16="http://schemas.microsoft.com/office/drawing/2014/main" id="{F11F3AAA-2627-1207-8C6C-7BEDF1E1B04E}"/>
                  </a:ext>
                </a:extLst>
              </p:cNvPr>
              <p:cNvCxnSpPr/>
              <p:nvPr/>
            </p:nvCxnSpPr>
            <p:spPr>
              <a:xfrm rot="16200000" flipV="1">
                <a:off x="3821916" y="3986936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直線コネクタ 756">
                <a:extLst>
                  <a:ext uri="{FF2B5EF4-FFF2-40B4-BE49-F238E27FC236}">
                    <a16:creationId xmlns:a16="http://schemas.microsoft.com/office/drawing/2014/main" id="{FF393A56-89D6-9B16-DB86-7A451F94950C}"/>
                  </a:ext>
                </a:extLst>
              </p:cNvPr>
              <p:cNvCxnSpPr/>
              <p:nvPr/>
            </p:nvCxnSpPr>
            <p:spPr>
              <a:xfrm flipV="1">
                <a:off x="3811078" y="3795318"/>
                <a:ext cx="0" cy="2025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直線コネクタ 757">
                <a:extLst>
                  <a:ext uri="{FF2B5EF4-FFF2-40B4-BE49-F238E27FC236}">
                    <a16:creationId xmlns:a16="http://schemas.microsoft.com/office/drawing/2014/main" id="{7AFC7237-1BB1-8FE9-614D-3A9112B7A4F3}"/>
                  </a:ext>
                </a:extLst>
              </p:cNvPr>
              <p:cNvCxnSpPr/>
              <p:nvPr/>
            </p:nvCxnSpPr>
            <p:spPr>
              <a:xfrm flipV="1">
                <a:off x="3811078" y="4172700"/>
                <a:ext cx="0" cy="3354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直線コネクタ 758">
                <a:extLst>
                  <a:ext uri="{FF2B5EF4-FFF2-40B4-BE49-F238E27FC236}">
                    <a16:creationId xmlns:a16="http://schemas.microsoft.com/office/drawing/2014/main" id="{0AF2CA2D-25BA-3183-3AAC-3EA9B31B906C}"/>
                  </a:ext>
                </a:extLst>
              </p:cNvPr>
              <p:cNvCxnSpPr/>
              <p:nvPr/>
            </p:nvCxnSpPr>
            <p:spPr>
              <a:xfrm rot="16200000" flipV="1">
                <a:off x="3777854" y="3762178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直線コネクタ 759">
                <a:extLst>
                  <a:ext uri="{FF2B5EF4-FFF2-40B4-BE49-F238E27FC236}">
                    <a16:creationId xmlns:a16="http://schemas.microsoft.com/office/drawing/2014/main" id="{ECF59096-4762-CC47-ECEA-BF5DE487844A}"/>
                  </a:ext>
                </a:extLst>
              </p:cNvPr>
              <p:cNvCxnSpPr/>
              <p:nvPr/>
            </p:nvCxnSpPr>
            <p:spPr>
              <a:xfrm rot="16200000" flipH="1" flipV="1">
                <a:off x="3787314" y="3707030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直線コネクタ 760">
                <a:extLst>
                  <a:ext uri="{FF2B5EF4-FFF2-40B4-BE49-F238E27FC236}">
                    <a16:creationId xmlns:a16="http://schemas.microsoft.com/office/drawing/2014/main" id="{AF60C8F0-8CDA-0CF9-FE8D-D2623204B252}"/>
                  </a:ext>
                </a:extLst>
              </p:cNvPr>
              <p:cNvCxnSpPr/>
              <p:nvPr/>
            </p:nvCxnSpPr>
            <p:spPr>
              <a:xfrm rot="16200000" flipV="1">
                <a:off x="3789719" y="3661743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直線コネクタ 761">
                <a:extLst>
                  <a:ext uri="{FF2B5EF4-FFF2-40B4-BE49-F238E27FC236}">
                    <a16:creationId xmlns:a16="http://schemas.microsoft.com/office/drawing/2014/main" id="{9869EFA9-5CDD-73B8-4236-99090BE0B702}"/>
                  </a:ext>
                </a:extLst>
              </p:cNvPr>
              <p:cNvCxnSpPr/>
              <p:nvPr/>
            </p:nvCxnSpPr>
            <p:spPr>
              <a:xfrm rot="16200000" flipH="1" flipV="1">
                <a:off x="3787149" y="3618624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直線コネクタ 762">
                <a:extLst>
                  <a:ext uri="{FF2B5EF4-FFF2-40B4-BE49-F238E27FC236}">
                    <a16:creationId xmlns:a16="http://schemas.microsoft.com/office/drawing/2014/main" id="{6330B171-99A3-BB80-136F-D3808BBBBC88}"/>
                  </a:ext>
                </a:extLst>
              </p:cNvPr>
              <p:cNvCxnSpPr/>
              <p:nvPr/>
            </p:nvCxnSpPr>
            <p:spPr>
              <a:xfrm rot="16200000" flipV="1">
                <a:off x="3821916" y="3609554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直線コネクタ 763">
                <a:extLst>
                  <a:ext uri="{FF2B5EF4-FFF2-40B4-BE49-F238E27FC236}">
                    <a16:creationId xmlns:a16="http://schemas.microsoft.com/office/drawing/2014/main" id="{C8601ABE-7C69-C86C-B10E-10BC521B892D}"/>
                  </a:ext>
                </a:extLst>
              </p:cNvPr>
              <p:cNvCxnSpPr/>
              <p:nvPr/>
            </p:nvCxnSpPr>
            <p:spPr>
              <a:xfrm flipV="1">
                <a:off x="3811078" y="3442727"/>
                <a:ext cx="0" cy="1786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直線コネクタ 764">
                <a:extLst>
                  <a:ext uri="{FF2B5EF4-FFF2-40B4-BE49-F238E27FC236}">
                    <a16:creationId xmlns:a16="http://schemas.microsoft.com/office/drawing/2014/main" id="{8D95B019-974E-DD79-EE62-E4362BE015E9}"/>
                  </a:ext>
                </a:extLst>
              </p:cNvPr>
              <p:cNvCxnSpPr/>
              <p:nvPr/>
            </p:nvCxnSpPr>
            <p:spPr>
              <a:xfrm flipV="1">
                <a:off x="3811078" y="4683164"/>
                <a:ext cx="0" cy="1323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6" name="円/楕円 323">
                <a:extLst>
                  <a:ext uri="{FF2B5EF4-FFF2-40B4-BE49-F238E27FC236}">
                    <a16:creationId xmlns:a16="http://schemas.microsoft.com/office/drawing/2014/main" id="{687548C2-D22C-C56C-BB96-92D355FDF009}"/>
                  </a:ext>
                </a:extLst>
              </p:cNvPr>
              <p:cNvSpPr/>
              <p:nvPr/>
            </p:nvSpPr>
            <p:spPr>
              <a:xfrm>
                <a:off x="2250968" y="3353645"/>
                <a:ext cx="86545" cy="8654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767" name="円/楕円 344">
                <a:extLst>
                  <a:ext uri="{FF2B5EF4-FFF2-40B4-BE49-F238E27FC236}">
                    <a16:creationId xmlns:a16="http://schemas.microsoft.com/office/drawing/2014/main" id="{1EBA6A89-2312-F965-000F-83E60A8E9AFC}"/>
                  </a:ext>
                </a:extLst>
              </p:cNvPr>
              <p:cNvSpPr/>
              <p:nvPr/>
            </p:nvSpPr>
            <p:spPr>
              <a:xfrm>
                <a:off x="3768404" y="3340988"/>
                <a:ext cx="86545" cy="8654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768" name="円/楕円 347">
                <a:extLst>
                  <a:ext uri="{FF2B5EF4-FFF2-40B4-BE49-F238E27FC236}">
                    <a16:creationId xmlns:a16="http://schemas.microsoft.com/office/drawing/2014/main" id="{5C9763D3-5DF6-80D7-C22E-54C57999D85D}"/>
                  </a:ext>
                </a:extLst>
              </p:cNvPr>
              <p:cNvSpPr/>
              <p:nvPr/>
            </p:nvSpPr>
            <p:spPr>
              <a:xfrm>
                <a:off x="2250967" y="4822551"/>
                <a:ext cx="86545" cy="8654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769" name="円/楕円 348">
                <a:extLst>
                  <a:ext uri="{FF2B5EF4-FFF2-40B4-BE49-F238E27FC236}">
                    <a16:creationId xmlns:a16="http://schemas.microsoft.com/office/drawing/2014/main" id="{37A443BF-E1A1-725C-4CCF-C9FE0353B45A}"/>
                  </a:ext>
                </a:extLst>
              </p:cNvPr>
              <p:cNvSpPr/>
              <p:nvPr/>
            </p:nvSpPr>
            <p:spPr>
              <a:xfrm>
                <a:off x="3765787" y="4818446"/>
                <a:ext cx="86545" cy="8654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770" name="直線コネクタ 769">
                <a:extLst>
                  <a:ext uri="{FF2B5EF4-FFF2-40B4-BE49-F238E27FC236}">
                    <a16:creationId xmlns:a16="http://schemas.microsoft.com/office/drawing/2014/main" id="{4242F02B-1861-6397-204A-E6296840159E}"/>
                  </a:ext>
                </a:extLst>
              </p:cNvPr>
              <p:cNvCxnSpPr/>
              <p:nvPr/>
            </p:nvCxnSpPr>
            <p:spPr>
              <a:xfrm>
                <a:off x="2299177" y="3497969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7" name="グループ化 876">
              <a:extLst>
                <a:ext uri="{FF2B5EF4-FFF2-40B4-BE49-F238E27FC236}">
                  <a16:creationId xmlns:a16="http://schemas.microsoft.com/office/drawing/2014/main" id="{BD5AE86C-D7DF-1397-56E4-A3A1E102AF4E}"/>
                </a:ext>
              </a:extLst>
            </p:cNvPr>
            <p:cNvGrpSpPr/>
            <p:nvPr/>
          </p:nvGrpSpPr>
          <p:grpSpPr>
            <a:xfrm>
              <a:off x="8558488" y="4550633"/>
              <a:ext cx="1393773" cy="307777"/>
              <a:chOff x="8558488" y="4550633"/>
              <a:chExt cx="1393773" cy="307777"/>
            </a:xfrm>
          </p:grpSpPr>
          <p:cxnSp>
            <p:nvCxnSpPr>
              <p:cNvPr id="872" name="直線矢印コネクタ 871">
                <a:extLst>
                  <a:ext uri="{FF2B5EF4-FFF2-40B4-BE49-F238E27FC236}">
                    <a16:creationId xmlns:a16="http://schemas.microsoft.com/office/drawing/2014/main" id="{B7A6E374-B869-4CE2-E84F-903B6AD1BA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58488" y="4749800"/>
                <a:ext cx="271187" cy="149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4" name="テキスト ボックス 71">
                <a:extLst>
                  <a:ext uri="{FF2B5EF4-FFF2-40B4-BE49-F238E27FC236}">
                    <a16:creationId xmlns:a16="http://schemas.microsoft.com/office/drawing/2014/main" id="{13424152-27C0-D38C-11DC-858DCF0FE0F6}"/>
                  </a:ext>
                </a:extLst>
              </p:cNvPr>
              <p:cNvSpPr txBox="1"/>
              <p:nvPr/>
            </p:nvSpPr>
            <p:spPr>
              <a:xfrm>
                <a:off x="8819933" y="4550633"/>
                <a:ext cx="1132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/>
                  <a:t>Multiplexing</a:t>
                </a:r>
              </a:p>
            </p:txBody>
          </p:sp>
        </p:grpSp>
      </p:grpSp>
      <p:sp>
        <p:nvSpPr>
          <p:cNvPr id="477" name="正方形/長方形 476">
            <a:extLst>
              <a:ext uri="{FF2B5EF4-FFF2-40B4-BE49-F238E27FC236}">
                <a16:creationId xmlns:a16="http://schemas.microsoft.com/office/drawing/2014/main" id="{94538ECD-7D77-A9B4-6C88-27C7D2D86DC1}"/>
              </a:ext>
            </a:extLst>
          </p:cNvPr>
          <p:cNvSpPr/>
          <p:nvPr/>
        </p:nvSpPr>
        <p:spPr>
          <a:xfrm>
            <a:off x="4115913" y="5151850"/>
            <a:ext cx="1458118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正方形/長方形 475">
            <a:extLst>
              <a:ext uri="{FF2B5EF4-FFF2-40B4-BE49-F238E27FC236}">
                <a16:creationId xmlns:a16="http://schemas.microsoft.com/office/drawing/2014/main" id="{D1D9DDBE-79A0-7F4F-AB2E-80507F50BB52}"/>
              </a:ext>
            </a:extLst>
          </p:cNvPr>
          <p:cNvSpPr/>
          <p:nvPr/>
        </p:nvSpPr>
        <p:spPr>
          <a:xfrm>
            <a:off x="2450020" y="5158200"/>
            <a:ext cx="1514520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E663658D-DE4A-7C76-DF8D-E5F2D3BC04FE}"/>
              </a:ext>
            </a:extLst>
          </p:cNvPr>
          <p:cNvGrpSpPr/>
          <p:nvPr/>
        </p:nvGrpSpPr>
        <p:grpSpPr>
          <a:xfrm>
            <a:off x="5186873" y="1504471"/>
            <a:ext cx="4407823" cy="2883578"/>
            <a:chOff x="5318953" y="2085229"/>
            <a:chExt cx="4407823" cy="2883578"/>
          </a:xfrm>
        </p:grpSpPr>
        <p:pic>
          <p:nvPicPr>
            <p:cNvPr id="239" name="그림 7">
              <a:extLst>
                <a:ext uri="{FF2B5EF4-FFF2-40B4-BE49-F238E27FC236}">
                  <a16:creationId xmlns:a16="http://schemas.microsoft.com/office/drawing/2014/main" id="{56D59A0A-83BA-FD8E-7F87-C9BE07075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91" b="89935" l="9866" r="89967">
                          <a14:foregroundMark x1="44147" y1="9091" x2="44147" y2="9091"/>
                          <a14:foregroundMark x1="55686" y1="89610" x2="55686" y2="896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7149" y="2678020"/>
              <a:ext cx="2223848" cy="2290787"/>
            </a:xfrm>
            <a:prstGeom prst="rect">
              <a:avLst/>
            </a:prstGeom>
          </p:spPr>
        </p:pic>
        <p:sp>
          <p:nvSpPr>
            <p:cNvPr id="247" name="テキスト ボックス 71">
              <a:extLst>
                <a:ext uri="{FF2B5EF4-FFF2-40B4-BE49-F238E27FC236}">
                  <a16:creationId xmlns:a16="http://schemas.microsoft.com/office/drawing/2014/main" id="{E9395DD1-9A0A-7AD1-8297-3351BB059B82}"/>
                </a:ext>
              </a:extLst>
            </p:cNvPr>
            <p:cNvSpPr txBox="1"/>
            <p:nvPr/>
          </p:nvSpPr>
          <p:spPr>
            <a:xfrm>
              <a:off x="8999321" y="4096608"/>
              <a:ext cx="727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/>
                <a:t>Photo sensor</a:t>
              </a:r>
            </a:p>
          </p:txBody>
        </p:sp>
        <p:cxnSp>
          <p:nvCxnSpPr>
            <p:cNvPr id="248" name="直線矢印コネクタ 247">
              <a:extLst>
                <a:ext uri="{FF2B5EF4-FFF2-40B4-BE49-F238E27FC236}">
                  <a16:creationId xmlns:a16="http://schemas.microsoft.com/office/drawing/2014/main" id="{E2DAEB75-A10D-6D91-B216-65B48E6A65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08030" y="4245627"/>
              <a:ext cx="301350" cy="342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>
              <a:extLst>
                <a:ext uri="{FF2B5EF4-FFF2-40B4-BE49-F238E27FC236}">
                  <a16:creationId xmlns:a16="http://schemas.microsoft.com/office/drawing/2014/main" id="{4854ECD9-54F3-C114-A30E-C83242ACC1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6133" y="3581400"/>
              <a:ext cx="125455" cy="1644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テキスト ボックス 71">
              <a:extLst>
                <a:ext uri="{FF2B5EF4-FFF2-40B4-BE49-F238E27FC236}">
                  <a16:creationId xmlns:a16="http://schemas.microsoft.com/office/drawing/2014/main" id="{E240D050-D53E-7044-1476-93D774538676}"/>
                </a:ext>
              </a:extLst>
            </p:cNvPr>
            <p:cNvSpPr txBox="1"/>
            <p:nvPr/>
          </p:nvSpPr>
          <p:spPr>
            <a:xfrm>
              <a:off x="8777388" y="3323495"/>
              <a:ext cx="7971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/>
                <a:t>Crystal</a:t>
              </a:r>
            </a:p>
          </p:txBody>
        </p:sp>
        <p:sp>
          <p:nvSpPr>
            <p:cNvPr id="470" name="二等辺三角形 469">
              <a:extLst>
                <a:ext uri="{FF2B5EF4-FFF2-40B4-BE49-F238E27FC236}">
                  <a16:creationId xmlns:a16="http://schemas.microsoft.com/office/drawing/2014/main" id="{293B98BB-D71F-D1EC-B89B-E328A27F5EE4}"/>
                </a:ext>
              </a:extLst>
            </p:cNvPr>
            <p:cNvSpPr/>
            <p:nvPr/>
          </p:nvSpPr>
          <p:spPr>
            <a:xfrm rot="18000000" flipH="1">
              <a:off x="5777659" y="3545413"/>
              <a:ext cx="95735" cy="1013148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1" name="二等辺三角形 470">
              <a:extLst>
                <a:ext uri="{FF2B5EF4-FFF2-40B4-BE49-F238E27FC236}">
                  <a16:creationId xmlns:a16="http://schemas.microsoft.com/office/drawing/2014/main" id="{92895848-4F26-82C4-ABAC-283CCD68B955}"/>
                </a:ext>
              </a:extLst>
            </p:cNvPr>
            <p:cNvSpPr/>
            <p:nvPr/>
          </p:nvSpPr>
          <p:spPr>
            <a:xfrm rot="14668644" flipH="1">
              <a:off x="5759783" y="2571512"/>
              <a:ext cx="89638" cy="823387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3" name="テキスト ボックス 71">
              <a:extLst>
                <a:ext uri="{FF2B5EF4-FFF2-40B4-BE49-F238E27FC236}">
                  <a16:creationId xmlns:a16="http://schemas.microsoft.com/office/drawing/2014/main" id="{178B25A7-DCC7-E72C-E86B-C7E84C5D5670}"/>
                </a:ext>
              </a:extLst>
            </p:cNvPr>
            <p:cNvSpPr txBox="1"/>
            <p:nvPr/>
          </p:nvSpPr>
          <p:spPr>
            <a:xfrm>
              <a:off x="6957407" y="2085229"/>
              <a:ext cx="211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/>
                <a:t>Scintillation detector</a:t>
              </a:r>
            </a:p>
          </p:txBody>
        </p:sp>
      </p:grpSp>
      <p:grpSp>
        <p:nvGrpSpPr>
          <p:cNvPr id="251" name="그룹 1">
            <a:extLst>
              <a:ext uri="{FF2B5EF4-FFF2-40B4-BE49-F238E27FC236}">
                <a16:creationId xmlns:a16="http://schemas.microsoft.com/office/drawing/2014/main" id="{03D13B79-9873-801C-11D7-F94AD23B7D12}"/>
              </a:ext>
            </a:extLst>
          </p:cNvPr>
          <p:cNvGrpSpPr/>
          <p:nvPr/>
        </p:nvGrpSpPr>
        <p:grpSpPr>
          <a:xfrm>
            <a:off x="7919463" y="1915908"/>
            <a:ext cx="1728324" cy="546120"/>
            <a:chOff x="5134689" y="3037713"/>
            <a:chExt cx="2304432" cy="728160"/>
          </a:xfrm>
        </p:grpSpPr>
        <p:cxnSp>
          <p:nvCxnSpPr>
            <p:cNvPr id="252" name="直線矢印コネクタ 67">
              <a:extLst>
                <a:ext uri="{FF2B5EF4-FFF2-40B4-BE49-F238E27FC236}">
                  <a16:creationId xmlns:a16="http://schemas.microsoft.com/office/drawing/2014/main" id="{6471E802-BC37-50EA-4D47-8B2C946FE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5631" y="3603802"/>
              <a:ext cx="167572" cy="7281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テキスト ボックス 71">
              <a:extLst>
                <a:ext uri="{FF2B5EF4-FFF2-40B4-BE49-F238E27FC236}">
                  <a16:creationId xmlns:a16="http://schemas.microsoft.com/office/drawing/2014/main" id="{7B648F1B-0B0B-C5BC-C4DD-C13B42A1AF02}"/>
                </a:ext>
              </a:extLst>
            </p:cNvPr>
            <p:cNvSpPr txBox="1"/>
            <p:nvPr/>
          </p:nvSpPr>
          <p:spPr>
            <a:xfrm>
              <a:off x="5134689" y="3037713"/>
              <a:ext cx="2304432" cy="451405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/>
                <a:t>④ </a:t>
              </a:r>
              <a:r>
                <a:rPr kumimoji="1" lang="en-US" altLang="ja-JP" sz="1600" b="1"/>
                <a:t>Crystal</a:t>
              </a:r>
              <a:r>
                <a:rPr kumimoji="1" lang="ja-JP" altLang="en-US" sz="1600" b="1"/>
                <a:t> </a:t>
              </a:r>
              <a:r>
                <a:rPr kumimoji="1" lang="en-US" altLang="ja-JP" sz="1600" b="1"/>
                <a:t>pitch</a:t>
              </a:r>
              <a:r>
                <a:rPr kumimoji="1" lang="ja-JP" altLang="en-US" sz="1600" b="1"/>
                <a:t> </a:t>
              </a:r>
              <a:endParaRPr kumimoji="1" lang="en-US" altLang="ja-JP" sz="1600" b="1"/>
            </a:p>
          </p:txBody>
        </p:sp>
        <p:cxnSp>
          <p:nvCxnSpPr>
            <p:cNvPr id="256" name="直線コネクタ 61">
              <a:extLst>
                <a:ext uri="{FF2B5EF4-FFF2-40B4-BE49-F238E27FC236}">
                  <a16:creationId xmlns:a16="http://schemas.microsoft.com/office/drawing/2014/main" id="{A8BC69D6-1B18-21C8-3630-B9CF12564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5678" y="3536913"/>
              <a:ext cx="171449" cy="15558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線コネクタ 61">
              <a:extLst>
                <a:ext uri="{FF2B5EF4-FFF2-40B4-BE49-F238E27FC236}">
                  <a16:creationId xmlns:a16="http://schemas.microsoft.com/office/drawing/2014/main" id="{79AA96B8-BCC6-55C2-73A9-CC3AF7D87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0383" y="3594064"/>
              <a:ext cx="184544" cy="17180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線矢印コネクタ 67">
              <a:extLst>
                <a:ext uri="{FF2B5EF4-FFF2-40B4-BE49-F238E27FC236}">
                  <a16:creationId xmlns:a16="http://schemas.microsoft.com/office/drawing/2014/main" id="{040D492C-FFA4-8919-E5A0-D9AD5CFA28C9}"/>
                </a:ext>
              </a:extLst>
            </p:cNvPr>
            <p:cNvCxnSpPr>
              <a:cxnSpLocks/>
            </p:cNvCxnSpPr>
            <p:nvPr/>
          </p:nvCxnSpPr>
          <p:spPr>
            <a:xfrm>
              <a:off x="5248376" y="3470240"/>
              <a:ext cx="150025" cy="6959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グループ化 258">
            <a:extLst>
              <a:ext uri="{FF2B5EF4-FFF2-40B4-BE49-F238E27FC236}">
                <a16:creationId xmlns:a16="http://schemas.microsoft.com/office/drawing/2014/main" id="{EB75B81D-6C86-9DDC-9A4E-5DC227E2DB78}"/>
              </a:ext>
            </a:extLst>
          </p:cNvPr>
          <p:cNvGrpSpPr/>
          <p:nvPr/>
        </p:nvGrpSpPr>
        <p:grpSpPr>
          <a:xfrm>
            <a:off x="1838268" y="1435125"/>
            <a:ext cx="3349684" cy="3347161"/>
            <a:chOff x="1293658" y="2568598"/>
            <a:chExt cx="2465918" cy="2464061"/>
          </a:xfrm>
        </p:grpSpPr>
        <p:pic>
          <p:nvPicPr>
            <p:cNvPr id="260" name="図 259">
              <a:extLst>
                <a:ext uri="{FF2B5EF4-FFF2-40B4-BE49-F238E27FC236}">
                  <a16:creationId xmlns:a16="http://schemas.microsoft.com/office/drawing/2014/main" id="{F95614D9-AAE9-106C-056F-70CCCF755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>
              <a:off x="2328467" y="4945340"/>
              <a:ext cx="401070" cy="87319"/>
            </a:xfrm>
            <a:prstGeom prst="rect">
              <a:avLst/>
            </a:prstGeom>
          </p:spPr>
        </p:pic>
        <p:grpSp>
          <p:nvGrpSpPr>
            <p:cNvPr id="261" name="グループ化 260">
              <a:extLst>
                <a:ext uri="{FF2B5EF4-FFF2-40B4-BE49-F238E27FC236}">
                  <a16:creationId xmlns:a16="http://schemas.microsoft.com/office/drawing/2014/main" id="{0048F6B3-9F5D-E24A-A478-A0340A0D3E00}"/>
                </a:ext>
              </a:extLst>
            </p:cNvPr>
            <p:cNvGrpSpPr/>
            <p:nvPr/>
          </p:nvGrpSpPr>
          <p:grpSpPr>
            <a:xfrm>
              <a:off x="2359903" y="4698207"/>
              <a:ext cx="328412" cy="247133"/>
              <a:chOff x="5610225" y="4135054"/>
              <a:chExt cx="1463636" cy="913193"/>
            </a:xfrm>
          </p:grpSpPr>
          <p:sp>
            <p:nvSpPr>
              <p:cNvPr id="412" name="正方形/長方形 411">
                <a:extLst>
                  <a:ext uri="{FF2B5EF4-FFF2-40B4-BE49-F238E27FC236}">
                    <a16:creationId xmlns:a16="http://schemas.microsoft.com/office/drawing/2014/main" id="{CB4098A8-F3C3-810F-091A-F75AE8ADD96E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正方形/長方形 412">
                <a:extLst>
                  <a:ext uri="{FF2B5EF4-FFF2-40B4-BE49-F238E27FC236}">
                    <a16:creationId xmlns:a16="http://schemas.microsoft.com/office/drawing/2014/main" id="{92A77099-2761-C47E-CE44-29AEA5F484B8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正方形/長方形 413">
                <a:extLst>
                  <a:ext uri="{FF2B5EF4-FFF2-40B4-BE49-F238E27FC236}">
                    <a16:creationId xmlns:a16="http://schemas.microsoft.com/office/drawing/2014/main" id="{32F9DBD3-44E3-FA31-B2D0-6F5F9DB6257A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正方形/長方形 414">
                <a:extLst>
                  <a:ext uri="{FF2B5EF4-FFF2-40B4-BE49-F238E27FC236}">
                    <a16:creationId xmlns:a16="http://schemas.microsoft.com/office/drawing/2014/main" id="{375C73B9-3C8B-4FA7-D200-9E92A0FBF5B1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正方形/長方形 415">
                <a:extLst>
                  <a:ext uri="{FF2B5EF4-FFF2-40B4-BE49-F238E27FC236}">
                    <a16:creationId xmlns:a16="http://schemas.microsoft.com/office/drawing/2014/main" id="{8ADBD3AE-3B07-B5DA-6E7D-2C3AA02293AB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正方形/長方形 416">
                <a:extLst>
                  <a:ext uri="{FF2B5EF4-FFF2-40B4-BE49-F238E27FC236}">
                    <a16:creationId xmlns:a16="http://schemas.microsoft.com/office/drawing/2014/main" id="{586A85AE-0D24-8B5E-34A2-EDFF9646B5F5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正方形/長方形 417">
                <a:extLst>
                  <a:ext uri="{FF2B5EF4-FFF2-40B4-BE49-F238E27FC236}">
                    <a16:creationId xmlns:a16="http://schemas.microsoft.com/office/drawing/2014/main" id="{CED0D774-2DD3-DF1E-0FEE-2B3BEA988797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正方形/長方形 418">
                <a:extLst>
                  <a:ext uri="{FF2B5EF4-FFF2-40B4-BE49-F238E27FC236}">
                    <a16:creationId xmlns:a16="http://schemas.microsoft.com/office/drawing/2014/main" id="{71AE46BF-CD89-E83E-D7E6-002A1A965EAE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2" name="図 261">
              <a:extLst>
                <a:ext uri="{FF2B5EF4-FFF2-40B4-BE49-F238E27FC236}">
                  <a16:creationId xmlns:a16="http://schemas.microsoft.com/office/drawing/2014/main" id="{EB2E79FF-6E54-D8C9-AF5D-4D0494013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363935">
              <a:off x="1868285" y="4861233"/>
              <a:ext cx="401070" cy="87319"/>
            </a:xfrm>
            <a:prstGeom prst="rect">
              <a:avLst/>
            </a:prstGeom>
          </p:spPr>
        </p:pic>
        <p:grpSp>
          <p:nvGrpSpPr>
            <p:cNvPr id="263" name="グループ化 262">
              <a:extLst>
                <a:ext uri="{FF2B5EF4-FFF2-40B4-BE49-F238E27FC236}">
                  <a16:creationId xmlns:a16="http://schemas.microsoft.com/office/drawing/2014/main" id="{BE7BAD5F-0091-7BF1-31D9-120F54F4A8DB}"/>
                </a:ext>
              </a:extLst>
            </p:cNvPr>
            <p:cNvGrpSpPr/>
            <p:nvPr/>
          </p:nvGrpSpPr>
          <p:grpSpPr>
            <a:xfrm rot="1363935">
              <a:off x="1964721" y="4625200"/>
              <a:ext cx="328412" cy="247133"/>
              <a:chOff x="5610225" y="4135054"/>
              <a:chExt cx="1463636" cy="913193"/>
            </a:xfrm>
          </p:grpSpPr>
          <p:sp>
            <p:nvSpPr>
              <p:cNvPr id="404" name="正方形/長方形 403">
                <a:extLst>
                  <a:ext uri="{FF2B5EF4-FFF2-40B4-BE49-F238E27FC236}">
                    <a16:creationId xmlns:a16="http://schemas.microsoft.com/office/drawing/2014/main" id="{2CE99692-6216-675F-7944-E97C9EC8F2F6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正方形/長方形 404">
                <a:extLst>
                  <a:ext uri="{FF2B5EF4-FFF2-40B4-BE49-F238E27FC236}">
                    <a16:creationId xmlns:a16="http://schemas.microsoft.com/office/drawing/2014/main" id="{5E59B80E-7DE5-6790-5DAD-B30EADE95066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正方形/長方形 405">
                <a:extLst>
                  <a:ext uri="{FF2B5EF4-FFF2-40B4-BE49-F238E27FC236}">
                    <a16:creationId xmlns:a16="http://schemas.microsoft.com/office/drawing/2014/main" id="{3E67A67B-E3B3-7981-E3D1-EB782C9C8252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正方形/長方形 406">
                <a:extLst>
                  <a:ext uri="{FF2B5EF4-FFF2-40B4-BE49-F238E27FC236}">
                    <a16:creationId xmlns:a16="http://schemas.microsoft.com/office/drawing/2014/main" id="{3EECFE78-1FE4-CF5A-D8F2-EDA4C3BE561D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正方形/長方形 407">
                <a:extLst>
                  <a:ext uri="{FF2B5EF4-FFF2-40B4-BE49-F238E27FC236}">
                    <a16:creationId xmlns:a16="http://schemas.microsoft.com/office/drawing/2014/main" id="{1021CF7B-F6CA-D090-418D-2F56E6CCAB93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正方形/長方形 408">
                <a:extLst>
                  <a:ext uri="{FF2B5EF4-FFF2-40B4-BE49-F238E27FC236}">
                    <a16:creationId xmlns:a16="http://schemas.microsoft.com/office/drawing/2014/main" id="{43403D08-C592-C72C-EE94-0F7AED781D67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正方形/長方形 409">
                <a:extLst>
                  <a:ext uri="{FF2B5EF4-FFF2-40B4-BE49-F238E27FC236}">
                    <a16:creationId xmlns:a16="http://schemas.microsoft.com/office/drawing/2014/main" id="{F4A163E1-1282-1330-397A-673D0B7E7DAB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正方形/長方形 410">
                <a:extLst>
                  <a:ext uri="{FF2B5EF4-FFF2-40B4-BE49-F238E27FC236}">
                    <a16:creationId xmlns:a16="http://schemas.microsoft.com/office/drawing/2014/main" id="{A2EC5763-6BFD-AEC7-34DC-C98D19192323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4" name="図 263">
              <a:extLst>
                <a:ext uri="{FF2B5EF4-FFF2-40B4-BE49-F238E27FC236}">
                  <a16:creationId xmlns:a16="http://schemas.microsoft.com/office/drawing/2014/main" id="{397133D9-FC02-42F6-728A-1C66289A3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2734254">
              <a:off x="1485408" y="4599899"/>
              <a:ext cx="401070" cy="87319"/>
            </a:xfrm>
            <a:prstGeom prst="rect">
              <a:avLst/>
            </a:prstGeom>
          </p:spPr>
        </p:pic>
        <p:grpSp>
          <p:nvGrpSpPr>
            <p:cNvPr id="265" name="グループ化 264">
              <a:extLst>
                <a:ext uri="{FF2B5EF4-FFF2-40B4-BE49-F238E27FC236}">
                  <a16:creationId xmlns:a16="http://schemas.microsoft.com/office/drawing/2014/main" id="{8A8F77C4-C491-DF6E-8502-C5E880EF8733}"/>
                </a:ext>
              </a:extLst>
            </p:cNvPr>
            <p:cNvGrpSpPr/>
            <p:nvPr/>
          </p:nvGrpSpPr>
          <p:grpSpPr>
            <a:xfrm rot="2734254">
              <a:off x="1637731" y="4399436"/>
              <a:ext cx="328412" cy="247133"/>
              <a:chOff x="5610225" y="4135054"/>
              <a:chExt cx="1463636" cy="913193"/>
            </a:xfrm>
          </p:grpSpPr>
          <p:sp>
            <p:nvSpPr>
              <p:cNvPr id="396" name="正方形/長方形 395">
                <a:extLst>
                  <a:ext uri="{FF2B5EF4-FFF2-40B4-BE49-F238E27FC236}">
                    <a16:creationId xmlns:a16="http://schemas.microsoft.com/office/drawing/2014/main" id="{BF53F826-0A78-1972-8FEA-C65485A333FD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正方形/長方形 396">
                <a:extLst>
                  <a:ext uri="{FF2B5EF4-FFF2-40B4-BE49-F238E27FC236}">
                    <a16:creationId xmlns:a16="http://schemas.microsoft.com/office/drawing/2014/main" id="{700F9E67-1840-8F8B-B8BF-E6A99F451A04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正方形/長方形 397">
                <a:extLst>
                  <a:ext uri="{FF2B5EF4-FFF2-40B4-BE49-F238E27FC236}">
                    <a16:creationId xmlns:a16="http://schemas.microsoft.com/office/drawing/2014/main" id="{9A9F060D-1838-3091-A98F-36B68035AB9D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正方形/長方形 398">
                <a:extLst>
                  <a:ext uri="{FF2B5EF4-FFF2-40B4-BE49-F238E27FC236}">
                    <a16:creationId xmlns:a16="http://schemas.microsoft.com/office/drawing/2014/main" id="{E5E32089-5C86-FA1D-8185-9FC658A31C53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正方形/長方形 399">
                <a:extLst>
                  <a:ext uri="{FF2B5EF4-FFF2-40B4-BE49-F238E27FC236}">
                    <a16:creationId xmlns:a16="http://schemas.microsoft.com/office/drawing/2014/main" id="{FC4A8815-992F-6897-9AD9-87DEB0D6904C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正方形/長方形 400">
                <a:extLst>
                  <a:ext uri="{FF2B5EF4-FFF2-40B4-BE49-F238E27FC236}">
                    <a16:creationId xmlns:a16="http://schemas.microsoft.com/office/drawing/2014/main" id="{CE2C7BBD-4A4A-6DA8-8446-9463FDF2A687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正方形/長方形 401">
                <a:extLst>
                  <a:ext uri="{FF2B5EF4-FFF2-40B4-BE49-F238E27FC236}">
                    <a16:creationId xmlns:a16="http://schemas.microsoft.com/office/drawing/2014/main" id="{71A805BF-A169-C092-22DB-34FB863EC0B0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正方形/長方形 402">
                <a:extLst>
                  <a:ext uri="{FF2B5EF4-FFF2-40B4-BE49-F238E27FC236}">
                    <a16:creationId xmlns:a16="http://schemas.microsoft.com/office/drawing/2014/main" id="{C675D4CE-323C-29BA-2D4A-0FF5FA3AA791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6" name="図 265">
              <a:extLst>
                <a:ext uri="{FF2B5EF4-FFF2-40B4-BE49-F238E27FC236}">
                  <a16:creationId xmlns:a16="http://schemas.microsoft.com/office/drawing/2014/main" id="{4AD597CF-56A6-E671-8F18-FDF57E67C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4044288">
              <a:off x="1225709" y="4218893"/>
              <a:ext cx="401070" cy="87319"/>
            </a:xfrm>
            <a:prstGeom prst="rect">
              <a:avLst/>
            </a:prstGeom>
          </p:spPr>
        </p:pic>
        <p:grpSp>
          <p:nvGrpSpPr>
            <p:cNvPr id="267" name="グループ化 266">
              <a:extLst>
                <a:ext uri="{FF2B5EF4-FFF2-40B4-BE49-F238E27FC236}">
                  <a16:creationId xmlns:a16="http://schemas.microsoft.com/office/drawing/2014/main" id="{3EDB1C70-A51B-BD23-1114-FBE55A30283C}"/>
                </a:ext>
              </a:extLst>
            </p:cNvPr>
            <p:cNvGrpSpPr/>
            <p:nvPr/>
          </p:nvGrpSpPr>
          <p:grpSpPr>
            <a:xfrm rot="4044288">
              <a:off x="1414548" y="4070218"/>
              <a:ext cx="328412" cy="247133"/>
              <a:chOff x="5610225" y="4135054"/>
              <a:chExt cx="1463636" cy="913193"/>
            </a:xfrm>
          </p:grpSpPr>
          <p:sp>
            <p:nvSpPr>
              <p:cNvPr id="388" name="正方形/長方形 387">
                <a:extLst>
                  <a:ext uri="{FF2B5EF4-FFF2-40B4-BE49-F238E27FC236}">
                    <a16:creationId xmlns:a16="http://schemas.microsoft.com/office/drawing/2014/main" id="{3C08A688-1760-8302-D9E2-848047D67D6D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正方形/長方形 388">
                <a:extLst>
                  <a:ext uri="{FF2B5EF4-FFF2-40B4-BE49-F238E27FC236}">
                    <a16:creationId xmlns:a16="http://schemas.microsoft.com/office/drawing/2014/main" id="{76D28AD1-E39A-1D4D-DCC5-CD0F44C766BB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正方形/長方形 389">
                <a:extLst>
                  <a:ext uri="{FF2B5EF4-FFF2-40B4-BE49-F238E27FC236}">
                    <a16:creationId xmlns:a16="http://schemas.microsoft.com/office/drawing/2014/main" id="{794D9BB2-DE13-56B8-D78C-B7F139086FD4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正方形/長方形 390">
                <a:extLst>
                  <a:ext uri="{FF2B5EF4-FFF2-40B4-BE49-F238E27FC236}">
                    <a16:creationId xmlns:a16="http://schemas.microsoft.com/office/drawing/2014/main" id="{3EBBDBBC-3A09-8736-D140-DA9FB699E653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正方形/長方形 391">
                <a:extLst>
                  <a:ext uri="{FF2B5EF4-FFF2-40B4-BE49-F238E27FC236}">
                    <a16:creationId xmlns:a16="http://schemas.microsoft.com/office/drawing/2014/main" id="{A50DC6B0-B223-6234-C0A5-B32DBB3E5EAC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正方形/長方形 392">
                <a:extLst>
                  <a:ext uri="{FF2B5EF4-FFF2-40B4-BE49-F238E27FC236}">
                    <a16:creationId xmlns:a16="http://schemas.microsoft.com/office/drawing/2014/main" id="{144A82F1-48E9-6F73-C9B9-BF453D3F4A10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正方形/長方形 393">
                <a:extLst>
                  <a:ext uri="{FF2B5EF4-FFF2-40B4-BE49-F238E27FC236}">
                    <a16:creationId xmlns:a16="http://schemas.microsoft.com/office/drawing/2014/main" id="{9584105F-4161-CC7B-BCFF-B948FD2E9A9D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正方形/長方形 394">
                <a:extLst>
                  <a:ext uri="{FF2B5EF4-FFF2-40B4-BE49-F238E27FC236}">
                    <a16:creationId xmlns:a16="http://schemas.microsoft.com/office/drawing/2014/main" id="{A0B85E00-3EE9-C6ED-FCD5-BD84CC7CE818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8" name="図 267">
              <a:extLst>
                <a:ext uri="{FF2B5EF4-FFF2-40B4-BE49-F238E27FC236}">
                  <a16:creationId xmlns:a16="http://schemas.microsoft.com/office/drawing/2014/main" id="{2B5EFACA-5ACC-282C-E511-6FE5B9D4F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5400000">
              <a:off x="1136783" y="3760126"/>
              <a:ext cx="401070" cy="87319"/>
            </a:xfrm>
            <a:prstGeom prst="rect">
              <a:avLst/>
            </a:prstGeom>
          </p:spPr>
        </p:pic>
        <p:grpSp>
          <p:nvGrpSpPr>
            <p:cNvPr id="269" name="グループ化 268">
              <a:extLst>
                <a:ext uri="{FF2B5EF4-FFF2-40B4-BE49-F238E27FC236}">
                  <a16:creationId xmlns:a16="http://schemas.microsoft.com/office/drawing/2014/main" id="{E70DD81B-A23C-83B1-B1A2-4C43B244AD81}"/>
                </a:ext>
              </a:extLst>
            </p:cNvPr>
            <p:cNvGrpSpPr/>
            <p:nvPr/>
          </p:nvGrpSpPr>
          <p:grpSpPr>
            <a:xfrm rot="5400000">
              <a:off x="1340336" y="3675324"/>
              <a:ext cx="328413" cy="247135"/>
              <a:chOff x="5610218" y="4135052"/>
              <a:chExt cx="1463641" cy="913199"/>
            </a:xfrm>
          </p:grpSpPr>
          <p:sp>
            <p:nvSpPr>
              <p:cNvPr id="380" name="正方形/長方形 379">
                <a:extLst>
                  <a:ext uri="{FF2B5EF4-FFF2-40B4-BE49-F238E27FC236}">
                    <a16:creationId xmlns:a16="http://schemas.microsoft.com/office/drawing/2014/main" id="{210D2D65-3004-F067-EAAD-DAA059C053C4}"/>
                  </a:ext>
                </a:extLst>
              </p:cNvPr>
              <p:cNvSpPr/>
              <p:nvPr/>
            </p:nvSpPr>
            <p:spPr>
              <a:xfrm>
                <a:off x="5610218" y="4135058"/>
                <a:ext cx="176214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正方形/長方形 380">
                <a:extLst>
                  <a:ext uri="{FF2B5EF4-FFF2-40B4-BE49-F238E27FC236}">
                    <a16:creationId xmlns:a16="http://schemas.microsoft.com/office/drawing/2014/main" id="{9550DC7A-DDD9-0C6B-2647-2F1BAC78BDF2}"/>
                  </a:ext>
                </a:extLst>
              </p:cNvPr>
              <p:cNvSpPr/>
              <p:nvPr/>
            </p:nvSpPr>
            <p:spPr>
              <a:xfrm>
                <a:off x="5796127" y="4135056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正方形/長方形 381">
                <a:extLst>
                  <a:ext uri="{FF2B5EF4-FFF2-40B4-BE49-F238E27FC236}">
                    <a16:creationId xmlns:a16="http://schemas.microsoft.com/office/drawing/2014/main" id="{028943BC-C60A-25E2-AF3A-88EE63E51507}"/>
                  </a:ext>
                </a:extLst>
              </p:cNvPr>
              <p:cNvSpPr/>
              <p:nvPr/>
            </p:nvSpPr>
            <p:spPr>
              <a:xfrm>
                <a:off x="5972332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正方形/長方形 382">
                <a:extLst>
                  <a:ext uri="{FF2B5EF4-FFF2-40B4-BE49-F238E27FC236}">
                    <a16:creationId xmlns:a16="http://schemas.microsoft.com/office/drawing/2014/main" id="{E574F25A-5334-6C6D-69BE-2E73CA5497C2}"/>
                  </a:ext>
                </a:extLst>
              </p:cNvPr>
              <p:cNvSpPr/>
              <p:nvPr/>
            </p:nvSpPr>
            <p:spPr>
              <a:xfrm>
                <a:off x="6161222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正方形/長方形 383">
                <a:extLst>
                  <a:ext uri="{FF2B5EF4-FFF2-40B4-BE49-F238E27FC236}">
                    <a16:creationId xmlns:a16="http://schemas.microsoft.com/office/drawing/2014/main" id="{93CB7CDD-7258-E328-DD15-064CB8ADCE92}"/>
                  </a:ext>
                </a:extLst>
              </p:cNvPr>
              <p:cNvSpPr/>
              <p:nvPr/>
            </p:nvSpPr>
            <p:spPr>
              <a:xfrm>
                <a:off x="6347148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正方形/長方形 384">
                <a:extLst>
                  <a:ext uri="{FF2B5EF4-FFF2-40B4-BE49-F238E27FC236}">
                    <a16:creationId xmlns:a16="http://schemas.microsoft.com/office/drawing/2014/main" id="{9C933DBD-E211-F5B9-F57D-7DA7E484BA7A}"/>
                  </a:ext>
                </a:extLst>
              </p:cNvPr>
              <p:cNvSpPr/>
              <p:nvPr/>
            </p:nvSpPr>
            <p:spPr>
              <a:xfrm>
                <a:off x="6527660" y="4135054"/>
                <a:ext cx="176214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正方形/長方形 385">
                <a:extLst>
                  <a:ext uri="{FF2B5EF4-FFF2-40B4-BE49-F238E27FC236}">
                    <a16:creationId xmlns:a16="http://schemas.microsoft.com/office/drawing/2014/main" id="{B036293B-022D-A478-0E03-7D555CCF7BF3}"/>
                  </a:ext>
                </a:extLst>
              </p:cNvPr>
              <p:cNvSpPr/>
              <p:nvPr/>
            </p:nvSpPr>
            <p:spPr>
              <a:xfrm>
                <a:off x="6711747" y="4135052"/>
                <a:ext cx="176214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正方形/長方形 386">
                <a:extLst>
                  <a:ext uri="{FF2B5EF4-FFF2-40B4-BE49-F238E27FC236}">
                    <a16:creationId xmlns:a16="http://schemas.microsoft.com/office/drawing/2014/main" id="{A07844D8-89C9-AC2F-87D4-D7B0FDAF30AD}"/>
                  </a:ext>
                </a:extLst>
              </p:cNvPr>
              <p:cNvSpPr/>
              <p:nvPr/>
            </p:nvSpPr>
            <p:spPr>
              <a:xfrm>
                <a:off x="6897645" y="4135056"/>
                <a:ext cx="176214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0" name="図 269">
              <a:extLst>
                <a:ext uri="{FF2B5EF4-FFF2-40B4-BE49-F238E27FC236}">
                  <a16:creationId xmlns:a16="http://schemas.microsoft.com/office/drawing/2014/main" id="{E7A6679D-6166-C985-684F-512F558D9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6763935">
              <a:off x="1220889" y="3299944"/>
              <a:ext cx="401070" cy="87319"/>
            </a:xfrm>
            <a:prstGeom prst="rect">
              <a:avLst/>
            </a:prstGeom>
          </p:spPr>
        </p:pic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58B5C042-DA19-DC5A-178C-A4402451305C}"/>
                </a:ext>
              </a:extLst>
            </p:cNvPr>
            <p:cNvGrpSpPr/>
            <p:nvPr/>
          </p:nvGrpSpPr>
          <p:grpSpPr>
            <a:xfrm rot="6763935">
              <a:off x="1413345" y="3280145"/>
              <a:ext cx="328412" cy="247133"/>
              <a:chOff x="5610225" y="4135054"/>
              <a:chExt cx="1463636" cy="913193"/>
            </a:xfrm>
          </p:grpSpPr>
          <p:sp>
            <p:nvSpPr>
              <p:cNvPr id="372" name="正方形/長方形 371">
                <a:extLst>
                  <a:ext uri="{FF2B5EF4-FFF2-40B4-BE49-F238E27FC236}">
                    <a16:creationId xmlns:a16="http://schemas.microsoft.com/office/drawing/2014/main" id="{85125A32-997E-D217-2DF3-454247FF3E29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正方形/長方形 372">
                <a:extLst>
                  <a:ext uri="{FF2B5EF4-FFF2-40B4-BE49-F238E27FC236}">
                    <a16:creationId xmlns:a16="http://schemas.microsoft.com/office/drawing/2014/main" id="{6CCAD925-1403-4F70-A6F1-ABB280C5A93E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正方形/長方形 373">
                <a:extLst>
                  <a:ext uri="{FF2B5EF4-FFF2-40B4-BE49-F238E27FC236}">
                    <a16:creationId xmlns:a16="http://schemas.microsoft.com/office/drawing/2014/main" id="{3FD16B6F-DE3B-A398-64C0-91ABF05F882E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正方形/長方形 374">
                <a:extLst>
                  <a:ext uri="{FF2B5EF4-FFF2-40B4-BE49-F238E27FC236}">
                    <a16:creationId xmlns:a16="http://schemas.microsoft.com/office/drawing/2014/main" id="{05F6DC2F-9439-5FA7-C723-23B9C9911724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正方形/長方形 375">
                <a:extLst>
                  <a:ext uri="{FF2B5EF4-FFF2-40B4-BE49-F238E27FC236}">
                    <a16:creationId xmlns:a16="http://schemas.microsoft.com/office/drawing/2014/main" id="{E4421633-6292-5E75-F07E-2D7EF567FAEC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正方形/長方形 376">
                <a:extLst>
                  <a:ext uri="{FF2B5EF4-FFF2-40B4-BE49-F238E27FC236}">
                    <a16:creationId xmlns:a16="http://schemas.microsoft.com/office/drawing/2014/main" id="{338E59E6-4A4E-0DDD-8407-36FBC3A422B0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正方形/長方形 377">
                <a:extLst>
                  <a:ext uri="{FF2B5EF4-FFF2-40B4-BE49-F238E27FC236}">
                    <a16:creationId xmlns:a16="http://schemas.microsoft.com/office/drawing/2014/main" id="{9DCB82F1-2A9F-5EA9-A0F4-9E1973A1A94E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正方形/長方形 378">
                <a:extLst>
                  <a:ext uri="{FF2B5EF4-FFF2-40B4-BE49-F238E27FC236}">
                    <a16:creationId xmlns:a16="http://schemas.microsoft.com/office/drawing/2014/main" id="{2A2F4FD8-1317-43C1-32B0-ECAC0130FEB1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2" name="図 271">
              <a:extLst>
                <a:ext uri="{FF2B5EF4-FFF2-40B4-BE49-F238E27FC236}">
                  <a16:creationId xmlns:a16="http://schemas.microsoft.com/office/drawing/2014/main" id="{C78436A7-55D1-D866-9E9E-0A20AAA5F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8134254">
              <a:off x="1482223" y="2917067"/>
              <a:ext cx="401070" cy="87319"/>
            </a:xfrm>
            <a:prstGeom prst="rect">
              <a:avLst/>
            </a:prstGeom>
          </p:spPr>
        </p:pic>
        <p:grpSp>
          <p:nvGrpSpPr>
            <p:cNvPr id="273" name="グループ化 272">
              <a:extLst>
                <a:ext uri="{FF2B5EF4-FFF2-40B4-BE49-F238E27FC236}">
                  <a16:creationId xmlns:a16="http://schemas.microsoft.com/office/drawing/2014/main" id="{CAB20762-4A9E-7CB0-C00C-8A3EEB9B7952}"/>
                </a:ext>
              </a:extLst>
            </p:cNvPr>
            <p:cNvGrpSpPr/>
            <p:nvPr/>
          </p:nvGrpSpPr>
          <p:grpSpPr>
            <a:xfrm rot="8134254">
              <a:off x="1639109" y="2953155"/>
              <a:ext cx="328412" cy="247133"/>
              <a:chOff x="5610225" y="4135054"/>
              <a:chExt cx="1463636" cy="913193"/>
            </a:xfrm>
          </p:grpSpPr>
          <p:sp>
            <p:nvSpPr>
              <p:cNvPr id="364" name="正方形/長方形 363">
                <a:extLst>
                  <a:ext uri="{FF2B5EF4-FFF2-40B4-BE49-F238E27FC236}">
                    <a16:creationId xmlns:a16="http://schemas.microsoft.com/office/drawing/2014/main" id="{15E1F17B-397A-300D-5850-A428C51CC68A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正方形/長方形 364">
                <a:extLst>
                  <a:ext uri="{FF2B5EF4-FFF2-40B4-BE49-F238E27FC236}">
                    <a16:creationId xmlns:a16="http://schemas.microsoft.com/office/drawing/2014/main" id="{DE3DBBF6-1DC6-45BF-7727-55E91D0484B4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正方形/長方形 365">
                <a:extLst>
                  <a:ext uri="{FF2B5EF4-FFF2-40B4-BE49-F238E27FC236}">
                    <a16:creationId xmlns:a16="http://schemas.microsoft.com/office/drawing/2014/main" id="{C7DB4867-B8F3-90DF-C410-2A3D95BFA2DD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正方形/長方形 366">
                <a:extLst>
                  <a:ext uri="{FF2B5EF4-FFF2-40B4-BE49-F238E27FC236}">
                    <a16:creationId xmlns:a16="http://schemas.microsoft.com/office/drawing/2014/main" id="{939DBDD4-4E3D-B1D1-E154-08D11A98D169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正方形/長方形 367">
                <a:extLst>
                  <a:ext uri="{FF2B5EF4-FFF2-40B4-BE49-F238E27FC236}">
                    <a16:creationId xmlns:a16="http://schemas.microsoft.com/office/drawing/2014/main" id="{49CDE408-D17E-2E85-FF7E-1BF1CBDC402F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正方形/長方形 368">
                <a:extLst>
                  <a:ext uri="{FF2B5EF4-FFF2-40B4-BE49-F238E27FC236}">
                    <a16:creationId xmlns:a16="http://schemas.microsoft.com/office/drawing/2014/main" id="{6E669514-E13C-8BC9-0EC5-CB432DBEF145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正方形/長方形 369">
                <a:extLst>
                  <a:ext uri="{FF2B5EF4-FFF2-40B4-BE49-F238E27FC236}">
                    <a16:creationId xmlns:a16="http://schemas.microsoft.com/office/drawing/2014/main" id="{821A1927-0456-24BA-C783-452790C52463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正方形/長方形 370">
                <a:extLst>
                  <a:ext uri="{FF2B5EF4-FFF2-40B4-BE49-F238E27FC236}">
                    <a16:creationId xmlns:a16="http://schemas.microsoft.com/office/drawing/2014/main" id="{3CB9183D-5089-DC46-BC60-4832FD78A321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4" name="図 273">
              <a:extLst>
                <a:ext uri="{FF2B5EF4-FFF2-40B4-BE49-F238E27FC236}">
                  <a16:creationId xmlns:a16="http://schemas.microsoft.com/office/drawing/2014/main" id="{6901C052-542B-CCBC-3591-C0456D5C0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9444288">
              <a:off x="1863230" y="2657369"/>
              <a:ext cx="401070" cy="87319"/>
            </a:xfrm>
            <a:prstGeom prst="rect">
              <a:avLst/>
            </a:prstGeom>
          </p:spPr>
        </p:pic>
        <p:grpSp>
          <p:nvGrpSpPr>
            <p:cNvPr id="275" name="グループ化 274">
              <a:extLst>
                <a:ext uri="{FF2B5EF4-FFF2-40B4-BE49-F238E27FC236}">
                  <a16:creationId xmlns:a16="http://schemas.microsoft.com/office/drawing/2014/main" id="{1EC4ECF6-F3AA-4EC6-69E1-E7626C3B56BB}"/>
                </a:ext>
              </a:extLst>
            </p:cNvPr>
            <p:cNvGrpSpPr/>
            <p:nvPr/>
          </p:nvGrpSpPr>
          <p:grpSpPr>
            <a:xfrm rot="9444288">
              <a:off x="1968327" y="2729972"/>
              <a:ext cx="328412" cy="247133"/>
              <a:chOff x="5610225" y="4135054"/>
              <a:chExt cx="1463636" cy="913193"/>
            </a:xfrm>
          </p:grpSpPr>
          <p:sp>
            <p:nvSpPr>
              <p:cNvPr id="356" name="正方形/長方形 355">
                <a:extLst>
                  <a:ext uri="{FF2B5EF4-FFF2-40B4-BE49-F238E27FC236}">
                    <a16:creationId xmlns:a16="http://schemas.microsoft.com/office/drawing/2014/main" id="{B40E5FFE-C2AE-DEE4-E6A1-4B942DB7D925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正方形/長方形 356">
                <a:extLst>
                  <a:ext uri="{FF2B5EF4-FFF2-40B4-BE49-F238E27FC236}">
                    <a16:creationId xmlns:a16="http://schemas.microsoft.com/office/drawing/2014/main" id="{A5D4BE2A-D75A-C004-FE73-E77959557114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正方形/長方形 357">
                <a:extLst>
                  <a:ext uri="{FF2B5EF4-FFF2-40B4-BE49-F238E27FC236}">
                    <a16:creationId xmlns:a16="http://schemas.microsoft.com/office/drawing/2014/main" id="{ED96FECC-A29B-2102-61CC-99F7B5634228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正方形/長方形 358">
                <a:extLst>
                  <a:ext uri="{FF2B5EF4-FFF2-40B4-BE49-F238E27FC236}">
                    <a16:creationId xmlns:a16="http://schemas.microsoft.com/office/drawing/2014/main" id="{22087D6B-C74F-C84D-B3CD-EED26278CB0B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正方形/長方形 359">
                <a:extLst>
                  <a:ext uri="{FF2B5EF4-FFF2-40B4-BE49-F238E27FC236}">
                    <a16:creationId xmlns:a16="http://schemas.microsoft.com/office/drawing/2014/main" id="{D69F4937-C02D-BC88-B6B3-16C84E603C64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正方形/長方形 360">
                <a:extLst>
                  <a:ext uri="{FF2B5EF4-FFF2-40B4-BE49-F238E27FC236}">
                    <a16:creationId xmlns:a16="http://schemas.microsoft.com/office/drawing/2014/main" id="{DD5BF6FD-9FFF-077C-4632-966F1F3FF66B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正方形/長方形 361">
                <a:extLst>
                  <a:ext uri="{FF2B5EF4-FFF2-40B4-BE49-F238E27FC236}">
                    <a16:creationId xmlns:a16="http://schemas.microsoft.com/office/drawing/2014/main" id="{7150A2DB-DF79-1286-1A32-D948469BEA7B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正方形/長方形 362">
                <a:extLst>
                  <a:ext uri="{FF2B5EF4-FFF2-40B4-BE49-F238E27FC236}">
                    <a16:creationId xmlns:a16="http://schemas.microsoft.com/office/drawing/2014/main" id="{6F872ED0-FCB8-0D1F-131E-00B90754B70C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6" name="図 275">
              <a:extLst>
                <a:ext uri="{FF2B5EF4-FFF2-40B4-BE49-F238E27FC236}">
                  <a16:creationId xmlns:a16="http://schemas.microsoft.com/office/drawing/2014/main" id="{69096CC3-94B4-4E09-1908-E2B39AF30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0800000">
              <a:off x="2318298" y="2568598"/>
              <a:ext cx="401070" cy="87319"/>
            </a:xfrm>
            <a:prstGeom prst="rect">
              <a:avLst/>
            </a:prstGeom>
          </p:spPr>
        </p:pic>
        <p:grpSp>
          <p:nvGrpSpPr>
            <p:cNvPr id="277" name="グループ化 276">
              <a:extLst>
                <a:ext uri="{FF2B5EF4-FFF2-40B4-BE49-F238E27FC236}">
                  <a16:creationId xmlns:a16="http://schemas.microsoft.com/office/drawing/2014/main" id="{5BE00776-4949-3E68-8A84-11647497763D}"/>
                </a:ext>
              </a:extLst>
            </p:cNvPr>
            <p:cNvGrpSpPr/>
            <p:nvPr/>
          </p:nvGrpSpPr>
          <p:grpSpPr>
            <a:xfrm rot="10800000">
              <a:off x="2359520" y="2655917"/>
              <a:ext cx="328412" cy="247133"/>
              <a:chOff x="5610225" y="4135054"/>
              <a:chExt cx="1463636" cy="913193"/>
            </a:xfrm>
          </p:grpSpPr>
          <p:sp>
            <p:nvSpPr>
              <p:cNvPr id="348" name="正方形/長方形 347">
                <a:extLst>
                  <a:ext uri="{FF2B5EF4-FFF2-40B4-BE49-F238E27FC236}">
                    <a16:creationId xmlns:a16="http://schemas.microsoft.com/office/drawing/2014/main" id="{36A45FBA-B34C-8287-40B6-A890FFF38F82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正方形/長方形 348">
                <a:extLst>
                  <a:ext uri="{FF2B5EF4-FFF2-40B4-BE49-F238E27FC236}">
                    <a16:creationId xmlns:a16="http://schemas.microsoft.com/office/drawing/2014/main" id="{2FC8458C-C79D-2BD5-C3CE-B5C8D727DDF7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正方形/長方形 349">
                <a:extLst>
                  <a:ext uri="{FF2B5EF4-FFF2-40B4-BE49-F238E27FC236}">
                    <a16:creationId xmlns:a16="http://schemas.microsoft.com/office/drawing/2014/main" id="{8A812688-4C78-C4F0-DFFE-48266E00B1B3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正方形/長方形 350">
                <a:extLst>
                  <a:ext uri="{FF2B5EF4-FFF2-40B4-BE49-F238E27FC236}">
                    <a16:creationId xmlns:a16="http://schemas.microsoft.com/office/drawing/2014/main" id="{EF9FAD73-842E-E1B1-E01D-A74DA563EA91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正方形/長方形 351">
                <a:extLst>
                  <a:ext uri="{FF2B5EF4-FFF2-40B4-BE49-F238E27FC236}">
                    <a16:creationId xmlns:a16="http://schemas.microsoft.com/office/drawing/2014/main" id="{EC2FEDB8-236B-DFB9-C543-2B42CFF7AF4D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正方形/長方形 352">
                <a:extLst>
                  <a:ext uri="{FF2B5EF4-FFF2-40B4-BE49-F238E27FC236}">
                    <a16:creationId xmlns:a16="http://schemas.microsoft.com/office/drawing/2014/main" id="{F6699CE3-2429-205B-569A-2C31D08C92D2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正方形/長方形 353">
                <a:extLst>
                  <a:ext uri="{FF2B5EF4-FFF2-40B4-BE49-F238E27FC236}">
                    <a16:creationId xmlns:a16="http://schemas.microsoft.com/office/drawing/2014/main" id="{DDD6C79F-5F41-685A-3C44-E348D844DFE9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正方形/長方形 354">
                <a:extLst>
                  <a:ext uri="{FF2B5EF4-FFF2-40B4-BE49-F238E27FC236}">
                    <a16:creationId xmlns:a16="http://schemas.microsoft.com/office/drawing/2014/main" id="{3A5048B7-0895-FD4D-EEAA-3350A6F23CE9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8" name="図 277">
              <a:extLst>
                <a:ext uri="{FF2B5EF4-FFF2-40B4-BE49-F238E27FC236}">
                  <a16:creationId xmlns:a16="http://schemas.microsoft.com/office/drawing/2014/main" id="{5A71278A-8BA4-DCF7-07E9-50C13A175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2163935">
              <a:off x="2778480" y="2652705"/>
              <a:ext cx="401070" cy="87319"/>
            </a:xfrm>
            <a:prstGeom prst="rect">
              <a:avLst/>
            </a:prstGeom>
          </p:spPr>
        </p:pic>
        <p:grpSp>
          <p:nvGrpSpPr>
            <p:cNvPr id="279" name="グループ化 278">
              <a:extLst>
                <a:ext uri="{FF2B5EF4-FFF2-40B4-BE49-F238E27FC236}">
                  <a16:creationId xmlns:a16="http://schemas.microsoft.com/office/drawing/2014/main" id="{C9658B60-7961-0BAD-D877-25E5D16829B8}"/>
                </a:ext>
              </a:extLst>
            </p:cNvPr>
            <p:cNvGrpSpPr/>
            <p:nvPr/>
          </p:nvGrpSpPr>
          <p:grpSpPr>
            <a:xfrm rot="12163935">
              <a:off x="2754701" y="2728925"/>
              <a:ext cx="328412" cy="247133"/>
              <a:chOff x="5610225" y="4135054"/>
              <a:chExt cx="1463636" cy="913193"/>
            </a:xfrm>
          </p:grpSpPr>
          <p:sp>
            <p:nvSpPr>
              <p:cNvPr id="340" name="正方形/長方形 339">
                <a:extLst>
                  <a:ext uri="{FF2B5EF4-FFF2-40B4-BE49-F238E27FC236}">
                    <a16:creationId xmlns:a16="http://schemas.microsoft.com/office/drawing/2014/main" id="{78E88505-5087-4130-179B-A278E502F79E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正方形/長方形 340">
                <a:extLst>
                  <a:ext uri="{FF2B5EF4-FFF2-40B4-BE49-F238E27FC236}">
                    <a16:creationId xmlns:a16="http://schemas.microsoft.com/office/drawing/2014/main" id="{4E456722-295F-2754-E422-C06D7772BA12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正方形/長方形 341">
                <a:extLst>
                  <a:ext uri="{FF2B5EF4-FFF2-40B4-BE49-F238E27FC236}">
                    <a16:creationId xmlns:a16="http://schemas.microsoft.com/office/drawing/2014/main" id="{87CB3E75-72D5-8DD1-555D-4B14E9258F9C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正方形/長方形 342">
                <a:extLst>
                  <a:ext uri="{FF2B5EF4-FFF2-40B4-BE49-F238E27FC236}">
                    <a16:creationId xmlns:a16="http://schemas.microsoft.com/office/drawing/2014/main" id="{3EC0172D-2639-B913-580B-60B10017C73B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正方形/長方形 343">
                <a:extLst>
                  <a:ext uri="{FF2B5EF4-FFF2-40B4-BE49-F238E27FC236}">
                    <a16:creationId xmlns:a16="http://schemas.microsoft.com/office/drawing/2014/main" id="{57BA4EE7-7CA8-2F14-13D7-3CA8BE4739EB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正方形/長方形 344">
                <a:extLst>
                  <a:ext uri="{FF2B5EF4-FFF2-40B4-BE49-F238E27FC236}">
                    <a16:creationId xmlns:a16="http://schemas.microsoft.com/office/drawing/2014/main" id="{135A7B98-5BD3-E3CC-FF2E-3D5FE5B5C4D0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正方形/長方形 345">
                <a:extLst>
                  <a:ext uri="{FF2B5EF4-FFF2-40B4-BE49-F238E27FC236}">
                    <a16:creationId xmlns:a16="http://schemas.microsoft.com/office/drawing/2014/main" id="{9042CAF7-EB45-6B36-5691-3444CB10D6E5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正方形/長方形 346">
                <a:extLst>
                  <a:ext uri="{FF2B5EF4-FFF2-40B4-BE49-F238E27FC236}">
                    <a16:creationId xmlns:a16="http://schemas.microsoft.com/office/drawing/2014/main" id="{0C444E9A-C1BC-1929-495B-175CF75B5DB3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0" name="図 279">
              <a:extLst>
                <a:ext uri="{FF2B5EF4-FFF2-40B4-BE49-F238E27FC236}">
                  <a16:creationId xmlns:a16="http://schemas.microsoft.com/office/drawing/2014/main" id="{71CA9651-1238-C6B2-1010-94DC4A33D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3534254">
              <a:off x="3161357" y="2914039"/>
              <a:ext cx="401070" cy="87319"/>
            </a:xfrm>
            <a:prstGeom prst="rect">
              <a:avLst/>
            </a:prstGeom>
          </p:spPr>
        </p:pic>
        <p:grpSp>
          <p:nvGrpSpPr>
            <p:cNvPr id="281" name="グループ化 280">
              <a:extLst>
                <a:ext uri="{FF2B5EF4-FFF2-40B4-BE49-F238E27FC236}">
                  <a16:creationId xmlns:a16="http://schemas.microsoft.com/office/drawing/2014/main" id="{DFD11F0B-DEF1-F290-F7D6-946D5B478F3A}"/>
                </a:ext>
              </a:extLst>
            </p:cNvPr>
            <p:cNvGrpSpPr/>
            <p:nvPr/>
          </p:nvGrpSpPr>
          <p:grpSpPr>
            <a:xfrm rot="13534254">
              <a:off x="3081692" y="2954689"/>
              <a:ext cx="328412" cy="247133"/>
              <a:chOff x="5610225" y="4135054"/>
              <a:chExt cx="1463636" cy="913193"/>
            </a:xfrm>
          </p:grpSpPr>
          <p:sp>
            <p:nvSpPr>
              <p:cNvPr id="332" name="正方形/長方形 331">
                <a:extLst>
                  <a:ext uri="{FF2B5EF4-FFF2-40B4-BE49-F238E27FC236}">
                    <a16:creationId xmlns:a16="http://schemas.microsoft.com/office/drawing/2014/main" id="{DED9FD99-8DC1-CE04-0025-9656AF202F39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正方形/長方形 332">
                <a:extLst>
                  <a:ext uri="{FF2B5EF4-FFF2-40B4-BE49-F238E27FC236}">
                    <a16:creationId xmlns:a16="http://schemas.microsoft.com/office/drawing/2014/main" id="{9D7F7838-DF11-9A0D-45D6-556EA39BD4B3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正方形/長方形 333">
                <a:extLst>
                  <a:ext uri="{FF2B5EF4-FFF2-40B4-BE49-F238E27FC236}">
                    <a16:creationId xmlns:a16="http://schemas.microsoft.com/office/drawing/2014/main" id="{6B2BD301-0DC3-E222-9785-09753E798B01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正方形/長方形 334">
                <a:extLst>
                  <a:ext uri="{FF2B5EF4-FFF2-40B4-BE49-F238E27FC236}">
                    <a16:creationId xmlns:a16="http://schemas.microsoft.com/office/drawing/2014/main" id="{9141A486-726A-E291-043C-EA2C525D5651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正方形/長方形 335">
                <a:extLst>
                  <a:ext uri="{FF2B5EF4-FFF2-40B4-BE49-F238E27FC236}">
                    <a16:creationId xmlns:a16="http://schemas.microsoft.com/office/drawing/2014/main" id="{273FE67A-6A0C-CDE1-1C30-4F27A1521F2E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正方形/長方形 336">
                <a:extLst>
                  <a:ext uri="{FF2B5EF4-FFF2-40B4-BE49-F238E27FC236}">
                    <a16:creationId xmlns:a16="http://schemas.microsoft.com/office/drawing/2014/main" id="{61B4D64A-C9C8-A936-4FBA-459D3D4C1AF3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正方形/長方形 337">
                <a:extLst>
                  <a:ext uri="{FF2B5EF4-FFF2-40B4-BE49-F238E27FC236}">
                    <a16:creationId xmlns:a16="http://schemas.microsoft.com/office/drawing/2014/main" id="{15E24848-2011-8EFE-8560-D11CA4AFA833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正方形/長方形 338">
                <a:extLst>
                  <a:ext uri="{FF2B5EF4-FFF2-40B4-BE49-F238E27FC236}">
                    <a16:creationId xmlns:a16="http://schemas.microsoft.com/office/drawing/2014/main" id="{EE8246D6-FE57-8F3F-E254-4C46216EFA0B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2" name="図 281">
              <a:extLst>
                <a:ext uri="{FF2B5EF4-FFF2-40B4-BE49-F238E27FC236}">
                  <a16:creationId xmlns:a16="http://schemas.microsoft.com/office/drawing/2014/main" id="{18531E35-61C5-7B4A-5D3A-0EB9E7757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4844288">
              <a:off x="3421056" y="3295045"/>
              <a:ext cx="401070" cy="87319"/>
            </a:xfrm>
            <a:prstGeom prst="rect">
              <a:avLst/>
            </a:prstGeom>
          </p:spPr>
        </p:pic>
        <p:grpSp>
          <p:nvGrpSpPr>
            <p:cNvPr id="283" name="グループ化 282">
              <a:extLst>
                <a:ext uri="{FF2B5EF4-FFF2-40B4-BE49-F238E27FC236}">
                  <a16:creationId xmlns:a16="http://schemas.microsoft.com/office/drawing/2014/main" id="{90B4E733-8558-ABFF-72C4-E6DE6107D26C}"/>
                </a:ext>
              </a:extLst>
            </p:cNvPr>
            <p:cNvGrpSpPr/>
            <p:nvPr/>
          </p:nvGrpSpPr>
          <p:grpSpPr>
            <a:xfrm>
              <a:off x="3290018" y="3254354"/>
              <a:ext cx="358124" cy="306239"/>
              <a:chOff x="3290018" y="3254354"/>
              <a:chExt cx="358124" cy="306239"/>
            </a:xfrm>
          </p:grpSpPr>
          <p:sp>
            <p:nvSpPr>
              <p:cNvPr id="324" name="正方形/長方形 323">
                <a:extLst>
                  <a:ext uri="{FF2B5EF4-FFF2-40B4-BE49-F238E27FC236}">
                    <a16:creationId xmlns:a16="http://schemas.microsoft.com/office/drawing/2014/main" id="{6E3673FB-516F-79CF-E75D-2498BFF0D74A}"/>
                  </a:ext>
                </a:extLst>
              </p:cNvPr>
              <p:cNvSpPr/>
              <p:nvPr/>
            </p:nvSpPr>
            <p:spPr>
              <a:xfrm rot="14844288">
                <a:off x="3504806" y="3417257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正方形/長方形 324">
                <a:extLst>
                  <a:ext uri="{FF2B5EF4-FFF2-40B4-BE49-F238E27FC236}">
                    <a16:creationId xmlns:a16="http://schemas.microsoft.com/office/drawing/2014/main" id="{F32F0253-6360-2595-80C5-DA91873102F9}"/>
                  </a:ext>
                </a:extLst>
              </p:cNvPr>
              <p:cNvSpPr/>
              <p:nvPr/>
            </p:nvSpPr>
            <p:spPr>
              <a:xfrm rot="14844288">
                <a:off x="3488778" y="3378744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正方形/長方形 325">
                <a:extLst>
                  <a:ext uri="{FF2B5EF4-FFF2-40B4-BE49-F238E27FC236}">
                    <a16:creationId xmlns:a16="http://schemas.microsoft.com/office/drawing/2014/main" id="{8308BD1D-E100-7C7A-C3C6-12F0C10D61B5}"/>
                  </a:ext>
                </a:extLst>
              </p:cNvPr>
              <p:cNvSpPr/>
              <p:nvPr/>
            </p:nvSpPr>
            <p:spPr>
              <a:xfrm rot="14844288">
                <a:off x="3473587" y="3342240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正方形/長方形 326">
                <a:extLst>
                  <a:ext uri="{FF2B5EF4-FFF2-40B4-BE49-F238E27FC236}">
                    <a16:creationId xmlns:a16="http://schemas.microsoft.com/office/drawing/2014/main" id="{F36B604D-FF27-8A7E-547C-B44F0B46254F}"/>
                  </a:ext>
                </a:extLst>
              </p:cNvPr>
              <p:cNvSpPr/>
              <p:nvPr/>
            </p:nvSpPr>
            <p:spPr>
              <a:xfrm rot="14844288">
                <a:off x="3457301" y="3303107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正方形/長方形 327">
                <a:extLst>
                  <a:ext uri="{FF2B5EF4-FFF2-40B4-BE49-F238E27FC236}">
                    <a16:creationId xmlns:a16="http://schemas.microsoft.com/office/drawing/2014/main" id="{7B3A382E-E9E0-DC0D-CFB8-4EBFFACC48CD}"/>
                  </a:ext>
                </a:extLst>
              </p:cNvPr>
              <p:cNvSpPr/>
              <p:nvPr/>
            </p:nvSpPr>
            <p:spPr>
              <a:xfrm rot="14844288">
                <a:off x="3441273" y="3264594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正方形/長方形 328">
                <a:extLst>
                  <a:ext uri="{FF2B5EF4-FFF2-40B4-BE49-F238E27FC236}">
                    <a16:creationId xmlns:a16="http://schemas.microsoft.com/office/drawing/2014/main" id="{11ECC110-4BA0-315A-976B-E93D9550EBF9}"/>
                  </a:ext>
                </a:extLst>
              </p:cNvPr>
              <p:cNvSpPr/>
              <p:nvPr/>
            </p:nvSpPr>
            <p:spPr>
              <a:xfrm rot="14844288">
                <a:off x="3425713" y="3227203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正方形/長方形 329">
                <a:extLst>
                  <a:ext uri="{FF2B5EF4-FFF2-40B4-BE49-F238E27FC236}">
                    <a16:creationId xmlns:a16="http://schemas.microsoft.com/office/drawing/2014/main" id="{03D486DB-EE09-895C-B635-A4D63113EFF7}"/>
                  </a:ext>
                </a:extLst>
              </p:cNvPr>
              <p:cNvSpPr/>
              <p:nvPr/>
            </p:nvSpPr>
            <p:spPr>
              <a:xfrm rot="14844288">
                <a:off x="3409843" y="3189070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正方形/長方形 330">
                <a:extLst>
                  <a:ext uri="{FF2B5EF4-FFF2-40B4-BE49-F238E27FC236}">
                    <a16:creationId xmlns:a16="http://schemas.microsoft.com/office/drawing/2014/main" id="{E9867F9C-F7E1-ED13-B08D-A2FC5AD9A978}"/>
                  </a:ext>
                </a:extLst>
              </p:cNvPr>
              <p:cNvSpPr/>
              <p:nvPr/>
            </p:nvSpPr>
            <p:spPr>
              <a:xfrm rot="14844288">
                <a:off x="3393815" y="3150557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4" name="図 283">
              <a:extLst>
                <a:ext uri="{FF2B5EF4-FFF2-40B4-BE49-F238E27FC236}">
                  <a16:creationId xmlns:a16="http://schemas.microsoft.com/office/drawing/2014/main" id="{90F36CAE-28E3-3A34-5756-881365A29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6200000">
              <a:off x="3515382" y="3756465"/>
              <a:ext cx="401070" cy="87319"/>
            </a:xfrm>
            <a:prstGeom prst="rect">
              <a:avLst/>
            </a:prstGeom>
          </p:spPr>
        </p:pic>
        <p:grpSp>
          <p:nvGrpSpPr>
            <p:cNvPr id="285" name="グループ化 284">
              <a:extLst>
                <a:ext uri="{FF2B5EF4-FFF2-40B4-BE49-F238E27FC236}">
                  <a16:creationId xmlns:a16="http://schemas.microsoft.com/office/drawing/2014/main" id="{21F85834-E1E2-BACE-B208-71F85531E545}"/>
                </a:ext>
              </a:extLst>
            </p:cNvPr>
            <p:cNvGrpSpPr/>
            <p:nvPr/>
          </p:nvGrpSpPr>
          <p:grpSpPr>
            <a:xfrm rot="16200000">
              <a:off x="3384485" y="3681452"/>
              <a:ext cx="328412" cy="247133"/>
              <a:chOff x="5610225" y="4135054"/>
              <a:chExt cx="1463636" cy="913193"/>
            </a:xfrm>
          </p:grpSpPr>
          <p:sp>
            <p:nvSpPr>
              <p:cNvPr id="316" name="正方形/長方形 315">
                <a:extLst>
                  <a:ext uri="{FF2B5EF4-FFF2-40B4-BE49-F238E27FC236}">
                    <a16:creationId xmlns:a16="http://schemas.microsoft.com/office/drawing/2014/main" id="{C44D0D1C-37AA-E5D4-AC94-8C3635A1060B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正方形/長方形 316">
                <a:extLst>
                  <a:ext uri="{FF2B5EF4-FFF2-40B4-BE49-F238E27FC236}">
                    <a16:creationId xmlns:a16="http://schemas.microsoft.com/office/drawing/2014/main" id="{F95FC910-5CA8-F548-61A2-6E4700E92A14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正方形/長方形 317">
                <a:extLst>
                  <a:ext uri="{FF2B5EF4-FFF2-40B4-BE49-F238E27FC236}">
                    <a16:creationId xmlns:a16="http://schemas.microsoft.com/office/drawing/2014/main" id="{30158EC4-ECE4-8668-307E-DDA9371053CC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正方形/長方形 318">
                <a:extLst>
                  <a:ext uri="{FF2B5EF4-FFF2-40B4-BE49-F238E27FC236}">
                    <a16:creationId xmlns:a16="http://schemas.microsoft.com/office/drawing/2014/main" id="{C52EF80A-AD4D-48D6-4069-9207AA3E90A0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正方形/長方形 319">
                <a:extLst>
                  <a:ext uri="{FF2B5EF4-FFF2-40B4-BE49-F238E27FC236}">
                    <a16:creationId xmlns:a16="http://schemas.microsoft.com/office/drawing/2014/main" id="{0470102F-B79B-0F32-A487-260A285CA2AC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正方形/長方形 320">
                <a:extLst>
                  <a:ext uri="{FF2B5EF4-FFF2-40B4-BE49-F238E27FC236}">
                    <a16:creationId xmlns:a16="http://schemas.microsoft.com/office/drawing/2014/main" id="{1C8535F9-5F44-C02D-1CDE-718B06C77BAA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正方形/長方形 321">
                <a:extLst>
                  <a:ext uri="{FF2B5EF4-FFF2-40B4-BE49-F238E27FC236}">
                    <a16:creationId xmlns:a16="http://schemas.microsoft.com/office/drawing/2014/main" id="{36E90828-D031-AA9A-3BDE-4624085CD09D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正方形/長方形 322">
                <a:extLst>
                  <a:ext uri="{FF2B5EF4-FFF2-40B4-BE49-F238E27FC236}">
                    <a16:creationId xmlns:a16="http://schemas.microsoft.com/office/drawing/2014/main" id="{A7A28C07-02D7-7946-1EDA-20752FD19758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6" name="図 285">
              <a:extLst>
                <a:ext uri="{FF2B5EF4-FFF2-40B4-BE49-F238E27FC236}">
                  <a16:creationId xmlns:a16="http://schemas.microsoft.com/office/drawing/2014/main" id="{0BFF142E-BD2C-1CB7-3DF8-9BEFC93B9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7563935">
              <a:off x="3431276" y="4216647"/>
              <a:ext cx="401070" cy="87319"/>
            </a:xfrm>
            <a:prstGeom prst="rect">
              <a:avLst/>
            </a:prstGeom>
          </p:spPr>
        </p:pic>
        <p:grpSp>
          <p:nvGrpSpPr>
            <p:cNvPr id="287" name="グループ化 286">
              <a:extLst>
                <a:ext uri="{FF2B5EF4-FFF2-40B4-BE49-F238E27FC236}">
                  <a16:creationId xmlns:a16="http://schemas.microsoft.com/office/drawing/2014/main" id="{2C5DF688-55C9-05A0-0D7B-90BADDABD14F}"/>
                </a:ext>
              </a:extLst>
            </p:cNvPr>
            <p:cNvGrpSpPr/>
            <p:nvPr/>
          </p:nvGrpSpPr>
          <p:grpSpPr>
            <a:xfrm rot="17563935">
              <a:off x="3311478" y="4076633"/>
              <a:ext cx="328412" cy="247133"/>
              <a:chOff x="5610225" y="4135054"/>
              <a:chExt cx="1463636" cy="913193"/>
            </a:xfrm>
          </p:grpSpPr>
          <p:sp>
            <p:nvSpPr>
              <p:cNvPr id="308" name="正方形/長方形 307">
                <a:extLst>
                  <a:ext uri="{FF2B5EF4-FFF2-40B4-BE49-F238E27FC236}">
                    <a16:creationId xmlns:a16="http://schemas.microsoft.com/office/drawing/2014/main" id="{7BAE708A-1DFB-E60C-AC87-F6910185D34A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正方形/長方形 308">
                <a:extLst>
                  <a:ext uri="{FF2B5EF4-FFF2-40B4-BE49-F238E27FC236}">
                    <a16:creationId xmlns:a16="http://schemas.microsoft.com/office/drawing/2014/main" id="{76C4A908-6221-4F6D-E720-C69CC0017596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正方形/長方形 309">
                <a:extLst>
                  <a:ext uri="{FF2B5EF4-FFF2-40B4-BE49-F238E27FC236}">
                    <a16:creationId xmlns:a16="http://schemas.microsoft.com/office/drawing/2014/main" id="{8EDDB0DE-DAA7-C8E1-55B4-8EF25A7F6424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正方形/長方形 310">
                <a:extLst>
                  <a:ext uri="{FF2B5EF4-FFF2-40B4-BE49-F238E27FC236}">
                    <a16:creationId xmlns:a16="http://schemas.microsoft.com/office/drawing/2014/main" id="{571B6075-3732-531E-3070-790BD64676C3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正方形/長方形 311">
                <a:extLst>
                  <a:ext uri="{FF2B5EF4-FFF2-40B4-BE49-F238E27FC236}">
                    <a16:creationId xmlns:a16="http://schemas.microsoft.com/office/drawing/2014/main" id="{7453ACD3-D884-7511-6B2F-AA533DA16DEA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正方形/長方形 312">
                <a:extLst>
                  <a:ext uri="{FF2B5EF4-FFF2-40B4-BE49-F238E27FC236}">
                    <a16:creationId xmlns:a16="http://schemas.microsoft.com/office/drawing/2014/main" id="{1823A7E4-BA08-A3E9-A55B-B0E46BB6240D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正方形/長方形 313">
                <a:extLst>
                  <a:ext uri="{FF2B5EF4-FFF2-40B4-BE49-F238E27FC236}">
                    <a16:creationId xmlns:a16="http://schemas.microsoft.com/office/drawing/2014/main" id="{82663B74-588E-50DA-5B17-C89FFD39A90D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正方形/長方形 314">
                <a:extLst>
                  <a:ext uri="{FF2B5EF4-FFF2-40B4-BE49-F238E27FC236}">
                    <a16:creationId xmlns:a16="http://schemas.microsoft.com/office/drawing/2014/main" id="{CA43DBC2-38AB-6BED-EEB9-53F2F3D50533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8" name="図 287">
              <a:extLst>
                <a:ext uri="{FF2B5EF4-FFF2-40B4-BE49-F238E27FC236}">
                  <a16:creationId xmlns:a16="http://schemas.microsoft.com/office/drawing/2014/main" id="{124C4F9D-D10B-F666-0B7B-F2A488061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8934254">
              <a:off x="3169942" y="4599524"/>
              <a:ext cx="401070" cy="87319"/>
            </a:xfrm>
            <a:prstGeom prst="rect">
              <a:avLst/>
            </a:prstGeom>
          </p:spPr>
        </p:pic>
        <p:grpSp>
          <p:nvGrpSpPr>
            <p:cNvPr id="289" name="グループ化 288">
              <a:extLst>
                <a:ext uri="{FF2B5EF4-FFF2-40B4-BE49-F238E27FC236}">
                  <a16:creationId xmlns:a16="http://schemas.microsoft.com/office/drawing/2014/main" id="{E57E0A5A-41F5-0DAE-8C07-2637D30C8CE5}"/>
                </a:ext>
              </a:extLst>
            </p:cNvPr>
            <p:cNvGrpSpPr/>
            <p:nvPr/>
          </p:nvGrpSpPr>
          <p:grpSpPr>
            <a:xfrm rot="18934254">
              <a:off x="3085714" y="4403624"/>
              <a:ext cx="328412" cy="247133"/>
              <a:chOff x="5610225" y="4135054"/>
              <a:chExt cx="1463636" cy="913193"/>
            </a:xfrm>
          </p:grpSpPr>
          <p:sp>
            <p:nvSpPr>
              <p:cNvPr id="300" name="正方形/長方形 299">
                <a:extLst>
                  <a:ext uri="{FF2B5EF4-FFF2-40B4-BE49-F238E27FC236}">
                    <a16:creationId xmlns:a16="http://schemas.microsoft.com/office/drawing/2014/main" id="{B7219CBF-0B5C-B5AC-62E7-B6E3445BABBC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正方形/長方形 300">
                <a:extLst>
                  <a:ext uri="{FF2B5EF4-FFF2-40B4-BE49-F238E27FC236}">
                    <a16:creationId xmlns:a16="http://schemas.microsoft.com/office/drawing/2014/main" id="{F3EFBF16-5C82-59EE-B19D-86DC9E70A929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正方形/長方形 301">
                <a:extLst>
                  <a:ext uri="{FF2B5EF4-FFF2-40B4-BE49-F238E27FC236}">
                    <a16:creationId xmlns:a16="http://schemas.microsoft.com/office/drawing/2014/main" id="{53968C08-753F-EE04-A16F-E21F132E7EA5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正方形/長方形 302">
                <a:extLst>
                  <a:ext uri="{FF2B5EF4-FFF2-40B4-BE49-F238E27FC236}">
                    <a16:creationId xmlns:a16="http://schemas.microsoft.com/office/drawing/2014/main" id="{7D6CE8F7-726F-3F19-45C2-A995CA8CA3BC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正方形/長方形 303">
                <a:extLst>
                  <a:ext uri="{FF2B5EF4-FFF2-40B4-BE49-F238E27FC236}">
                    <a16:creationId xmlns:a16="http://schemas.microsoft.com/office/drawing/2014/main" id="{6B97DCC2-57CE-2458-97BA-171433B51525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正方形/長方形 304">
                <a:extLst>
                  <a:ext uri="{FF2B5EF4-FFF2-40B4-BE49-F238E27FC236}">
                    <a16:creationId xmlns:a16="http://schemas.microsoft.com/office/drawing/2014/main" id="{20F1EE25-19CA-8DD2-6AE0-52A6CFE2DCFA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正方形/長方形 305">
                <a:extLst>
                  <a:ext uri="{FF2B5EF4-FFF2-40B4-BE49-F238E27FC236}">
                    <a16:creationId xmlns:a16="http://schemas.microsoft.com/office/drawing/2014/main" id="{0EB12405-F88C-2EAE-BD05-90DE7FA60375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正方形/長方形 306">
                <a:extLst>
                  <a:ext uri="{FF2B5EF4-FFF2-40B4-BE49-F238E27FC236}">
                    <a16:creationId xmlns:a16="http://schemas.microsoft.com/office/drawing/2014/main" id="{ACF0C886-EEBB-A612-344B-88D17141E3B6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90" name="図 289">
              <a:extLst>
                <a:ext uri="{FF2B5EF4-FFF2-40B4-BE49-F238E27FC236}">
                  <a16:creationId xmlns:a16="http://schemas.microsoft.com/office/drawing/2014/main" id="{C54FE8C2-9527-2AD7-6AE9-BF1440BF8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20244288">
              <a:off x="2788935" y="4859223"/>
              <a:ext cx="401070" cy="87319"/>
            </a:xfrm>
            <a:prstGeom prst="rect">
              <a:avLst/>
            </a:prstGeom>
          </p:spPr>
        </p:pic>
        <p:grpSp>
          <p:nvGrpSpPr>
            <p:cNvPr id="291" name="グループ化 290">
              <a:extLst>
                <a:ext uri="{FF2B5EF4-FFF2-40B4-BE49-F238E27FC236}">
                  <a16:creationId xmlns:a16="http://schemas.microsoft.com/office/drawing/2014/main" id="{9FF89FBF-8ADA-8690-F70A-5EA0A90F5A15}"/>
                </a:ext>
              </a:extLst>
            </p:cNvPr>
            <p:cNvGrpSpPr/>
            <p:nvPr/>
          </p:nvGrpSpPr>
          <p:grpSpPr>
            <a:xfrm rot="20244288">
              <a:off x="2756496" y="4626806"/>
              <a:ext cx="328412" cy="247133"/>
              <a:chOff x="5610225" y="4135054"/>
              <a:chExt cx="1463636" cy="913193"/>
            </a:xfrm>
          </p:grpSpPr>
          <p:sp>
            <p:nvSpPr>
              <p:cNvPr id="292" name="正方形/長方形 291">
                <a:extLst>
                  <a:ext uri="{FF2B5EF4-FFF2-40B4-BE49-F238E27FC236}">
                    <a16:creationId xmlns:a16="http://schemas.microsoft.com/office/drawing/2014/main" id="{6C8BADCC-ED29-4811-1081-DCD25EC8C683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正方形/長方形 292">
                <a:extLst>
                  <a:ext uri="{FF2B5EF4-FFF2-40B4-BE49-F238E27FC236}">
                    <a16:creationId xmlns:a16="http://schemas.microsoft.com/office/drawing/2014/main" id="{9275BE9E-1637-201C-2AF5-4D316A1E8ADB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正方形/長方形 293">
                <a:extLst>
                  <a:ext uri="{FF2B5EF4-FFF2-40B4-BE49-F238E27FC236}">
                    <a16:creationId xmlns:a16="http://schemas.microsoft.com/office/drawing/2014/main" id="{4228F5FD-862B-3621-25C3-3B019D89F0EC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正方形/長方形 294">
                <a:extLst>
                  <a:ext uri="{FF2B5EF4-FFF2-40B4-BE49-F238E27FC236}">
                    <a16:creationId xmlns:a16="http://schemas.microsoft.com/office/drawing/2014/main" id="{4E47AA4F-1742-CB54-ADF8-A4B57BD1C3DC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正方形/長方形 295">
                <a:extLst>
                  <a:ext uri="{FF2B5EF4-FFF2-40B4-BE49-F238E27FC236}">
                    <a16:creationId xmlns:a16="http://schemas.microsoft.com/office/drawing/2014/main" id="{67D2161D-C3F8-CD2A-754F-B9F50D02350D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正方形/長方形 296">
                <a:extLst>
                  <a:ext uri="{FF2B5EF4-FFF2-40B4-BE49-F238E27FC236}">
                    <a16:creationId xmlns:a16="http://schemas.microsoft.com/office/drawing/2014/main" id="{5ACC6584-D154-6557-D9FA-5FF7594E609B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正方形/長方形 297">
                <a:extLst>
                  <a:ext uri="{FF2B5EF4-FFF2-40B4-BE49-F238E27FC236}">
                    <a16:creationId xmlns:a16="http://schemas.microsoft.com/office/drawing/2014/main" id="{36A8BC48-E86E-2517-D269-B37DC14602F0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正方形/長方形 298">
                <a:extLst>
                  <a:ext uri="{FF2B5EF4-FFF2-40B4-BE49-F238E27FC236}">
                    <a16:creationId xmlns:a16="http://schemas.microsoft.com/office/drawing/2014/main" id="{EF67D6A6-6F97-255D-EE38-EB55D47D948A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0" name="グループ化 419">
            <a:extLst>
              <a:ext uri="{FF2B5EF4-FFF2-40B4-BE49-F238E27FC236}">
                <a16:creationId xmlns:a16="http://schemas.microsoft.com/office/drawing/2014/main" id="{88C5FB7F-F1CB-C9A8-F7E0-84285F602845}"/>
              </a:ext>
            </a:extLst>
          </p:cNvPr>
          <p:cNvGrpSpPr/>
          <p:nvPr/>
        </p:nvGrpSpPr>
        <p:grpSpPr>
          <a:xfrm>
            <a:off x="2960306" y="2847042"/>
            <a:ext cx="311189" cy="311189"/>
            <a:chOff x="6925038" y="1873547"/>
            <a:chExt cx="311189" cy="311189"/>
          </a:xfrm>
        </p:grpSpPr>
        <p:sp>
          <p:nvSpPr>
            <p:cNvPr id="421" name="円/楕円 103">
              <a:extLst>
                <a:ext uri="{FF2B5EF4-FFF2-40B4-BE49-F238E27FC236}">
                  <a16:creationId xmlns:a16="http://schemas.microsoft.com/office/drawing/2014/main" id="{08E32922-0EFD-216A-2977-393D7A04EA5E}"/>
                </a:ext>
              </a:extLst>
            </p:cNvPr>
            <p:cNvSpPr/>
            <p:nvPr/>
          </p:nvSpPr>
          <p:spPr>
            <a:xfrm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22" name="円/楕円 104">
              <a:extLst>
                <a:ext uri="{FF2B5EF4-FFF2-40B4-BE49-F238E27FC236}">
                  <a16:creationId xmlns:a16="http://schemas.microsoft.com/office/drawing/2014/main" id="{3545A499-F796-EB46-3920-017639129241}"/>
                </a:ext>
              </a:extLst>
            </p:cNvPr>
            <p:cNvSpPr/>
            <p:nvPr/>
          </p:nvSpPr>
          <p:spPr>
            <a:xfrm rot="18900000"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23" name="円/楕円 105">
              <a:extLst>
                <a:ext uri="{FF2B5EF4-FFF2-40B4-BE49-F238E27FC236}">
                  <a16:creationId xmlns:a16="http://schemas.microsoft.com/office/drawing/2014/main" id="{A3BA5103-0201-875D-DAE7-0DAE8AA90A4A}"/>
                </a:ext>
              </a:extLst>
            </p:cNvPr>
            <p:cNvSpPr/>
            <p:nvPr/>
          </p:nvSpPr>
          <p:spPr>
            <a:xfrm rot="2700000"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24" name="円/楕円 106">
              <a:extLst>
                <a:ext uri="{FF2B5EF4-FFF2-40B4-BE49-F238E27FC236}">
                  <a16:creationId xmlns:a16="http://schemas.microsoft.com/office/drawing/2014/main" id="{B017B307-9CF1-B22D-B79C-D7A324C6348C}"/>
                </a:ext>
              </a:extLst>
            </p:cNvPr>
            <p:cNvSpPr/>
            <p:nvPr/>
          </p:nvSpPr>
          <p:spPr>
            <a:xfrm>
              <a:off x="7044628" y="1993137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C5662A-B64F-8D31-D4AC-4CCD063C28D4}"/>
              </a:ext>
            </a:extLst>
          </p:cNvPr>
          <p:cNvGrpSpPr/>
          <p:nvPr/>
        </p:nvGrpSpPr>
        <p:grpSpPr>
          <a:xfrm>
            <a:off x="3523404" y="2969091"/>
            <a:ext cx="364519" cy="369332"/>
            <a:chOff x="2514337" y="3315164"/>
            <a:chExt cx="364519" cy="369332"/>
          </a:xfrm>
        </p:grpSpPr>
        <p:sp>
          <p:nvSpPr>
            <p:cNvPr id="426" name="テキスト ボックス 425">
              <a:extLst>
                <a:ext uri="{FF2B5EF4-FFF2-40B4-BE49-F238E27FC236}">
                  <a16:creationId xmlns:a16="http://schemas.microsoft.com/office/drawing/2014/main" id="{9524967A-F3ED-18D3-D305-D5952CEF3CB1}"/>
                </a:ext>
              </a:extLst>
            </p:cNvPr>
            <p:cNvSpPr txBox="1"/>
            <p:nvPr/>
          </p:nvSpPr>
          <p:spPr>
            <a:xfrm>
              <a:off x="2514337" y="3315164"/>
              <a:ext cx="364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>
                  <a:solidFill>
                    <a:srgbClr val="00B050"/>
                  </a:solidFill>
                </a:rPr>
                <a:t>e</a:t>
              </a:r>
              <a:r>
                <a:rPr kumimoji="1" lang="en-US" altLang="ja-JP" baseline="30000">
                  <a:solidFill>
                    <a:srgbClr val="00B050"/>
                  </a:solidFill>
                </a:rPr>
                <a:t>-</a:t>
              </a:r>
              <a:endParaRPr kumimoji="1" lang="ja-JP" altLang="en-US" baseline="30000">
                <a:solidFill>
                  <a:srgbClr val="00B050"/>
                </a:solidFill>
              </a:endParaRPr>
            </a:p>
          </p:txBody>
        </p:sp>
        <p:sp>
          <p:nvSpPr>
            <p:cNvPr id="427" name="楕円 426">
              <a:extLst>
                <a:ext uri="{FF2B5EF4-FFF2-40B4-BE49-F238E27FC236}">
                  <a16:creationId xmlns:a16="http://schemas.microsoft.com/office/drawing/2014/main" id="{5A308AFF-9ADF-E627-4002-E90AF04D26A4}"/>
                </a:ext>
              </a:extLst>
            </p:cNvPr>
            <p:cNvSpPr/>
            <p:nvPr/>
          </p:nvSpPr>
          <p:spPr>
            <a:xfrm>
              <a:off x="2538211" y="3382911"/>
              <a:ext cx="49493" cy="4949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A322B677-E443-E647-F8A1-7419A7A15231}"/>
              </a:ext>
            </a:extLst>
          </p:cNvPr>
          <p:cNvGrpSpPr/>
          <p:nvPr/>
        </p:nvGrpSpPr>
        <p:grpSpPr>
          <a:xfrm>
            <a:off x="3367232" y="1748164"/>
            <a:ext cx="321609" cy="2773391"/>
            <a:chOff x="3697432" y="2011426"/>
            <a:chExt cx="321609" cy="2773391"/>
          </a:xfrm>
        </p:grpSpPr>
        <p:grpSp>
          <p:nvGrpSpPr>
            <p:cNvPr id="428" name="グループ化 427">
              <a:extLst>
                <a:ext uri="{FF2B5EF4-FFF2-40B4-BE49-F238E27FC236}">
                  <a16:creationId xmlns:a16="http://schemas.microsoft.com/office/drawing/2014/main" id="{83EBFDDE-4565-43CD-0786-E0E264BF7516}"/>
                </a:ext>
              </a:extLst>
            </p:cNvPr>
            <p:cNvGrpSpPr/>
            <p:nvPr/>
          </p:nvGrpSpPr>
          <p:grpSpPr>
            <a:xfrm rot="5025686">
              <a:off x="2529920" y="3231969"/>
              <a:ext cx="2672369" cy="305873"/>
              <a:chOff x="523875" y="2717463"/>
              <a:chExt cx="3180219" cy="364000"/>
            </a:xfrm>
          </p:grpSpPr>
          <p:cxnSp>
            <p:nvCxnSpPr>
              <p:cNvPr id="429" name="直線矢印コネクタ 428">
                <a:extLst>
                  <a:ext uri="{FF2B5EF4-FFF2-40B4-BE49-F238E27FC236}">
                    <a16:creationId xmlns:a16="http://schemas.microsoft.com/office/drawing/2014/main" id="{10B6A4EC-1DEB-87D1-A097-1A291FFD6B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163" y="2717463"/>
                <a:ext cx="2974975" cy="341650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直線矢印コネクタ 429">
                <a:extLst>
                  <a:ext uri="{FF2B5EF4-FFF2-40B4-BE49-F238E27FC236}">
                    <a16:creationId xmlns:a16="http://schemas.microsoft.com/office/drawing/2014/main" id="{DF92C2F3-FE20-B8C4-C64E-5159666161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3875" y="2868613"/>
                <a:ext cx="1485901" cy="2506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直線矢印コネクタ 430">
                <a:extLst>
                  <a:ext uri="{FF2B5EF4-FFF2-40B4-BE49-F238E27FC236}">
                    <a16:creationId xmlns:a16="http://schemas.microsoft.com/office/drawing/2014/main" id="{B97C11B1-865C-45E8-5F18-AC706B3FF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300" y="2887663"/>
                <a:ext cx="1684794" cy="1938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フリーフォーム: 図形 431">
                <a:extLst>
                  <a:ext uri="{FF2B5EF4-FFF2-40B4-BE49-F238E27FC236}">
                    <a16:creationId xmlns:a16="http://schemas.microsoft.com/office/drawing/2014/main" id="{8F03F076-D7FE-DB0F-422C-E2091CD2A594}"/>
                  </a:ext>
                </a:extLst>
              </p:cNvPr>
              <p:cNvSpPr/>
              <p:nvPr/>
            </p:nvSpPr>
            <p:spPr>
              <a:xfrm>
                <a:off x="880967" y="2761456"/>
                <a:ext cx="26289" cy="119062"/>
              </a:xfrm>
              <a:custGeom>
                <a:avLst/>
                <a:gdLst>
                  <a:gd name="connsiteX0" fmla="*/ 26289 w 26289"/>
                  <a:gd name="connsiteY0" fmla="*/ 0 h 119062"/>
                  <a:gd name="connsiteX1" fmla="*/ 95 w 26289"/>
                  <a:gd name="connsiteY1" fmla="*/ 57150 h 119062"/>
                  <a:gd name="connsiteX2" fmla="*/ 19145 w 26289"/>
                  <a:gd name="connsiteY2" fmla="*/ 119062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89" h="119062">
                    <a:moveTo>
                      <a:pt x="26289" y="0"/>
                    </a:moveTo>
                    <a:cubicBezTo>
                      <a:pt x="13787" y="18653"/>
                      <a:pt x="1286" y="37306"/>
                      <a:pt x="95" y="57150"/>
                    </a:cubicBezTo>
                    <a:cubicBezTo>
                      <a:pt x="-1096" y="76994"/>
                      <a:pt x="9024" y="98028"/>
                      <a:pt x="19145" y="11906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33" name="爆発: 8 pt 432">
              <a:extLst>
                <a:ext uri="{FF2B5EF4-FFF2-40B4-BE49-F238E27FC236}">
                  <a16:creationId xmlns:a16="http://schemas.microsoft.com/office/drawing/2014/main" id="{1B291F66-35CF-CACD-7983-F69BE6C20F27}"/>
                </a:ext>
              </a:extLst>
            </p:cNvPr>
            <p:cNvSpPr/>
            <p:nvPr/>
          </p:nvSpPr>
          <p:spPr>
            <a:xfrm rot="900000">
              <a:off x="3799489" y="4659532"/>
              <a:ext cx="125284" cy="125285"/>
            </a:xfrm>
            <a:prstGeom prst="irregularSeal1">
              <a:avLst/>
            </a:prstGeom>
            <a:solidFill>
              <a:srgbClr val="FFFF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4" name="爆発: 8 pt 433">
              <a:extLst>
                <a:ext uri="{FF2B5EF4-FFF2-40B4-BE49-F238E27FC236}">
                  <a16:creationId xmlns:a16="http://schemas.microsoft.com/office/drawing/2014/main" id="{28A683AD-894F-A629-CD6C-B5E65F696B08}"/>
                </a:ext>
              </a:extLst>
            </p:cNvPr>
            <p:cNvSpPr/>
            <p:nvPr/>
          </p:nvSpPr>
          <p:spPr>
            <a:xfrm rot="900000">
              <a:off x="3697432" y="2011426"/>
              <a:ext cx="107987" cy="107988"/>
            </a:xfrm>
            <a:prstGeom prst="irregularSeal1">
              <a:avLst/>
            </a:prstGeom>
            <a:solidFill>
              <a:srgbClr val="FFFF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6" name="テキスト ボックス 71">
            <a:extLst>
              <a:ext uri="{FF2B5EF4-FFF2-40B4-BE49-F238E27FC236}">
                <a16:creationId xmlns:a16="http://schemas.microsoft.com/office/drawing/2014/main" id="{04DF0EE3-8934-5390-2EF5-FA99BB2E8AA9}"/>
              </a:ext>
            </a:extLst>
          </p:cNvPr>
          <p:cNvSpPr txBox="1"/>
          <p:nvPr/>
        </p:nvSpPr>
        <p:spPr>
          <a:xfrm>
            <a:off x="1298338" y="1610338"/>
            <a:ext cx="78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Crystal</a:t>
            </a:r>
          </a:p>
        </p:txBody>
      </p:sp>
      <p:cxnSp>
        <p:nvCxnSpPr>
          <p:cNvPr id="438" name="直線矢印コネクタ 437">
            <a:extLst>
              <a:ext uri="{FF2B5EF4-FFF2-40B4-BE49-F238E27FC236}">
                <a16:creationId xmlns:a16="http://schemas.microsoft.com/office/drawing/2014/main" id="{AD0FC69C-12E3-B67B-63A4-88011D18602B}"/>
              </a:ext>
            </a:extLst>
          </p:cNvPr>
          <p:cNvCxnSpPr>
            <a:cxnSpLocks/>
          </p:cNvCxnSpPr>
          <p:nvPr/>
        </p:nvCxnSpPr>
        <p:spPr>
          <a:xfrm>
            <a:off x="2254348" y="1609727"/>
            <a:ext cx="67833" cy="2744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テキスト ボックス 71">
            <a:extLst>
              <a:ext uri="{FF2B5EF4-FFF2-40B4-BE49-F238E27FC236}">
                <a16:creationId xmlns:a16="http://schemas.microsoft.com/office/drawing/2014/main" id="{6B1B7EF3-E31D-4FED-2105-E4DA873EA30C}"/>
              </a:ext>
            </a:extLst>
          </p:cNvPr>
          <p:cNvSpPr txBox="1"/>
          <p:nvPr/>
        </p:nvSpPr>
        <p:spPr>
          <a:xfrm>
            <a:off x="1674589" y="1085515"/>
            <a:ext cx="116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Photo sensor</a:t>
            </a:r>
          </a:p>
        </p:txBody>
      </p:sp>
      <p:grpSp>
        <p:nvGrpSpPr>
          <p:cNvPr id="440" name="グループ化 439">
            <a:extLst>
              <a:ext uri="{FF2B5EF4-FFF2-40B4-BE49-F238E27FC236}">
                <a16:creationId xmlns:a16="http://schemas.microsoft.com/office/drawing/2014/main" id="{D63043C9-914E-B189-8038-6CEB46EF4587}"/>
              </a:ext>
            </a:extLst>
          </p:cNvPr>
          <p:cNvGrpSpPr/>
          <p:nvPr/>
        </p:nvGrpSpPr>
        <p:grpSpPr>
          <a:xfrm>
            <a:off x="4211257" y="2821642"/>
            <a:ext cx="311189" cy="311189"/>
            <a:chOff x="6925038" y="1873547"/>
            <a:chExt cx="311189" cy="311189"/>
          </a:xfrm>
        </p:grpSpPr>
        <p:sp>
          <p:nvSpPr>
            <p:cNvPr id="441" name="円/楕円 103">
              <a:extLst>
                <a:ext uri="{FF2B5EF4-FFF2-40B4-BE49-F238E27FC236}">
                  <a16:creationId xmlns:a16="http://schemas.microsoft.com/office/drawing/2014/main" id="{0B379268-E13A-1E6B-A11F-2DEC5D581514}"/>
                </a:ext>
              </a:extLst>
            </p:cNvPr>
            <p:cNvSpPr/>
            <p:nvPr/>
          </p:nvSpPr>
          <p:spPr>
            <a:xfrm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42" name="円/楕円 104">
              <a:extLst>
                <a:ext uri="{FF2B5EF4-FFF2-40B4-BE49-F238E27FC236}">
                  <a16:creationId xmlns:a16="http://schemas.microsoft.com/office/drawing/2014/main" id="{5251D62C-BC6A-4227-8B43-E9071C503D3C}"/>
                </a:ext>
              </a:extLst>
            </p:cNvPr>
            <p:cNvSpPr/>
            <p:nvPr/>
          </p:nvSpPr>
          <p:spPr>
            <a:xfrm rot="18900000"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43" name="円/楕円 105">
              <a:extLst>
                <a:ext uri="{FF2B5EF4-FFF2-40B4-BE49-F238E27FC236}">
                  <a16:creationId xmlns:a16="http://schemas.microsoft.com/office/drawing/2014/main" id="{7D2B067B-4555-A8F8-77AE-650789233545}"/>
                </a:ext>
              </a:extLst>
            </p:cNvPr>
            <p:cNvSpPr/>
            <p:nvPr/>
          </p:nvSpPr>
          <p:spPr>
            <a:xfrm rot="2700000"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44" name="円/楕円 106">
              <a:extLst>
                <a:ext uri="{FF2B5EF4-FFF2-40B4-BE49-F238E27FC236}">
                  <a16:creationId xmlns:a16="http://schemas.microsoft.com/office/drawing/2014/main" id="{F40C5F2D-93ED-437A-758E-2FFD6E05DE9E}"/>
                </a:ext>
              </a:extLst>
            </p:cNvPr>
            <p:cNvSpPr/>
            <p:nvPr/>
          </p:nvSpPr>
          <p:spPr>
            <a:xfrm>
              <a:off x="7044628" y="1993137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75" name="グループ化 474">
            <a:extLst>
              <a:ext uri="{FF2B5EF4-FFF2-40B4-BE49-F238E27FC236}">
                <a16:creationId xmlns:a16="http://schemas.microsoft.com/office/drawing/2014/main" id="{53917FD5-2BD6-E9E1-9484-533051FAA2F9}"/>
              </a:ext>
            </a:extLst>
          </p:cNvPr>
          <p:cNvGrpSpPr/>
          <p:nvPr/>
        </p:nvGrpSpPr>
        <p:grpSpPr>
          <a:xfrm>
            <a:off x="3943356" y="1776738"/>
            <a:ext cx="305873" cy="2746412"/>
            <a:chOff x="4273556" y="2040000"/>
            <a:chExt cx="305873" cy="2746412"/>
          </a:xfrm>
        </p:grpSpPr>
        <p:grpSp>
          <p:nvGrpSpPr>
            <p:cNvPr id="445" name="グループ化 444">
              <a:extLst>
                <a:ext uri="{FF2B5EF4-FFF2-40B4-BE49-F238E27FC236}">
                  <a16:creationId xmlns:a16="http://schemas.microsoft.com/office/drawing/2014/main" id="{0A6F90AB-A58D-8763-02DF-3038BAA847FB}"/>
                </a:ext>
              </a:extLst>
            </p:cNvPr>
            <p:cNvGrpSpPr/>
            <p:nvPr/>
          </p:nvGrpSpPr>
          <p:grpSpPr>
            <a:xfrm rot="5154892">
              <a:off x="3090308" y="3246256"/>
              <a:ext cx="2672369" cy="305873"/>
              <a:chOff x="523875" y="2717463"/>
              <a:chExt cx="3180219" cy="364000"/>
            </a:xfrm>
          </p:grpSpPr>
          <p:cxnSp>
            <p:nvCxnSpPr>
              <p:cNvPr id="446" name="直線矢印コネクタ 445">
                <a:extLst>
                  <a:ext uri="{FF2B5EF4-FFF2-40B4-BE49-F238E27FC236}">
                    <a16:creationId xmlns:a16="http://schemas.microsoft.com/office/drawing/2014/main" id="{217CA349-EBEA-95D1-3174-59032C358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163" y="2717463"/>
                <a:ext cx="2974975" cy="341650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直線矢印コネクタ 446">
                <a:extLst>
                  <a:ext uri="{FF2B5EF4-FFF2-40B4-BE49-F238E27FC236}">
                    <a16:creationId xmlns:a16="http://schemas.microsoft.com/office/drawing/2014/main" id="{F0502BB9-721C-09CE-C4A6-8BEA693974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3875" y="2868613"/>
                <a:ext cx="1485901" cy="2506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直線矢印コネクタ 447">
                <a:extLst>
                  <a:ext uri="{FF2B5EF4-FFF2-40B4-BE49-F238E27FC236}">
                    <a16:creationId xmlns:a16="http://schemas.microsoft.com/office/drawing/2014/main" id="{3866D7AC-8451-75FA-77E1-1F9A5827DE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300" y="2887663"/>
                <a:ext cx="1684794" cy="1938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9" name="フリーフォーム: 図形 448">
                <a:extLst>
                  <a:ext uri="{FF2B5EF4-FFF2-40B4-BE49-F238E27FC236}">
                    <a16:creationId xmlns:a16="http://schemas.microsoft.com/office/drawing/2014/main" id="{A22CACFF-61BC-226C-E72E-CB0D6101F1BA}"/>
                  </a:ext>
                </a:extLst>
              </p:cNvPr>
              <p:cNvSpPr/>
              <p:nvPr/>
            </p:nvSpPr>
            <p:spPr>
              <a:xfrm>
                <a:off x="880967" y="2761456"/>
                <a:ext cx="26289" cy="119062"/>
              </a:xfrm>
              <a:custGeom>
                <a:avLst/>
                <a:gdLst>
                  <a:gd name="connsiteX0" fmla="*/ 26289 w 26289"/>
                  <a:gd name="connsiteY0" fmla="*/ 0 h 119062"/>
                  <a:gd name="connsiteX1" fmla="*/ 95 w 26289"/>
                  <a:gd name="connsiteY1" fmla="*/ 57150 h 119062"/>
                  <a:gd name="connsiteX2" fmla="*/ 19145 w 26289"/>
                  <a:gd name="connsiteY2" fmla="*/ 119062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89" h="119062">
                    <a:moveTo>
                      <a:pt x="26289" y="0"/>
                    </a:moveTo>
                    <a:cubicBezTo>
                      <a:pt x="13787" y="18653"/>
                      <a:pt x="1286" y="37306"/>
                      <a:pt x="95" y="57150"/>
                    </a:cubicBezTo>
                    <a:cubicBezTo>
                      <a:pt x="-1096" y="76994"/>
                      <a:pt x="9024" y="98028"/>
                      <a:pt x="19145" y="11906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52" name="爆発: 8 pt 451">
              <a:extLst>
                <a:ext uri="{FF2B5EF4-FFF2-40B4-BE49-F238E27FC236}">
                  <a16:creationId xmlns:a16="http://schemas.microsoft.com/office/drawing/2014/main" id="{198FB3E3-22A7-29BE-A2CE-A946346737FD}"/>
                </a:ext>
              </a:extLst>
            </p:cNvPr>
            <p:cNvSpPr/>
            <p:nvPr/>
          </p:nvSpPr>
          <p:spPr>
            <a:xfrm>
              <a:off x="4311001" y="2040000"/>
              <a:ext cx="107987" cy="107988"/>
            </a:xfrm>
            <a:prstGeom prst="irregularSeal1">
              <a:avLst/>
            </a:prstGeom>
            <a:solidFill>
              <a:srgbClr val="FFFF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3" name="爆発: 8 pt 452">
              <a:extLst>
                <a:ext uri="{FF2B5EF4-FFF2-40B4-BE49-F238E27FC236}">
                  <a16:creationId xmlns:a16="http://schemas.microsoft.com/office/drawing/2014/main" id="{CFE58599-A1DD-256F-DC63-77B476083A1A}"/>
                </a:ext>
              </a:extLst>
            </p:cNvPr>
            <p:cNvSpPr/>
            <p:nvPr/>
          </p:nvSpPr>
          <p:spPr>
            <a:xfrm>
              <a:off x="4331638" y="4678424"/>
              <a:ext cx="107987" cy="107988"/>
            </a:xfrm>
            <a:prstGeom prst="irregularSeal1">
              <a:avLst/>
            </a:prstGeom>
            <a:solidFill>
              <a:srgbClr val="FFFF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4" name="フリーフォーム: 図形 453">
            <a:extLst>
              <a:ext uri="{FF2B5EF4-FFF2-40B4-BE49-F238E27FC236}">
                <a16:creationId xmlns:a16="http://schemas.microsoft.com/office/drawing/2014/main" id="{942EE1AF-A0BA-8C08-DA24-32E1935AFB24}"/>
              </a:ext>
            </a:extLst>
          </p:cNvPr>
          <p:cNvSpPr/>
          <p:nvPr/>
        </p:nvSpPr>
        <p:spPr>
          <a:xfrm>
            <a:off x="3930748" y="1633540"/>
            <a:ext cx="185737" cy="2947987"/>
          </a:xfrm>
          <a:custGeom>
            <a:avLst/>
            <a:gdLst>
              <a:gd name="connsiteX0" fmla="*/ 0 w 185737"/>
              <a:gd name="connsiteY0" fmla="*/ 328612 h 2947987"/>
              <a:gd name="connsiteX1" fmla="*/ 0 w 185737"/>
              <a:gd name="connsiteY1" fmla="*/ 2624137 h 2947987"/>
              <a:gd name="connsiteX2" fmla="*/ 123825 w 185737"/>
              <a:gd name="connsiteY2" fmla="*/ 2947987 h 2947987"/>
              <a:gd name="connsiteX3" fmla="*/ 185737 w 185737"/>
              <a:gd name="connsiteY3" fmla="*/ 2914650 h 2947987"/>
              <a:gd name="connsiteX4" fmla="*/ 185737 w 185737"/>
              <a:gd name="connsiteY4" fmla="*/ 38100 h 2947987"/>
              <a:gd name="connsiteX5" fmla="*/ 123825 w 185737"/>
              <a:gd name="connsiteY5" fmla="*/ 0 h 2947987"/>
              <a:gd name="connsiteX6" fmla="*/ 0 w 185737"/>
              <a:gd name="connsiteY6" fmla="*/ 328612 h 294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737" h="2947987">
                <a:moveTo>
                  <a:pt x="0" y="328612"/>
                </a:moveTo>
                <a:lnTo>
                  <a:pt x="0" y="2624137"/>
                </a:lnTo>
                <a:lnTo>
                  <a:pt x="123825" y="2947987"/>
                </a:lnTo>
                <a:lnTo>
                  <a:pt x="185737" y="2914650"/>
                </a:lnTo>
                <a:lnTo>
                  <a:pt x="185737" y="38100"/>
                </a:lnTo>
                <a:lnTo>
                  <a:pt x="123825" y="0"/>
                </a:lnTo>
                <a:lnTo>
                  <a:pt x="0" y="328612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爆発: 8 pt 454">
            <a:extLst>
              <a:ext uri="{FF2B5EF4-FFF2-40B4-BE49-F238E27FC236}">
                <a16:creationId xmlns:a16="http://schemas.microsoft.com/office/drawing/2014/main" id="{1BB02A41-CF8F-59B9-E3D0-EB415248E236}"/>
              </a:ext>
            </a:extLst>
          </p:cNvPr>
          <p:cNvSpPr/>
          <p:nvPr/>
        </p:nvSpPr>
        <p:spPr>
          <a:xfrm>
            <a:off x="3482182" y="2971424"/>
            <a:ext cx="112399" cy="112399"/>
          </a:xfrm>
          <a:prstGeom prst="irregularSeal1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222B712-4DDD-5F82-DA7E-E639578F9F15}"/>
              </a:ext>
            </a:extLst>
          </p:cNvPr>
          <p:cNvGrpSpPr/>
          <p:nvPr/>
        </p:nvGrpSpPr>
        <p:grpSpPr>
          <a:xfrm>
            <a:off x="3125885" y="2855121"/>
            <a:ext cx="549810" cy="540031"/>
            <a:chOff x="2116818" y="3201194"/>
            <a:chExt cx="549810" cy="540031"/>
          </a:xfrm>
        </p:grpSpPr>
        <p:sp>
          <p:nvSpPr>
            <p:cNvPr id="425" name="テキスト ボックス 424">
              <a:extLst>
                <a:ext uri="{FF2B5EF4-FFF2-40B4-BE49-F238E27FC236}">
                  <a16:creationId xmlns:a16="http://schemas.microsoft.com/office/drawing/2014/main" id="{56BAF78C-E2B1-1932-C94F-1625CBDCF248}"/>
                </a:ext>
              </a:extLst>
            </p:cNvPr>
            <p:cNvSpPr txBox="1"/>
            <p:nvPr/>
          </p:nvSpPr>
          <p:spPr>
            <a:xfrm>
              <a:off x="2215996" y="3371893"/>
              <a:ext cx="450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>
                  <a:solidFill>
                    <a:srgbClr val="0000FF"/>
                  </a:solidFill>
                </a:rPr>
                <a:t>β</a:t>
              </a:r>
              <a:r>
                <a:rPr kumimoji="1" lang="en-US" altLang="ja-JP" baseline="30000">
                  <a:solidFill>
                    <a:srgbClr val="0000FF"/>
                  </a:solidFill>
                </a:rPr>
                <a:t>+</a:t>
              </a:r>
              <a:endParaRPr kumimoji="1" lang="ja-JP" altLang="en-US" baseline="30000">
                <a:solidFill>
                  <a:srgbClr val="0000FF"/>
                </a:solidFill>
              </a:endParaRPr>
            </a:p>
          </p:txBody>
        </p:sp>
        <p:sp>
          <p:nvSpPr>
            <p:cNvPr id="435" name="フリーフォーム: 図形 434">
              <a:extLst>
                <a:ext uri="{FF2B5EF4-FFF2-40B4-BE49-F238E27FC236}">
                  <a16:creationId xmlns:a16="http://schemas.microsoft.com/office/drawing/2014/main" id="{BEC372F4-A7A9-F626-B8DF-7EEF5806328D}"/>
                </a:ext>
              </a:extLst>
            </p:cNvPr>
            <p:cNvSpPr/>
            <p:nvPr/>
          </p:nvSpPr>
          <p:spPr>
            <a:xfrm>
              <a:off x="2116818" y="3201194"/>
              <a:ext cx="366713" cy="353713"/>
            </a:xfrm>
            <a:custGeom>
              <a:avLst/>
              <a:gdLst>
                <a:gd name="connsiteX0" fmla="*/ 0 w 342900"/>
                <a:gd name="connsiteY0" fmla="*/ 146136 h 397455"/>
                <a:gd name="connsiteX1" fmla="*/ 69056 w 342900"/>
                <a:gd name="connsiteY1" fmla="*/ 372354 h 397455"/>
                <a:gd name="connsiteX2" fmla="*/ 140493 w 342900"/>
                <a:gd name="connsiteY2" fmla="*/ 353304 h 397455"/>
                <a:gd name="connsiteX3" fmla="*/ 116681 w 342900"/>
                <a:gd name="connsiteY3" fmla="*/ 29454 h 397455"/>
                <a:gd name="connsiteX4" fmla="*/ 223837 w 342900"/>
                <a:gd name="connsiteY4" fmla="*/ 38979 h 397455"/>
                <a:gd name="connsiteX5" fmla="*/ 242887 w 342900"/>
                <a:gd name="connsiteY5" fmla="*/ 241386 h 397455"/>
                <a:gd name="connsiteX6" fmla="*/ 309562 w 342900"/>
                <a:gd name="connsiteY6" fmla="*/ 265198 h 397455"/>
                <a:gd name="connsiteX7" fmla="*/ 342900 w 342900"/>
                <a:gd name="connsiteY7" fmla="*/ 208048 h 39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900" h="397455">
                  <a:moveTo>
                    <a:pt x="0" y="146136"/>
                  </a:moveTo>
                  <a:cubicBezTo>
                    <a:pt x="22820" y="241981"/>
                    <a:pt x="45641" y="337826"/>
                    <a:pt x="69056" y="372354"/>
                  </a:cubicBezTo>
                  <a:cubicBezTo>
                    <a:pt x="92472" y="406882"/>
                    <a:pt x="132556" y="410454"/>
                    <a:pt x="140493" y="353304"/>
                  </a:cubicBezTo>
                  <a:cubicBezTo>
                    <a:pt x="148430" y="296154"/>
                    <a:pt x="102790" y="81841"/>
                    <a:pt x="116681" y="29454"/>
                  </a:cubicBezTo>
                  <a:cubicBezTo>
                    <a:pt x="130572" y="-22934"/>
                    <a:pt x="202803" y="3657"/>
                    <a:pt x="223837" y="38979"/>
                  </a:cubicBezTo>
                  <a:cubicBezTo>
                    <a:pt x="244871" y="74301"/>
                    <a:pt x="228600" y="203683"/>
                    <a:pt x="242887" y="241386"/>
                  </a:cubicBezTo>
                  <a:cubicBezTo>
                    <a:pt x="257175" y="279089"/>
                    <a:pt x="292893" y="270754"/>
                    <a:pt x="309562" y="265198"/>
                  </a:cubicBezTo>
                  <a:cubicBezTo>
                    <a:pt x="326231" y="259642"/>
                    <a:pt x="334565" y="233845"/>
                    <a:pt x="342900" y="208048"/>
                  </a:cubicBezTo>
                </a:path>
              </a:pathLst>
            </a:custGeom>
            <a:noFill/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6" name="楕円 455">
              <a:extLst>
                <a:ext uri="{FF2B5EF4-FFF2-40B4-BE49-F238E27FC236}">
                  <a16:creationId xmlns:a16="http://schemas.microsoft.com/office/drawing/2014/main" id="{A49925CD-4F7C-48C1-D7B3-C1694D45948B}"/>
                </a:ext>
              </a:extLst>
            </p:cNvPr>
            <p:cNvSpPr/>
            <p:nvPr/>
          </p:nvSpPr>
          <p:spPr>
            <a:xfrm>
              <a:off x="2435684" y="3330308"/>
              <a:ext cx="49493" cy="4949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0806B503-6B8D-02F5-336F-F7EB9900779C}"/>
              </a:ext>
            </a:extLst>
          </p:cNvPr>
          <p:cNvGrpSpPr/>
          <p:nvPr/>
        </p:nvGrpSpPr>
        <p:grpSpPr>
          <a:xfrm>
            <a:off x="4047207" y="2954755"/>
            <a:ext cx="335978" cy="230563"/>
            <a:chOff x="3038140" y="3300828"/>
            <a:chExt cx="335978" cy="230563"/>
          </a:xfrm>
        </p:grpSpPr>
        <p:sp>
          <p:nvSpPr>
            <p:cNvPr id="450" name="フリーフォーム: 図形 449">
              <a:extLst>
                <a:ext uri="{FF2B5EF4-FFF2-40B4-BE49-F238E27FC236}">
                  <a16:creationId xmlns:a16="http://schemas.microsoft.com/office/drawing/2014/main" id="{3D77D235-4487-2C9C-EB89-7F50C1330047}"/>
                </a:ext>
              </a:extLst>
            </p:cNvPr>
            <p:cNvSpPr/>
            <p:nvPr/>
          </p:nvSpPr>
          <p:spPr>
            <a:xfrm flipH="1">
              <a:off x="3123293" y="3300828"/>
              <a:ext cx="250825" cy="230563"/>
            </a:xfrm>
            <a:custGeom>
              <a:avLst/>
              <a:gdLst>
                <a:gd name="connsiteX0" fmla="*/ 33949 w 211749"/>
                <a:gd name="connsiteY0" fmla="*/ 17047 h 230563"/>
                <a:gd name="connsiteX1" fmla="*/ 5374 w 211749"/>
                <a:gd name="connsiteY1" fmla="*/ 144047 h 230563"/>
                <a:gd name="connsiteX2" fmla="*/ 129199 w 211749"/>
                <a:gd name="connsiteY2" fmla="*/ 226597 h 230563"/>
                <a:gd name="connsiteX3" fmla="*/ 132374 w 211749"/>
                <a:gd name="connsiteY3" fmla="*/ 17047 h 230563"/>
                <a:gd name="connsiteX4" fmla="*/ 195874 w 211749"/>
                <a:gd name="connsiteY4" fmla="*/ 20222 h 230563"/>
                <a:gd name="connsiteX5" fmla="*/ 211749 w 211749"/>
                <a:gd name="connsiteY5" fmla="*/ 83722 h 23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749" h="230563">
                  <a:moveTo>
                    <a:pt x="33949" y="17047"/>
                  </a:moveTo>
                  <a:cubicBezTo>
                    <a:pt x="11724" y="63084"/>
                    <a:pt x="-10501" y="109122"/>
                    <a:pt x="5374" y="144047"/>
                  </a:cubicBezTo>
                  <a:cubicBezTo>
                    <a:pt x="21249" y="178972"/>
                    <a:pt x="108032" y="247764"/>
                    <a:pt x="129199" y="226597"/>
                  </a:cubicBezTo>
                  <a:cubicBezTo>
                    <a:pt x="150366" y="205430"/>
                    <a:pt x="121261" y="51443"/>
                    <a:pt x="132374" y="17047"/>
                  </a:cubicBezTo>
                  <a:cubicBezTo>
                    <a:pt x="143487" y="-17349"/>
                    <a:pt x="182645" y="9110"/>
                    <a:pt x="195874" y="20222"/>
                  </a:cubicBezTo>
                  <a:cubicBezTo>
                    <a:pt x="209103" y="31334"/>
                    <a:pt x="210426" y="57528"/>
                    <a:pt x="211749" y="83722"/>
                  </a:cubicBezTo>
                </a:path>
              </a:pathLst>
            </a:custGeom>
            <a:noFill/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7" name="楕円 456">
              <a:extLst>
                <a:ext uri="{FF2B5EF4-FFF2-40B4-BE49-F238E27FC236}">
                  <a16:creationId xmlns:a16="http://schemas.microsoft.com/office/drawing/2014/main" id="{08B29D59-E0A9-B1E5-384A-EA07D0D0E616}"/>
                </a:ext>
              </a:extLst>
            </p:cNvPr>
            <p:cNvSpPr/>
            <p:nvPr/>
          </p:nvSpPr>
          <p:spPr>
            <a:xfrm>
              <a:off x="3140667" y="3406724"/>
              <a:ext cx="49493" cy="4949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8" name="爆発: 8 pt 457">
              <a:extLst>
                <a:ext uri="{FF2B5EF4-FFF2-40B4-BE49-F238E27FC236}">
                  <a16:creationId xmlns:a16="http://schemas.microsoft.com/office/drawing/2014/main" id="{2560A57A-68DB-03F4-93A5-F2B423C0A2F7}"/>
                </a:ext>
              </a:extLst>
            </p:cNvPr>
            <p:cNvSpPr/>
            <p:nvPr/>
          </p:nvSpPr>
          <p:spPr>
            <a:xfrm>
              <a:off x="3075571" y="3341310"/>
              <a:ext cx="112399" cy="112399"/>
            </a:xfrm>
            <a:prstGeom prst="irregularSeal1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9" name="楕円 458">
              <a:extLst>
                <a:ext uri="{FF2B5EF4-FFF2-40B4-BE49-F238E27FC236}">
                  <a16:creationId xmlns:a16="http://schemas.microsoft.com/office/drawing/2014/main" id="{3AA9FE81-BA20-D712-4B48-7CEC5AB66220}"/>
                </a:ext>
              </a:extLst>
            </p:cNvPr>
            <p:cNvSpPr/>
            <p:nvPr/>
          </p:nvSpPr>
          <p:spPr>
            <a:xfrm>
              <a:off x="3038140" y="3354121"/>
              <a:ext cx="49493" cy="4949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60" name="直線コネクタ 459">
            <a:extLst>
              <a:ext uri="{FF2B5EF4-FFF2-40B4-BE49-F238E27FC236}">
                <a16:creationId xmlns:a16="http://schemas.microsoft.com/office/drawing/2014/main" id="{B0318C44-A7FA-2ACB-19B6-B7EE48EDECA8}"/>
              </a:ext>
            </a:extLst>
          </p:cNvPr>
          <p:cNvCxnSpPr>
            <a:cxnSpLocks/>
          </p:cNvCxnSpPr>
          <p:nvPr/>
        </p:nvCxnSpPr>
        <p:spPr>
          <a:xfrm>
            <a:off x="3119076" y="3091556"/>
            <a:ext cx="3478" cy="42967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直線矢印コネクタ 460">
            <a:extLst>
              <a:ext uri="{FF2B5EF4-FFF2-40B4-BE49-F238E27FC236}">
                <a16:creationId xmlns:a16="http://schemas.microsoft.com/office/drawing/2014/main" id="{DDA99A37-4186-AA50-80F1-A8E140A6380B}"/>
              </a:ext>
            </a:extLst>
          </p:cNvPr>
          <p:cNvCxnSpPr/>
          <p:nvPr/>
        </p:nvCxnSpPr>
        <p:spPr>
          <a:xfrm>
            <a:off x="3129649" y="3445269"/>
            <a:ext cx="398835" cy="0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テキスト ボックス 71">
            <a:extLst>
              <a:ext uri="{FF2B5EF4-FFF2-40B4-BE49-F238E27FC236}">
                <a16:creationId xmlns:a16="http://schemas.microsoft.com/office/drawing/2014/main" id="{F0F845DE-33C0-CEC5-CBF2-C29E1D396831}"/>
              </a:ext>
            </a:extLst>
          </p:cNvPr>
          <p:cNvSpPr txBox="1"/>
          <p:nvPr/>
        </p:nvSpPr>
        <p:spPr>
          <a:xfrm>
            <a:off x="2578193" y="3503277"/>
            <a:ext cx="1562154" cy="30777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/>
              <a:t>① </a:t>
            </a:r>
            <a:r>
              <a:rPr kumimoji="1" lang="en-US" altLang="ja-JP" sz="1400" b="1"/>
              <a:t>Positron range </a:t>
            </a:r>
          </a:p>
        </p:txBody>
      </p:sp>
      <p:cxnSp>
        <p:nvCxnSpPr>
          <p:cNvPr id="463" name="直線矢印コネクタ 462">
            <a:extLst>
              <a:ext uri="{FF2B5EF4-FFF2-40B4-BE49-F238E27FC236}">
                <a16:creationId xmlns:a16="http://schemas.microsoft.com/office/drawing/2014/main" id="{35015D25-F573-FA03-B529-7D55C43589D9}"/>
              </a:ext>
            </a:extLst>
          </p:cNvPr>
          <p:cNvCxnSpPr>
            <a:cxnSpLocks/>
          </p:cNvCxnSpPr>
          <p:nvPr/>
        </p:nvCxnSpPr>
        <p:spPr>
          <a:xfrm>
            <a:off x="3269301" y="1978426"/>
            <a:ext cx="157192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直線矢印コネクタ 463">
            <a:extLst>
              <a:ext uri="{FF2B5EF4-FFF2-40B4-BE49-F238E27FC236}">
                <a16:creationId xmlns:a16="http://schemas.microsoft.com/office/drawing/2014/main" id="{9C3469FA-70F7-13A2-8540-130FFCA12E39}"/>
              </a:ext>
            </a:extLst>
          </p:cNvPr>
          <p:cNvCxnSpPr>
            <a:cxnSpLocks/>
          </p:cNvCxnSpPr>
          <p:nvPr/>
        </p:nvCxnSpPr>
        <p:spPr>
          <a:xfrm flipH="1">
            <a:off x="3547938" y="1978426"/>
            <a:ext cx="184301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テキスト ボックス 71">
            <a:extLst>
              <a:ext uri="{FF2B5EF4-FFF2-40B4-BE49-F238E27FC236}">
                <a16:creationId xmlns:a16="http://schemas.microsoft.com/office/drawing/2014/main" id="{D75F46B8-A0BD-90A2-3AAD-FAC046A4DA41}"/>
              </a:ext>
            </a:extLst>
          </p:cNvPr>
          <p:cNvSpPr txBox="1"/>
          <p:nvPr/>
        </p:nvSpPr>
        <p:spPr>
          <a:xfrm>
            <a:off x="2744940" y="1047373"/>
            <a:ext cx="1351760" cy="30777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② </a:t>
            </a:r>
            <a:r>
              <a:rPr kumimoji="1" lang="en-US" altLang="ja-JP" sz="1400" b="1" dirty="0" err="1"/>
              <a:t>Acollinearity</a:t>
            </a:r>
            <a:r>
              <a:rPr kumimoji="1" lang="en-US" altLang="ja-JP" sz="1400" b="1" dirty="0"/>
              <a:t> </a:t>
            </a:r>
          </a:p>
        </p:txBody>
      </p:sp>
      <p:cxnSp>
        <p:nvCxnSpPr>
          <p:cNvPr id="467" name="直線矢印コネクタ 466">
            <a:extLst>
              <a:ext uri="{FF2B5EF4-FFF2-40B4-BE49-F238E27FC236}">
                <a16:creationId xmlns:a16="http://schemas.microsoft.com/office/drawing/2014/main" id="{F57EAE54-4D05-5D55-DF61-C8FC5107B326}"/>
              </a:ext>
            </a:extLst>
          </p:cNvPr>
          <p:cNvCxnSpPr>
            <a:cxnSpLocks/>
          </p:cNvCxnSpPr>
          <p:nvPr/>
        </p:nvCxnSpPr>
        <p:spPr>
          <a:xfrm flipH="1">
            <a:off x="4117056" y="2626990"/>
            <a:ext cx="184301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直線矢印コネクタ 467">
            <a:extLst>
              <a:ext uri="{FF2B5EF4-FFF2-40B4-BE49-F238E27FC236}">
                <a16:creationId xmlns:a16="http://schemas.microsoft.com/office/drawing/2014/main" id="{F7436584-7B2C-E680-47B7-2A4FD723E760}"/>
              </a:ext>
            </a:extLst>
          </p:cNvPr>
          <p:cNvCxnSpPr>
            <a:cxnSpLocks/>
          </p:cNvCxnSpPr>
          <p:nvPr/>
        </p:nvCxnSpPr>
        <p:spPr>
          <a:xfrm>
            <a:off x="3772962" y="2620562"/>
            <a:ext cx="157192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正方形/長方形 468">
            <a:extLst>
              <a:ext uri="{FF2B5EF4-FFF2-40B4-BE49-F238E27FC236}">
                <a16:creationId xmlns:a16="http://schemas.microsoft.com/office/drawing/2014/main" id="{FE548639-6C24-2E2A-2A41-5ECD42C9512B}"/>
              </a:ext>
            </a:extLst>
          </p:cNvPr>
          <p:cNvSpPr/>
          <p:nvPr/>
        </p:nvSpPr>
        <p:spPr>
          <a:xfrm>
            <a:off x="4676516" y="2800352"/>
            <a:ext cx="591360" cy="6143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正方形/長方形 473">
            <a:extLst>
              <a:ext uri="{FF2B5EF4-FFF2-40B4-BE49-F238E27FC236}">
                <a16:creationId xmlns:a16="http://schemas.microsoft.com/office/drawing/2014/main" id="{DD5CCF0A-77F4-B249-F322-56577AF8C399}"/>
              </a:ext>
            </a:extLst>
          </p:cNvPr>
          <p:cNvSpPr/>
          <p:nvPr/>
        </p:nvSpPr>
        <p:spPr>
          <a:xfrm>
            <a:off x="2933825" y="2743173"/>
            <a:ext cx="840213" cy="76010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テキスト ボックス 71">
            <a:extLst>
              <a:ext uri="{FF2B5EF4-FFF2-40B4-BE49-F238E27FC236}">
                <a16:creationId xmlns:a16="http://schemas.microsoft.com/office/drawing/2014/main" id="{E74F1772-FE66-9F1B-D652-7B506B478A7A}"/>
              </a:ext>
            </a:extLst>
          </p:cNvPr>
          <p:cNvSpPr txBox="1"/>
          <p:nvPr/>
        </p:nvSpPr>
        <p:spPr>
          <a:xfrm>
            <a:off x="4178831" y="2179021"/>
            <a:ext cx="1704781" cy="30777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/>
              <a:t>③ </a:t>
            </a:r>
            <a:r>
              <a:rPr kumimoji="1" lang="en-US" altLang="ja-JP" sz="1400" b="1"/>
              <a:t>Parallax error</a:t>
            </a:r>
          </a:p>
        </p:txBody>
      </p:sp>
      <p:sp>
        <p:nvSpPr>
          <p:cNvPr id="554" name="楕円 553">
            <a:extLst>
              <a:ext uri="{FF2B5EF4-FFF2-40B4-BE49-F238E27FC236}">
                <a16:creationId xmlns:a16="http://schemas.microsoft.com/office/drawing/2014/main" id="{B1E6A68A-B657-98A6-0F2B-CB099812E6B1}"/>
              </a:ext>
            </a:extLst>
          </p:cNvPr>
          <p:cNvSpPr/>
          <p:nvPr/>
        </p:nvSpPr>
        <p:spPr>
          <a:xfrm>
            <a:off x="5176396" y="4140254"/>
            <a:ext cx="49493" cy="4949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5" name="テキスト ボックス 554">
            <a:extLst>
              <a:ext uri="{FF2B5EF4-FFF2-40B4-BE49-F238E27FC236}">
                <a16:creationId xmlns:a16="http://schemas.microsoft.com/office/drawing/2014/main" id="{4ACB325C-28FA-CCC2-FA12-065A7E7FE795}"/>
              </a:ext>
            </a:extLst>
          </p:cNvPr>
          <p:cNvSpPr txBox="1"/>
          <p:nvPr/>
        </p:nvSpPr>
        <p:spPr>
          <a:xfrm>
            <a:off x="4873790" y="3955857"/>
            <a:ext cx="45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>
                <a:solidFill>
                  <a:srgbClr val="0000FF"/>
                </a:solidFill>
              </a:rPr>
              <a:t>β</a:t>
            </a:r>
            <a:r>
              <a:rPr kumimoji="1" lang="en-US" altLang="ja-JP" baseline="30000">
                <a:solidFill>
                  <a:srgbClr val="0000FF"/>
                </a:solidFill>
              </a:rPr>
              <a:t>+</a:t>
            </a:r>
            <a:endParaRPr kumimoji="1" lang="ja-JP" altLang="en-US" baseline="30000">
              <a:solidFill>
                <a:srgbClr val="0000FF"/>
              </a:solidFill>
            </a:endParaRPr>
          </a:p>
        </p:txBody>
      </p:sp>
      <p:sp>
        <p:nvSpPr>
          <p:cNvPr id="556" name="テキスト ボックス 71">
            <a:extLst>
              <a:ext uri="{FF2B5EF4-FFF2-40B4-BE49-F238E27FC236}">
                <a16:creationId xmlns:a16="http://schemas.microsoft.com/office/drawing/2014/main" id="{17A9F376-DC64-C2FA-08E8-E23B0C56E6DC}"/>
              </a:ext>
            </a:extLst>
          </p:cNvPr>
          <p:cNvSpPr txBox="1"/>
          <p:nvPr/>
        </p:nvSpPr>
        <p:spPr>
          <a:xfrm>
            <a:off x="5228898" y="4027838"/>
            <a:ext cx="88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>
                <a:solidFill>
                  <a:srgbClr val="0000FF"/>
                </a:solidFill>
              </a:rPr>
              <a:t>Positron</a:t>
            </a:r>
          </a:p>
        </p:txBody>
      </p:sp>
      <p:sp>
        <p:nvSpPr>
          <p:cNvPr id="557" name="テキスト ボックス 556">
            <a:extLst>
              <a:ext uri="{FF2B5EF4-FFF2-40B4-BE49-F238E27FC236}">
                <a16:creationId xmlns:a16="http://schemas.microsoft.com/office/drawing/2014/main" id="{90CFBDC7-F330-4083-7D9D-A1C1DFD81D0E}"/>
              </a:ext>
            </a:extLst>
          </p:cNvPr>
          <p:cNvSpPr txBox="1"/>
          <p:nvPr/>
        </p:nvSpPr>
        <p:spPr>
          <a:xfrm>
            <a:off x="4870522" y="4205489"/>
            <a:ext cx="36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e</a:t>
            </a:r>
            <a:r>
              <a:rPr kumimoji="1" lang="en-US" altLang="ja-JP" baseline="30000">
                <a:solidFill>
                  <a:srgbClr val="00B050"/>
                </a:solidFill>
              </a:rPr>
              <a:t>-</a:t>
            </a:r>
            <a:endParaRPr kumimoji="1" lang="ja-JP" altLang="en-US" baseline="30000">
              <a:solidFill>
                <a:srgbClr val="00B050"/>
              </a:solidFill>
            </a:endParaRPr>
          </a:p>
        </p:txBody>
      </p:sp>
      <p:sp>
        <p:nvSpPr>
          <p:cNvPr id="558" name="楕円 557">
            <a:extLst>
              <a:ext uri="{FF2B5EF4-FFF2-40B4-BE49-F238E27FC236}">
                <a16:creationId xmlns:a16="http://schemas.microsoft.com/office/drawing/2014/main" id="{97C16D71-8A02-8296-D8FC-E019A3217E31}"/>
              </a:ext>
            </a:extLst>
          </p:cNvPr>
          <p:cNvSpPr/>
          <p:nvPr/>
        </p:nvSpPr>
        <p:spPr>
          <a:xfrm>
            <a:off x="5185558" y="4369415"/>
            <a:ext cx="49493" cy="4949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9" name="テキスト ボックス 71">
            <a:extLst>
              <a:ext uri="{FF2B5EF4-FFF2-40B4-BE49-F238E27FC236}">
                <a16:creationId xmlns:a16="http://schemas.microsoft.com/office/drawing/2014/main" id="{A4A608BD-DACF-331A-D912-54933B45554D}"/>
              </a:ext>
            </a:extLst>
          </p:cNvPr>
          <p:cNvSpPr txBox="1"/>
          <p:nvPr/>
        </p:nvSpPr>
        <p:spPr>
          <a:xfrm>
            <a:off x="5252710" y="4279457"/>
            <a:ext cx="772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>
                <a:solidFill>
                  <a:srgbClr val="00B050"/>
                </a:solidFill>
              </a:rPr>
              <a:t>Electron</a:t>
            </a:r>
          </a:p>
        </p:txBody>
      </p:sp>
      <p:cxnSp>
        <p:nvCxnSpPr>
          <p:cNvPr id="560" name="直線矢印コネクタ 559">
            <a:extLst>
              <a:ext uri="{FF2B5EF4-FFF2-40B4-BE49-F238E27FC236}">
                <a16:creationId xmlns:a16="http://schemas.microsoft.com/office/drawing/2014/main" id="{BA4371F3-ADCA-3086-8367-54674D6BC5A8}"/>
              </a:ext>
            </a:extLst>
          </p:cNvPr>
          <p:cNvCxnSpPr>
            <a:cxnSpLocks/>
          </p:cNvCxnSpPr>
          <p:nvPr/>
        </p:nvCxnSpPr>
        <p:spPr>
          <a:xfrm flipV="1">
            <a:off x="5002739" y="4595671"/>
            <a:ext cx="226090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2" name="テキスト ボックス 71">
            <a:extLst>
              <a:ext uri="{FF2B5EF4-FFF2-40B4-BE49-F238E27FC236}">
                <a16:creationId xmlns:a16="http://schemas.microsoft.com/office/drawing/2014/main" id="{8DA0CB95-9F23-5949-C97D-3475D5C21B7C}"/>
              </a:ext>
            </a:extLst>
          </p:cNvPr>
          <p:cNvSpPr txBox="1"/>
          <p:nvPr/>
        </p:nvSpPr>
        <p:spPr>
          <a:xfrm>
            <a:off x="5223945" y="4451428"/>
            <a:ext cx="1630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>
                <a:solidFill>
                  <a:srgbClr val="FF0000"/>
                </a:solidFill>
              </a:rPr>
              <a:t>Annihilation</a:t>
            </a:r>
            <a:r>
              <a:rPr kumimoji="1" lang="ja-JP" altLang="en-US" sz="1200" b="1">
                <a:solidFill>
                  <a:srgbClr val="FF0000"/>
                </a:solidFill>
              </a:rPr>
              <a:t>（</a:t>
            </a:r>
            <a:r>
              <a:rPr kumimoji="1" lang="en-US" altLang="ja-JP" sz="1200" b="1">
                <a:solidFill>
                  <a:srgbClr val="FF0000"/>
                </a:solidFill>
              </a:rPr>
              <a:t>511 keV</a:t>
            </a:r>
            <a:r>
              <a:rPr kumimoji="1" lang="ja-JP" altLang="en-US" sz="1200" b="1">
                <a:solidFill>
                  <a:srgbClr val="FF0000"/>
                </a:solidFill>
              </a:rPr>
              <a:t>）</a:t>
            </a:r>
            <a:endParaRPr kumimoji="1" lang="en-US" altLang="ja-JP" sz="1200" b="1">
              <a:solidFill>
                <a:srgbClr val="FF0000"/>
              </a:solidFill>
            </a:endParaRPr>
          </a:p>
        </p:txBody>
      </p: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DFAB1DDA-5A93-F3C9-1A7E-0FDAAFEB98BF}"/>
              </a:ext>
            </a:extLst>
          </p:cNvPr>
          <p:cNvSpPr/>
          <p:nvPr/>
        </p:nvSpPr>
        <p:spPr>
          <a:xfrm>
            <a:off x="1898067" y="1932130"/>
            <a:ext cx="406400" cy="304478"/>
          </a:xfrm>
          <a:custGeom>
            <a:avLst/>
            <a:gdLst>
              <a:gd name="connsiteX0" fmla="*/ 0 w 419100"/>
              <a:gd name="connsiteY0" fmla="*/ 0 h 226830"/>
              <a:gd name="connsiteX1" fmla="*/ 128588 w 419100"/>
              <a:gd name="connsiteY1" fmla="*/ 157162 h 226830"/>
              <a:gd name="connsiteX2" fmla="*/ 290513 w 419100"/>
              <a:gd name="connsiteY2" fmla="*/ 219075 h 226830"/>
              <a:gd name="connsiteX3" fmla="*/ 419100 w 419100"/>
              <a:gd name="connsiteY3" fmla="*/ 223837 h 22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226830">
                <a:moveTo>
                  <a:pt x="0" y="0"/>
                </a:moveTo>
                <a:cubicBezTo>
                  <a:pt x="40084" y="60325"/>
                  <a:pt x="80169" y="120650"/>
                  <a:pt x="128588" y="157162"/>
                </a:cubicBezTo>
                <a:cubicBezTo>
                  <a:pt x="177007" y="193674"/>
                  <a:pt x="242094" y="207963"/>
                  <a:pt x="290513" y="219075"/>
                </a:cubicBezTo>
                <a:cubicBezTo>
                  <a:pt x="338932" y="230187"/>
                  <a:pt x="379016" y="227012"/>
                  <a:pt x="419100" y="223837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직사각형 6">
            <a:extLst>
              <a:ext uri="{FF2B5EF4-FFF2-40B4-BE49-F238E27FC236}">
                <a16:creationId xmlns:a16="http://schemas.microsoft.com/office/drawing/2014/main" id="{C0E2A9D8-C8A9-2E09-598B-5485AC719D30}"/>
              </a:ext>
            </a:extLst>
          </p:cNvPr>
          <p:cNvSpPr/>
          <p:nvPr/>
        </p:nvSpPr>
        <p:spPr>
          <a:xfrm>
            <a:off x="707575" y="839387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866EFB6-7D16-8E0B-9996-CC5B32DBCE6B}"/>
              </a:ext>
            </a:extLst>
          </p:cNvPr>
          <p:cNvCxnSpPr>
            <a:cxnSpLocks/>
          </p:cNvCxnSpPr>
          <p:nvPr/>
        </p:nvCxnSpPr>
        <p:spPr>
          <a:xfrm>
            <a:off x="3525475" y="3068050"/>
            <a:ext cx="3478" cy="42967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B498407D-B9F5-FC82-6013-824BA5095691}"/>
              </a:ext>
            </a:extLst>
          </p:cNvPr>
          <p:cNvCxnSpPr>
            <a:cxnSpLocks/>
          </p:cNvCxnSpPr>
          <p:nvPr/>
        </p:nvCxnSpPr>
        <p:spPr>
          <a:xfrm>
            <a:off x="958267" y="1895720"/>
            <a:ext cx="238794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CAF2EA9B-5962-60C7-A1BC-1B63E44415E5}"/>
              </a:ext>
            </a:extLst>
          </p:cNvPr>
          <p:cNvCxnSpPr>
            <a:cxnSpLocks/>
          </p:cNvCxnSpPr>
          <p:nvPr/>
        </p:nvCxnSpPr>
        <p:spPr>
          <a:xfrm>
            <a:off x="958267" y="4324595"/>
            <a:ext cx="2454621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584B6CA8-1FAF-6E8E-AA6D-9B8110E8229B}"/>
              </a:ext>
            </a:extLst>
          </p:cNvPr>
          <p:cNvCxnSpPr/>
          <p:nvPr/>
        </p:nvCxnSpPr>
        <p:spPr>
          <a:xfrm>
            <a:off x="958267" y="1910138"/>
            <a:ext cx="0" cy="2398789"/>
          </a:xfrm>
          <a:prstGeom prst="straightConnector1">
            <a:avLst/>
          </a:prstGeom>
          <a:ln w="25400">
            <a:solidFill>
              <a:schemeClr val="tx1">
                <a:alpha val="99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71">
            <a:extLst>
              <a:ext uri="{FF2B5EF4-FFF2-40B4-BE49-F238E27FC236}">
                <a16:creationId xmlns:a16="http://schemas.microsoft.com/office/drawing/2014/main" id="{4F7136C5-CF00-AD6A-A9F5-7438EE54CCF0}"/>
              </a:ext>
            </a:extLst>
          </p:cNvPr>
          <p:cNvSpPr txBox="1"/>
          <p:nvPr/>
        </p:nvSpPr>
        <p:spPr>
          <a:xfrm rot="16200000" flipH="1">
            <a:off x="-40649" y="2767768"/>
            <a:ext cx="1533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Ring diameter</a:t>
            </a:r>
          </a:p>
        </p:txBody>
      </p:sp>
      <p:sp>
        <p:nvSpPr>
          <p:cNvPr id="58" name="テキスト ボックス 71">
            <a:extLst>
              <a:ext uri="{FF2B5EF4-FFF2-40B4-BE49-F238E27FC236}">
                <a16:creationId xmlns:a16="http://schemas.microsoft.com/office/drawing/2014/main" id="{FA72BBDA-0169-1687-4E76-10C52215C0FB}"/>
              </a:ext>
            </a:extLst>
          </p:cNvPr>
          <p:cNvSpPr txBox="1"/>
          <p:nvPr/>
        </p:nvSpPr>
        <p:spPr>
          <a:xfrm>
            <a:off x="4035288" y="5515176"/>
            <a:ext cx="1730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Small ring diameter</a:t>
            </a:r>
          </a:p>
          <a:p>
            <a:r>
              <a:rPr kumimoji="1" lang="en-US" altLang="ja-JP" sz="1400" b="1" dirty="0"/>
              <a:t>(e.g. &lt;50 mm)</a:t>
            </a:r>
          </a:p>
        </p:txBody>
      </p:sp>
      <p:sp>
        <p:nvSpPr>
          <p:cNvPr id="59" name="テキスト ボックス 71">
            <a:extLst>
              <a:ext uri="{FF2B5EF4-FFF2-40B4-BE49-F238E27FC236}">
                <a16:creationId xmlns:a16="http://schemas.microsoft.com/office/drawing/2014/main" id="{D69A5934-24ED-6FEB-5227-CAC33F9884C1}"/>
              </a:ext>
            </a:extLst>
          </p:cNvPr>
          <p:cNvSpPr txBox="1"/>
          <p:nvPr/>
        </p:nvSpPr>
        <p:spPr>
          <a:xfrm>
            <a:off x="7213170" y="5490080"/>
            <a:ext cx="155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Fine crystal pitch</a:t>
            </a:r>
          </a:p>
          <a:p>
            <a:r>
              <a:rPr kumimoji="1" lang="en-US" altLang="ja-JP" sz="1400" b="1"/>
              <a:t>(e.g. &lt;1 mm)</a:t>
            </a:r>
          </a:p>
        </p:txBody>
      </p:sp>
      <p:sp>
        <p:nvSpPr>
          <p:cNvPr id="60" name="テキスト ボックス 71">
            <a:extLst>
              <a:ext uri="{FF2B5EF4-FFF2-40B4-BE49-F238E27FC236}">
                <a16:creationId xmlns:a16="http://schemas.microsoft.com/office/drawing/2014/main" id="{AA7BF41B-A9CE-B1DC-37F0-46277F801C15}"/>
              </a:ext>
            </a:extLst>
          </p:cNvPr>
          <p:cNvSpPr txBox="1"/>
          <p:nvPr/>
        </p:nvSpPr>
        <p:spPr>
          <a:xfrm>
            <a:off x="5674130" y="5514852"/>
            <a:ext cx="1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Depth encoding</a:t>
            </a:r>
          </a:p>
          <a:p>
            <a:r>
              <a:rPr kumimoji="1" lang="en-US" altLang="ja-JP" sz="1400" b="1"/>
              <a:t>(e.g. 3-layer)</a:t>
            </a:r>
          </a:p>
        </p:txBody>
      </p:sp>
      <p:sp>
        <p:nvSpPr>
          <p:cNvPr id="61" name="テキスト ボックス 71">
            <a:extLst>
              <a:ext uri="{FF2B5EF4-FFF2-40B4-BE49-F238E27FC236}">
                <a16:creationId xmlns:a16="http://schemas.microsoft.com/office/drawing/2014/main" id="{9F62BCDA-0E40-6F48-0C39-F1836A35D357}"/>
              </a:ext>
            </a:extLst>
          </p:cNvPr>
          <p:cNvSpPr txBox="1"/>
          <p:nvPr/>
        </p:nvSpPr>
        <p:spPr>
          <a:xfrm>
            <a:off x="8879137" y="5504200"/>
            <a:ext cx="144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Opaque reflector</a:t>
            </a:r>
          </a:p>
          <a:p>
            <a:r>
              <a:rPr kumimoji="1" lang="en-US" altLang="ja-JP" sz="1400" b="1"/>
              <a:t>(e.g. BaSO</a:t>
            </a:r>
            <a:r>
              <a:rPr kumimoji="1" lang="en-US" altLang="ja-JP" sz="1400" b="1" baseline="-25000"/>
              <a:t>4</a:t>
            </a:r>
            <a:r>
              <a:rPr kumimoji="1" lang="en-US" altLang="ja-JP" sz="1400" b="1"/>
              <a:t>)</a:t>
            </a:r>
          </a:p>
        </p:txBody>
      </p:sp>
      <p:sp>
        <p:nvSpPr>
          <p:cNvPr id="479" name="正方形/長方形 478">
            <a:extLst>
              <a:ext uri="{FF2B5EF4-FFF2-40B4-BE49-F238E27FC236}">
                <a16:creationId xmlns:a16="http://schemas.microsoft.com/office/drawing/2014/main" id="{494941DF-518B-0BDE-227A-EDD0F5D589A7}"/>
              </a:ext>
            </a:extLst>
          </p:cNvPr>
          <p:cNvSpPr/>
          <p:nvPr/>
        </p:nvSpPr>
        <p:spPr>
          <a:xfrm>
            <a:off x="5679987" y="5205783"/>
            <a:ext cx="1428751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正方形/長方形 479">
            <a:extLst>
              <a:ext uri="{FF2B5EF4-FFF2-40B4-BE49-F238E27FC236}">
                <a16:creationId xmlns:a16="http://schemas.microsoft.com/office/drawing/2014/main" id="{D9541897-57BE-7764-09E7-ADF8DA998203}"/>
              </a:ext>
            </a:extLst>
          </p:cNvPr>
          <p:cNvSpPr/>
          <p:nvPr/>
        </p:nvSpPr>
        <p:spPr>
          <a:xfrm>
            <a:off x="7308214" y="5182965"/>
            <a:ext cx="1353821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正方形/長方形 480">
            <a:extLst>
              <a:ext uri="{FF2B5EF4-FFF2-40B4-BE49-F238E27FC236}">
                <a16:creationId xmlns:a16="http://schemas.microsoft.com/office/drawing/2014/main" id="{A737DA47-B760-EA43-1D49-BAE9DA838CE0}"/>
              </a:ext>
            </a:extLst>
          </p:cNvPr>
          <p:cNvSpPr/>
          <p:nvPr/>
        </p:nvSpPr>
        <p:spPr>
          <a:xfrm>
            <a:off x="8926829" y="5198840"/>
            <a:ext cx="1201421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テキスト ボックス 71">
            <a:extLst>
              <a:ext uri="{FF2B5EF4-FFF2-40B4-BE49-F238E27FC236}">
                <a16:creationId xmlns:a16="http://schemas.microsoft.com/office/drawing/2014/main" id="{A04BF6FA-9275-E8DA-3E45-B060BD287EE4}"/>
              </a:ext>
            </a:extLst>
          </p:cNvPr>
          <p:cNvSpPr txBox="1"/>
          <p:nvPr/>
        </p:nvSpPr>
        <p:spPr>
          <a:xfrm>
            <a:off x="1351040" y="5637390"/>
            <a:ext cx="982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Solution&gt;</a:t>
            </a:r>
          </a:p>
        </p:txBody>
      </p:sp>
      <p:grpSp>
        <p:nvGrpSpPr>
          <p:cNvPr id="894" name="グループ化 893">
            <a:extLst>
              <a:ext uri="{FF2B5EF4-FFF2-40B4-BE49-F238E27FC236}">
                <a16:creationId xmlns:a16="http://schemas.microsoft.com/office/drawing/2014/main" id="{03F4ECB0-2E36-E4AF-BAEE-C6BE479E83FC}"/>
              </a:ext>
            </a:extLst>
          </p:cNvPr>
          <p:cNvGrpSpPr/>
          <p:nvPr/>
        </p:nvGrpSpPr>
        <p:grpSpPr>
          <a:xfrm>
            <a:off x="7962900" y="2205550"/>
            <a:ext cx="3938192" cy="2503242"/>
            <a:chOff x="7962900" y="2672008"/>
            <a:chExt cx="3938192" cy="2503242"/>
          </a:xfrm>
        </p:grpSpPr>
        <p:pic>
          <p:nvPicPr>
            <p:cNvPr id="486" name="図 485" descr="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2DD6C118-3A8A-6440-F5BC-42065527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8" t="9764" r="22388" b="12099"/>
            <a:stretch/>
          </p:blipFill>
          <p:spPr>
            <a:xfrm>
              <a:off x="9944082" y="3172246"/>
              <a:ext cx="1957010" cy="195252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83" name="テキスト ボックス 71">
              <a:extLst>
                <a:ext uri="{FF2B5EF4-FFF2-40B4-BE49-F238E27FC236}">
                  <a16:creationId xmlns:a16="http://schemas.microsoft.com/office/drawing/2014/main" id="{463F9A59-0188-2AC8-006D-48B0AA576BD1}"/>
                </a:ext>
              </a:extLst>
            </p:cNvPr>
            <p:cNvSpPr txBox="1"/>
            <p:nvPr/>
          </p:nvSpPr>
          <p:spPr>
            <a:xfrm>
              <a:off x="10057325" y="2672008"/>
              <a:ext cx="1728324" cy="338554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/>
                <a:t>⑤ </a:t>
              </a:r>
              <a:r>
                <a:rPr kumimoji="1" lang="en-US" altLang="ja-JP" sz="1600" b="1"/>
                <a:t>Block effect</a:t>
              </a:r>
            </a:p>
          </p:txBody>
        </p:sp>
        <p:cxnSp>
          <p:nvCxnSpPr>
            <p:cNvPr id="488" name="直線コネクタ 487">
              <a:extLst>
                <a:ext uri="{FF2B5EF4-FFF2-40B4-BE49-F238E27FC236}">
                  <a16:creationId xmlns:a16="http://schemas.microsoft.com/office/drawing/2014/main" id="{D7EA17CA-2DD7-9DC1-14AA-F49A2D1469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4425" y="4356667"/>
              <a:ext cx="96015" cy="104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直線コネクタ 490">
              <a:extLst>
                <a:ext uri="{FF2B5EF4-FFF2-40B4-BE49-F238E27FC236}">
                  <a16:creationId xmlns:a16="http://schemas.microsoft.com/office/drawing/2014/main" id="{ACFCBC15-AF08-0787-940F-18B62CECF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2900" y="5113354"/>
              <a:ext cx="1981182" cy="61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0" name="直線コネクタ 889">
              <a:extLst>
                <a:ext uri="{FF2B5EF4-FFF2-40B4-BE49-F238E27FC236}">
                  <a16:creationId xmlns:a16="http://schemas.microsoft.com/office/drawing/2014/main" id="{165C07A5-9B80-9DFD-08A5-39EFB3CB8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3856" y="3175000"/>
              <a:ext cx="604844" cy="6564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8" name="グループ化 947">
            <a:extLst>
              <a:ext uri="{FF2B5EF4-FFF2-40B4-BE49-F238E27FC236}">
                <a16:creationId xmlns:a16="http://schemas.microsoft.com/office/drawing/2014/main" id="{35BBA92F-A361-0963-C983-38FB9F555BCD}"/>
              </a:ext>
            </a:extLst>
          </p:cNvPr>
          <p:cNvGrpSpPr/>
          <p:nvPr/>
        </p:nvGrpSpPr>
        <p:grpSpPr>
          <a:xfrm>
            <a:off x="6148085" y="6015624"/>
            <a:ext cx="502491" cy="671733"/>
            <a:chOff x="6468125" y="6060228"/>
            <a:chExt cx="502491" cy="671733"/>
          </a:xfrm>
        </p:grpSpPr>
        <p:pic>
          <p:nvPicPr>
            <p:cNvPr id="911" name="図 910">
              <a:extLst>
                <a:ext uri="{FF2B5EF4-FFF2-40B4-BE49-F238E27FC236}">
                  <a16:creationId xmlns:a16="http://schemas.microsoft.com/office/drawing/2014/main" id="{22F5BC4C-46B3-98B4-3F15-2F1C0BEFB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>
              <a:off x="6468125" y="6638515"/>
              <a:ext cx="502491" cy="93446"/>
            </a:xfrm>
            <a:prstGeom prst="rect">
              <a:avLst/>
            </a:prstGeom>
          </p:spPr>
        </p:pic>
        <p:grpSp>
          <p:nvGrpSpPr>
            <p:cNvPr id="912" name="グループ化 911">
              <a:extLst>
                <a:ext uri="{FF2B5EF4-FFF2-40B4-BE49-F238E27FC236}">
                  <a16:creationId xmlns:a16="http://schemas.microsoft.com/office/drawing/2014/main" id="{294D8DEC-76FE-124A-1126-02AD6B71DA2B}"/>
                </a:ext>
              </a:extLst>
            </p:cNvPr>
            <p:cNvGrpSpPr/>
            <p:nvPr/>
          </p:nvGrpSpPr>
          <p:grpSpPr>
            <a:xfrm>
              <a:off x="6507511" y="6368265"/>
              <a:ext cx="419528" cy="268708"/>
              <a:chOff x="5610225" y="4135054"/>
              <a:chExt cx="2012176" cy="913193"/>
            </a:xfrm>
          </p:grpSpPr>
          <p:sp>
            <p:nvSpPr>
              <p:cNvPr id="913" name="正方形/長方形 912">
                <a:extLst>
                  <a:ext uri="{FF2B5EF4-FFF2-40B4-BE49-F238E27FC236}">
                    <a16:creationId xmlns:a16="http://schemas.microsoft.com/office/drawing/2014/main" id="{A94F4DF6-2B49-BD79-DB82-1DF124D5B61F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4" name="正方形/長方形 913">
                <a:extLst>
                  <a:ext uri="{FF2B5EF4-FFF2-40B4-BE49-F238E27FC236}">
                    <a16:creationId xmlns:a16="http://schemas.microsoft.com/office/drawing/2014/main" id="{6E3AF87F-0B0A-A8FE-A83C-F725268D1F50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5" name="正方形/長方形 914">
                <a:extLst>
                  <a:ext uri="{FF2B5EF4-FFF2-40B4-BE49-F238E27FC236}">
                    <a16:creationId xmlns:a16="http://schemas.microsoft.com/office/drawing/2014/main" id="{6DDA1417-73B9-C6EB-65EC-A6CA62CF8433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6" name="正方形/長方形 915">
                <a:extLst>
                  <a:ext uri="{FF2B5EF4-FFF2-40B4-BE49-F238E27FC236}">
                    <a16:creationId xmlns:a16="http://schemas.microsoft.com/office/drawing/2014/main" id="{909094AE-5E7E-C8C9-3BE5-6D81EB0271D4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7" name="正方形/長方形 916">
                <a:extLst>
                  <a:ext uri="{FF2B5EF4-FFF2-40B4-BE49-F238E27FC236}">
                    <a16:creationId xmlns:a16="http://schemas.microsoft.com/office/drawing/2014/main" id="{7C923414-4808-40FE-35EB-5C786B83F6C5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8" name="正方形/長方形 917">
                <a:extLst>
                  <a:ext uri="{FF2B5EF4-FFF2-40B4-BE49-F238E27FC236}">
                    <a16:creationId xmlns:a16="http://schemas.microsoft.com/office/drawing/2014/main" id="{99E7A2D4-E0B8-3C58-B609-B528A3B4FF8B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9" name="正方形/長方形 918">
                <a:extLst>
                  <a:ext uri="{FF2B5EF4-FFF2-40B4-BE49-F238E27FC236}">
                    <a16:creationId xmlns:a16="http://schemas.microsoft.com/office/drawing/2014/main" id="{183046A5-960F-2E55-6C8B-D60986B2500F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0" name="正方形/長方形 919">
                <a:extLst>
                  <a:ext uri="{FF2B5EF4-FFF2-40B4-BE49-F238E27FC236}">
                    <a16:creationId xmlns:a16="http://schemas.microsoft.com/office/drawing/2014/main" id="{9B91116A-E0B6-6466-3B80-7E3D56D65C91}"/>
                  </a:ext>
                </a:extLst>
              </p:cNvPr>
              <p:cNvSpPr/>
              <p:nvPr/>
            </p:nvSpPr>
            <p:spPr>
              <a:xfrm>
                <a:off x="6897648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1" name="正方形/長方形 920">
                <a:extLst>
                  <a:ext uri="{FF2B5EF4-FFF2-40B4-BE49-F238E27FC236}">
                    <a16:creationId xmlns:a16="http://schemas.microsoft.com/office/drawing/2014/main" id="{DB7E9447-B30F-09B6-3457-B4C7AD5250F2}"/>
                  </a:ext>
                </a:extLst>
              </p:cNvPr>
              <p:cNvSpPr/>
              <p:nvPr/>
            </p:nvSpPr>
            <p:spPr>
              <a:xfrm>
                <a:off x="708296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2" name="正方形/長方形 921">
                <a:extLst>
                  <a:ext uri="{FF2B5EF4-FFF2-40B4-BE49-F238E27FC236}">
                    <a16:creationId xmlns:a16="http://schemas.microsoft.com/office/drawing/2014/main" id="{51ABBB43-9E29-EF27-ECC4-6610F29AB50F}"/>
                  </a:ext>
                </a:extLst>
              </p:cNvPr>
              <p:cNvSpPr/>
              <p:nvPr/>
            </p:nvSpPr>
            <p:spPr>
              <a:xfrm>
                <a:off x="7266041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3" name="正方形/長方形 922">
                <a:extLst>
                  <a:ext uri="{FF2B5EF4-FFF2-40B4-BE49-F238E27FC236}">
                    <a16:creationId xmlns:a16="http://schemas.microsoft.com/office/drawing/2014/main" id="{156A3E0F-D08C-D863-BAC3-9BC0B7F75108}"/>
                  </a:ext>
                </a:extLst>
              </p:cNvPr>
              <p:cNvSpPr/>
              <p:nvPr/>
            </p:nvSpPr>
            <p:spPr>
              <a:xfrm>
                <a:off x="7446188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4" name="グループ化 923">
              <a:extLst>
                <a:ext uri="{FF2B5EF4-FFF2-40B4-BE49-F238E27FC236}">
                  <a16:creationId xmlns:a16="http://schemas.microsoft.com/office/drawing/2014/main" id="{DD0BBC87-D407-059B-A915-AE00D2BE0E21}"/>
                </a:ext>
              </a:extLst>
            </p:cNvPr>
            <p:cNvGrpSpPr/>
            <p:nvPr/>
          </p:nvGrpSpPr>
          <p:grpSpPr>
            <a:xfrm>
              <a:off x="6525767" y="6214522"/>
              <a:ext cx="381969" cy="153869"/>
              <a:chOff x="5697784" y="3209926"/>
              <a:chExt cx="1832029" cy="921543"/>
            </a:xfrm>
          </p:grpSpPr>
          <p:sp>
            <p:nvSpPr>
              <p:cNvPr id="925" name="正方形/長方形 924">
                <a:extLst>
                  <a:ext uri="{FF2B5EF4-FFF2-40B4-BE49-F238E27FC236}">
                    <a16:creationId xmlns:a16="http://schemas.microsoft.com/office/drawing/2014/main" id="{103518A5-C91B-3C5A-61A5-8292A17CEA81}"/>
                  </a:ext>
                </a:extLst>
              </p:cNvPr>
              <p:cNvSpPr/>
              <p:nvPr/>
            </p:nvSpPr>
            <p:spPr>
              <a:xfrm>
                <a:off x="5697784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6" name="正方形/長方形 925">
                <a:extLst>
                  <a:ext uri="{FF2B5EF4-FFF2-40B4-BE49-F238E27FC236}">
                    <a16:creationId xmlns:a16="http://schemas.microsoft.com/office/drawing/2014/main" id="{10306F8E-8DD6-23BF-CA4E-6874B29E2DB8}"/>
                  </a:ext>
                </a:extLst>
              </p:cNvPr>
              <p:cNvSpPr/>
              <p:nvPr/>
            </p:nvSpPr>
            <p:spPr>
              <a:xfrm>
                <a:off x="5883695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7" name="正方形/長方形 926">
                <a:extLst>
                  <a:ext uri="{FF2B5EF4-FFF2-40B4-BE49-F238E27FC236}">
                    <a16:creationId xmlns:a16="http://schemas.microsoft.com/office/drawing/2014/main" id="{2482AFD7-4ED7-BE03-3B53-F639A7438F6E}"/>
                  </a:ext>
                </a:extLst>
              </p:cNvPr>
              <p:cNvSpPr/>
              <p:nvPr/>
            </p:nvSpPr>
            <p:spPr>
              <a:xfrm>
                <a:off x="6059908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8" name="正方形/長方形 927">
                <a:extLst>
                  <a:ext uri="{FF2B5EF4-FFF2-40B4-BE49-F238E27FC236}">
                    <a16:creationId xmlns:a16="http://schemas.microsoft.com/office/drawing/2014/main" id="{7068FB4A-7C6C-679C-F393-FC5C4AF0682F}"/>
                  </a:ext>
                </a:extLst>
              </p:cNvPr>
              <p:cNvSpPr/>
              <p:nvPr/>
            </p:nvSpPr>
            <p:spPr>
              <a:xfrm>
                <a:off x="6248814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9" name="正方形/長方形 928">
                <a:extLst>
                  <a:ext uri="{FF2B5EF4-FFF2-40B4-BE49-F238E27FC236}">
                    <a16:creationId xmlns:a16="http://schemas.microsoft.com/office/drawing/2014/main" id="{33F1896C-EEE8-FA90-3569-94F3611CA5F1}"/>
                  </a:ext>
                </a:extLst>
              </p:cNvPr>
              <p:cNvSpPr/>
              <p:nvPr/>
            </p:nvSpPr>
            <p:spPr>
              <a:xfrm>
                <a:off x="6434725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0" name="正方形/長方形 929">
                <a:extLst>
                  <a:ext uri="{FF2B5EF4-FFF2-40B4-BE49-F238E27FC236}">
                    <a16:creationId xmlns:a16="http://schemas.microsoft.com/office/drawing/2014/main" id="{597C7FE2-C523-20C0-5716-F6264C9A8B6D}"/>
                  </a:ext>
                </a:extLst>
              </p:cNvPr>
              <p:cNvSpPr/>
              <p:nvPr/>
            </p:nvSpPr>
            <p:spPr>
              <a:xfrm>
                <a:off x="6615218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1" name="正方形/長方形 930">
                <a:extLst>
                  <a:ext uri="{FF2B5EF4-FFF2-40B4-BE49-F238E27FC236}">
                    <a16:creationId xmlns:a16="http://schemas.microsoft.com/office/drawing/2014/main" id="{19225787-C78A-59FA-FCDA-3D2E92FDBC65}"/>
                  </a:ext>
                </a:extLst>
              </p:cNvPr>
              <p:cNvSpPr/>
              <p:nvPr/>
            </p:nvSpPr>
            <p:spPr>
              <a:xfrm>
                <a:off x="6799296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2" name="正方形/長方形 931">
                <a:extLst>
                  <a:ext uri="{FF2B5EF4-FFF2-40B4-BE49-F238E27FC236}">
                    <a16:creationId xmlns:a16="http://schemas.microsoft.com/office/drawing/2014/main" id="{D20B40CB-1B44-FF52-0D17-97CECB2F7EE9}"/>
                  </a:ext>
                </a:extLst>
              </p:cNvPr>
              <p:cNvSpPr/>
              <p:nvPr/>
            </p:nvSpPr>
            <p:spPr>
              <a:xfrm>
                <a:off x="6985207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3" name="正方形/長方形 932">
                <a:extLst>
                  <a:ext uri="{FF2B5EF4-FFF2-40B4-BE49-F238E27FC236}">
                    <a16:creationId xmlns:a16="http://schemas.microsoft.com/office/drawing/2014/main" id="{DC1A44FA-39E7-A18C-166C-E08B702D0BD0}"/>
                  </a:ext>
                </a:extLst>
              </p:cNvPr>
              <p:cNvSpPr/>
              <p:nvPr/>
            </p:nvSpPr>
            <p:spPr>
              <a:xfrm>
                <a:off x="7170528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4" name="正方形/長方形 933">
                <a:extLst>
                  <a:ext uri="{FF2B5EF4-FFF2-40B4-BE49-F238E27FC236}">
                    <a16:creationId xmlns:a16="http://schemas.microsoft.com/office/drawing/2014/main" id="{DCC3E4C3-3E40-6B87-01F4-077D56DC059B}"/>
                  </a:ext>
                </a:extLst>
              </p:cNvPr>
              <p:cNvSpPr/>
              <p:nvPr/>
            </p:nvSpPr>
            <p:spPr>
              <a:xfrm>
                <a:off x="7353600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5" name="グループ化 934">
              <a:extLst>
                <a:ext uri="{FF2B5EF4-FFF2-40B4-BE49-F238E27FC236}">
                  <a16:creationId xmlns:a16="http://schemas.microsoft.com/office/drawing/2014/main" id="{B33EA2D0-8C13-8023-E229-62D29A17DA19}"/>
                </a:ext>
              </a:extLst>
            </p:cNvPr>
            <p:cNvGrpSpPr/>
            <p:nvPr/>
          </p:nvGrpSpPr>
          <p:grpSpPr>
            <a:xfrm>
              <a:off x="6544136" y="6060228"/>
              <a:ext cx="343799" cy="153869"/>
              <a:chOff x="5785890" y="2279387"/>
              <a:chExt cx="1648957" cy="921543"/>
            </a:xfrm>
          </p:grpSpPr>
          <p:sp>
            <p:nvSpPr>
              <p:cNvPr id="936" name="正方形/長方形 935">
                <a:extLst>
                  <a:ext uri="{FF2B5EF4-FFF2-40B4-BE49-F238E27FC236}">
                    <a16:creationId xmlns:a16="http://schemas.microsoft.com/office/drawing/2014/main" id="{B7E1DDB3-FAD8-5C68-457B-487022F0C804}"/>
                  </a:ext>
                </a:extLst>
              </p:cNvPr>
              <p:cNvSpPr/>
              <p:nvPr/>
            </p:nvSpPr>
            <p:spPr>
              <a:xfrm>
                <a:off x="5785890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7" name="正方形/長方形 936">
                <a:extLst>
                  <a:ext uri="{FF2B5EF4-FFF2-40B4-BE49-F238E27FC236}">
                    <a16:creationId xmlns:a16="http://schemas.microsoft.com/office/drawing/2014/main" id="{A8EAD7E7-D921-3B42-72C1-83C5C142E064}"/>
                  </a:ext>
                </a:extLst>
              </p:cNvPr>
              <p:cNvSpPr/>
              <p:nvPr/>
            </p:nvSpPr>
            <p:spPr>
              <a:xfrm>
                <a:off x="5971801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8" name="正方形/長方形 937">
                <a:extLst>
                  <a:ext uri="{FF2B5EF4-FFF2-40B4-BE49-F238E27FC236}">
                    <a16:creationId xmlns:a16="http://schemas.microsoft.com/office/drawing/2014/main" id="{F19E5F7F-1F88-11A8-0736-4F3706552DAF}"/>
                  </a:ext>
                </a:extLst>
              </p:cNvPr>
              <p:cNvSpPr/>
              <p:nvPr/>
            </p:nvSpPr>
            <p:spPr>
              <a:xfrm>
                <a:off x="6148014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9" name="正方形/長方形 938">
                <a:extLst>
                  <a:ext uri="{FF2B5EF4-FFF2-40B4-BE49-F238E27FC236}">
                    <a16:creationId xmlns:a16="http://schemas.microsoft.com/office/drawing/2014/main" id="{04E6CA6E-6986-B85C-C31E-E836E39B2E5A}"/>
                  </a:ext>
                </a:extLst>
              </p:cNvPr>
              <p:cNvSpPr/>
              <p:nvPr/>
            </p:nvSpPr>
            <p:spPr>
              <a:xfrm>
                <a:off x="6336920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0" name="正方形/長方形 939">
                <a:extLst>
                  <a:ext uri="{FF2B5EF4-FFF2-40B4-BE49-F238E27FC236}">
                    <a16:creationId xmlns:a16="http://schemas.microsoft.com/office/drawing/2014/main" id="{45EF2BE3-1CA4-EE9A-2F2D-5B2BA75592BA}"/>
                  </a:ext>
                </a:extLst>
              </p:cNvPr>
              <p:cNvSpPr/>
              <p:nvPr/>
            </p:nvSpPr>
            <p:spPr>
              <a:xfrm>
                <a:off x="6522831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1" name="正方形/長方形 940">
                <a:extLst>
                  <a:ext uri="{FF2B5EF4-FFF2-40B4-BE49-F238E27FC236}">
                    <a16:creationId xmlns:a16="http://schemas.microsoft.com/office/drawing/2014/main" id="{C670D81F-A1A2-FF8F-80C5-8E6F0C5DFA35}"/>
                  </a:ext>
                </a:extLst>
              </p:cNvPr>
              <p:cNvSpPr/>
              <p:nvPr/>
            </p:nvSpPr>
            <p:spPr>
              <a:xfrm>
                <a:off x="6703324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2" name="正方形/長方形 941">
                <a:extLst>
                  <a:ext uri="{FF2B5EF4-FFF2-40B4-BE49-F238E27FC236}">
                    <a16:creationId xmlns:a16="http://schemas.microsoft.com/office/drawing/2014/main" id="{FAA337B1-4318-5787-B357-083DD25ED9C0}"/>
                  </a:ext>
                </a:extLst>
              </p:cNvPr>
              <p:cNvSpPr/>
              <p:nvPr/>
            </p:nvSpPr>
            <p:spPr>
              <a:xfrm>
                <a:off x="6887402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3" name="正方形/長方形 942">
                <a:extLst>
                  <a:ext uri="{FF2B5EF4-FFF2-40B4-BE49-F238E27FC236}">
                    <a16:creationId xmlns:a16="http://schemas.microsoft.com/office/drawing/2014/main" id="{38D9F42E-FC74-4E2E-3C0D-20B3ADAB6381}"/>
                  </a:ext>
                </a:extLst>
              </p:cNvPr>
              <p:cNvSpPr/>
              <p:nvPr/>
            </p:nvSpPr>
            <p:spPr>
              <a:xfrm>
                <a:off x="7073313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4" name="正方形/長方形 943">
                <a:extLst>
                  <a:ext uri="{FF2B5EF4-FFF2-40B4-BE49-F238E27FC236}">
                    <a16:creationId xmlns:a16="http://schemas.microsoft.com/office/drawing/2014/main" id="{EE5B999B-4E74-F6EF-A593-D4A91CF4C000}"/>
                  </a:ext>
                </a:extLst>
              </p:cNvPr>
              <p:cNvSpPr/>
              <p:nvPr/>
            </p:nvSpPr>
            <p:spPr>
              <a:xfrm>
                <a:off x="7258634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9" name="グループ化 948">
            <a:extLst>
              <a:ext uri="{FF2B5EF4-FFF2-40B4-BE49-F238E27FC236}">
                <a16:creationId xmlns:a16="http://schemas.microsoft.com/office/drawing/2014/main" id="{B177B811-50DA-7F54-E4F0-98B2416391EF}"/>
              </a:ext>
            </a:extLst>
          </p:cNvPr>
          <p:cNvGrpSpPr/>
          <p:nvPr/>
        </p:nvGrpSpPr>
        <p:grpSpPr>
          <a:xfrm>
            <a:off x="4443686" y="6056290"/>
            <a:ext cx="595609" cy="523220"/>
            <a:chOff x="4252292" y="6100894"/>
            <a:chExt cx="595609" cy="523220"/>
          </a:xfrm>
        </p:grpSpPr>
        <p:sp>
          <p:nvSpPr>
            <p:cNvPr id="908" name="円: 塗りつぶしなし 907">
              <a:extLst>
                <a:ext uri="{FF2B5EF4-FFF2-40B4-BE49-F238E27FC236}">
                  <a16:creationId xmlns:a16="http://schemas.microsoft.com/office/drawing/2014/main" id="{39BEA402-AD54-62AE-5E74-35D82A12208F}"/>
                </a:ext>
              </a:extLst>
            </p:cNvPr>
            <p:cNvSpPr/>
            <p:nvPr/>
          </p:nvSpPr>
          <p:spPr>
            <a:xfrm>
              <a:off x="4324681" y="6100894"/>
              <a:ext cx="523220" cy="523220"/>
            </a:xfrm>
            <a:prstGeom prst="donut">
              <a:avLst>
                <a:gd name="adj" fmla="val 12612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905" name="直線コネクタ 904">
              <a:extLst>
                <a:ext uri="{FF2B5EF4-FFF2-40B4-BE49-F238E27FC236}">
                  <a16:creationId xmlns:a16="http://schemas.microsoft.com/office/drawing/2014/main" id="{9A8FD9A1-C914-FBA9-D510-3A574FE0EC7F}"/>
                </a:ext>
              </a:extLst>
            </p:cNvPr>
            <p:cNvCxnSpPr>
              <a:cxnSpLocks/>
            </p:cNvCxnSpPr>
            <p:nvPr/>
          </p:nvCxnSpPr>
          <p:spPr>
            <a:xfrm>
              <a:off x="4252292" y="6173259"/>
              <a:ext cx="31100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直線コネクタ 909">
              <a:extLst>
                <a:ext uri="{FF2B5EF4-FFF2-40B4-BE49-F238E27FC236}">
                  <a16:creationId xmlns:a16="http://schemas.microsoft.com/office/drawing/2014/main" id="{3DE216F5-F630-ABBC-2695-2E938A19DE2A}"/>
                </a:ext>
              </a:extLst>
            </p:cNvPr>
            <p:cNvCxnSpPr>
              <a:cxnSpLocks/>
            </p:cNvCxnSpPr>
            <p:nvPr/>
          </p:nvCxnSpPr>
          <p:spPr>
            <a:xfrm>
              <a:off x="4285000" y="6555833"/>
              <a:ext cx="31100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直線矢印コネクタ 946">
              <a:extLst>
                <a:ext uri="{FF2B5EF4-FFF2-40B4-BE49-F238E27FC236}">
                  <a16:creationId xmlns:a16="http://schemas.microsoft.com/office/drawing/2014/main" id="{5E2E739E-4969-60CD-7171-F6BF04E996E3}"/>
                </a:ext>
              </a:extLst>
            </p:cNvPr>
            <p:cNvCxnSpPr/>
            <p:nvPr/>
          </p:nvCxnSpPr>
          <p:spPr>
            <a:xfrm>
              <a:off x="4259315" y="6173259"/>
              <a:ext cx="0" cy="39662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0" name="グループ化 949">
            <a:extLst>
              <a:ext uri="{FF2B5EF4-FFF2-40B4-BE49-F238E27FC236}">
                <a16:creationId xmlns:a16="http://schemas.microsoft.com/office/drawing/2014/main" id="{DEAC63E0-5138-4506-1D5D-903EDC5795BD}"/>
              </a:ext>
            </a:extLst>
          </p:cNvPr>
          <p:cNvGrpSpPr/>
          <p:nvPr/>
        </p:nvGrpSpPr>
        <p:grpSpPr>
          <a:xfrm>
            <a:off x="7617093" y="6064955"/>
            <a:ext cx="675754" cy="494591"/>
            <a:chOff x="762033" y="3994233"/>
            <a:chExt cx="768496" cy="562469"/>
          </a:xfrm>
        </p:grpSpPr>
        <p:sp>
          <p:nvSpPr>
            <p:cNvPr id="951" name="正方形/長方形 950">
              <a:extLst>
                <a:ext uri="{FF2B5EF4-FFF2-40B4-BE49-F238E27FC236}">
                  <a16:creationId xmlns:a16="http://schemas.microsoft.com/office/drawing/2014/main" id="{B31DFA5C-E469-A31E-FD60-F66C3C3B67E9}"/>
                </a:ext>
              </a:extLst>
            </p:cNvPr>
            <p:cNvSpPr/>
            <p:nvPr/>
          </p:nvSpPr>
          <p:spPr>
            <a:xfrm>
              <a:off x="762033" y="4196702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952" name="正方形/長方形 951">
              <a:extLst>
                <a:ext uri="{FF2B5EF4-FFF2-40B4-BE49-F238E27FC236}">
                  <a16:creationId xmlns:a16="http://schemas.microsoft.com/office/drawing/2014/main" id="{69EB9D3F-3FA8-4EEB-600E-8A5663AF37C3}"/>
                </a:ext>
              </a:extLst>
            </p:cNvPr>
            <p:cNvSpPr/>
            <p:nvPr/>
          </p:nvSpPr>
          <p:spPr>
            <a:xfrm>
              <a:off x="1170529" y="4196702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953" name="直線コネクタ 952">
              <a:extLst>
                <a:ext uri="{FF2B5EF4-FFF2-40B4-BE49-F238E27FC236}">
                  <a16:creationId xmlns:a16="http://schemas.microsoft.com/office/drawing/2014/main" id="{8B37C914-D486-CC3E-9714-CCA4BDE34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034" y="3994233"/>
              <a:ext cx="0" cy="382469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4" name="直線コネクタ 953">
              <a:extLst>
                <a:ext uri="{FF2B5EF4-FFF2-40B4-BE49-F238E27FC236}">
                  <a16:creationId xmlns:a16="http://schemas.microsoft.com/office/drawing/2014/main" id="{FB4A71C8-BD6F-3D8F-B11F-CD8D230A25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0528" y="3994234"/>
              <a:ext cx="0" cy="382143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直線矢印コネクタ 955">
              <a:extLst>
                <a:ext uri="{FF2B5EF4-FFF2-40B4-BE49-F238E27FC236}">
                  <a16:creationId xmlns:a16="http://schemas.microsoft.com/office/drawing/2014/main" id="{78EEE45A-D627-94C4-1954-90EBE63DFA37}"/>
                </a:ext>
              </a:extLst>
            </p:cNvPr>
            <p:cNvCxnSpPr/>
            <p:nvPr/>
          </p:nvCxnSpPr>
          <p:spPr>
            <a:xfrm>
              <a:off x="946475" y="3998567"/>
              <a:ext cx="404054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0" name="그룹 158">
            <a:extLst>
              <a:ext uri="{FF2B5EF4-FFF2-40B4-BE49-F238E27FC236}">
                <a16:creationId xmlns:a16="http://schemas.microsoft.com/office/drawing/2014/main" id="{7D827313-52C5-3024-BACD-D24F896966ED}"/>
              </a:ext>
            </a:extLst>
          </p:cNvPr>
          <p:cNvGrpSpPr/>
          <p:nvPr/>
        </p:nvGrpSpPr>
        <p:grpSpPr>
          <a:xfrm>
            <a:off x="9173643" y="5960539"/>
            <a:ext cx="717282" cy="574527"/>
            <a:chOff x="8501647" y="5156188"/>
            <a:chExt cx="1739954" cy="1393665"/>
          </a:xfrm>
        </p:grpSpPr>
        <p:cxnSp>
          <p:nvCxnSpPr>
            <p:cNvPr id="961" name="직선 연결선 134">
              <a:extLst>
                <a:ext uri="{FF2B5EF4-FFF2-40B4-BE49-F238E27FC236}">
                  <a16:creationId xmlns:a16="http://schemas.microsoft.com/office/drawing/2014/main" id="{B66AAF00-D9E6-3AF4-E167-DA5504BB506F}"/>
                </a:ext>
              </a:extLst>
            </p:cNvPr>
            <p:cNvCxnSpPr>
              <a:cxnSpLocks/>
            </p:cNvCxnSpPr>
            <p:nvPr/>
          </p:nvCxnSpPr>
          <p:spPr>
            <a:xfrm>
              <a:off x="8501647" y="6181321"/>
              <a:ext cx="173995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2" name="직선 연결선 135">
              <a:extLst>
                <a:ext uri="{FF2B5EF4-FFF2-40B4-BE49-F238E27FC236}">
                  <a16:creationId xmlns:a16="http://schemas.microsoft.com/office/drawing/2014/main" id="{AEB9522C-E443-CB11-CF65-3CB68D43B726}"/>
                </a:ext>
              </a:extLst>
            </p:cNvPr>
            <p:cNvCxnSpPr>
              <a:cxnSpLocks/>
            </p:cNvCxnSpPr>
            <p:nvPr/>
          </p:nvCxnSpPr>
          <p:spPr>
            <a:xfrm>
              <a:off x="9367841" y="5156188"/>
              <a:ext cx="0" cy="1393665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3" name="직선 화살표 연결선 136">
              <a:extLst>
                <a:ext uri="{FF2B5EF4-FFF2-40B4-BE49-F238E27FC236}">
                  <a16:creationId xmlns:a16="http://schemas.microsoft.com/office/drawing/2014/main" id="{AEC88958-F472-6DCD-B035-8FF6CE527052}"/>
                </a:ext>
              </a:extLst>
            </p:cNvPr>
            <p:cNvCxnSpPr/>
            <p:nvPr/>
          </p:nvCxnSpPr>
          <p:spPr>
            <a:xfrm>
              <a:off x="8699821" y="5521948"/>
              <a:ext cx="670560" cy="65937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4" name="직선 화살표 연결선 137">
              <a:extLst>
                <a:ext uri="{FF2B5EF4-FFF2-40B4-BE49-F238E27FC236}">
                  <a16:creationId xmlns:a16="http://schemas.microsoft.com/office/drawing/2014/main" id="{90EC37BD-DD24-3256-9618-6D37CB424C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5302" y="5684019"/>
              <a:ext cx="530712" cy="493253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6" name="원호 142">
              <a:extLst>
                <a:ext uri="{FF2B5EF4-FFF2-40B4-BE49-F238E27FC236}">
                  <a16:creationId xmlns:a16="http://schemas.microsoft.com/office/drawing/2014/main" id="{38487D1F-1663-5009-188E-BED3C3363E9C}"/>
                </a:ext>
              </a:extLst>
            </p:cNvPr>
            <p:cNvSpPr/>
            <p:nvPr/>
          </p:nvSpPr>
          <p:spPr>
            <a:xfrm>
              <a:off x="9153692" y="5863967"/>
              <a:ext cx="449130" cy="449130"/>
            </a:xfrm>
            <a:prstGeom prst="arc">
              <a:avLst>
                <a:gd name="adj1" fmla="val 12472191"/>
                <a:gd name="adj2" fmla="val 1592928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67" name="원호 143">
              <a:extLst>
                <a:ext uri="{FF2B5EF4-FFF2-40B4-BE49-F238E27FC236}">
                  <a16:creationId xmlns:a16="http://schemas.microsoft.com/office/drawing/2014/main" id="{B4ABE3CC-3004-E36B-E721-E121FAF44A98}"/>
                </a:ext>
              </a:extLst>
            </p:cNvPr>
            <p:cNvSpPr/>
            <p:nvPr/>
          </p:nvSpPr>
          <p:spPr>
            <a:xfrm>
              <a:off x="9099716" y="5802762"/>
              <a:ext cx="562723" cy="562723"/>
            </a:xfrm>
            <a:prstGeom prst="arc">
              <a:avLst>
                <a:gd name="adj1" fmla="val 16145400"/>
                <a:gd name="adj2" fmla="val 19580051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cxnSp>
          <p:nvCxnSpPr>
            <p:cNvPr id="968" name="직선 화살표 연결선 144">
              <a:extLst>
                <a:ext uri="{FF2B5EF4-FFF2-40B4-BE49-F238E27FC236}">
                  <a16:creationId xmlns:a16="http://schemas.microsoft.com/office/drawing/2014/main" id="{8D4D7E0F-627A-0365-7A20-0AC7EC165B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5301" y="5921370"/>
              <a:ext cx="505091" cy="24832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9" name="직선 화살표 연결선 145">
              <a:extLst>
                <a:ext uri="{FF2B5EF4-FFF2-40B4-BE49-F238E27FC236}">
                  <a16:creationId xmlns:a16="http://schemas.microsoft.com/office/drawing/2014/main" id="{373F8054-0F01-D16C-C127-C8515E468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1645" y="5653872"/>
              <a:ext cx="280357" cy="520866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직선 화살표 연결선 146">
              <a:extLst>
                <a:ext uri="{FF2B5EF4-FFF2-40B4-BE49-F238E27FC236}">
                  <a16:creationId xmlns:a16="http://schemas.microsoft.com/office/drawing/2014/main" id="{C68F142F-258F-4AE1-4704-5A82FADC54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5300" y="5558985"/>
              <a:ext cx="0" cy="611702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1" name="직선 화살표 연결선 147">
              <a:extLst>
                <a:ext uri="{FF2B5EF4-FFF2-40B4-BE49-F238E27FC236}">
                  <a16:creationId xmlns:a16="http://schemas.microsoft.com/office/drawing/2014/main" id="{BFF796B3-2E8F-628F-AD55-EDEC0A4F0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1963" y="6128458"/>
              <a:ext cx="558901" cy="3703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" name="직선 화살표 연결선 148">
              <a:extLst>
                <a:ext uri="{FF2B5EF4-FFF2-40B4-BE49-F238E27FC236}">
                  <a16:creationId xmlns:a16="http://schemas.microsoft.com/office/drawing/2014/main" id="{7685C76A-9FFA-8E54-3E7E-AE73F5A5C1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58609" y="5684829"/>
              <a:ext cx="199540" cy="485216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직선 화살표 연결선 150">
              <a:extLst>
                <a:ext uri="{FF2B5EF4-FFF2-40B4-BE49-F238E27FC236}">
                  <a16:creationId xmlns:a16="http://schemas.microsoft.com/office/drawing/2014/main" id="{343A2092-D0A1-6636-C20D-8536540BE7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8271" y="5905491"/>
              <a:ext cx="361450" cy="261163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직선 화살표 연결선 151">
              <a:extLst>
                <a:ext uri="{FF2B5EF4-FFF2-40B4-BE49-F238E27FC236}">
                  <a16:creationId xmlns:a16="http://schemas.microsoft.com/office/drawing/2014/main" id="{69EA7FC6-8D1F-2D66-27AC-6031D4660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45739" y="6128458"/>
              <a:ext cx="399715" cy="2095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5" name="직선 화살표 연결선 152">
              <a:extLst>
                <a:ext uri="{FF2B5EF4-FFF2-40B4-BE49-F238E27FC236}">
                  <a16:creationId xmlns:a16="http://schemas.microsoft.com/office/drawing/2014/main" id="{2E4BDF95-5DEB-80EC-FDD8-E58DEE2FCCFA}"/>
                </a:ext>
              </a:extLst>
            </p:cNvPr>
            <p:cNvCxnSpPr>
              <a:cxnSpLocks/>
            </p:cNvCxnSpPr>
            <p:nvPr/>
          </p:nvCxnSpPr>
          <p:spPr>
            <a:xfrm>
              <a:off x="8698373" y="5521947"/>
              <a:ext cx="311579" cy="30638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6" name="タイトル 975">
            <a:extLst>
              <a:ext uri="{FF2B5EF4-FFF2-40B4-BE49-F238E27FC236}">
                <a16:creationId xmlns:a16="http://schemas.microsoft.com/office/drawing/2014/main" id="{6CE1DA4B-B58F-48C9-0E97-3FD6B93D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507"/>
            <a:ext cx="10515600" cy="574414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Factors affecting the PET resolution</a:t>
            </a:r>
            <a:r>
              <a:rPr lang="en-US" altLang="ja-JP" baseline="30000" dirty="0"/>
              <a:t>[1]</a:t>
            </a:r>
            <a:endParaRPr lang="ja-JP" altLang="en-US" baseline="30000" dirty="0"/>
          </a:p>
        </p:txBody>
      </p:sp>
      <p:pic>
        <p:nvPicPr>
          <p:cNvPr id="977" name="図 976">
            <a:extLst>
              <a:ext uri="{FF2B5EF4-FFF2-40B4-BE49-F238E27FC236}">
                <a16:creationId xmlns:a16="http://schemas.microsoft.com/office/drawing/2014/main" id="{0FAE7F2E-5422-02CE-92FD-103CBC76F6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15" t="18753" r="19090" b="10877"/>
          <a:stretch/>
        </p:blipFill>
        <p:spPr>
          <a:xfrm>
            <a:off x="2268188" y="5502628"/>
            <a:ext cx="1780349" cy="1158089"/>
          </a:xfrm>
          <a:prstGeom prst="rect">
            <a:avLst/>
          </a:prstGeom>
        </p:spPr>
      </p:pic>
      <p:sp>
        <p:nvSpPr>
          <p:cNvPr id="979" name="テキスト ボックス 978">
            <a:extLst>
              <a:ext uri="{FF2B5EF4-FFF2-40B4-BE49-F238E27FC236}">
                <a16:creationId xmlns:a16="http://schemas.microsoft.com/office/drawing/2014/main" id="{5CC1EF5B-7426-2982-A6DB-8C444AA8A77B}"/>
              </a:ext>
            </a:extLst>
          </p:cNvPr>
          <p:cNvSpPr txBox="1"/>
          <p:nvPr/>
        </p:nvSpPr>
        <p:spPr>
          <a:xfrm>
            <a:off x="10712108" y="2615169"/>
            <a:ext cx="490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ESR</a:t>
            </a:r>
            <a:endParaRPr kumimoji="1" lang="ja-JP" altLang="en-US" sz="1400" b="1"/>
          </a:p>
        </p:txBody>
      </p:sp>
      <p:pic>
        <p:nvPicPr>
          <p:cNvPr id="485" name="図 484">
            <a:extLst>
              <a:ext uri="{FF2B5EF4-FFF2-40B4-BE49-F238E27FC236}">
                <a16:creationId xmlns:a16="http://schemas.microsoft.com/office/drawing/2014/main" id="{B8DB7436-7106-9D62-267F-FF7DCA6861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9873" r="22388" b="12024"/>
          <a:stretch/>
        </p:blipFill>
        <p:spPr>
          <a:xfrm>
            <a:off x="9946243" y="2697338"/>
            <a:ext cx="1964566" cy="1951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78" name="テキスト ボックス 977">
            <a:extLst>
              <a:ext uri="{FF2B5EF4-FFF2-40B4-BE49-F238E27FC236}">
                <a16:creationId xmlns:a16="http://schemas.microsoft.com/office/drawing/2014/main" id="{55436544-50DE-CB43-D9D3-031F68012579}"/>
              </a:ext>
            </a:extLst>
          </p:cNvPr>
          <p:cNvSpPr txBox="1"/>
          <p:nvPr/>
        </p:nvSpPr>
        <p:spPr>
          <a:xfrm>
            <a:off x="10651403" y="2619103"/>
            <a:ext cx="784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BaSO</a:t>
            </a:r>
            <a:r>
              <a:rPr kumimoji="1" lang="en-US" altLang="ja-JP" sz="1400" b="1" baseline="-25000"/>
              <a:t>4</a:t>
            </a:r>
            <a:endParaRPr kumimoji="1" lang="ja-JP" altLang="en-US" sz="1400" b="1" baseline="-25000"/>
          </a:p>
        </p:txBody>
      </p:sp>
      <p:sp>
        <p:nvSpPr>
          <p:cNvPr id="980" name="正方形/長方形 979">
            <a:extLst>
              <a:ext uri="{FF2B5EF4-FFF2-40B4-BE49-F238E27FC236}">
                <a16:creationId xmlns:a16="http://schemas.microsoft.com/office/drawing/2014/main" id="{B6ACCE93-D3E0-D6A7-001A-850D51A8F104}"/>
              </a:ext>
            </a:extLst>
          </p:cNvPr>
          <p:cNvSpPr/>
          <p:nvPr/>
        </p:nvSpPr>
        <p:spPr>
          <a:xfrm>
            <a:off x="4019550" y="4893089"/>
            <a:ext cx="6387321" cy="1865895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1" name="テキスト ボックス 980">
            <a:extLst>
              <a:ext uri="{FF2B5EF4-FFF2-40B4-BE49-F238E27FC236}">
                <a16:creationId xmlns:a16="http://schemas.microsoft.com/office/drawing/2014/main" id="{DA939EC6-C1EE-547D-4770-881C70C26CC6}"/>
              </a:ext>
            </a:extLst>
          </p:cNvPr>
          <p:cNvSpPr txBox="1"/>
          <p:nvPr/>
        </p:nvSpPr>
        <p:spPr>
          <a:xfrm>
            <a:off x="4307929" y="4599276"/>
            <a:ext cx="5794143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/>
              <a:t>A PET scanner that considered these factors</a:t>
            </a:r>
            <a:endParaRPr kumimoji="1" lang="ja-JP" altLang="en-US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A582170A-2577-5717-EF2A-C7909DE3EE27}"/>
                  </a:ext>
                </a:extLst>
              </p:cNvPr>
              <p:cNvSpPr txBox="1"/>
              <p:nvPr/>
            </p:nvSpPr>
            <p:spPr>
              <a:xfrm>
                <a:off x="473179" y="5105550"/>
                <a:ext cx="10097490" cy="353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1" i="1" smtClean="0">
                          <a:latin typeface="Cambria Math" panose="02040503050406030204" pitchFamily="18" charset="0"/>
                        </a:rPr>
                        <m:t>𝑹𝒆𝒔𝒐𝒍𝒖𝒕𝒊𝒐𝒏</m:t>
                      </m:r>
                      <m:r>
                        <a:rPr kumimoji="1" lang="en-US" altLang="ja-JP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1.25</m:t>
                      </m:r>
                      <m:rad>
                        <m:radPr>
                          <m:degHide m:val="on"/>
                          <m:ctrlPr>
                            <a:rPr kumimoji="1"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1" lang="en-US" altLang="ja-JP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𝑃𝑜𝑠𝑖𝑡𝑟𝑜𝑛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𝑟𝑎𝑛𝑔𝑒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𝐴𝑐𝑜𝑙𝑙𝑖𝑛𝑒𝑎𝑟𝑖𝑡𝑦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𝑃𝑎𝑟𝑎𝑙𝑙𝑎𝑥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𝑒𝑟𝑟𝑜𝑟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𝐶𝑟𝑦𝑠𝑡𝑎𝑙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𝑝𝑖𝑡𝑐h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𝑏𝑙𝑜𝑐𝑘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𝑒𝑓𝑓𝑒𝑐𝑡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A582170A-2577-5717-EF2A-C7909DE3E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9" y="5105550"/>
                <a:ext cx="10097490" cy="353238"/>
              </a:xfrm>
              <a:prstGeom prst="rect">
                <a:avLst/>
              </a:prstGeom>
              <a:blipFill>
                <a:blip r:embed="rId12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5DD8A1-882A-3273-03D5-3CA20455FF95}"/>
              </a:ext>
            </a:extLst>
          </p:cNvPr>
          <p:cNvSpPr txBox="1"/>
          <p:nvPr/>
        </p:nvSpPr>
        <p:spPr>
          <a:xfrm>
            <a:off x="20717" y="6502691"/>
            <a:ext cx="251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[1] Moses 2010 NIMA</a:t>
            </a:r>
            <a:endParaRPr kumimoji="1" lang="ja-JP" altLang="en-US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E42A835-C3B1-8CF9-3511-30374E1E6E41}"/>
              </a:ext>
            </a:extLst>
          </p:cNvPr>
          <p:cNvGrpSpPr/>
          <p:nvPr/>
        </p:nvGrpSpPr>
        <p:grpSpPr>
          <a:xfrm>
            <a:off x="2273053" y="5845763"/>
            <a:ext cx="1036188" cy="523220"/>
            <a:chOff x="2273053" y="5845763"/>
            <a:chExt cx="1036188" cy="523220"/>
          </a:xfrm>
        </p:grpSpPr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457CDBD4-23F3-D4A9-E1A4-728007D1D239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2" y="6111320"/>
              <a:ext cx="13253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987800B5-72A8-5426-30FF-1AC1F9D6F9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5405" y="6111320"/>
              <a:ext cx="14383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035439-4646-F80D-9915-F92FEB10CC7E}"/>
                </a:ext>
              </a:extLst>
            </p:cNvPr>
            <p:cNvSpPr txBox="1"/>
            <p:nvPr/>
          </p:nvSpPr>
          <p:spPr>
            <a:xfrm>
              <a:off x="2273053" y="5845763"/>
              <a:ext cx="753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0.1 mm FWHM</a:t>
              </a:r>
              <a:endParaRPr kumimoji="1" lang="ja-JP" altLang="en-US" sz="1400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3CCB70-5BE6-2A3E-7CD1-6C182ECA2C7E}"/>
              </a:ext>
            </a:extLst>
          </p:cNvPr>
          <p:cNvSpPr txBox="1"/>
          <p:nvPr/>
        </p:nvSpPr>
        <p:spPr>
          <a:xfrm>
            <a:off x="3531931" y="5599178"/>
            <a:ext cx="4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aseline="30000" dirty="0"/>
              <a:t>18</a:t>
            </a:r>
            <a:r>
              <a:rPr kumimoji="1" lang="en-US" altLang="ja-JP" sz="1400" dirty="0"/>
              <a:t>F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397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6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0" animBg="1"/>
      <p:bldP spid="476" grpId="0" animBg="1"/>
      <p:bldP spid="454" grpId="0" animBg="1"/>
      <p:bldP spid="455" grpId="0" animBg="1"/>
      <p:bldP spid="462" grpId="0" animBg="1"/>
      <p:bldP spid="465" grpId="0" animBg="1"/>
      <p:bldP spid="469" grpId="0" animBg="1"/>
      <p:bldP spid="466" grpId="0" animBg="1"/>
      <p:bldP spid="58" grpId="0" animBg="1"/>
      <p:bldP spid="59" grpId="0" animBg="1"/>
      <p:bldP spid="60" grpId="0" animBg="1"/>
      <p:bldP spid="61" grpId="0"/>
      <p:bldP spid="479" grpId="0" animBg="1"/>
      <p:bldP spid="480" grpId="0" animBg="1"/>
      <p:bldP spid="481" grpId="0" animBg="1"/>
      <p:bldP spid="482" grpId="0" animBg="1"/>
      <p:bldP spid="979" grpId="0"/>
      <p:bldP spid="978" grpId="0"/>
      <p:bldP spid="980" grpId="0" animBg="1"/>
      <p:bldP spid="981" grpId="0" animBg="1"/>
      <p:bldP spid="42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22C11-B696-E642-1F52-41B0C31F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SR-PET achieved 0.55 mm resolution (2022 MIC)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A13E15-DA51-44D4-0EDB-85B0899D0839}"/>
              </a:ext>
            </a:extLst>
          </p:cNvPr>
          <p:cNvGrpSpPr/>
          <p:nvPr/>
        </p:nvGrpSpPr>
        <p:grpSpPr>
          <a:xfrm>
            <a:off x="3750756" y="3447451"/>
            <a:ext cx="2213649" cy="1534434"/>
            <a:chOff x="9529916" y="3552751"/>
            <a:chExt cx="2213649" cy="1534434"/>
          </a:xfrm>
        </p:grpSpPr>
        <p:cxnSp>
          <p:nvCxnSpPr>
            <p:cNvPr id="4" name="직선 연결선 101">
              <a:extLst>
                <a:ext uri="{FF2B5EF4-FFF2-40B4-BE49-F238E27FC236}">
                  <a16:creationId xmlns:a16="http://schemas.microsoft.com/office/drawing/2014/main" id="{793BD10A-F642-2DF2-681D-0CE5C55EB238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034" y="3552751"/>
              <a:ext cx="334491" cy="190571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102">
              <a:extLst>
                <a:ext uri="{FF2B5EF4-FFF2-40B4-BE49-F238E27FC236}">
                  <a16:creationId xmlns:a16="http://schemas.microsoft.com/office/drawing/2014/main" id="{599DAEF3-06FF-5FAC-87A4-3FD25B554C6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916" y="4700514"/>
              <a:ext cx="393547" cy="304871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화살표 연결선 106">
              <a:extLst>
                <a:ext uri="{FF2B5EF4-FFF2-40B4-BE49-F238E27FC236}">
                  <a16:creationId xmlns:a16="http://schemas.microsoft.com/office/drawing/2014/main" id="{45381748-BD3C-4E87-98EE-8F53654C8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3463" y="3737431"/>
              <a:ext cx="1251829" cy="126795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07">
              <a:extLst>
                <a:ext uri="{FF2B5EF4-FFF2-40B4-BE49-F238E27FC236}">
                  <a16:creationId xmlns:a16="http://schemas.microsoft.com/office/drawing/2014/main" id="{7654DEED-FF61-424B-42E9-8472AD7242E7}"/>
                </a:ext>
              </a:extLst>
            </p:cNvPr>
            <p:cNvSpPr txBox="1"/>
            <p:nvPr/>
          </p:nvSpPr>
          <p:spPr>
            <a:xfrm>
              <a:off x="10445043" y="4379299"/>
              <a:ext cx="1298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>
                  <a:solidFill>
                    <a:srgbClr val="0000FF"/>
                  </a:solidFill>
                </a:rPr>
                <a:t>Axial FOV</a:t>
              </a:r>
            </a:p>
            <a:p>
              <a:r>
                <a:rPr kumimoji="1" lang="en-US" altLang="ja-JP" sz="2000" b="1">
                  <a:solidFill>
                    <a:srgbClr val="0000FF"/>
                  </a:solidFill>
                  <a:highlight>
                    <a:srgbClr val="FFFF00"/>
                  </a:highlight>
                </a:rPr>
                <a:t>=51.5 mm</a:t>
              </a:r>
              <a:endParaRPr kumimoji="1" lang="ja-JP" altLang="en-US" sz="2000" b="1">
                <a:solidFill>
                  <a:srgbClr val="0000FF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9" name="그림 22">
            <a:extLst>
              <a:ext uri="{FF2B5EF4-FFF2-40B4-BE49-F238E27FC236}">
                <a16:creationId xmlns:a16="http://schemas.microsoft.com/office/drawing/2014/main" id="{C40AFB6E-B469-19A8-825E-E1474BB27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1" b="95223" l="2795" r="99149">
                        <a14:foregroundMark x1="8627" y1="50637" x2="8627" y2="50637"/>
                        <a14:foregroundMark x1="9235" y1="63854" x2="9235" y2="63854"/>
                        <a14:foregroundMark x1="8262" y1="54140" x2="8262" y2="64809"/>
                        <a14:foregroundMark x1="8262" y1="64809" x2="8748" y2="66879"/>
                        <a14:foregroundMark x1="9599" y1="71178" x2="13609" y2="83758"/>
                        <a14:foregroundMark x1="13609" y1="83758" x2="16646" y2="88694"/>
                        <a14:foregroundMark x1="14702" y1="83280" x2="20292" y2="89490"/>
                        <a14:foregroundMark x1="20292" y1="89490" x2="26853" y2="91401"/>
                        <a14:foregroundMark x1="26853" y1="91401" x2="29648" y2="83917"/>
                        <a14:foregroundMark x1="29648" y1="83917" x2="29526" y2="78981"/>
                        <a14:foregroundMark x1="7412" y1="44904" x2="2916" y2="50796"/>
                        <a14:foregroundMark x1="2916" y1="50796" x2="3038" y2="56688"/>
                        <a14:foregroundMark x1="20899" y1="94427" x2="25881" y2="95223"/>
                        <a14:foregroundMark x1="37424" y1="81369" x2="49332" y2="69586"/>
                        <a14:foregroundMark x1="35237" y1="84873" x2="35237" y2="84873"/>
                        <a14:foregroundMark x1="55893" y1="22293" x2="58445" y2="19904"/>
                        <a14:foregroundMark x1="57594" y1="19108" x2="58688" y2="18790"/>
                        <a14:foregroundMark x1="75942" y1="9873" x2="75942" y2="9873"/>
                        <a14:foregroundMark x1="79465" y1="7643" x2="83961" y2="4459"/>
                        <a14:foregroundMark x1="86634" y1="3503" x2="90765" y2="5892"/>
                        <a14:foregroundMark x1="87485" y1="2548" x2="89429" y2="3662"/>
                        <a14:foregroundMark x1="93074" y1="6369" x2="95018" y2="10350"/>
                        <a14:foregroundMark x1="95261" y1="14490" x2="95261" y2="18153"/>
                        <a14:foregroundMark x1="98420" y1="20064" x2="98420" y2="20064"/>
                        <a14:foregroundMark x1="98906" y1="19108" x2="98906" y2="19108"/>
                        <a14:foregroundMark x1="97205" y1="13694" x2="97205" y2="13694"/>
                        <a14:foregroundMark x1="97327" y1="13376" x2="97327" y2="13376"/>
                        <a14:foregroundMark x1="96476" y1="9873" x2="96476" y2="9873"/>
                        <a14:foregroundMark x1="91373" y1="3981" x2="91373" y2="3981"/>
                        <a14:foregroundMark x1="90401" y1="3822" x2="90401" y2="3822"/>
                        <a14:foregroundMark x1="89793" y1="3185" x2="89793" y2="3185"/>
                        <a14:foregroundMark x1="90401" y1="3981" x2="90401" y2="3981"/>
                        <a14:foregroundMark x1="90401" y1="3822" x2="91373" y2="4459"/>
                        <a14:foregroundMark x1="90036" y1="3344" x2="90036" y2="3344"/>
                        <a14:foregroundMark x1="91495" y1="3503" x2="91495" y2="3503"/>
                        <a14:foregroundMark x1="86634" y1="2070" x2="86634" y2="2070"/>
                        <a14:foregroundMark x1="83354" y1="3503" x2="83354" y2="3503"/>
                        <a14:foregroundMark x1="83354" y1="3185" x2="83354" y2="3185"/>
                        <a14:foregroundMark x1="98542" y1="21019" x2="98542" y2="21019"/>
                        <a14:foregroundMark x1="98663" y1="23408" x2="98663" y2="23408"/>
                        <a14:foregroundMark x1="98177" y1="25478" x2="98177" y2="25478"/>
                        <a14:foregroundMark x1="97934" y1="21656" x2="97934" y2="21656"/>
                        <a14:foregroundMark x1="98299" y1="22134" x2="98299" y2="22134"/>
                        <a14:foregroundMark x1="96476" y1="28822" x2="96476" y2="28822"/>
                        <a14:foregroundMark x1="97448" y1="27229" x2="97448" y2="27229"/>
                        <a14:foregroundMark x1="89550" y1="35191" x2="89550" y2="35191"/>
                        <a14:foregroundMark x1="86270" y1="38217" x2="86270" y2="38217"/>
                        <a14:foregroundMark x1="84447" y1="39331" x2="84447" y2="39331"/>
                        <a14:foregroundMark x1="82868" y1="40605" x2="82868" y2="40605"/>
                        <a14:foregroundMark x1="95383" y1="29936" x2="95383" y2="29936"/>
                        <a14:foregroundMark x1="95626" y1="29936" x2="95626" y2="29936"/>
                        <a14:foregroundMark x1="96476" y1="29459" x2="96476" y2="29459"/>
                        <a14:foregroundMark x1="96598" y1="28662" x2="96598" y2="28662"/>
                        <a14:foregroundMark x1="96841" y1="28185" x2="96841" y2="28185"/>
                        <a14:foregroundMark x1="58080" y1="64013" x2="58080" y2="64013"/>
                        <a14:foregroundMark x1="55407" y1="66242" x2="55407" y2="66242"/>
                        <a14:foregroundMark x1="54557" y1="67038" x2="54557" y2="67038"/>
                        <a14:foregroundMark x1="98906" y1="17675" x2="98906" y2="17675"/>
                        <a14:foregroundMark x1="99149" y1="20701" x2="99149" y2="20701"/>
                        <a14:foregroundMark x1="99149" y1="19108" x2="99149" y2="19108"/>
                        <a14:foregroundMark x1="93925" y1="5892" x2="93925" y2="5892"/>
                        <a14:foregroundMark x1="91738" y1="4299" x2="91738" y2="4299"/>
                        <a14:foregroundMark x1="92345" y1="5096" x2="92345" y2="5096"/>
                        <a14:foregroundMark x1="93074" y1="5414" x2="93074" y2="5414"/>
                        <a14:foregroundMark x1="90887" y1="3185" x2="90887" y2="3185"/>
                        <a14:foregroundMark x1="92710" y1="5414" x2="93560" y2="6051"/>
                        <a14:foregroundMark x1="95261" y1="7484" x2="95261" y2="7484"/>
                        <a14:backgroundMark x1="25516" y1="99841" x2="25516" y2="99841"/>
                        <a14:backgroundMark x1="25152" y1="99204" x2="25152" y2="99204"/>
                        <a14:backgroundMark x1="26731" y1="98726" x2="26731" y2="98726"/>
                        <a14:backgroundMark x1="99757" y1="23089" x2="99757" y2="23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036" y="2335269"/>
            <a:ext cx="2940167" cy="2243530"/>
          </a:xfrm>
          <a:prstGeom prst="rect">
            <a:avLst/>
          </a:prstGeom>
        </p:spPr>
      </p:pic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EAD4363A-60A5-2F9E-DEDA-5822AE6F0152}"/>
              </a:ext>
            </a:extLst>
          </p:cNvPr>
          <p:cNvGrpSpPr/>
          <p:nvPr/>
        </p:nvGrpSpPr>
        <p:grpSpPr>
          <a:xfrm>
            <a:off x="1545565" y="2570102"/>
            <a:ext cx="4401696" cy="2683790"/>
            <a:chOff x="1545565" y="2570102"/>
            <a:chExt cx="4401696" cy="2683790"/>
          </a:xfrm>
        </p:grpSpPr>
        <p:pic>
          <p:nvPicPr>
            <p:cNvPr id="10" name="그림 8">
              <a:extLst>
                <a:ext uri="{FF2B5EF4-FFF2-40B4-BE49-F238E27FC236}">
                  <a16:creationId xmlns:a16="http://schemas.microsoft.com/office/drawing/2014/main" id="{B04C1FFA-6E0B-5A37-061C-7DF78DEA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78" b="89837" l="9457" r="95814">
                          <a14:foregroundMark x1="76899" y1="9982" x2="76899" y2="9982"/>
                          <a14:foregroundMark x1="83256" y1="4537" x2="83256" y2="4537"/>
                          <a14:foregroundMark x1="90233" y1="6352" x2="93488" y2="7985"/>
                          <a14:foregroundMark x1="95814" y1="7985" x2="95814" y2="7985"/>
                          <a14:foregroundMark x1="84961" y1="2178" x2="84961" y2="21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05620" y="2570102"/>
              <a:ext cx="3141641" cy="2683790"/>
            </a:xfrm>
            <a:prstGeom prst="rect">
              <a:avLst/>
            </a:prstGeom>
          </p:spPr>
        </p:pic>
        <p:sp>
          <p:nvSpPr>
            <p:cNvPr id="11" name="자유형: 도형 9">
              <a:extLst>
                <a:ext uri="{FF2B5EF4-FFF2-40B4-BE49-F238E27FC236}">
                  <a16:creationId xmlns:a16="http://schemas.microsoft.com/office/drawing/2014/main" id="{A804EB62-B73F-8F9B-34F9-3D97152FC102}"/>
                </a:ext>
              </a:extLst>
            </p:cNvPr>
            <p:cNvSpPr/>
            <p:nvPr/>
          </p:nvSpPr>
          <p:spPr>
            <a:xfrm>
              <a:off x="1545565" y="2983972"/>
              <a:ext cx="1123950" cy="711200"/>
            </a:xfrm>
            <a:custGeom>
              <a:avLst/>
              <a:gdLst>
                <a:gd name="connsiteX0" fmla="*/ 0 w 1123950"/>
                <a:gd name="connsiteY0" fmla="*/ 495300 h 711200"/>
                <a:gd name="connsiteX1" fmla="*/ 1003300 w 1123950"/>
                <a:gd name="connsiteY1" fmla="*/ 0 h 711200"/>
                <a:gd name="connsiteX2" fmla="*/ 1123950 w 1123950"/>
                <a:gd name="connsiteY2" fmla="*/ 177800 h 711200"/>
                <a:gd name="connsiteX3" fmla="*/ 142875 w 1123950"/>
                <a:gd name="connsiteY3" fmla="*/ 711200 h 711200"/>
                <a:gd name="connsiteX4" fmla="*/ 0 w 1123950"/>
                <a:gd name="connsiteY4" fmla="*/ 4953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0" h="711200">
                  <a:moveTo>
                    <a:pt x="0" y="495300"/>
                  </a:moveTo>
                  <a:lnTo>
                    <a:pt x="1003300" y="0"/>
                  </a:lnTo>
                  <a:lnTo>
                    <a:pt x="1123950" y="177800"/>
                  </a:lnTo>
                  <a:lnTo>
                    <a:pt x="142875" y="711200"/>
                  </a:lnTo>
                  <a:lnTo>
                    <a:pt x="0" y="495300"/>
                  </a:lnTo>
                  <a:close/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사다리꼴 47">
              <a:extLst>
                <a:ext uri="{FF2B5EF4-FFF2-40B4-BE49-F238E27FC236}">
                  <a16:creationId xmlns:a16="http://schemas.microsoft.com/office/drawing/2014/main" id="{2B1C8993-8426-F7DD-A646-A93E1DEABAAF}"/>
                </a:ext>
              </a:extLst>
            </p:cNvPr>
            <p:cNvSpPr/>
            <p:nvPr/>
          </p:nvSpPr>
          <p:spPr>
            <a:xfrm rot="15678804">
              <a:off x="3599282" y="2041403"/>
              <a:ext cx="71397" cy="1909237"/>
            </a:xfrm>
            <a:prstGeom prst="trapezoid">
              <a:avLst>
                <a:gd name="adj" fmla="val 53509"/>
              </a:avLst>
            </a:prstGeom>
            <a:solidFill>
              <a:schemeClr val="accent1">
                <a:alpha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3" name="사다리꼴 47">
              <a:extLst>
                <a:ext uri="{FF2B5EF4-FFF2-40B4-BE49-F238E27FC236}">
                  <a16:creationId xmlns:a16="http://schemas.microsoft.com/office/drawing/2014/main" id="{4B0715D2-6006-CCA7-8D5E-94B7E5137C50}"/>
                </a:ext>
              </a:extLst>
            </p:cNvPr>
            <p:cNvSpPr/>
            <p:nvPr/>
          </p:nvSpPr>
          <p:spPr>
            <a:xfrm rot="18078137">
              <a:off x="2324447" y="3391373"/>
              <a:ext cx="148588" cy="1495577"/>
            </a:xfrm>
            <a:prstGeom prst="trapezoid">
              <a:avLst>
                <a:gd name="adj" fmla="val 53509"/>
              </a:avLst>
            </a:prstGeom>
            <a:solidFill>
              <a:schemeClr val="accent1">
                <a:alpha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4" name="TextBox 112">
            <a:extLst>
              <a:ext uri="{FF2B5EF4-FFF2-40B4-BE49-F238E27FC236}">
                <a16:creationId xmlns:a16="http://schemas.microsoft.com/office/drawing/2014/main" id="{F8CAD0A1-AEC0-34E0-482C-676200A66828}"/>
              </a:ext>
            </a:extLst>
          </p:cNvPr>
          <p:cNvSpPr txBox="1"/>
          <p:nvPr/>
        </p:nvSpPr>
        <p:spPr>
          <a:xfrm>
            <a:off x="487456" y="5371688"/>
            <a:ext cx="57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[2] Kang et al., 2023 Journal of Nuclear Medicine</a:t>
            </a:r>
            <a:endParaRPr kumimoji="1" lang="ja-JP" altLang="en-US" sz="20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34B6E55-5C0C-7EE9-8AD8-A2FB4915E61C}"/>
              </a:ext>
            </a:extLst>
          </p:cNvPr>
          <p:cNvSpPr/>
          <p:nvPr/>
        </p:nvSpPr>
        <p:spPr>
          <a:xfrm>
            <a:off x="487457" y="1847198"/>
            <a:ext cx="5491043" cy="399066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2B19AD3-8591-C150-B4FE-3721618CCC54}"/>
              </a:ext>
            </a:extLst>
          </p:cNvPr>
          <p:cNvGrpSpPr/>
          <p:nvPr/>
        </p:nvGrpSpPr>
        <p:grpSpPr>
          <a:xfrm>
            <a:off x="7074019" y="1726926"/>
            <a:ext cx="3080124" cy="2917371"/>
            <a:chOff x="4700930" y="1494697"/>
            <a:chExt cx="3080124" cy="2917371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F1B9AF9D-FEDC-06A0-8F85-3453F3E13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 flipV="1">
              <a:off x="5024244" y="2121340"/>
              <a:ext cx="2248813" cy="2113599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A350754-88C9-560B-D9B6-252E87050C89}"/>
                </a:ext>
              </a:extLst>
            </p:cNvPr>
            <p:cNvSpPr txBox="1"/>
            <p:nvPr/>
          </p:nvSpPr>
          <p:spPr>
            <a:xfrm>
              <a:off x="7073684" y="2442466"/>
              <a:ext cx="707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0.85</a:t>
              </a:r>
              <a:endParaRPr kumimoji="1" lang="ja-JP" altLang="en-US" sz="1600" b="1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83A462A-DE84-03BE-5DAF-B0808B5218D1}"/>
                </a:ext>
              </a:extLst>
            </p:cNvPr>
            <p:cNvSpPr txBox="1"/>
            <p:nvPr/>
          </p:nvSpPr>
          <p:spPr>
            <a:xfrm>
              <a:off x="5847932" y="1908832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</a:t>
              </a:r>
              <a:endParaRPr kumimoji="1" lang="ja-JP" altLang="en-US" sz="1600" b="1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DB269BC-76F1-5BEA-770C-6281A9D9A530}"/>
                </a:ext>
              </a:extLst>
            </p:cNvPr>
            <p:cNvSpPr txBox="1"/>
            <p:nvPr/>
          </p:nvSpPr>
          <p:spPr>
            <a:xfrm>
              <a:off x="4764741" y="2521336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0.75</a:t>
              </a:r>
              <a:endParaRPr kumimoji="1" lang="ja-JP" altLang="en-US" sz="1600" b="1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F4405B4-5200-9389-0BD8-456FD0C34699}"/>
                </a:ext>
              </a:extLst>
            </p:cNvPr>
            <p:cNvSpPr txBox="1"/>
            <p:nvPr/>
          </p:nvSpPr>
          <p:spPr>
            <a:xfrm>
              <a:off x="4700930" y="3643885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0.55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0BC4192-1395-B468-7804-83E9121BAD85}"/>
                </a:ext>
              </a:extLst>
            </p:cNvPr>
            <p:cNvSpPr txBox="1"/>
            <p:nvPr/>
          </p:nvSpPr>
          <p:spPr>
            <a:xfrm>
              <a:off x="5886687" y="4073514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0.5</a:t>
              </a:r>
              <a:endParaRPr kumimoji="1" lang="ja-JP" altLang="en-US" sz="1600" b="1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6A3170A-2361-3694-E9BC-B13A3C7ED058}"/>
                </a:ext>
              </a:extLst>
            </p:cNvPr>
            <p:cNvSpPr txBox="1"/>
            <p:nvPr/>
          </p:nvSpPr>
          <p:spPr>
            <a:xfrm>
              <a:off x="6851945" y="3643885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0.45</a:t>
              </a:r>
              <a:endParaRPr kumimoji="1" lang="ja-JP" altLang="en-US" sz="1600" b="1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94917AB-96EB-E8DE-4FBC-BAFE7236013E}"/>
                </a:ext>
              </a:extLst>
            </p:cNvPr>
            <p:cNvSpPr txBox="1"/>
            <p:nvPr/>
          </p:nvSpPr>
          <p:spPr>
            <a:xfrm>
              <a:off x="5566029" y="1494697"/>
              <a:ext cx="17317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PET image</a:t>
              </a:r>
              <a:endParaRPr kumimoji="1" lang="ja-JP" altLang="en-US" sz="2000" b="1" dirty="0"/>
            </a:p>
          </p:txBody>
        </p:sp>
      </p:grp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F294BC79-23B6-977D-C31D-ECE86766968C}"/>
              </a:ext>
            </a:extLst>
          </p:cNvPr>
          <p:cNvSpPr/>
          <p:nvPr/>
        </p:nvSpPr>
        <p:spPr>
          <a:xfrm rot="3600000" flipH="1">
            <a:off x="7586491" y="3280581"/>
            <a:ext cx="995470" cy="858164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: 塗りつぶしなし 43">
            <a:extLst>
              <a:ext uri="{FF2B5EF4-FFF2-40B4-BE49-F238E27FC236}">
                <a16:creationId xmlns:a16="http://schemas.microsoft.com/office/drawing/2014/main" id="{FEF14F82-19E9-F313-A22A-F904AB848AD3}"/>
              </a:ext>
            </a:extLst>
          </p:cNvPr>
          <p:cNvSpPr/>
          <p:nvPr/>
        </p:nvSpPr>
        <p:spPr>
          <a:xfrm>
            <a:off x="7141023" y="3606512"/>
            <a:ext cx="312921" cy="312921"/>
          </a:xfrm>
          <a:prstGeom prst="donut">
            <a:avLst>
              <a:gd name="adj" fmla="val 1864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0E7D667F-42B6-7362-119E-2692D20274B0}"/>
              </a:ext>
            </a:extLst>
          </p:cNvPr>
          <p:cNvSpPr/>
          <p:nvPr/>
        </p:nvSpPr>
        <p:spPr>
          <a:xfrm flipH="1">
            <a:off x="8013525" y="3502831"/>
            <a:ext cx="995470" cy="858164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직사각형 6">
            <a:extLst>
              <a:ext uri="{FF2B5EF4-FFF2-40B4-BE49-F238E27FC236}">
                <a16:creationId xmlns:a16="http://schemas.microsoft.com/office/drawing/2014/main" id="{4CA7A591-911D-A830-BDC0-4DB8A1DBFE1F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81B7B94-8264-E6E7-8DB7-3D26D743F64E}"/>
              </a:ext>
            </a:extLst>
          </p:cNvPr>
          <p:cNvSpPr txBox="1"/>
          <p:nvPr/>
        </p:nvSpPr>
        <p:spPr>
          <a:xfrm>
            <a:off x="488738" y="1872681"/>
            <a:ext cx="417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SR-PET</a:t>
            </a:r>
            <a:r>
              <a:rPr kumimoji="1" lang="en-US" altLang="ja-JP" dirty="0"/>
              <a:t> (</a:t>
            </a:r>
            <a:r>
              <a:rPr kumimoji="1" lang="en-US" altLang="ja-JP" b="1" u="sng" dirty="0"/>
              <a:t>S</a:t>
            </a:r>
            <a:r>
              <a:rPr kumimoji="1" lang="en-US" altLang="ja-JP" dirty="0"/>
              <a:t>ubmillimeter-</a:t>
            </a:r>
            <a:r>
              <a:rPr kumimoji="1" lang="en-US" altLang="ja-JP" b="1" u="sng" dirty="0"/>
              <a:t>R</a:t>
            </a:r>
            <a:r>
              <a:rPr kumimoji="1" lang="en-US" altLang="ja-JP" dirty="0"/>
              <a:t>esolution PET)</a:t>
            </a:r>
            <a:r>
              <a:rPr kumimoji="1" lang="en-US" altLang="ja-JP" baseline="30000" dirty="0"/>
              <a:t>[2]</a:t>
            </a:r>
            <a:endParaRPr kumimoji="1" lang="ja-JP" altLang="en-US" baseline="300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EDD28AB-CBC8-B4B9-9A9B-9E4C76C3531B}"/>
              </a:ext>
            </a:extLst>
          </p:cNvPr>
          <p:cNvSpPr txBox="1"/>
          <p:nvPr/>
        </p:nvSpPr>
        <p:spPr>
          <a:xfrm>
            <a:off x="5978501" y="5014012"/>
            <a:ext cx="60244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b="1" dirty="0"/>
              <a:t>SR-PET achieved the </a:t>
            </a:r>
            <a:r>
              <a:rPr kumimoji="1" lang="en-US" altLang="ja-JP" sz="2000" b="1" dirty="0">
                <a:solidFill>
                  <a:srgbClr val="0000FF"/>
                </a:solidFill>
              </a:rPr>
              <a:t>0.55 mm </a:t>
            </a:r>
            <a:r>
              <a:rPr kumimoji="1" lang="en-US" altLang="ja-JP" sz="2000" b="1" dirty="0"/>
              <a:t>resolution</a:t>
            </a:r>
            <a:endParaRPr kumimoji="1" lang="en-US" altLang="ja-JP" sz="2000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rgbClr val="FF0000"/>
                </a:solidFill>
              </a:rPr>
              <a:t>Sub-0.5 mm resolution was NOT achieved due 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FF0000"/>
                </a:solidFill>
              </a:rPr>
              <a:t>Large crystal 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FF0000"/>
                </a:solidFill>
              </a:rPr>
              <a:t>Unoptimized crystal layer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sz="2000" b="1" dirty="0"/>
          </a:p>
        </p:txBody>
      </p:sp>
      <p:sp>
        <p:nvSpPr>
          <p:cNvPr id="51" name="二等辺三角形 50">
            <a:extLst>
              <a:ext uri="{FF2B5EF4-FFF2-40B4-BE49-F238E27FC236}">
                <a16:creationId xmlns:a16="http://schemas.microsoft.com/office/drawing/2014/main" id="{92C612D9-CBAD-FA9C-72C9-F1E1709E1098}"/>
              </a:ext>
            </a:extLst>
          </p:cNvPr>
          <p:cNvSpPr/>
          <p:nvPr/>
        </p:nvSpPr>
        <p:spPr>
          <a:xfrm rot="18000000" flipH="1">
            <a:off x="8451675" y="3293281"/>
            <a:ext cx="995470" cy="858164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乗算記号 51">
            <a:extLst>
              <a:ext uri="{FF2B5EF4-FFF2-40B4-BE49-F238E27FC236}">
                <a16:creationId xmlns:a16="http://schemas.microsoft.com/office/drawing/2014/main" id="{F677138A-EB55-4B20-FF37-3640732D0EDD}"/>
              </a:ext>
            </a:extLst>
          </p:cNvPr>
          <p:cNvSpPr/>
          <p:nvPr/>
        </p:nvSpPr>
        <p:spPr>
          <a:xfrm>
            <a:off x="9646146" y="3810110"/>
            <a:ext cx="568755" cy="568755"/>
          </a:xfrm>
          <a:prstGeom prst="mathMultiply">
            <a:avLst>
              <a:gd name="adj1" fmla="val 112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B9E49A01-11F7-1E59-EB3C-8F01B9E7E999}"/>
              </a:ext>
            </a:extLst>
          </p:cNvPr>
          <p:cNvSpPr/>
          <p:nvPr/>
        </p:nvSpPr>
        <p:spPr>
          <a:xfrm>
            <a:off x="8295521" y="4643172"/>
            <a:ext cx="334130" cy="288043"/>
          </a:xfrm>
          <a:prstGeom prst="triangl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531F5B2-962E-4285-FABB-EC7DFD525540}"/>
              </a:ext>
            </a:extLst>
          </p:cNvPr>
          <p:cNvSpPr txBox="1"/>
          <p:nvPr/>
        </p:nvSpPr>
        <p:spPr>
          <a:xfrm>
            <a:off x="696000" y="5861845"/>
            <a:ext cx="484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Crystal pitch = </a:t>
            </a:r>
            <a:r>
              <a:rPr kumimoji="1" lang="en-US" altLang="ja-JP" b="1" dirty="0">
                <a:solidFill>
                  <a:srgbClr val="0000FF"/>
                </a:solidFill>
              </a:rPr>
              <a:t>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Crystal layer = </a:t>
            </a:r>
            <a:r>
              <a:rPr kumimoji="1" lang="en-US" altLang="ja-JP" b="1" dirty="0">
                <a:solidFill>
                  <a:srgbClr val="0000FF"/>
                </a:solidFill>
              </a:rPr>
              <a:t>4+4+7 mm </a:t>
            </a:r>
            <a:r>
              <a:rPr kumimoji="1" lang="en-US" altLang="ja-JP" b="1" dirty="0"/>
              <a:t>(1</a:t>
            </a:r>
            <a:r>
              <a:rPr kumimoji="1" lang="en-US" altLang="ja-JP" b="1" baseline="30000" dirty="0"/>
              <a:t>st</a:t>
            </a:r>
            <a:r>
              <a:rPr kumimoji="1" lang="en-US" altLang="ja-JP" b="1" dirty="0"/>
              <a:t>+2</a:t>
            </a:r>
            <a:r>
              <a:rPr kumimoji="1" lang="en-US" altLang="ja-JP" b="1" baseline="30000" dirty="0"/>
              <a:t>nd</a:t>
            </a:r>
            <a:r>
              <a:rPr kumimoji="1" lang="en-US" altLang="ja-JP" b="1" dirty="0"/>
              <a:t>+3</a:t>
            </a:r>
            <a:r>
              <a:rPr kumimoji="1" lang="en-US" altLang="ja-JP" b="1" baseline="30000" dirty="0"/>
              <a:t>rd</a:t>
            </a:r>
            <a:r>
              <a:rPr kumimoji="1" lang="en-US" altLang="ja-JP" b="1" dirty="0"/>
              <a:t>)-&gt; DOI</a:t>
            </a:r>
            <a:endParaRPr kumimoji="1" lang="ja-JP" altLang="en-US" b="1" dirty="0"/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9CD0D8E1-B22C-5C1C-60A2-CF7D67A2A557}"/>
              </a:ext>
            </a:extLst>
          </p:cNvPr>
          <p:cNvGrpSpPr/>
          <p:nvPr/>
        </p:nvGrpSpPr>
        <p:grpSpPr>
          <a:xfrm>
            <a:off x="2708462" y="3624263"/>
            <a:ext cx="691963" cy="280987"/>
            <a:chOff x="2708462" y="3624263"/>
            <a:chExt cx="691963" cy="280987"/>
          </a:xfrm>
        </p:grpSpPr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06B91107-3A1F-E4E3-96E0-A3929BBB7375}"/>
                </a:ext>
              </a:extLst>
            </p:cNvPr>
            <p:cNvCxnSpPr>
              <a:cxnSpLocks/>
            </p:cNvCxnSpPr>
            <p:nvPr/>
          </p:nvCxnSpPr>
          <p:spPr>
            <a:xfrm>
              <a:off x="3300413" y="3843338"/>
              <a:ext cx="100012" cy="619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9E6BD51-37BF-377D-3688-62940A6145B0}"/>
                </a:ext>
              </a:extLst>
            </p:cNvPr>
            <p:cNvSpPr txBox="1"/>
            <p:nvPr/>
          </p:nvSpPr>
          <p:spPr>
            <a:xfrm>
              <a:off x="2708462" y="3624263"/>
              <a:ext cx="689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/>
                <a:t>1</a:t>
              </a:r>
              <a:r>
                <a:rPr kumimoji="1" lang="en-US" altLang="ja-JP" sz="1200" b="1" baseline="30000" dirty="0"/>
                <a:t>st</a:t>
              </a:r>
              <a:r>
                <a:rPr kumimoji="1" lang="en-US" altLang="ja-JP" sz="1200" b="1" dirty="0"/>
                <a:t> layer</a:t>
              </a:r>
              <a:endParaRPr kumimoji="1" lang="ja-JP" altLang="en-US" sz="1200" b="1" dirty="0"/>
            </a:p>
          </p:txBody>
        </p:sp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FC2A2C72-45C5-C6E0-CF83-14D1C2B1189C}"/>
              </a:ext>
            </a:extLst>
          </p:cNvPr>
          <p:cNvGrpSpPr/>
          <p:nvPr/>
        </p:nvGrpSpPr>
        <p:grpSpPr>
          <a:xfrm>
            <a:off x="2628141" y="3823504"/>
            <a:ext cx="786572" cy="276999"/>
            <a:chOff x="2628141" y="3823504"/>
            <a:chExt cx="786572" cy="276999"/>
          </a:xfrm>
        </p:grpSpPr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A1C2BF48-195F-4134-1E15-BDF5F7CC84DF}"/>
                </a:ext>
              </a:extLst>
            </p:cNvPr>
            <p:cNvCxnSpPr>
              <a:cxnSpLocks/>
            </p:cNvCxnSpPr>
            <p:nvPr/>
          </p:nvCxnSpPr>
          <p:spPr>
            <a:xfrm>
              <a:off x="3288506" y="4010025"/>
              <a:ext cx="126207" cy="452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BC82996D-676B-47BC-F751-A496D333B746}"/>
                </a:ext>
              </a:extLst>
            </p:cNvPr>
            <p:cNvSpPr txBox="1"/>
            <p:nvPr/>
          </p:nvSpPr>
          <p:spPr>
            <a:xfrm>
              <a:off x="2628141" y="3823504"/>
              <a:ext cx="7397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/>
                <a:t>2</a:t>
              </a:r>
              <a:r>
                <a:rPr kumimoji="1" lang="en-US" altLang="ja-JP" sz="1200" b="1" baseline="30000" dirty="0"/>
                <a:t>nd</a:t>
              </a:r>
              <a:r>
                <a:rPr kumimoji="1" lang="en-US" altLang="ja-JP" sz="1200" b="1" dirty="0"/>
                <a:t> layer</a:t>
              </a:r>
              <a:endParaRPr kumimoji="1" lang="ja-JP" altLang="en-US" sz="1200" b="1" dirty="0"/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D80EBF1F-03CB-4321-AE66-FA777D74D081}"/>
              </a:ext>
            </a:extLst>
          </p:cNvPr>
          <p:cNvGrpSpPr/>
          <p:nvPr/>
        </p:nvGrpSpPr>
        <p:grpSpPr>
          <a:xfrm>
            <a:off x="2612777" y="4058045"/>
            <a:ext cx="805111" cy="276999"/>
            <a:chOff x="2612777" y="4058045"/>
            <a:chExt cx="805111" cy="276999"/>
          </a:xfrm>
        </p:grpSpPr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F499EF3F-C9A7-D967-2986-63613AD663FF}"/>
                </a:ext>
              </a:extLst>
            </p:cNvPr>
            <p:cNvCxnSpPr>
              <a:cxnSpLocks/>
            </p:cNvCxnSpPr>
            <p:nvPr/>
          </p:nvCxnSpPr>
          <p:spPr>
            <a:xfrm>
              <a:off x="3290888" y="4205288"/>
              <a:ext cx="127000" cy="404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5492A61B-C32C-BD95-099F-46B028D83DA3}"/>
                </a:ext>
              </a:extLst>
            </p:cNvPr>
            <p:cNvSpPr txBox="1"/>
            <p:nvPr/>
          </p:nvSpPr>
          <p:spPr>
            <a:xfrm>
              <a:off x="2612777" y="4058045"/>
              <a:ext cx="71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/>
                <a:t>3</a:t>
              </a:r>
              <a:r>
                <a:rPr kumimoji="1" lang="en-US" altLang="ja-JP" sz="1200" b="1" baseline="30000" dirty="0"/>
                <a:t>rd</a:t>
              </a:r>
              <a:r>
                <a:rPr kumimoji="1" lang="en-US" altLang="ja-JP" sz="1200" b="1" dirty="0"/>
                <a:t> layer</a:t>
              </a:r>
              <a:endParaRPr kumimoji="1" lang="ja-JP" altLang="en-US" sz="1200" b="1" dirty="0"/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414899E5-A138-8785-A599-5841CE55F4B9}"/>
              </a:ext>
            </a:extLst>
          </p:cNvPr>
          <p:cNvGrpSpPr/>
          <p:nvPr/>
        </p:nvGrpSpPr>
        <p:grpSpPr>
          <a:xfrm>
            <a:off x="3264117" y="3166356"/>
            <a:ext cx="1147359" cy="397582"/>
            <a:chOff x="3264117" y="3166356"/>
            <a:chExt cx="1147359" cy="397582"/>
          </a:xfrm>
        </p:grpSpPr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AA3A4EF9-5F61-F08A-8C9E-844D8E240547}"/>
                </a:ext>
              </a:extLst>
            </p:cNvPr>
            <p:cNvCxnSpPr>
              <a:cxnSpLocks/>
            </p:cNvCxnSpPr>
            <p:nvPr/>
          </p:nvCxnSpPr>
          <p:spPr>
            <a:xfrm>
              <a:off x="3715222" y="3476960"/>
              <a:ext cx="164809" cy="869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04A68423-7D0A-3ABB-D4EF-53A93175D0A7}"/>
                </a:ext>
              </a:extLst>
            </p:cNvPr>
            <p:cNvCxnSpPr>
              <a:cxnSpLocks/>
            </p:cNvCxnSpPr>
            <p:nvPr/>
          </p:nvCxnSpPr>
          <p:spPr>
            <a:xfrm>
              <a:off x="3755873" y="3453502"/>
              <a:ext cx="155114" cy="8186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>
              <a:extLst>
                <a:ext uri="{FF2B5EF4-FFF2-40B4-BE49-F238E27FC236}">
                  <a16:creationId xmlns:a16="http://schemas.microsoft.com/office/drawing/2014/main" id="{DE9E62A8-8EA1-202A-6661-EFE27BBD0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1881" y="3483769"/>
              <a:ext cx="90487" cy="714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D6F96860-213E-9136-8620-5B1FC2C7E9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2375" y="3381375"/>
              <a:ext cx="87472" cy="690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ECDF0731-09B2-2F2D-8353-8070D173CC15}"/>
                </a:ext>
              </a:extLst>
            </p:cNvPr>
            <p:cNvSpPr txBox="1"/>
            <p:nvPr/>
          </p:nvSpPr>
          <p:spPr>
            <a:xfrm>
              <a:off x="3264117" y="3166356"/>
              <a:ext cx="11473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/>
                <a:t>Pitch=1 mm</a:t>
              </a:r>
              <a:endParaRPr kumimoji="1" lang="ja-JP" altLang="en-US" sz="1200" b="1" dirty="0"/>
            </a:p>
          </p:txBody>
        </p:sp>
      </p:grpSp>
      <p:sp>
        <p:nvSpPr>
          <p:cNvPr id="86" name="四角形: 角を丸くする 85">
            <a:extLst>
              <a:ext uri="{FF2B5EF4-FFF2-40B4-BE49-F238E27FC236}">
                <a16:creationId xmlns:a16="http://schemas.microsoft.com/office/drawing/2014/main" id="{B2AEBB5A-167F-612B-F615-2614A506C433}"/>
              </a:ext>
            </a:extLst>
          </p:cNvPr>
          <p:cNvSpPr/>
          <p:nvPr/>
        </p:nvSpPr>
        <p:spPr>
          <a:xfrm>
            <a:off x="2483549" y="2396808"/>
            <a:ext cx="7735059" cy="13609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000" b="1" dirty="0">
                <a:solidFill>
                  <a:srgbClr val="0000FF"/>
                </a:solidFill>
              </a:rPr>
              <a:t>Goal: Design of a Sub-0.5 mm Resolution PET</a:t>
            </a:r>
            <a:endParaRPr kumimoji="1" lang="ja-JP" altLang="en-US" sz="3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51" grpId="0" animBg="1"/>
      <p:bldP spid="52" grpId="0" animBg="1"/>
      <p:bldP spid="53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FB2D1CC-36F6-4424-8867-415CFB7FD028}"/>
              </a:ext>
            </a:extLst>
          </p:cNvPr>
          <p:cNvSpPr/>
          <p:nvPr/>
        </p:nvSpPr>
        <p:spPr>
          <a:xfrm>
            <a:off x="387927" y="498126"/>
            <a:ext cx="11416146" cy="597392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ED465E7-EE9A-4ACE-ACBA-FE971830D9BF}"/>
              </a:ext>
            </a:extLst>
          </p:cNvPr>
          <p:cNvSpPr/>
          <p:nvPr/>
        </p:nvSpPr>
        <p:spPr>
          <a:xfrm>
            <a:off x="83127" y="0"/>
            <a:ext cx="1923726" cy="120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B1E808-2F5C-484A-A970-02F5D8B3FA53}"/>
              </a:ext>
            </a:extLst>
          </p:cNvPr>
          <p:cNvSpPr txBox="1"/>
          <p:nvPr/>
        </p:nvSpPr>
        <p:spPr>
          <a:xfrm>
            <a:off x="793290" y="1430577"/>
            <a:ext cx="1288082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SPECThead</a:t>
            </a:r>
            <a:endParaRPr kumimoji="1"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1CA152-BE31-4E3F-808F-3DD3A31ECF5D}"/>
              </a:ext>
            </a:extLst>
          </p:cNvPr>
          <p:cNvSpPr txBox="1"/>
          <p:nvPr/>
        </p:nvSpPr>
        <p:spPr>
          <a:xfrm>
            <a:off x="835990" y="2204470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SPECThead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750CF3-09AF-4B5C-934C-B6BB273DE492}"/>
              </a:ext>
            </a:extLst>
          </p:cNvPr>
          <p:cNvSpPr txBox="1"/>
          <p:nvPr/>
        </p:nvSpPr>
        <p:spPr>
          <a:xfrm>
            <a:off x="835990" y="2573802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crystal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E29F2E-CF62-4500-8BF1-825CEE674982}"/>
              </a:ext>
            </a:extLst>
          </p:cNvPr>
          <p:cNvSpPr txBox="1"/>
          <p:nvPr/>
        </p:nvSpPr>
        <p:spPr>
          <a:xfrm>
            <a:off x="835990" y="2937133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pixel</a:t>
            </a:r>
            <a:endParaRPr kumimoji="1" lang="ja-JP" altLang="en-US" dirty="0"/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5A466F78-DDA6-4F16-953E-8C104C27A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91" y="4402063"/>
            <a:ext cx="1288081" cy="126646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783438-35D7-400D-8051-032B1AA6D59B}"/>
              </a:ext>
            </a:extLst>
          </p:cNvPr>
          <p:cNvGrpSpPr/>
          <p:nvPr/>
        </p:nvGrpSpPr>
        <p:grpSpPr>
          <a:xfrm>
            <a:off x="2336736" y="1430577"/>
            <a:ext cx="1288080" cy="4319806"/>
            <a:chOff x="2336736" y="1430577"/>
            <a:chExt cx="1288080" cy="431980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F4A2CC4-078E-4A99-BA5D-A1AD840E92D3}"/>
                </a:ext>
              </a:extLst>
            </p:cNvPr>
            <p:cNvSpPr txBox="1"/>
            <p:nvPr/>
          </p:nvSpPr>
          <p:spPr>
            <a:xfrm>
              <a:off x="2526841" y="1430577"/>
              <a:ext cx="716582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ECAT</a:t>
              </a:r>
              <a:endParaRPr kumimoji="1" lang="ja-JP" altLang="en-US" b="1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DB31AB9-ABDD-4E2B-99C2-8B19FCE6D3BB}"/>
                </a:ext>
              </a:extLst>
            </p:cNvPr>
            <p:cNvSpPr txBox="1"/>
            <p:nvPr/>
          </p:nvSpPr>
          <p:spPr>
            <a:xfrm>
              <a:off x="2472385" y="2204470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ecat</a:t>
              </a:r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E8706734-B709-419B-91C8-8AB1A1D24400}"/>
                </a:ext>
              </a:extLst>
            </p:cNvPr>
            <p:cNvSpPr txBox="1"/>
            <p:nvPr/>
          </p:nvSpPr>
          <p:spPr>
            <a:xfrm>
              <a:off x="2472385" y="2573802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block</a:t>
              </a:r>
              <a:endParaRPr kumimoji="1" lang="ja-JP" altLang="en-US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063EE877-1B82-4114-BC99-ADBBC92634B5}"/>
                </a:ext>
              </a:extLst>
            </p:cNvPr>
            <p:cNvSpPr txBox="1"/>
            <p:nvPr/>
          </p:nvSpPr>
          <p:spPr>
            <a:xfrm>
              <a:off x="2472385" y="2937133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pic>
          <p:nvPicPr>
            <p:cNvPr id="64" name="그림 18" descr="PET_Ecat_Phantom.png">
              <a:extLst>
                <a:ext uri="{FF2B5EF4-FFF2-40B4-BE49-F238E27FC236}">
                  <a16:creationId xmlns:a16="http://schemas.microsoft.com/office/drawing/2014/main" id="{1520CDBF-B4BE-433C-8140-35F72EC5A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-72" t="3295" r="52705" b="18916"/>
            <a:stretch>
              <a:fillRect/>
            </a:stretch>
          </p:blipFill>
          <p:spPr>
            <a:xfrm>
              <a:off x="2336736" y="4428241"/>
              <a:ext cx="1288080" cy="1322142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9396AE5-56A8-4BE5-B5C4-C2D8BC2EAB92}"/>
              </a:ext>
            </a:extLst>
          </p:cNvPr>
          <p:cNvGrpSpPr/>
          <p:nvPr/>
        </p:nvGrpSpPr>
        <p:grpSpPr>
          <a:xfrm>
            <a:off x="3765478" y="1429110"/>
            <a:ext cx="1602407" cy="4432497"/>
            <a:chOff x="3765478" y="1429110"/>
            <a:chExt cx="1602407" cy="443249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DF88E38-C9D1-4E0A-AACA-CDE93BF5EDF4}"/>
                </a:ext>
              </a:extLst>
            </p:cNvPr>
            <p:cNvSpPr txBox="1"/>
            <p:nvPr/>
          </p:nvSpPr>
          <p:spPr>
            <a:xfrm>
              <a:off x="3765478" y="1429110"/>
              <a:ext cx="1602407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CylindricalPET</a:t>
              </a:r>
              <a:endParaRPr kumimoji="1" lang="ja-JP" altLang="en-US" b="1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126D87F-20DF-42CF-886F-3D7495461DE4}"/>
                </a:ext>
              </a:extLst>
            </p:cNvPr>
            <p:cNvSpPr txBox="1"/>
            <p:nvPr/>
          </p:nvSpPr>
          <p:spPr>
            <a:xfrm>
              <a:off x="3861518" y="2204470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cylindricalPET</a:t>
              </a:r>
              <a:endParaRPr kumimoji="1" lang="ja-JP" altLang="en-US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FB2E732-E2AB-4455-8DF8-04C832F5B388}"/>
                </a:ext>
              </a:extLst>
            </p:cNvPr>
            <p:cNvSpPr txBox="1"/>
            <p:nvPr/>
          </p:nvSpPr>
          <p:spPr>
            <a:xfrm>
              <a:off x="3861518" y="2573802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rsector</a:t>
              </a:r>
              <a:endParaRPr kumimoji="1" lang="ja-JP" altLang="en-US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D927FB2-1B56-4887-ADC4-2B8DAC7D984C}"/>
                </a:ext>
              </a:extLst>
            </p:cNvPr>
            <p:cNvSpPr txBox="1"/>
            <p:nvPr/>
          </p:nvSpPr>
          <p:spPr>
            <a:xfrm>
              <a:off x="3861518" y="2937133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module</a:t>
              </a:r>
              <a:endParaRPr kumimoji="1" lang="ja-JP" altLang="en-US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F3462084-198A-4601-AF5A-D818D63B1C64}"/>
                </a:ext>
              </a:extLst>
            </p:cNvPr>
            <p:cNvSpPr txBox="1"/>
            <p:nvPr/>
          </p:nvSpPr>
          <p:spPr>
            <a:xfrm>
              <a:off x="3861518" y="3300464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E0D22404-A5EE-4E0C-B668-9F6C627AC521}"/>
                </a:ext>
              </a:extLst>
            </p:cNvPr>
            <p:cNvSpPr txBox="1"/>
            <p:nvPr/>
          </p:nvSpPr>
          <p:spPr>
            <a:xfrm>
              <a:off x="3861518" y="3669796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layer0</a:t>
              </a:r>
              <a:endParaRPr kumimoji="1" lang="ja-JP" altLang="en-US" dirty="0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80EB76CC-F622-4023-9D63-20B6974550DD}"/>
                </a:ext>
              </a:extLst>
            </p:cNvPr>
            <p:cNvSpPr txBox="1"/>
            <p:nvPr/>
          </p:nvSpPr>
          <p:spPr>
            <a:xfrm>
              <a:off x="3861518" y="4027126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layer1</a:t>
              </a:r>
              <a:endParaRPr kumimoji="1" lang="ja-JP" altLang="en-US" dirty="0"/>
            </a:p>
          </p:txBody>
        </p: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83A221B2-7ED8-4129-BBD3-BE99A69D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2468" y="4564797"/>
              <a:ext cx="1401790" cy="1296810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0342225-EA7C-497D-86F6-257C7C756198}"/>
              </a:ext>
            </a:extLst>
          </p:cNvPr>
          <p:cNvGrpSpPr/>
          <p:nvPr/>
        </p:nvGrpSpPr>
        <p:grpSpPr>
          <a:xfrm>
            <a:off x="10197373" y="1447009"/>
            <a:ext cx="1284502" cy="4321051"/>
            <a:chOff x="10197373" y="1447009"/>
            <a:chExt cx="1284502" cy="4321051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D125FA7-1FE4-4567-9008-FC15392818C5}"/>
                </a:ext>
              </a:extLst>
            </p:cNvPr>
            <p:cNvSpPr txBox="1"/>
            <p:nvPr/>
          </p:nvSpPr>
          <p:spPr>
            <a:xfrm>
              <a:off x="10312786" y="1447009"/>
              <a:ext cx="990600" cy="646331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Optical System</a:t>
              </a:r>
              <a:endParaRPr kumimoji="1" lang="ja-JP" altLang="en-US" b="1" dirty="0"/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0E1C319F-4B08-4AB6-AF58-A16072FE1E04}"/>
                </a:ext>
              </a:extLst>
            </p:cNvPr>
            <p:cNvSpPr txBox="1"/>
            <p:nvPr/>
          </p:nvSpPr>
          <p:spPr>
            <a:xfrm>
              <a:off x="10223105" y="2228370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B16845EA-0E9A-4640-9FC4-61B96EDA7E95}"/>
                </a:ext>
              </a:extLst>
            </p:cNvPr>
            <p:cNvSpPr txBox="1"/>
            <p:nvPr/>
          </p:nvSpPr>
          <p:spPr>
            <a:xfrm>
              <a:off x="10223105" y="2597702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15896D77-3156-4D4E-8C0E-579B2FC9A85A}"/>
                </a:ext>
              </a:extLst>
            </p:cNvPr>
            <p:cNvSpPr txBox="1"/>
            <p:nvPr/>
          </p:nvSpPr>
          <p:spPr>
            <a:xfrm>
              <a:off x="10223105" y="2961033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pixel</a:t>
              </a:r>
              <a:endParaRPr kumimoji="1" lang="ja-JP" altLang="en-US" dirty="0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89B9E946-091C-4DB6-A24C-5632D957420F}"/>
                </a:ext>
              </a:extLst>
            </p:cNvPr>
            <p:cNvSpPr/>
            <p:nvPr/>
          </p:nvSpPr>
          <p:spPr>
            <a:xfrm>
              <a:off x="10197373" y="2253146"/>
              <a:ext cx="12214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400" dirty="0" err="1"/>
                <a:t>OpticalSystem</a:t>
              </a:r>
              <a:endParaRPr kumimoji="1" lang="ja-JP" altLang="en-US" sz="1400" dirty="0"/>
            </a:p>
          </p:txBody>
        </p:sp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94E0D9F1-BF9F-43EC-835D-33ACB6852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28"/>
            <a:stretch/>
          </p:blipFill>
          <p:spPr>
            <a:xfrm>
              <a:off x="10223104" y="4569097"/>
              <a:ext cx="1258771" cy="1198963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6C30BF8-9C35-4450-9B21-B3ECD217E3A4}"/>
              </a:ext>
            </a:extLst>
          </p:cNvPr>
          <p:cNvGrpSpPr/>
          <p:nvPr/>
        </p:nvGrpSpPr>
        <p:grpSpPr>
          <a:xfrm>
            <a:off x="7227708" y="1429110"/>
            <a:ext cx="1318566" cy="4321274"/>
            <a:chOff x="7227708" y="1429110"/>
            <a:chExt cx="1318566" cy="4321274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AF0A1BC-C64C-44F2-ACCA-C8CF5019B9F4}"/>
                </a:ext>
              </a:extLst>
            </p:cNvPr>
            <p:cNvSpPr txBox="1"/>
            <p:nvPr/>
          </p:nvSpPr>
          <p:spPr>
            <a:xfrm>
              <a:off x="7336951" y="1429110"/>
              <a:ext cx="1183304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CTscanner</a:t>
              </a:r>
              <a:endParaRPr kumimoji="1" lang="ja-JP" altLang="en-US" b="1" dirty="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6CDB0DE-4829-4F0C-ABBE-EE19A7D8B8E5}"/>
                </a:ext>
              </a:extLst>
            </p:cNvPr>
            <p:cNvSpPr txBox="1"/>
            <p:nvPr/>
          </p:nvSpPr>
          <p:spPr>
            <a:xfrm>
              <a:off x="7235358" y="2204471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CTscanner</a:t>
              </a:r>
              <a:endParaRPr kumimoji="1" lang="ja-JP" altLang="en-US" dirty="0"/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25EEAE4-428C-4783-AEB2-6AF14A7655AB}"/>
                </a:ext>
              </a:extLst>
            </p:cNvPr>
            <p:cNvSpPr txBox="1"/>
            <p:nvPr/>
          </p:nvSpPr>
          <p:spPr>
            <a:xfrm>
              <a:off x="7235358" y="2573803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module</a:t>
              </a:r>
              <a:endParaRPr kumimoji="1" lang="ja-JP" altLang="en-US" dirty="0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F324B28A-7F6B-49B5-A26A-67B29E33D071}"/>
                </a:ext>
              </a:extLst>
            </p:cNvPr>
            <p:cNvSpPr txBox="1"/>
            <p:nvPr/>
          </p:nvSpPr>
          <p:spPr>
            <a:xfrm>
              <a:off x="7235358" y="2937134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cluster</a:t>
              </a:r>
              <a:endParaRPr kumimoji="1" lang="ja-JP" altLang="en-US" dirty="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2BDD5AF-F111-45B1-AD12-22DCC50F5A38}"/>
                </a:ext>
              </a:extLst>
            </p:cNvPr>
            <p:cNvSpPr txBox="1"/>
            <p:nvPr/>
          </p:nvSpPr>
          <p:spPr>
            <a:xfrm>
              <a:off x="7235358" y="3300465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pixel</a:t>
              </a:r>
              <a:endParaRPr kumimoji="1" lang="ja-JP" altLang="en-US" dirty="0"/>
            </a:p>
          </p:txBody>
        </p:sp>
        <p:pic>
          <p:nvPicPr>
            <p:cNvPr id="125" name="図 124">
              <a:extLst>
                <a:ext uri="{FF2B5EF4-FFF2-40B4-BE49-F238E27FC236}">
                  <a16:creationId xmlns:a16="http://schemas.microsoft.com/office/drawing/2014/main" id="{39FD9E37-416D-437A-B935-3683878F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7708" y="4341424"/>
              <a:ext cx="1318566" cy="1408960"/>
            </a:xfrm>
            <a:prstGeom prst="rect">
              <a:avLst/>
            </a:prstGeom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15B1FC4-595E-43A3-BA58-2BAB5EA2B212}"/>
              </a:ext>
            </a:extLst>
          </p:cNvPr>
          <p:cNvGrpSpPr/>
          <p:nvPr/>
        </p:nvGrpSpPr>
        <p:grpSpPr>
          <a:xfrm>
            <a:off x="5660688" y="1429110"/>
            <a:ext cx="1345205" cy="4368261"/>
            <a:chOff x="5660688" y="1429110"/>
            <a:chExt cx="1345205" cy="436826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E225152-2831-4793-B313-FCF5594816DA}"/>
                </a:ext>
              </a:extLst>
            </p:cNvPr>
            <p:cNvSpPr txBox="1"/>
            <p:nvPr/>
          </p:nvSpPr>
          <p:spPr>
            <a:xfrm>
              <a:off x="5660688" y="1429110"/>
              <a:ext cx="1288081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PETscanner</a:t>
              </a:r>
              <a:endParaRPr kumimoji="1" lang="ja-JP" altLang="en-US" b="1" dirty="0"/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45A96FC9-7D3D-4111-A896-26126554C56A}"/>
                </a:ext>
              </a:extLst>
            </p:cNvPr>
            <p:cNvGrpSpPr/>
            <p:nvPr/>
          </p:nvGrpSpPr>
          <p:grpSpPr>
            <a:xfrm>
              <a:off x="5717813" y="2204470"/>
              <a:ext cx="1288080" cy="2191988"/>
              <a:chOff x="7655048" y="2222369"/>
              <a:chExt cx="990600" cy="2191988"/>
            </a:xfrm>
          </p:grpSpPr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F8A961FB-8489-4162-9FB2-C4204DF6C0D0}"/>
                  </a:ext>
                </a:extLst>
              </p:cNvPr>
              <p:cNvSpPr txBox="1"/>
              <p:nvPr/>
            </p:nvSpPr>
            <p:spPr>
              <a:xfrm>
                <a:off x="7655048" y="2222369"/>
                <a:ext cx="990600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err="1"/>
                  <a:t>PETscanner</a:t>
                </a:r>
                <a:endParaRPr kumimoji="1" lang="ja-JP" altLang="en-US" dirty="0"/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C2E2BFD-1361-4EED-88F3-D8A9A27B609F}"/>
                  </a:ext>
                </a:extLst>
              </p:cNvPr>
              <p:cNvSpPr txBox="1"/>
              <p:nvPr/>
            </p:nvSpPr>
            <p:spPr>
              <a:xfrm>
                <a:off x="7655048" y="2591701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level1</a:t>
                </a:r>
                <a:endParaRPr kumimoji="1" lang="ja-JP" altLang="en-US" dirty="0"/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28693691-5DC4-4EB9-9C0F-AF1B1404B193}"/>
                  </a:ext>
                </a:extLst>
              </p:cNvPr>
              <p:cNvSpPr txBox="1"/>
              <p:nvPr/>
            </p:nvSpPr>
            <p:spPr>
              <a:xfrm>
                <a:off x="7655048" y="2955032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level2</a:t>
                </a:r>
                <a:endParaRPr kumimoji="1" lang="ja-JP" altLang="en-US" dirty="0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B13CB2E-4632-4D36-B9EA-F03B279B5338}"/>
                  </a:ext>
                </a:extLst>
              </p:cNvPr>
              <p:cNvSpPr txBox="1"/>
              <p:nvPr/>
            </p:nvSpPr>
            <p:spPr>
              <a:xfrm>
                <a:off x="7655048" y="3318363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level3</a:t>
                </a:r>
                <a:endParaRPr kumimoji="1" lang="ja-JP" altLang="en-US" dirty="0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0B6B6EB9-2AB6-45AF-8141-4ADAB62FDE4B}"/>
                  </a:ext>
                </a:extLst>
              </p:cNvPr>
              <p:cNvSpPr txBox="1"/>
              <p:nvPr/>
            </p:nvSpPr>
            <p:spPr>
              <a:xfrm>
                <a:off x="7655048" y="3687695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level4</a:t>
                </a:r>
                <a:endParaRPr kumimoji="1" lang="ja-JP" altLang="en-US" dirty="0"/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6DA8FBAC-65A6-4924-82DB-F6DCA2436C23}"/>
                  </a:ext>
                </a:extLst>
              </p:cNvPr>
              <p:cNvSpPr txBox="1"/>
              <p:nvPr/>
            </p:nvSpPr>
            <p:spPr>
              <a:xfrm>
                <a:off x="7655048" y="4045025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level5</a:t>
                </a:r>
                <a:endParaRPr kumimoji="1" lang="ja-JP" altLang="en-US" dirty="0"/>
              </a:p>
            </p:txBody>
          </p:sp>
        </p:grpSp>
        <p:pic>
          <p:nvPicPr>
            <p:cNvPr id="126" name="図 125">
              <a:extLst>
                <a:ext uri="{FF2B5EF4-FFF2-40B4-BE49-F238E27FC236}">
                  <a16:creationId xmlns:a16="http://schemas.microsoft.com/office/drawing/2014/main" id="{0C66486A-DF8F-414C-8C0C-287438CF6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8" t="59827" r="66936" b="1936"/>
            <a:stretch/>
          </p:blipFill>
          <p:spPr>
            <a:xfrm>
              <a:off x="5705127" y="4472775"/>
              <a:ext cx="1286321" cy="132459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E9D81C3-887E-42F4-9AE0-F9AFBE09FFDA}"/>
              </a:ext>
            </a:extLst>
          </p:cNvPr>
          <p:cNvGrpSpPr/>
          <p:nvPr/>
        </p:nvGrpSpPr>
        <p:grpSpPr>
          <a:xfrm>
            <a:off x="8725406" y="1429110"/>
            <a:ext cx="1318566" cy="4351607"/>
            <a:chOff x="8725406" y="1429110"/>
            <a:chExt cx="1318566" cy="4351607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A2F9F0FE-37CB-4A90-9FF5-733C5A7651CB}"/>
                </a:ext>
              </a:extLst>
            </p:cNvPr>
            <p:cNvSpPr txBox="1"/>
            <p:nvPr/>
          </p:nvSpPr>
          <p:spPr>
            <a:xfrm>
              <a:off x="8908437" y="1429110"/>
              <a:ext cx="990600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Scanner</a:t>
              </a:r>
              <a:endParaRPr kumimoji="1" lang="ja-JP" altLang="en-US" b="1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1794D8E-11C1-40C4-8A1F-364A690537B1}"/>
                </a:ext>
              </a:extLst>
            </p:cNvPr>
            <p:cNvSpPr txBox="1"/>
            <p:nvPr/>
          </p:nvSpPr>
          <p:spPr>
            <a:xfrm>
              <a:off x="8908437" y="2209004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scanner</a:t>
              </a:r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71E25FB-C3FB-4F9C-9162-46915B55EDC4}"/>
                </a:ext>
              </a:extLst>
            </p:cNvPr>
            <p:cNvSpPr txBox="1"/>
            <p:nvPr/>
          </p:nvSpPr>
          <p:spPr>
            <a:xfrm>
              <a:off x="8908437" y="2578336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level1</a:t>
              </a:r>
              <a:endParaRPr kumimoji="1"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06E53C0-D097-4C10-9AEB-18FE03901578}"/>
                </a:ext>
              </a:extLst>
            </p:cNvPr>
            <p:cNvSpPr txBox="1"/>
            <p:nvPr/>
          </p:nvSpPr>
          <p:spPr>
            <a:xfrm>
              <a:off x="8908437" y="2941667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level2</a:t>
              </a:r>
              <a:endParaRPr kumimoji="1" lang="ja-JP" altLang="en-US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9333057-9185-42D2-A27E-FA1C5584B113}"/>
                </a:ext>
              </a:extLst>
            </p:cNvPr>
            <p:cNvSpPr txBox="1"/>
            <p:nvPr/>
          </p:nvSpPr>
          <p:spPr>
            <a:xfrm>
              <a:off x="8908437" y="3304998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level3</a:t>
              </a:r>
              <a:endParaRPr kumimoji="1" lang="ja-JP" altLang="en-US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03A4F3C-F1F8-4ABC-95AF-6858E5731765}"/>
                </a:ext>
              </a:extLst>
            </p:cNvPr>
            <p:cNvSpPr txBox="1"/>
            <p:nvPr/>
          </p:nvSpPr>
          <p:spPr>
            <a:xfrm>
              <a:off x="8908437" y="3674330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level4</a:t>
              </a:r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04EDEB5-EBEC-40F1-8F38-6FED63032667}"/>
                </a:ext>
              </a:extLst>
            </p:cNvPr>
            <p:cNvSpPr txBox="1"/>
            <p:nvPr/>
          </p:nvSpPr>
          <p:spPr>
            <a:xfrm>
              <a:off x="8908437" y="4031660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level5</a:t>
              </a:r>
              <a:endParaRPr kumimoji="1" lang="ja-JP" altLang="en-US" dirty="0"/>
            </a:p>
          </p:txBody>
        </p:sp>
        <p:pic>
          <p:nvPicPr>
            <p:cNvPr id="147" name="図 146">
              <a:extLst>
                <a:ext uri="{FF2B5EF4-FFF2-40B4-BE49-F238E27FC236}">
                  <a16:creationId xmlns:a16="http://schemas.microsoft.com/office/drawing/2014/main" id="{5498E136-3633-4367-BADE-F58CE069E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25406" y="4564077"/>
              <a:ext cx="1318566" cy="1216640"/>
            </a:xfrm>
            <a:prstGeom prst="rect">
              <a:avLst/>
            </a:prstGeom>
          </p:spPr>
        </p:pic>
      </p:grpSp>
      <p:sp>
        <p:nvSpPr>
          <p:cNvPr id="60" name="ZoneTexte 4">
            <a:extLst>
              <a:ext uri="{FF2B5EF4-FFF2-40B4-BE49-F238E27FC236}">
                <a16:creationId xmlns:a16="http://schemas.microsoft.com/office/drawing/2014/main" id="{E9B44CE9-021A-4416-92CE-A8E4DA0A744E}"/>
              </a:ext>
            </a:extLst>
          </p:cNvPr>
          <p:cNvSpPr txBox="1"/>
          <p:nvPr/>
        </p:nvSpPr>
        <p:spPr>
          <a:xfrm>
            <a:off x="2006853" y="498127"/>
            <a:ext cx="436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Predefined PET systems in GATE</a:t>
            </a:r>
          </a:p>
        </p:txBody>
      </p:sp>
      <p:pic>
        <p:nvPicPr>
          <p:cNvPr id="61" name="図 60" descr="ロゴ&#10;&#10;自動的に生成された説明">
            <a:extLst>
              <a:ext uri="{FF2B5EF4-FFF2-40B4-BE49-F238E27FC236}">
                <a16:creationId xmlns:a16="http://schemas.microsoft.com/office/drawing/2014/main" id="{38747109-0576-447A-941D-37A407D668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18654"/>
            <a:ext cx="1644424" cy="841138"/>
          </a:xfrm>
          <a:prstGeom prst="rect">
            <a:avLst/>
          </a:prstGeom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316FFABC-2521-46E8-BBE2-D22C3A6FCC2A}"/>
              </a:ext>
            </a:extLst>
          </p:cNvPr>
          <p:cNvSpPr/>
          <p:nvPr/>
        </p:nvSpPr>
        <p:spPr>
          <a:xfrm>
            <a:off x="2421916" y="2916391"/>
            <a:ext cx="998178" cy="42057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0E2C5AE8-5F46-42D9-B53D-6B957379C17B}"/>
              </a:ext>
            </a:extLst>
          </p:cNvPr>
          <p:cNvSpPr/>
          <p:nvPr/>
        </p:nvSpPr>
        <p:spPr>
          <a:xfrm>
            <a:off x="7164261" y="1222243"/>
            <a:ext cx="4367832" cy="4639364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CFA5DF35-EBBF-4479-85F5-018538E610FD}"/>
              </a:ext>
            </a:extLst>
          </p:cNvPr>
          <p:cNvSpPr/>
          <p:nvPr/>
        </p:nvSpPr>
        <p:spPr>
          <a:xfrm>
            <a:off x="689139" y="1217645"/>
            <a:ext cx="1552375" cy="4639364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ZoneTexte 4">
            <a:extLst>
              <a:ext uri="{FF2B5EF4-FFF2-40B4-BE49-F238E27FC236}">
                <a16:creationId xmlns:a16="http://schemas.microsoft.com/office/drawing/2014/main" id="{52165DDC-4F81-4B92-A3FE-140CD16DA4B1}"/>
              </a:ext>
            </a:extLst>
          </p:cNvPr>
          <p:cNvSpPr txBox="1"/>
          <p:nvPr/>
        </p:nvSpPr>
        <p:spPr>
          <a:xfrm>
            <a:off x="2375993" y="596387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No DOI</a:t>
            </a:r>
          </a:p>
        </p:txBody>
      </p:sp>
      <p:sp>
        <p:nvSpPr>
          <p:cNvPr id="69" name="ZoneTexte 4">
            <a:extLst>
              <a:ext uri="{FF2B5EF4-FFF2-40B4-BE49-F238E27FC236}">
                <a16:creationId xmlns:a16="http://schemas.microsoft.com/office/drawing/2014/main" id="{B91D90BB-D5EE-4494-94DC-FBE8DE906329}"/>
              </a:ext>
            </a:extLst>
          </p:cNvPr>
          <p:cNvSpPr txBox="1"/>
          <p:nvPr/>
        </p:nvSpPr>
        <p:spPr>
          <a:xfrm>
            <a:off x="3689800" y="5958219"/>
            <a:ext cx="1616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2-layer DOI</a:t>
            </a:r>
          </a:p>
        </p:txBody>
      </p:sp>
      <p:sp>
        <p:nvSpPr>
          <p:cNvPr id="70" name="ZoneTexte 4">
            <a:extLst>
              <a:ext uri="{FF2B5EF4-FFF2-40B4-BE49-F238E27FC236}">
                <a16:creationId xmlns:a16="http://schemas.microsoft.com/office/drawing/2014/main" id="{C9CDF0EB-5956-4335-AC90-C437AA7C25ED}"/>
              </a:ext>
            </a:extLst>
          </p:cNvPr>
          <p:cNvSpPr txBox="1"/>
          <p:nvPr/>
        </p:nvSpPr>
        <p:spPr>
          <a:xfrm>
            <a:off x="5430543" y="5964689"/>
            <a:ext cx="1616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3-layer DOI</a:t>
            </a: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F1D66700-9F5B-4041-9303-D64DC21493A0}"/>
              </a:ext>
            </a:extLst>
          </p:cNvPr>
          <p:cNvSpPr/>
          <p:nvPr/>
        </p:nvSpPr>
        <p:spPr>
          <a:xfrm>
            <a:off x="3821225" y="3644900"/>
            <a:ext cx="1563576" cy="80009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8D50FB12-65A9-4B21-BF5F-16A904111A78}"/>
              </a:ext>
            </a:extLst>
          </p:cNvPr>
          <p:cNvSpPr/>
          <p:nvPr/>
        </p:nvSpPr>
        <p:spPr>
          <a:xfrm>
            <a:off x="5669075" y="2873375"/>
            <a:ext cx="1409486" cy="120030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9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8" grpId="0"/>
      <p:bldP spid="69" grpId="0"/>
      <p:bldP spid="70" grpId="0"/>
      <p:bldP spid="71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FB2D1CC-36F6-4424-8867-415CFB7FD028}"/>
              </a:ext>
            </a:extLst>
          </p:cNvPr>
          <p:cNvSpPr/>
          <p:nvPr/>
        </p:nvSpPr>
        <p:spPr>
          <a:xfrm>
            <a:off x="387927" y="498126"/>
            <a:ext cx="11416146" cy="597392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ED465E7-EE9A-4ACE-ACBA-FE971830D9BF}"/>
              </a:ext>
            </a:extLst>
          </p:cNvPr>
          <p:cNvSpPr/>
          <p:nvPr/>
        </p:nvSpPr>
        <p:spPr>
          <a:xfrm>
            <a:off x="83127" y="0"/>
            <a:ext cx="1923726" cy="120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B1E808-2F5C-484A-A970-02F5D8B3FA53}"/>
              </a:ext>
            </a:extLst>
          </p:cNvPr>
          <p:cNvSpPr txBox="1"/>
          <p:nvPr/>
        </p:nvSpPr>
        <p:spPr>
          <a:xfrm>
            <a:off x="793290" y="1430577"/>
            <a:ext cx="1288082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SPECThead</a:t>
            </a:r>
            <a:endParaRPr kumimoji="1"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1CA152-BE31-4E3F-808F-3DD3A31ECF5D}"/>
              </a:ext>
            </a:extLst>
          </p:cNvPr>
          <p:cNvSpPr txBox="1"/>
          <p:nvPr/>
        </p:nvSpPr>
        <p:spPr>
          <a:xfrm>
            <a:off x="835990" y="2204470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SPECThead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750CF3-09AF-4B5C-934C-B6BB273DE492}"/>
              </a:ext>
            </a:extLst>
          </p:cNvPr>
          <p:cNvSpPr txBox="1"/>
          <p:nvPr/>
        </p:nvSpPr>
        <p:spPr>
          <a:xfrm>
            <a:off x="835990" y="2573802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crystal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E29F2E-CF62-4500-8BF1-825CEE674982}"/>
              </a:ext>
            </a:extLst>
          </p:cNvPr>
          <p:cNvSpPr txBox="1"/>
          <p:nvPr/>
        </p:nvSpPr>
        <p:spPr>
          <a:xfrm>
            <a:off x="835990" y="2937133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pixel</a:t>
            </a:r>
            <a:endParaRPr kumimoji="1" lang="ja-JP" altLang="en-US" dirty="0"/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5A466F78-DDA6-4F16-953E-8C104C27A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91" y="4402063"/>
            <a:ext cx="1288081" cy="126646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783438-35D7-400D-8051-032B1AA6D59B}"/>
              </a:ext>
            </a:extLst>
          </p:cNvPr>
          <p:cNvGrpSpPr/>
          <p:nvPr/>
        </p:nvGrpSpPr>
        <p:grpSpPr>
          <a:xfrm>
            <a:off x="2336736" y="1430577"/>
            <a:ext cx="1288080" cy="4319806"/>
            <a:chOff x="2336736" y="1430577"/>
            <a:chExt cx="1288080" cy="431980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F4A2CC4-078E-4A99-BA5D-A1AD840E92D3}"/>
                </a:ext>
              </a:extLst>
            </p:cNvPr>
            <p:cNvSpPr txBox="1"/>
            <p:nvPr/>
          </p:nvSpPr>
          <p:spPr>
            <a:xfrm>
              <a:off x="2526841" y="1430577"/>
              <a:ext cx="716582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ECAT</a:t>
              </a:r>
              <a:endParaRPr kumimoji="1" lang="ja-JP" altLang="en-US" b="1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DB31AB9-ABDD-4E2B-99C2-8B19FCE6D3BB}"/>
                </a:ext>
              </a:extLst>
            </p:cNvPr>
            <p:cNvSpPr txBox="1"/>
            <p:nvPr/>
          </p:nvSpPr>
          <p:spPr>
            <a:xfrm>
              <a:off x="2472385" y="2204470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ecat</a:t>
              </a:r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E8706734-B709-419B-91C8-8AB1A1D24400}"/>
                </a:ext>
              </a:extLst>
            </p:cNvPr>
            <p:cNvSpPr txBox="1"/>
            <p:nvPr/>
          </p:nvSpPr>
          <p:spPr>
            <a:xfrm>
              <a:off x="2472385" y="2573802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block</a:t>
              </a:r>
              <a:endParaRPr kumimoji="1" lang="ja-JP" altLang="en-US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063EE877-1B82-4114-BC99-ADBBC92634B5}"/>
                </a:ext>
              </a:extLst>
            </p:cNvPr>
            <p:cNvSpPr txBox="1"/>
            <p:nvPr/>
          </p:nvSpPr>
          <p:spPr>
            <a:xfrm>
              <a:off x="2472385" y="2937133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pic>
          <p:nvPicPr>
            <p:cNvPr id="64" name="그림 18" descr="PET_Ecat_Phantom.png">
              <a:extLst>
                <a:ext uri="{FF2B5EF4-FFF2-40B4-BE49-F238E27FC236}">
                  <a16:creationId xmlns:a16="http://schemas.microsoft.com/office/drawing/2014/main" id="{1520CDBF-B4BE-433C-8140-35F72EC5A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-72" t="3295" r="52705" b="18916"/>
            <a:stretch>
              <a:fillRect/>
            </a:stretch>
          </p:blipFill>
          <p:spPr>
            <a:xfrm>
              <a:off x="2336736" y="4428241"/>
              <a:ext cx="1288080" cy="1322142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9396AE5-56A8-4BE5-B5C4-C2D8BC2EAB92}"/>
              </a:ext>
            </a:extLst>
          </p:cNvPr>
          <p:cNvGrpSpPr/>
          <p:nvPr/>
        </p:nvGrpSpPr>
        <p:grpSpPr>
          <a:xfrm>
            <a:off x="3765478" y="1429110"/>
            <a:ext cx="1602407" cy="4432497"/>
            <a:chOff x="3765478" y="1429110"/>
            <a:chExt cx="1602407" cy="443249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DF88E38-C9D1-4E0A-AACA-CDE93BF5EDF4}"/>
                </a:ext>
              </a:extLst>
            </p:cNvPr>
            <p:cNvSpPr txBox="1"/>
            <p:nvPr/>
          </p:nvSpPr>
          <p:spPr>
            <a:xfrm>
              <a:off x="3765478" y="1429110"/>
              <a:ext cx="1602407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CylindricalPET</a:t>
              </a:r>
              <a:endParaRPr kumimoji="1" lang="ja-JP" altLang="en-US" b="1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126D87F-20DF-42CF-886F-3D7495461DE4}"/>
                </a:ext>
              </a:extLst>
            </p:cNvPr>
            <p:cNvSpPr txBox="1"/>
            <p:nvPr/>
          </p:nvSpPr>
          <p:spPr>
            <a:xfrm>
              <a:off x="3861518" y="2204470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cylindricalPET</a:t>
              </a:r>
              <a:endParaRPr kumimoji="1" lang="ja-JP" altLang="en-US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FB2E732-E2AB-4455-8DF8-04C832F5B388}"/>
                </a:ext>
              </a:extLst>
            </p:cNvPr>
            <p:cNvSpPr txBox="1"/>
            <p:nvPr/>
          </p:nvSpPr>
          <p:spPr>
            <a:xfrm>
              <a:off x="3861518" y="2573802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rsector</a:t>
              </a:r>
              <a:endParaRPr kumimoji="1" lang="ja-JP" altLang="en-US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D927FB2-1B56-4887-ADC4-2B8DAC7D984C}"/>
                </a:ext>
              </a:extLst>
            </p:cNvPr>
            <p:cNvSpPr txBox="1"/>
            <p:nvPr/>
          </p:nvSpPr>
          <p:spPr>
            <a:xfrm>
              <a:off x="3861518" y="2937133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module</a:t>
              </a:r>
              <a:endParaRPr kumimoji="1" lang="ja-JP" altLang="en-US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F3462084-198A-4601-AF5A-D818D63B1C64}"/>
                </a:ext>
              </a:extLst>
            </p:cNvPr>
            <p:cNvSpPr txBox="1"/>
            <p:nvPr/>
          </p:nvSpPr>
          <p:spPr>
            <a:xfrm>
              <a:off x="3861518" y="3300464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E0D22404-A5EE-4E0C-B668-9F6C627AC521}"/>
                </a:ext>
              </a:extLst>
            </p:cNvPr>
            <p:cNvSpPr txBox="1"/>
            <p:nvPr/>
          </p:nvSpPr>
          <p:spPr>
            <a:xfrm>
              <a:off x="3861518" y="3669796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layer0</a:t>
              </a:r>
              <a:endParaRPr kumimoji="1" lang="ja-JP" altLang="en-US" dirty="0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80EB76CC-F622-4023-9D63-20B6974550DD}"/>
                </a:ext>
              </a:extLst>
            </p:cNvPr>
            <p:cNvSpPr txBox="1"/>
            <p:nvPr/>
          </p:nvSpPr>
          <p:spPr>
            <a:xfrm>
              <a:off x="3861518" y="4027126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layer1</a:t>
              </a:r>
              <a:endParaRPr kumimoji="1" lang="ja-JP" altLang="en-US" dirty="0"/>
            </a:p>
          </p:txBody>
        </p: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83A221B2-7ED8-4129-BBD3-BE99A69D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2468" y="4564797"/>
              <a:ext cx="1401790" cy="1296810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0342225-EA7C-497D-86F6-257C7C756198}"/>
              </a:ext>
            </a:extLst>
          </p:cNvPr>
          <p:cNvGrpSpPr/>
          <p:nvPr/>
        </p:nvGrpSpPr>
        <p:grpSpPr>
          <a:xfrm>
            <a:off x="10197373" y="1447009"/>
            <a:ext cx="1284502" cy="4321051"/>
            <a:chOff x="10197373" y="1447009"/>
            <a:chExt cx="1284502" cy="4321051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D125FA7-1FE4-4567-9008-FC15392818C5}"/>
                </a:ext>
              </a:extLst>
            </p:cNvPr>
            <p:cNvSpPr txBox="1"/>
            <p:nvPr/>
          </p:nvSpPr>
          <p:spPr>
            <a:xfrm>
              <a:off x="10312786" y="1447009"/>
              <a:ext cx="990600" cy="646331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Optical System</a:t>
              </a:r>
              <a:endParaRPr kumimoji="1" lang="ja-JP" altLang="en-US" b="1" dirty="0"/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0E1C319F-4B08-4AB6-AF58-A16072FE1E04}"/>
                </a:ext>
              </a:extLst>
            </p:cNvPr>
            <p:cNvSpPr txBox="1"/>
            <p:nvPr/>
          </p:nvSpPr>
          <p:spPr>
            <a:xfrm>
              <a:off x="10223105" y="2228370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B16845EA-0E9A-4640-9FC4-61B96EDA7E95}"/>
                </a:ext>
              </a:extLst>
            </p:cNvPr>
            <p:cNvSpPr txBox="1"/>
            <p:nvPr/>
          </p:nvSpPr>
          <p:spPr>
            <a:xfrm>
              <a:off x="10223105" y="2597702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15896D77-3156-4D4E-8C0E-579B2FC9A85A}"/>
                </a:ext>
              </a:extLst>
            </p:cNvPr>
            <p:cNvSpPr txBox="1"/>
            <p:nvPr/>
          </p:nvSpPr>
          <p:spPr>
            <a:xfrm>
              <a:off x="10223105" y="2961033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pixel</a:t>
              </a:r>
              <a:endParaRPr kumimoji="1" lang="ja-JP" altLang="en-US" dirty="0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89B9E946-091C-4DB6-A24C-5632D957420F}"/>
                </a:ext>
              </a:extLst>
            </p:cNvPr>
            <p:cNvSpPr/>
            <p:nvPr/>
          </p:nvSpPr>
          <p:spPr>
            <a:xfrm>
              <a:off x="10197373" y="2253146"/>
              <a:ext cx="12214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400" dirty="0" err="1"/>
                <a:t>OpticalSystem</a:t>
              </a:r>
              <a:endParaRPr kumimoji="1" lang="ja-JP" altLang="en-US" sz="1400" dirty="0"/>
            </a:p>
          </p:txBody>
        </p:sp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94E0D9F1-BF9F-43EC-835D-33ACB6852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28"/>
            <a:stretch/>
          </p:blipFill>
          <p:spPr>
            <a:xfrm>
              <a:off x="10223104" y="4569097"/>
              <a:ext cx="1258771" cy="1198963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6C30BF8-9C35-4450-9B21-B3ECD217E3A4}"/>
              </a:ext>
            </a:extLst>
          </p:cNvPr>
          <p:cNvGrpSpPr/>
          <p:nvPr/>
        </p:nvGrpSpPr>
        <p:grpSpPr>
          <a:xfrm>
            <a:off x="7227708" y="1429110"/>
            <a:ext cx="1318566" cy="4321274"/>
            <a:chOff x="7227708" y="1429110"/>
            <a:chExt cx="1318566" cy="4321274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AF0A1BC-C64C-44F2-ACCA-C8CF5019B9F4}"/>
                </a:ext>
              </a:extLst>
            </p:cNvPr>
            <p:cNvSpPr txBox="1"/>
            <p:nvPr/>
          </p:nvSpPr>
          <p:spPr>
            <a:xfrm>
              <a:off x="7336951" y="1429110"/>
              <a:ext cx="1183304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CTscanner</a:t>
              </a:r>
              <a:endParaRPr kumimoji="1" lang="ja-JP" altLang="en-US" b="1" dirty="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6CDB0DE-4829-4F0C-ABBE-EE19A7D8B8E5}"/>
                </a:ext>
              </a:extLst>
            </p:cNvPr>
            <p:cNvSpPr txBox="1"/>
            <p:nvPr/>
          </p:nvSpPr>
          <p:spPr>
            <a:xfrm>
              <a:off x="7235358" y="2204471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CTscanner</a:t>
              </a:r>
              <a:endParaRPr kumimoji="1" lang="ja-JP" altLang="en-US" dirty="0"/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25EEAE4-428C-4783-AEB2-6AF14A7655AB}"/>
                </a:ext>
              </a:extLst>
            </p:cNvPr>
            <p:cNvSpPr txBox="1"/>
            <p:nvPr/>
          </p:nvSpPr>
          <p:spPr>
            <a:xfrm>
              <a:off x="7235358" y="2573803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module</a:t>
              </a:r>
              <a:endParaRPr kumimoji="1" lang="ja-JP" altLang="en-US" dirty="0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F324B28A-7F6B-49B5-A26A-67B29E33D071}"/>
                </a:ext>
              </a:extLst>
            </p:cNvPr>
            <p:cNvSpPr txBox="1"/>
            <p:nvPr/>
          </p:nvSpPr>
          <p:spPr>
            <a:xfrm>
              <a:off x="7235358" y="2937134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cluster</a:t>
              </a:r>
              <a:endParaRPr kumimoji="1" lang="ja-JP" altLang="en-US" dirty="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2BDD5AF-F111-45B1-AD12-22DCC50F5A38}"/>
                </a:ext>
              </a:extLst>
            </p:cNvPr>
            <p:cNvSpPr txBox="1"/>
            <p:nvPr/>
          </p:nvSpPr>
          <p:spPr>
            <a:xfrm>
              <a:off x="7235358" y="3300465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pixel</a:t>
              </a:r>
              <a:endParaRPr kumimoji="1" lang="ja-JP" altLang="en-US" dirty="0"/>
            </a:p>
          </p:txBody>
        </p:sp>
        <p:pic>
          <p:nvPicPr>
            <p:cNvPr id="125" name="図 124">
              <a:extLst>
                <a:ext uri="{FF2B5EF4-FFF2-40B4-BE49-F238E27FC236}">
                  <a16:creationId xmlns:a16="http://schemas.microsoft.com/office/drawing/2014/main" id="{39FD9E37-416D-437A-B935-3683878F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7708" y="4341424"/>
              <a:ext cx="1318566" cy="1408960"/>
            </a:xfrm>
            <a:prstGeom prst="rect">
              <a:avLst/>
            </a:prstGeom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15B1FC4-595E-43A3-BA58-2BAB5EA2B212}"/>
              </a:ext>
            </a:extLst>
          </p:cNvPr>
          <p:cNvGrpSpPr/>
          <p:nvPr/>
        </p:nvGrpSpPr>
        <p:grpSpPr>
          <a:xfrm>
            <a:off x="5660688" y="1429110"/>
            <a:ext cx="1345205" cy="4368261"/>
            <a:chOff x="5660688" y="1429110"/>
            <a:chExt cx="1345205" cy="436826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E225152-2831-4793-B313-FCF5594816DA}"/>
                </a:ext>
              </a:extLst>
            </p:cNvPr>
            <p:cNvSpPr txBox="1"/>
            <p:nvPr/>
          </p:nvSpPr>
          <p:spPr>
            <a:xfrm>
              <a:off x="5660688" y="1429110"/>
              <a:ext cx="1288081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PETscanner</a:t>
              </a:r>
              <a:endParaRPr kumimoji="1" lang="ja-JP" altLang="en-US" b="1" dirty="0"/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45A96FC9-7D3D-4111-A896-26126554C56A}"/>
                </a:ext>
              </a:extLst>
            </p:cNvPr>
            <p:cNvGrpSpPr/>
            <p:nvPr/>
          </p:nvGrpSpPr>
          <p:grpSpPr>
            <a:xfrm>
              <a:off x="5717813" y="2204470"/>
              <a:ext cx="1288080" cy="2191988"/>
              <a:chOff x="7655048" y="2222369"/>
              <a:chExt cx="990600" cy="2191988"/>
            </a:xfrm>
          </p:grpSpPr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F8A961FB-8489-4162-9FB2-C4204DF6C0D0}"/>
                  </a:ext>
                </a:extLst>
              </p:cNvPr>
              <p:cNvSpPr txBox="1"/>
              <p:nvPr/>
            </p:nvSpPr>
            <p:spPr>
              <a:xfrm>
                <a:off x="7655048" y="2222369"/>
                <a:ext cx="990600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err="1"/>
                  <a:t>PETscanner</a:t>
                </a:r>
                <a:endParaRPr kumimoji="1" lang="ja-JP" altLang="en-US" dirty="0"/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C2E2BFD-1361-4EED-88F3-D8A9A27B609F}"/>
                  </a:ext>
                </a:extLst>
              </p:cNvPr>
              <p:cNvSpPr txBox="1"/>
              <p:nvPr/>
            </p:nvSpPr>
            <p:spPr>
              <a:xfrm>
                <a:off x="7655048" y="2591701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level1</a:t>
                </a:r>
                <a:endParaRPr kumimoji="1" lang="ja-JP" altLang="en-US" dirty="0"/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28693691-5DC4-4EB9-9C0F-AF1B1404B193}"/>
                  </a:ext>
                </a:extLst>
              </p:cNvPr>
              <p:cNvSpPr txBox="1"/>
              <p:nvPr/>
            </p:nvSpPr>
            <p:spPr>
              <a:xfrm>
                <a:off x="7655048" y="2955032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level2</a:t>
                </a:r>
                <a:endParaRPr kumimoji="1" lang="ja-JP" altLang="en-US" dirty="0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B13CB2E-4632-4D36-B9EA-F03B279B5338}"/>
                  </a:ext>
                </a:extLst>
              </p:cNvPr>
              <p:cNvSpPr txBox="1"/>
              <p:nvPr/>
            </p:nvSpPr>
            <p:spPr>
              <a:xfrm>
                <a:off x="7655048" y="3318363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level3</a:t>
                </a:r>
                <a:endParaRPr kumimoji="1" lang="ja-JP" altLang="en-US" dirty="0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0B6B6EB9-2AB6-45AF-8141-4ADAB62FDE4B}"/>
                  </a:ext>
                </a:extLst>
              </p:cNvPr>
              <p:cNvSpPr txBox="1"/>
              <p:nvPr/>
            </p:nvSpPr>
            <p:spPr>
              <a:xfrm>
                <a:off x="7655048" y="3687695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level4</a:t>
                </a:r>
                <a:endParaRPr kumimoji="1" lang="ja-JP" altLang="en-US" dirty="0"/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6DA8FBAC-65A6-4924-82DB-F6DCA2436C23}"/>
                  </a:ext>
                </a:extLst>
              </p:cNvPr>
              <p:cNvSpPr txBox="1"/>
              <p:nvPr/>
            </p:nvSpPr>
            <p:spPr>
              <a:xfrm>
                <a:off x="7655048" y="4045025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level5</a:t>
                </a:r>
                <a:endParaRPr kumimoji="1" lang="ja-JP" altLang="en-US" dirty="0"/>
              </a:p>
            </p:txBody>
          </p:sp>
        </p:grpSp>
        <p:pic>
          <p:nvPicPr>
            <p:cNvPr id="126" name="図 125">
              <a:extLst>
                <a:ext uri="{FF2B5EF4-FFF2-40B4-BE49-F238E27FC236}">
                  <a16:creationId xmlns:a16="http://schemas.microsoft.com/office/drawing/2014/main" id="{0C66486A-DF8F-414C-8C0C-287438CF6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8" t="59827" r="66936" b="1936"/>
            <a:stretch/>
          </p:blipFill>
          <p:spPr>
            <a:xfrm>
              <a:off x="5705127" y="4472775"/>
              <a:ext cx="1286321" cy="132459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E9D81C3-887E-42F4-9AE0-F9AFBE09FFDA}"/>
              </a:ext>
            </a:extLst>
          </p:cNvPr>
          <p:cNvGrpSpPr/>
          <p:nvPr/>
        </p:nvGrpSpPr>
        <p:grpSpPr>
          <a:xfrm>
            <a:off x="8725406" y="1429110"/>
            <a:ext cx="1318566" cy="4351607"/>
            <a:chOff x="8725406" y="1429110"/>
            <a:chExt cx="1318566" cy="4351607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A2F9F0FE-37CB-4A90-9FF5-733C5A7651CB}"/>
                </a:ext>
              </a:extLst>
            </p:cNvPr>
            <p:cNvSpPr txBox="1"/>
            <p:nvPr/>
          </p:nvSpPr>
          <p:spPr>
            <a:xfrm>
              <a:off x="8908437" y="1429110"/>
              <a:ext cx="990600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Scanner</a:t>
              </a:r>
              <a:endParaRPr kumimoji="1" lang="ja-JP" altLang="en-US" b="1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1794D8E-11C1-40C4-8A1F-364A690537B1}"/>
                </a:ext>
              </a:extLst>
            </p:cNvPr>
            <p:cNvSpPr txBox="1"/>
            <p:nvPr/>
          </p:nvSpPr>
          <p:spPr>
            <a:xfrm>
              <a:off x="8908437" y="2209004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scanner</a:t>
              </a:r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71E25FB-C3FB-4F9C-9162-46915B55EDC4}"/>
                </a:ext>
              </a:extLst>
            </p:cNvPr>
            <p:cNvSpPr txBox="1"/>
            <p:nvPr/>
          </p:nvSpPr>
          <p:spPr>
            <a:xfrm>
              <a:off x="8908437" y="2578336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level1</a:t>
              </a:r>
              <a:endParaRPr kumimoji="1"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06E53C0-D097-4C10-9AEB-18FE03901578}"/>
                </a:ext>
              </a:extLst>
            </p:cNvPr>
            <p:cNvSpPr txBox="1"/>
            <p:nvPr/>
          </p:nvSpPr>
          <p:spPr>
            <a:xfrm>
              <a:off x="8908437" y="2941667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level2</a:t>
              </a:r>
              <a:endParaRPr kumimoji="1" lang="ja-JP" altLang="en-US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9333057-9185-42D2-A27E-FA1C5584B113}"/>
                </a:ext>
              </a:extLst>
            </p:cNvPr>
            <p:cNvSpPr txBox="1"/>
            <p:nvPr/>
          </p:nvSpPr>
          <p:spPr>
            <a:xfrm>
              <a:off x="8908437" y="3304998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level3</a:t>
              </a:r>
              <a:endParaRPr kumimoji="1" lang="ja-JP" altLang="en-US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03A4F3C-F1F8-4ABC-95AF-6858E5731765}"/>
                </a:ext>
              </a:extLst>
            </p:cNvPr>
            <p:cNvSpPr txBox="1"/>
            <p:nvPr/>
          </p:nvSpPr>
          <p:spPr>
            <a:xfrm>
              <a:off x="8908437" y="3674330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level4</a:t>
              </a:r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04EDEB5-EBEC-40F1-8F38-6FED63032667}"/>
                </a:ext>
              </a:extLst>
            </p:cNvPr>
            <p:cNvSpPr txBox="1"/>
            <p:nvPr/>
          </p:nvSpPr>
          <p:spPr>
            <a:xfrm>
              <a:off x="8908437" y="4031660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level5</a:t>
              </a:r>
              <a:endParaRPr kumimoji="1" lang="ja-JP" altLang="en-US" dirty="0"/>
            </a:p>
          </p:txBody>
        </p:sp>
        <p:pic>
          <p:nvPicPr>
            <p:cNvPr id="147" name="図 146">
              <a:extLst>
                <a:ext uri="{FF2B5EF4-FFF2-40B4-BE49-F238E27FC236}">
                  <a16:creationId xmlns:a16="http://schemas.microsoft.com/office/drawing/2014/main" id="{5498E136-3633-4367-BADE-F58CE069E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25406" y="4564077"/>
              <a:ext cx="1318566" cy="1216640"/>
            </a:xfrm>
            <a:prstGeom prst="rect">
              <a:avLst/>
            </a:prstGeom>
          </p:spPr>
        </p:pic>
      </p:grpSp>
      <p:pic>
        <p:nvPicPr>
          <p:cNvPr id="61" name="図 60" descr="ロゴ&#10;&#10;自動的に生成された説明">
            <a:extLst>
              <a:ext uri="{FF2B5EF4-FFF2-40B4-BE49-F238E27FC236}">
                <a16:creationId xmlns:a16="http://schemas.microsoft.com/office/drawing/2014/main" id="{38747109-0576-447A-941D-37A407D668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18654"/>
            <a:ext cx="1644424" cy="841138"/>
          </a:xfrm>
          <a:prstGeom prst="rect">
            <a:avLst/>
          </a:prstGeom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316FFABC-2521-46E8-BBE2-D22C3A6FCC2A}"/>
              </a:ext>
            </a:extLst>
          </p:cNvPr>
          <p:cNvSpPr/>
          <p:nvPr/>
        </p:nvSpPr>
        <p:spPr>
          <a:xfrm>
            <a:off x="5579707" y="1217645"/>
            <a:ext cx="1489332" cy="463936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0E2C5AE8-5F46-42D9-B53D-6B957379C17B}"/>
              </a:ext>
            </a:extLst>
          </p:cNvPr>
          <p:cNvSpPr/>
          <p:nvPr/>
        </p:nvSpPr>
        <p:spPr>
          <a:xfrm>
            <a:off x="7164261" y="1222243"/>
            <a:ext cx="4367832" cy="4639364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CFA5DF35-EBBF-4479-85F5-018538E610FD}"/>
              </a:ext>
            </a:extLst>
          </p:cNvPr>
          <p:cNvSpPr/>
          <p:nvPr/>
        </p:nvSpPr>
        <p:spPr>
          <a:xfrm>
            <a:off x="689139" y="1217645"/>
            <a:ext cx="4827525" cy="4639364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ZoneTexte 4">
            <a:extLst>
              <a:ext uri="{FF2B5EF4-FFF2-40B4-BE49-F238E27FC236}">
                <a16:creationId xmlns:a16="http://schemas.microsoft.com/office/drawing/2014/main" id="{52165DDC-4F81-4B92-A3FE-140CD16DA4B1}"/>
              </a:ext>
            </a:extLst>
          </p:cNvPr>
          <p:cNvSpPr txBox="1"/>
          <p:nvPr/>
        </p:nvSpPr>
        <p:spPr>
          <a:xfrm>
            <a:off x="3395431" y="5958219"/>
            <a:ext cx="5417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u="sng" dirty="0">
                <a:solidFill>
                  <a:srgbClr val="0C406A"/>
                </a:solidFill>
              </a:rPr>
              <a:t>PETscanner</a:t>
            </a:r>
            <a:r>
              <a:rPr lang="fr-FR" sz="2400" b="1" dirty="0">
                <a:solidFill>
                  <a:srgbClr val="0C406A"/>
                </a:solidFill>
              </a:rPr>
              <a:t> was used for </a:t>
            </a:r>
            <a:r>
              <a:rPr lang="fr-FR" sz="2400" b="1" u="sng" dirty="0">
                <a:solidFill>
                  <a:srgbClr val="0C406A"/>
                </a:solidFill>
              </a:rPr>
              <a:t>3-layer DOI PET</a:t>
            </a:r>
          </a:p>
        </p:txBody>
      </p:sp>
      <p:sp>
        <p:nvSpPr>
          <p:cNvPr id="69" name="ZoneTexte 4">
            <a:extLst>
              <a:ext uri="{FF2B5EF4-FFF2-40B4-BE49-F238E27FC236}">
                <a16:creationId xmlns:a16="http://schemas.microsoft.com/office/drawing/2014/main" id="{1FC43A22-071C-461B-A681-2D5F64ABDF63}"/>
              </a:ext>
            </a:extLst>
          </p:cNvPr>
          <p:cNvSpPr txBox="1"/>
          <p:nvPr/>
        </p:nvSpPr>
        <p:spPr>
          <a:xfrm>
            <a:off x="2006853" y="498127"/>
            <a:ext cx="436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Predefined PET systems in GATE</a:t>
            </a:r>
          </a:p>
        </p:txBody>
      </p:sp>
    </p:spTree>
    <p:extLst>
      <p:ext uri="{BB962C8B-B14F-4D97-AF65-F5344CB8AC3E}">
        <p14:creationId xmlns:p14="http://schemas.microsoft.com/office/powerpoint/2010/main" val="118762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936E58-C4B5-DF08-8347-2FE02F6C1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25" b="88246" l="14096" r="85904">
                        <a14:foregroundMark x1="50432" y1="48404" x2="50432" y2="48404"/>
                        <a14:foregroundMark x1="13990" y1="41135" x2="13990" y2="41135"/>
                        <a14:foregroundMark x1="47668" y1="11879" x2="47668" y2="11879"/>
                      </a14:backgroundRemoval>
                    </a14:imgEffect>
                  </a14:imgLayer>
                </a14:imgProps>
              </a:ext>
            </a:extLst>
          </a:blip>
          <a:srcRect l="5120" t="2497" r="5120" b="2227"/>
          <a:stretch/>
        </p:blipFill>
        <p:spPr>
          <a:xfrm>
            <a:off x="1091534" y="1571202"/>
            <a:ext cx="2270489" cy="234762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E84CFD-B10F-4E63-96F4-29232D2ADAAC}"/>
              </a:ext>
            </a:extLst>
          </p:cNvPr>
          <p:cNvSpPr/>
          <p:nvPr/>
        </p:nvSpPr>
        <p:spPr>
          <a:xfrm>
            <a:off x="981872" y="1331888"/>
            <a:ext cx="2363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GATE PET simulation</a:t>
            </a:r>
          </a:p>
        </p:txBody>
      </p:sp>
      <p:sp>
        <p:nvSpPr>
          <p:cNvPr id="40" name="ZoneTexte 4">
            <a:extLst>
              <a:ext uri="{FF2B5EF4-FFF2-40B4-BE49-F238E27FC236}">
                <a16:creationId xmlns:a16="http://schemas.microsoft.com/office/drawing/2014/main" id="{30006BB5-261B-469C-833F-D556D0F7D321}"/>
              </a:ext>
            </a:extLst>
          </p:cNvPr>
          <p:cNvSpPr txBox="1"/>
          <p:nvPr/>
        </p:nvSpPr>
        <p:spPr>
          <a:xfrm>
            <a:off x="2010845" y="464244"/>
            <a:ext cx="85811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b="1" dirty="0">
                <a:solidFill>
                  <a:srgbClr val="0C406A"/>
                </a:solidFill>
              </a:rPr>
              <a:t>From GATE simulation to image reconstruction</a:t>
            </a:r>
          </a:p>
        </p:txBody>
      </p:sp>
      <p:pic>
        <p:nvPicPr>
          <p:cNvPr id="50" name="Picture 21">
            <a:extLst>
              <a:ext uri="{FF2B5EF4-FFF2-40B4-BE49-F238E27FC236}">
                <a16:creationId xmlns:a16="http://schemas.microsoft.com/office/drawing/2014/main" id="{84AB9A0A-28C5-4D67-B2C3-CFCA707AE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810" y="3356220"/>
            <a:ext cx="675213" cy="69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BE7B8CC8-3A62-4FDA-8157-36C778567B48}"/>
              </a:ext>
            </a:extLst>
          </p:cNvPr>
          <p:cNvGrpSpPr/>
          <p:nvPr/>
        </p:nvGrpSpPr>
        <p:grpSpPr>
          <a:xfrm>
            <a:off x="4092348" y="3816771"/>
            <a:ext cx="1490055" cy="707581"/>
            <a:chOff x="4142362" y="2350631"/>
            <a:chExt cx="1325279" cy="629334"/>
          </a:xfrm>
        </p:grpSpPr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9EF12C05-658C-4A6A-81ED-9DDA73253204}"/>
                </a:ext>
              </a:extLst>
            </p:cNvPr>
            <p:cNvGrpSpPr/>
            <p:nvPr/>
          </p:nvGrpSpPr>
          <p:grpSpPr>
            <a:xfrm>
              <a:off x="4142362" y="2641715"/>
              <a:ext cx="1325279" cy="338250"/>
              <a:chOff x="4695458" y="2984478"/>
              <a:chExt cx="1325279" cy="338250"/>
            </a:xfrm>
          </p:grpSpPr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87D72A95-E10F-4584-8273-6688FB4B03EF}"/>
                  </a:ext>
                </a:extLst>
              </p:cNvPr>
              <p:cNvSpPr txBox="1"/>
              <p:nvPr/>
            </p:nvSpPr>
            <p:spPr>
              <a:xfrm>
                <a:off x="4695458" y="2984478"/>
                <a:ext cx="1321953" cy="328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ROOT output</a:t>
                </a: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BB18E26-1B4B-4EB3-B274-EB3612391138}"/>
                  </a:ext>
                </a:extLst>
              </p:cNvPr>
              <p:cNvSpPr/>
              <p:nvPr/>
            </p:nvSpPr>
            <p:spPr>
              <a:xfrm>
                <a:off x="4698784" y="3013762"/>
                <a:ext cx="1321953" cy="30896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右矢印 59">
              <a:extLst>
                <a:ext uri="{FF2B5EF4-FFF2-40B4-BE49-F238E27FC236}">
                  <a16:creationId xmlns:a16="http://schemas.microsoft.com/office/drawing/2014/main" id="{D5472E09-FB79-4AD2-B7EE-F1776A8BEAA7}"/>
                </a:ext>
              </a:extLst>
            </p:cNvPr>
            <p:cNvSpPr/>
            <p:nvPr/>
          </p:nvSpPr>
          <p:spPr>
            <a:xfrm rot="5400000">
              <a:off x="4652464" y="2325599"/>
              <a:ext cx="256243" cy="306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E6CEC8FF-BBBA-4280-9E3C-4113A99F66CA}"/>
              </a:ext>
            </a:extLst>
          </p:cNvPr>
          <p:cNvGrpSpPr/>
          <p:nvPr/>
        </p:nvGrpSpPr>
        <p:grpSpPr>
          <a:xfrm>
            <a:off x="3822075" y="4595825"/>
            <a:ext cx="2343187" cy="1691921"/>
            <a:chOff x="4045659" y="3581463"/>
            <a:chExt cx="2743460" cy="1980942"/>
          </a:xfrm>
        </p:grpSpPr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8EF69FA6-07BE-42D9-B1F8-E582583A583C}"/>
                </a:ext>
              </a:extLst>
            </p:cNvPr>
            <p:cNvSpPr txBox="1"/>
            <p:nvPr/>
          </p:nvSpPr>
          <p:spPr>
            <a:xfrm>
              <a:off x="4045659" y="4839717"/>
              <a:ext cx="2743460" cy="684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Custom-written code</a:t>
              </a:r>
            </a:p>
            <a:p>
              <a:r>
                <a:rPr lang="en-US" sz="1400" dirty="0"/>
                <a:t>E.W=440-560 keV</a:t>
              </a: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F144322B-5149-4F0A-9BBF-FF870E8C3D11}"/>
                </a:ext>
              </a:extLst>
            </p:cNvPr>
            <p:cNvSpPr/>
            <p:nvPr/>
          </p:nvSpPr>
          <p:spPr>
            <a:xfrm>
              <a:off x="4052682" y="3952863"/>
              <a:ext cx="2602118" cy="160954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8E3D1573-E500-4C9C-A90D-91F2C78A8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" t="22440" r="4019" b="29515"/>
            <a:stretch/>
          </p:blipFill>
          <p:spPr>
            <a:xfrm>
              <a:off x="4118866" y="4017470"/>
              <a:ext cx="2438400" cy="819149"/>
            </a:xfrm>
            <a:prstGeom prst="rect">
              <a:avLst/>
            </a:prstGeom>
          </p:spPr>
        </p:pic>
        <p:sp>
          <p:nvSpPr>
            <p:cNvPr id="88" name="右矢印 60">
              <a:extLst>
                <a:ext uri="{FF2B5EF4-FFF2-40B4-BE49-F238E27FC236}">
                  <a16:creationId xmlns:a16="http://schemas.microsoft.com/office/drawing/2014/main" id="{EEA6F256-EC91-4489-8031-BBD5FF916AEB}"/>
                </a:ext>
              </a:extLst>
            </p:cNvPr>
            <p:cNvSpPr/>
            <p:nvPr/>
          </p:nvSpPr>
          <p:spPr>
            <a:xfrm rot="5400000">
              <a:off x="5035277" y="3551280"/>
              <a:ext cx="308965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1834DFE0-AA89-47C0-838F-7109F924FBB7}"/>
              </a:ext>
            </a:extLst>
          </p:cNvPr>
          <p:cNvGrpSpPr/>
          <p:nvPr/>
        </p:nvGrpSpPr>
        <p:grpSpPr>
          <a:xfrm>
            <a:off x="6240981" y="4790942"/>
            <a:ext cx="2026211" cy="1248730"/>
            <a:chOff x="6720984" y="3941531"/>
            <a:chExt cx="2026211" cy="1248730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90D3B1EA-181C-4D1E-AF99-E1DFB11C0753}"/>
                </a:ext>
              </a:extLst>
            </p:cNvPr>
            <p:cNvGrpSpPr/>
            <p:nvPr/>
          </p:nvGrpSpPr>
          <p:grpSpPr>
            <a:xfrm>
              <a:off x="7098348" y="3941531"/>
              <a:ext cx="1648847" cy="1248730"/>
              <a:chOff x="4678513" y="3003851"/>
              <a:chExt cx="1648847" cy="1248730"/>
            </a:xfrm>
          </p:grpSpPr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CE7291BD-1BB0-47D6-8819-974BFFB729A7}"/>
                  </a:ext>
                </a:extLst>
              </p:cNvPr>
              <p:cNvSpPr txBox="1"/>
              <p:nvPr/>
            </p:nvSpPr>
            <p:spPr>
              <a:xfrm>
                <a:off x="4678513" y="3052252"/>
                <a:ext cx="164884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List-mode data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/>
                  <a:t>Block ID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/>
                  <a:t>Crystal ID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/>
                  <a:t>DOI ID</a:t>
                </a:r>
              </a:p>
            </p:txBody>
          </p:sp>
          <p:sp>
            <p:nvSpPr>
              <p:cNvPr id="93" name="正方形/長方形 92">
                <a:extLst>
                  <a:ext uri="{FF2B5EF4-FFF2-40B4-BE49-F238E27FC236}">
                    <a16:creationId xmlns:a16="http://schemas.microsoft.com/office/drawing/2014/main" id="{72C11FFC-CA38-4DD3-AD3C-AB55ADB8DDF2}"/>
                  </a:ext>
                </a:extLst>
              </p:cNvPr>
              <p:cNvSpPr/>
              <p:nvPr/>
            </p:nvSpPr>
            <p:spPr>
              <a:xfrm>
                <a:off x="4678514" y="3003851"/>
                <a:ext cx="1648846" cy="123647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右矢印 61">
              <a:extLst>
                <a:ext uri="{FF2B5EF4-FFF2-40B4-BE49-F238E27FC236}">
                  <a16:creationId xmlns:a16="http://schemas.microsoft.com/office/drawing/2014/main" id="{BCEE051D-5FD3-4DFD-9619-FB54C1D64203}"/>
                </a:ext>
              </a:extLst>
            </p:cNvPr>
            <p:cNvSpPr/>
            <p:nvPr/>
          </p:nvSpPr>
          <p:spPr>
            <a:xfrm>
              <a:off x="6720984" y="4404234"/>
              <a:ext cx="286433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4A06C80C-7306-46B8-8318-CC5FB072CCD1}"/>
              </a:ext>
            </a:extLst>
          </p:cNvPr>
          <p:cNvGrpSpPr/>
          <p:nvPr/>
        </p:nvGrpSpPr>
        <p:grpSpPr>
          <a:xfrm>
            <a:off x="7219950" y="2382385"/>
            <a:ext cx="4097774" cy="2122940"/>
            <a:chOff x="7855616" y="2463397"/>
            <a:chExt cx="4097774" cy="2122940"/>
          </a:xfrm>
        </p:grpSpPr>
        <p:sp>
          <p:nvSpPr>
            <p:cNvPr id="95" name="曲折矢印 63">
              <a:extLst>
                <a:ext uri="{FF2B5EF4-FFF2-40B4-BE49-F238E27FC236}">
                  <a16:creationId xmlns:a16="http://schemas.microsoft.com/office/drawing/2014/main" id="{C9E956E0-195C-406D-8944-1F79A31CA781}"/>
                </a:ext>
              </a:extLst>
            </p:cNvPr>
            <p:cNvSpPr/>
            <p:nvPr/>
          </p:nvSpPr>
          <p:spPr>
            <a:xfrm>
              <a:off x="7855616" y="2638469"/>
              <a:ext cx="1257119" cy="1947868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9900D02F-B3AE-4B2C-A552-DAF66EEAB48C}"/>
                </a:ext>
              </a:extLst>
            </p:cNvPr>
            <p:cNvGrpSpPr/>
            <p:nvPr/>
          </p:nvGrpSpPr>
          <p:grpSpPr>
            <a:xfrm>
              <a:off x="9204325" y="2463397"/>
              <a:ext cx="2749065" cy="909309"/>
              <a:chOff x="4149725" y="2954669"/>
              <a:chExt cx="2749065" cy="909309"/>
            </a:xfrm>
          </p:grpSpPr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BBFEFD2A-1672-478D-BB67-EF44B620D711}"/>
                  </a:ext>
                </a:extLst>
              </p:cNvPr>
              <p:cNvSpPr txBox="1"/>
              <p:nvPr/>
            </p:nvSpPr>
            <p:spPr>
              <a:xfrm>
                <a:off x="4243538" y="3034092"/>
                <a:ext cx="265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Image Reconstruction</a:t>
                </a:r>
                <a:endParaRPr lang="en-US" sz="2000" b="1" baseline="30000" dirty="0"/>
              </a:p>
              <a:p>
                <a:r>
                  <a:rPr lang="en-US" sz="2000" b="1" dirty="0"/>
                  <a:t>(In house software</a:t>
                </a:r>
                <a:r>
                  <a:rPr lang="en-US" sz="2000" b="1" baseline="30000" dirty="0"/>
                  <a:t>*</a:t>
                </a:r>
                <a:r>
                  <a:rPr lang="en-US" sz="2000" b="1" dirty="0"/>
                  <a:t>)</a:t>
                </a: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FF84B36C-F8C0-49FB-8E37-33EFAB8419FD}"/>
                  </a:ext>
                </a:extLst>
              </p:cNvPr>
              <p:cNvSpPr/>
              <p:nvPr/>
            </p:nvSpPr>
            <p:spPr>
              <a:xfrm>
                <a:off x="4149725" y="2954669"/>
                <a:ext cx="2657475" cy="90930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1" name="図 100">
            <a:extLst>
              <a:ext uri="{FF2B5EF4-FFF2-40B4-BE49-F238E27FC236}">
                <a16:creationId xmlns:a16="http://schemas.microsoft.com/office/drawing/2014/main" id="{079BB68B-31F8-43E4-A44B-C6868F909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02" y="1546964"/>
            <a:ext cx="1182028" cy="789810"/>
          </a:xfrm>
          <a:prstGeom prst="rect">
            <a:avLst/>
          </a:prstGeom>
        </p:spPr>
      </p:pic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787B0338-9284-4DD7-9BC3-074D34789C78}"/>
              </a:ext>
            </a:extLst>
          </p:cNvPr>
          <p:cNvSpPr txBox="1"/>
          <p:nvPr/>
        </p:nvSpPr>
        <p:spPr>
          <a:xfrm>
            <a:off x="7527025" y="6460644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*Developed by Dr. Hideaki Tashima (QST)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57F393D-D7FA-4CFB-90F1-4F337300FF26}"/>
              </a:ext>
            </a:extLst>
          </p:cNvPr>
          <p:cNvGrpSpPr/>
          <p:nvPr/>
        </p:nvGrpSpPr>
        <p:grpSpPr>
          <a:xfrm>
            <a:off x="2495550" y="1628292"/>
            <a:ext cx="3757675" cy="2102561"/>
            <a:chOff x="2495550" y="1628292"/>
            <a:chExt cx="3757675" cy="2102561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22835B81-E750-49B2-BA37-50CD98916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4658" y="2151337"/>
              <a:ext cx="1055762" cy="1407682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4799B20-5B42-4B30-ACCC-38D53EA9A7CA}"/>
                </a:ext>
              </a:extLst>
            </p:cNvPr>
            <p:cNvSpPr txBox="1"/>
            <p:nvPr/>
          </p:nvSpPr>
          <p:spPr>
            <a:xfrm>
              <a:off x="4766953" y="2117073"/>
              <a:ext cx="1428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b="1" dirty="0"/>
                <a:t>1</a:t>
              </a:r>
              <a:r>
                <a:rPr kumimoji="1" lang="en-US" b="1" baseline="30000" dirty="0"/>
                <a:t>st</a:t>
              </a:r>
              <a:r>
                <a:rPr kumimoji="1" lang="en-US" b="1" dirty="0"/>
                <a:t> (level2ID)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551F827-4F6C-4980-AC1E-EAFD5FB9FC13}"/>
                </a:ext>
              </a:extLst>
            </p:cNvPr>
            <p:cNvSpPr txBox="1"/>
            <p:nvPr/>
          </p:nvSpPr>
          <p:spPr>
            <a:xfrm>
              <a:off x="4766953" y="2460565"/>
              <a:ext cx="1486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b="1" dirty="0"/>
                <a:t>2</a:t>
              </a:r>
              <a:r>
                <a:rPr kumimoji="1" lang="en-US" b="1" baseline="30000" dirty="0"/>
                <a:t>nd</a:t>
              </a:r>
              <a:r>
                <a:rPr kumimoji="1" lang="en-US" b="1" dirty="0"/>
                <a:t> (level3ID)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C359F09-0C65-4C80-9830-87E030945736}"/>
                </a:ext>
              </a:extLst>
            </p:cNvPr>
            <p:cNvSpPr txBox="1"/>
            <p:nvPr/>
          </p:nvSpPr>
          <p:spPr>
            <a:xfrm>
              <a:off x="4766953" y="2878074"/>
              <a:ext cx="1431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b="1" dirty="0"/>
                <a:t>3</a:t>
              </a:r>
              <a:r>
                <a:rPr kumimoji="1" lang="en-US" b="1" baseline="30000" dirty="0"/>
                <a:t>rd</a:t>
              </a:r>
              <a:r>
                <a:rPr kumimoji="1" lang="en-US" b="1" dirty="0"/>
                <a:t> (level4ID)</a:t>
              </a: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EFAF9B55-4A73-420E-8E08-0D5A9C3FBF29}"/>
                </a:ext>
              </a:extLst>
            </p:cNvPr>
            <p:cNvSpPr/>
            <p:nvPr/>
          </p:nvSpPr>
          <p:spPr>
            <a:xfrm>
              <a:off x="3499260" y="1812782"/>
              <a:ext cx="2722215" cy="1911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94543DD0-A259-4A7B-B35A-EABC0E8FBED5}"/>
                </a:ext>
              </a:extLst>
            </p:cNvPr>
            <p:cNvSpPr txBox="1"/>
            <p:nvPr/>
          </p:nvSpPr>
          <p:spPr>
            <a:xfrm>
              <a:off x="3890836" y="1628292"/>
              <a:ext cx="18921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sz="2000" b="1" dirty="0"/>
                <a:t>Block (level1ID)</a:t>
              </a: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E169C35D-030D-46C2-BC33-D5EC39E54169}"/>
                </a:ext>
              </a:extLst>
            </p:cNvPr>
            <p:cNvCxnSpPr/>
            <p:nvPr/>
          </p:nvCxnSpPr>
          <p:spPr>
            <a:xfrm flipH="1" flipV="1">
              <a:off x="4638496" y="2302343"/>
              <a:ext cx="163755" cy="31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BC8CA619-2C39-4208-AC20-AC0CCB61494A}"/>
                </a:ext>
              </a:extLst>
            </p:cNvPr>
            <p:cNvCxnSpPr/>
            <p:nvPr/>
          </p:nvCxnSpPr>
          <p:spPr>
            <a:xfrm flipH="1" flipV="1">
              <a:off x="4674216" y="2652386"/>
              <a:ext cx="135730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0660C15D-6328-4CB4-B6B4-20676EEC156B}"/>
                </a:ext>
              </a:extLst>
            </p:cNvPr>
            <p:cNvCxnSpPr/>
            <p:nvPr/>
          </p:nvCxnSpPr>
          <p:spPr>
            <a:xfrm flipH="1" flipV="1">
              <a:off x="4712315" y="3064342"/>
              <a:ext cx="107950" cy="15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フリーフォーム: 図形 1">
              <a:extLst>
                <a:ext uri="{FF2B5EF4-FFF2-40B4-BE49-F238E27FC236}">
                  <a16:creationId xmlns:a16="http://schemas.microsoft.com/office/drawing/2014/main" id="{F3946375-EB04-4760-9183-AC6414BBB38A}"/>
                </a:ext>
              </a:extLst>
            </p:cNvPr>
            <p:cNvSpPr/>
            <p:nvPr/>
          </p:nvSpPr>
          <p:spPr>
            <a:xfrm>
              <a:off x="2495550" y="2924175"/>
              <a:ext cx="355600" cy="339725"/>
            </a:xfrm>
            <a:custGeom>
              <a:avLst/>
              <a:gdLst>
                <a:gd name="connsiteX0" fmla="*/ 9525 w 352425"/>
                <a:gd name="connsiteY0" fmla="*/ 0 h 357188"/>
                <a:gd name="connsiteX1" fmla="*/ 0 w 352425"/>
                <a:gd name="connsiteY1" fmla="*/ 223838 h 357188"/>
                <a:gd name="connsiteX2" fmla="*/ 347663 w 352425"/>
                <a:gd name="connsiteY2" fmla="*/ 357188 h 357188"/>
                <a:gd name="connsiteX3" fmla="*/ 352425 w 352425"/>
                <a:gd name="connsiteY3" fmla="*/ 61913 h 357188"/>
                <a:gd name="connsiteX4" fmla="*/ 9525 w 352425"/>
                <a:gd name="connsiteY4" fmla="*/ 0 h 35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425" h="357188">
                  <a:moveTo>
                    <a:pt x="9525" y="0"/>
                  </a:moveTo>
                  <a:lnTo>
                    <a:pt x="0" y="223838"/>
                  </a:lnTo>
                  <a:lnTo>
                    <a:pt x="347663" y="357188"/>
                  </a:lnTo>
                  <a:cubicBezTo>
                    <a:pt x="349250" y="258763"/>
                    <a:pt x="350838" y="160338"/>
                    <a:pt x="352425" y="61913"/>
                  </a:cubicBezTo>
                  <a:lnTo>
                    <a:pt x="9525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50BD2B80-13FB-4B40-90B5-991A2EBCE0C7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2851150" y="1812783"/>
              <a:ext cx="647636" cy="11702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06E1FEC4-0D67-4ADA-A59F-95FE658085C1}"/>
                </a:ext>
              </a:extLst>
            </p:cNvPr>
            <p:cNvCxnSpPr>
              <a:cxnSpLocks/>
            </p:cNvCxnSpPr>
            <p:nvPr/>
          </p:nvCxnSpPr>
          <p:spPr>
            <a:xfrm>
              <a:off x="2854325" y="3263900"/>
              <a:ext cx="644461" cy="4669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15C2C71D-10D2-4742-B5FB-54D95FC97203}"/>
                </a:ext>
              </a:extLst>
            </p:cNvPr>
            <p:cNvSpPr/>
            <p:nvPr/>
          </p:nvSpPr>
          <p:spPr>
            <a:xfrm>
              <a:off x="2844800" y="2908300"/>
              <a:ext cx="133350" cy="352425"/>
            </a:xfrm>
            <a:custGeom>
              <a:avLst/>
              <a:gdLst>
                <a:gd name="connsiteX0" fmla="*/ 0 w 133350"/>
                <a:gd name="connsiteY0" fmla="*/ 85725 h 352425"/>
                <a:gd name="connsiteX1" fmla="*/ 130175 w 133350"/>
                <a:gd name="connsiteY1" fmla="*/ 0 h 352425"/>
                <a:gd name="connsiteX2" fmla="*/ 133350 w 133350"/>
                <a:gd name="connsiteY2" fmla="*/ 266700 h 352425"/>
                <a:gd name="connsiteX3" fmla="*/ 6350 w 133350"/>
                <a:gd name="connsiteY3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352425">
                  <a:moveTo>
                    <a:pt x="0" y="85725"/>
                  </a:moveTo>
                  <a:lnTo>
                    <a:pt x="130175" y="0"/>
                  </a:lnTo>
                  <a:cubicBezTo>
                    <a:pt x="131233" y="88900"/>
                    <a:pt x="132292" y="177800"/>
                    <a:pt x="133350" y="266700"/>
                  </a:cubicBezTo>
                  <a:lnTo>
                    <a:pt x="6350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3DAAC62-8DE5-47F4-ADB6-FBCE381751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37" y="2862649"/>
              <a:ext cx="121007" cy="377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725A5DFF-2D5E-4146-9FBC-F6A82DA87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0313" y="2902744"/>
              <a:ext cx="33337" cy="19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719999A-9D32-4189-ACA1-377F5827B219}"/>
              </a:ext>
            </a:extLst>
          </p:cNvPr>
          <p:cNvSpPr/>
          <p:nvPr/>
        </p:nvSpPr>
        <p:spPr>
          <a:xfrm>
            <a:off x="387927" y="498126"/>
            <a:ext cx="11416146" cy="597392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BEFED124-40B1-4A1F-90B4-E345D0B98A03}"/>
              </a:ext>
            </a:extLst>
          </p:cNvPr>
          <p:cNvSpPr/>
          <p:nvPr/>
        </p:nvSpPr>
        <p:spPr>
          <a:xfrm>
            <a:off x="83127" y="0"/>
            <a:ext cx="1923726" cy="120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" name="図 52" descr="ロゴ&#10;&#10;自動的に生成された説明">
            <a:extLst>
              <a:ext uri="{FF2B5EF4-FFF2-40B4-BE49-F238E27FC236}">
                <a16:creationId xmlns:a16="http://schemas.microsoft.com/office/drawing/2014/main" id="{5E7239EA-4C1C-45EE-BF6F-AB386FE51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18654"/>
            <a:ext cx="1644424" cy="841138"/>
          </a:xfrm>
          <a:prstGeom prst="rect">
            <a:avLst/>
          </a:prstGeom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B892EE25-5350-6C3B-1F5C-FDCB4085BF18}"/>
              </a:ext>
            </a:extLst>
          </p:cNvPr>
          <p:cNvGrpSpPr/>
          <p:nvPr/>
        </p:nvGrpSpPr>
        <p:grpSpPr>
          <a:xfrm>
            <a:off x="8551459" y="3363130"/>
            <a:ext cx="2782359" cy="2924615"/>
            <a:chOff x="8551459" y="3363130"/>
            <a:chExt cx="2782359" cy="2924615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9DC29B2-E9F2-4135-864F-6C2F7E2D487A}"/>
                </a:ext>
              </a:extLst>
            </p:cNvPr>
            <p:cNvSpPr txBox="1"/>
            <p:nvPr/>
          </p:nvSpPr>
          <p:spPr>
            <a:xfrm>
              <a:off x="8551459" y="3363130"/>
              <a:ext cx="2782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b="1" dirty="0"/>
                <a:t>Reconstructed PET image</a:t>
              </a:r>
            </a:p>
          </p:txBody>
        </p: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5F24F292-B3E6-555B-579A-D80DB90F18B1}"/>
                </a:ext>
              </a:extLst>
            </p:cNvPr>
            <p:cNvGrpSpPr/>
            <p:nvPr/>
          </p:nvGrpSpPr>
          <p:grpSpPr>
            <a:xfrm>
              <a:off x="8642275" y="3667820"/>
              <a:ext cx="2617153" cy="2619925"/>
              <a:chOff x="11270547" y="3340022"/>
              <a:chExt cx="2880000" cy="2939321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F77DE12E-B1D6-68BA-E3C5-0E2A40D3E7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019" t="24019" r="24019" b="24019"/>
              <a:stretch/>
            </p:blipFill>
            <p:spPr>
              <a:xfrm>
                <a:off x="11270547" y="3399343"/>
                <a:ext cx="2880000" cy="2880000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957E762-C4C2-585C-D4E9-05CAB2DB7B6A}"/>
                  </a:ext>
                </a:extLst>
              </p:cNvPr>
              <p:cNvSpPr txBox="1"/>
              <p:nvPr/>
            </p:nvSpPr>
            <p:spPr>
              <a:xfrm>
                <a:off x="13302826" y="4233655"/>
                <a:ext cx="601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0.85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57B9BAA-5FD3-EB1F-284D-B0CCF187D791}"/>
                  </a:ext>
                </a:extLst>
              </p:cNvPr>
              <p:cNvSpPr txBox="1"/>
              <p:nvPr/>
            </p:nvSpPr>
            <p:spPr>
              <a:xfrm>
                <a:off x="12466542" y="3806639"/>
                <a:ext cx="506705" cy="379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0.8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D0BA921-6E32-F70C-5602-7FB0FEAEDE36}"/>
                  </a:ext>
                </a:extLst>
              </p:cNvPr>
              <p:cNvSpPr txBox="1"/>
              <p:nvPr/>
            </p:nvSpPr>
            <p:spPr>
              <a:xfrm>
                <a:off x="11586067" y="4270021"/>
                <a:ext cx="6014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0.75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A13627A-A6BE-6180-27A7-EA5AE014CD7A}"/>
                  </a:ext>
                </a:extLst>
              </p:cNvPr>
              <p:cNvSpPr txBox="1"/>
              <p:nvPr/>
            </p:nvSpPr>
            <p:spPr>
              <a:xfrm>
                <a:off x="11587086" y="5074382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0.55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E25DBD8-7BD1-08B7-CA7E-05636371EE60}"/>
                  </a:ext>
                </a:extLst>
              </p:cNvPr>
              <p:cNvSpPr txBox="1"/>
              <p:nvPr/>
            </p:nvSpPr>
            <p:spPr>
              <a:xfrm>
                <a:off x="12489238" y="5383275"/>
                <a:ext cx="601435" cy="379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AB3FD3C-51A2-2E18-5189-3B3D89305B53}"/>
                  </a:ext>
                </a:extLst>
              </p:cNvPr>
              <p:cNvSpPr txBox="1"/>
              <p:nvPr/>
            </p:nvSpPr>
            <p:spPr>
              <a:xfrm>
                <a:off x="13273965" y="5033074"/>
                <a:ext cx="601435" cy="584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0.45 mm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A7249086-72FC-A6A4-1BE2-8319BA404EAE}"/>
                  </a:ext>
                </a:extLst>
              </p:cNvPr>
              <p:cNvSpPr/>
              <p:nvPr/>
            </p:nvSpPr>
            <p:spPr>
              <a:xfrm>
                <a:off x="12140652" y="3630482"/>
                <a:ext cx="1152000" cy="92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15F42DC6-AEF4-3918-E049-E5FD40BFE324}"/>
                  </a:ext>
                </a:extLst>
              </p:cNvPr>
              <p:cNvSpPr txBox="1"/>
              <p:nvPr/>
            </p:nvSpPr>
            <p:spPr>
              <a:xfrm>
                <a:off x="12325304" y="3340022"/>
                <a:ext cx="975380" cy="379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10 mm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78B52D-F33C-B4E6-7564-8FE361B25C68}"/>
              </a:ext>
            </a:extLst>
          </p:cNvPr>
          <p:cNvSpPr txBox="1"/>
          <p:nvPr/>
        </p:nvSpPr>
        <p:spPr>
          <a:xfrm>
            <a:off x="-3253" y="6482191"/>
            <a:ext cx="133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GATEv9.1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E1F53D-E9FF-9D72-32FF-89493D3268E9}"/>
              </a:ext>
            </a:extLst>
          </p:cNvPr>
          <p:cNvSpPr txBox="1"/>
          <p:nvPr/>
        </p:nvSpPr>
        <p:spPr>
          <a:xfrm>
            <a:off x="6096000" y="1055549"/>
            <a:ext cx="550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Goal</a:t>
            </a:r>
            <a:r>
              <a:rPr lang="en-US" sz="2400" b="1" dirty="0"/>
              <a:t>: Optimization of a DOI PET geometry</a:t>
            </a:r>
          </a:p>
        </p:txBody>
      </p:sp>
    </p:spTree>
    <p:extLst>
      <p:ext uri="{BB962C8B-B14F-4D97-AF65-F5344CB8AC3E}">
        <p14:creationId xmlns:p14="http://schemas.microsoft.com/office/powerpoint/2010/main" val="22847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6"/>
          <p:cNvSpPr/>
          <p:nvPr/>
        </p:nvSpPr>
        <p:spPr>
          <a:xfrm>
            <a:off x="696000" y="24973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6000" y="2584933"/>
            <a:ext cx="10515600" cy="1325563"/>
          </a:xfrm>
        </p:spPr>
        <p:txBody>
          <a:bodyPr/>
          <a:lstStyle/>
          <a:p>
            <a:r>
              <a:rPr lang="en-US" b="1" dirty="0"/>
              <a:t>Sub-0.5 mm resolution PET design</a:t>
            </a:r>
            <a:endParaRPr lang="en-US" b="1" dirty="0">
              <a:latin typeface="+mn-lt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96000" y="39260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1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1EAD-F16E-78D8-9F1F-FD050CE1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Sub-0.5 mm resolution PET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F916E3-E4E2-BCB3-2B7C-ACAB41C90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0" t="2497" r="5120" b="2227"/>
          <a:stretch/>
        </p:blipFill>
        <p:spPr>
          <a:xfrm>
            <a:off x="1837899" y="1880923"/>
            <a:ext cx="3784601" cy="3913174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B114E52-2C0E-6457-77E8-6BAF5ECE0093}"/>
              </a:ext>
            </a:extLst>
          </p:cNvPr>
          <p:cNvGrpSpPr/>
          <p:nvPr/>
        </p:nvGrpSpPr>
        <p:grpSpPr>
          <a:xfrm>
            <a:off x="2561496" y="3875080"/>
            <a:ext cx="1684020" cy="1821124"/>
            <a:chOff x="2561496" y="3875080"/>
            <a:chExt cx="1684020" cy="1821124"/>
          </a:xfrm>
        </p:grpSpPr>
        <p:cxnSp>
          <p:nvCxnSpPr>
            <p:cNvPr id="4" name="直線コネクタ 4">
              <a:extLst>
                <a:ext uri="{FF2B5EF4-FFF2-40B4-BE49-F238E27FC236}">
                  <a16:creationId xmlns:a16="http://schemas.microsoft.com/office/drawing/2014/main" id="{4773CFAE-F746-9D39-091B-B4CA5B496C19}"/>
                </a:ext>
              </a:extLst>
            </p:cNvPr>
            <p:cNvCxnSpPr>
              <a:cxnSpLocks/>
            </p:cNvCxnSpPr>
            <p:nvPr/>
          </p:nvCxnSpPr>
          <p:spPr>
            <a:xfrm>
              <a:off x="4245516" y="4383738"/>
              <a:ext cx="0" cy="131246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矢印コネクタ 5">
              <a:extLst>
                <a:ext uri="{FF2B5EF4-FFF2-40B4-BE49-F238E27FC236}">
                  <a16:creationId xmlns:a16="http://schemas.microsoft.com/office/drawing/2014/main" id="{EDD83E5D-0BA3-CA9E-E87F-1484FBAA0D91}"/>
                </a:ext>
              </a:extLst>
            </p:cNvPr>
            <p:cNvCxnSpPr>
              <a:cxnSpLocks/>
            </p:cNvCxnSpPr>
            <p:nvPr/>
          </p:nvCxnSpPr>
          <p:spPr>
            <a:xfrm>
              <a:off x="2567846" y="5099916"/>
              <a:ext cx="1676553" cy="5962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6">
              <a:extLst>
                <a:ext uri="{FF2B5EF4-FFF2-40B4-BE49-F238E27FC236}">
                  <a16:creationId xmlns:a16="http://schemas.microsoft.com/office/drawing/2014/main" id="{906127C1-0884-3608-3B5A-CC4D2E95E7BA}"/>
                </a:ext>
              </a:extLst>
            </p:cNvPr>
            <p:cNvSpPr txBox="1"/>
            <p:nvPr/>
          </p:nvSpPr>
          <p:spPr>
            <a:xfrm>
              <a:off x="2567846" y="5323832"/>
              <a:ext cx="1266315" cy="338554"/>
            </a:xfrm>
            <a:prstGeom prst="rect">
              <a:avLst/>
            </a:prstGeom>
            <a:noFill/>
            <a:scene3d>
              <a:camera prst="orthographicFront">
                <a:rot lat="1236463" lon="2137462" rev="2149553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ID=48 mm</a:t>
              </a:r>
            </a:p>
          </p:txBody>
        </p:sp>
        <p:cxnSp>
          <p:nvCxnSpPr>
            <p:cNvPr id="7" name="直線コネクタ 7">
              <a:extLst>
                <a:ext uri="{FF2B5EF4-FFF2-40B4-BE49-F238E27FC236}">
                  <a16:creationId xmlns:a16="http://schemas.microsoft.com/office/drawing/2014/main" id="{E3BE3416-D6D3-F22F-7BA2-DECB275AD8EA}"/>
                </a:ext>
              </a:extLst>
            </p:cNvPr>
            <p:cNvCxnSpPr>
              <a:cxnSpLocks/>
            </p:cNvCxnSpPr>
            <p:nvPr/>
          </p:nvCxnSpPr>
          <p:spPr>
            <a:xfrm>
              <a:off x="2561496" y="3875080"/>
              <a:ext cx="0" cy="1224977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20F26181-E270-09B0-17A1-A5E33566D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450" y="2434729"/>
            <a:ext cx="2754277" cy="2846086"/>
          </a:xfrm>
          <a:prstGeom prst="rect">
            <a:avLst/>
          </a:prstGeom>
        </p:spPr>
      </p:pic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8D444895-8A78-DB41-4C2E-FF0F4E07B0BB}"/>
              </a:ext>
            </a:extLst>
          </p:cNvPr>
          <p:cNvGrpSpPr/>
          <p:nvPr/>
        </p:nvGrpSpPr>
        <p:grpSpPr>
          <a:xfrm>
            <a:off x="8312294" y="4920407"/>
            <a:ext cx="1188803" cy="537869"/>
            <a:chOff x="8312294" y="4920407"/>
            <a:chExt cx="1188803" cy="537869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817053D1-2298-329D-7BCA-B1C3C5536E17}"/>
                </a:ext>
              </a:extLst>
            </p:cNvPr>
            <p:cNvCxnSpPr/>
            <p:nvPr/>
          </p:nvCxnSpPr>
          <p:spPr>
            <a:xfrm>
              <a:off x="8312294" y="4920407"/>
              <a:ext cx="408507" cy="2248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F55675E6-053E-CB49-5372-28815AAAD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8066" y="5147086"/>
              <a:ext cx="259022" cy="16017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36BBF0B6-2611-BEE2-C9D5-989534595527}"/>
                </a:ext>
              </a:extLst>
            </p:cNvPr>
            <p:cNvSpPr/>
            <p:nvPr/>
          </p:nvSpPr>
          <p:spPr>
            <a:xfrm>
              <a:off x="8599504" y="5119722"/>
              <a:ext cx="9015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sz="1600" b="1" dirty="0"/>
                <a:t>2</a:t>
              </a:r>
              <a:r>
                <a:rPr kumimoji="1" lang="en-US" sz="1600" b="1" baseline="30000" dirty="0"/>
                <a:t>nd</a:t>
              </a:r>
              <a:r>
                <a:rPr kumimoji="1" lang="en-US" sz="1600" b="1" dirty="0"/>
                <a:t> layer</a:t>
              </a:r>
              <a:endParaRPr lang="en-US" sz="1600" b="1" dirty="0"/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72C49476-ECDF-A364-D023-A348B8580BF5}"/>
              </a:ext>
            </a:extLst>
          </p:cNvPr>
          <p:cNvGrpSpPr/>
          <p:nvPr/>
        </p:nvGrpSpPr>
        <p:grpSpPr>
          <a:xfrm>
            <a:off x="7568804" y="5026688"/>
            <a:ext cx="1506477" cy="673750"/>
            <a:chOff x="7568804" y="5026688"/>
            <a:chExt cx="1506477" cy="673750"/>
          </a:xfrm>
        </p:grpSpPr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BDAC22F0-688A-4176-7C53-708F4297BD04}"/>
                </a:ext>
              </a:extLst>
            </p:cNvPr>
            <p:cNvCxnSpPr>
              <a:cxnSpLocks/>
            </p:cNvCxnSpPr>
            <p:nvPr/>
          </p:nvCxnSpPr>
          <p:spPr>
            <a:xfrm>
              <a:off x="7965831" y="5026688"/>
              <a:ext cx="498941" cy="27463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00851CDD-7DBD-1772-7FFA-E69218F2FBB7}"/>
                </a:ext>
              </a:extLst>
            </p:cNvPr>
            <p:cNvCxnSpPr/>
            <p:nvPr/>
          </p:nvCxnSpPr>
          <p:spPr>
            <a:xfrm>
              <a:off x="7568804" y="5151231"/>
              <a:ext cx="621857" cy="34229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A9C03727-ED2F-4976-F197-93A23E32F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8718" y="5304064"/>
              <a:ext cx="277598" cy="17165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1DFC910A-A636-217F-7945-472AEAA7CC75}"/>
                </a:ext>
              </a:extLst>
            </p:cNvPr>
            <p:cNvSpPr/>
            <p:nvPr/>
          </p:nvSpPr>
          <p:spPr>
            <a:xfrm>
              <a:off x="8220110" y="5361884"/>
              <a:ext cx="8551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sz="1600" b="1" dirty="0"/>
                <a:t>1</a:t>
              </a:r>
              <a:r>
                <a:rPr kumimoji="1" lang="en-US" sz="1600" b="1" baseline="30000" dirty="0"/>
                <a:t>st</a:t>
              </a:r>
              <a:r>
                <a:rPr kumimoji="1" lang="en-US" sz="1600" b="1" dirty="0"/>
                <a:t> layer</a:t>
              </a:r>
              <a:endParaRPr lang="en-US" sz="1600" b="1" dirty="0"/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36B7FDE4-6B79-0F8B-89DA-51A5242FEE85}"/>
              </a:ext>
            </a:extLst>
          </p:cNvPr>
          <p:cNvGrpSpPr/>
          <p:nvPr/>
        </p:nvGrpSpPr>
        <p:grpSpPr>
          <a:xfrm>
            <a:off x="8728340" y="4646686"/>
            <a:ext cx="1148799" cy="561734"/>
            <a:chOff x="8728340" y="4646686"/>
            <a:chExt cx="1148799" cy="561734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BF07D0C9-FE8D-5D99-6C8D-B13353839668}"/>
                </a:ext>
              </a:extLst>
            </p:cNvPr>
            <p:cNvCxnSpPr/>
            <p:nvPr/>
          </p:nvCxnSpPr>
          <p:spPr>
            <a:xfrm>
              <a:off x="8859527" y="4646686"/>
              <a:ext cx="361500" cy="19898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F4B0112E-D276-9BD1-545D-BB53FA1D4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8340" y="4843290"/>
              <a:ext cx="478741" cy="29604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3726B2A9-7431-A0B5-E04F-6E1E47C3041E}"/>
                </a:ext>
              </a:extLst>
            </p:cNvPr>
            <p:cNvSpPr/>
            <p:nvPr/>
          </p:nvSpPr>
          <p:spPr>
            <a:xfrm>
              <a:off x="9002861" y="4869866"/>
              <a:ext cx="8742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sz="1600" b="1" dirty="0"/>
                <a:t>3</a:t>
              </a:r>
              <a:r>
                <a:rPr kumimoji="1" lang="en-US" sz="1600" b="1" baseline="30000" dirty="0"/>
                <a:t>rd</a:t>
              </a:r>
              <a:r>
                <a:rPr kumimoji="1" lang="en-US" sz="1600" b="1" dirty="0"/>
                <a:t> layer</a:t>
              </a:r>
              <a:endParaRPr lang="en-US" sz="1600" b="1" dirty="0"/>
            </a:p>
          </p:txBody>
        </p: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06584F51-44F9-7632-B532-FB8FB6DF8687}"/>
              </a:ext>
            </a:extLst>
          </p:cNvPr>
          <p:cNvGrpSpPr/>
          <p:nvPr/>
        </p:nvGrpSpPr>
        <p:grpSpPr>
          <a:xfrm>
            <a:off x="7217539" y="2080356"/>
            <a:ext cx="1974085" cy="441023"/>
            <a:chOff x="7217539" y="2080356"/>
            <a:chExt cx="1974085" cy="441023"/>
          </a:xfrm>
        </p:grpSpPr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8A17E7F2-71DA-DF68-E556-D38E019E6AF8}"/>
                </a:ext>
              </a:extLst>
            </p:cNvPr>
            <p:cNvCxnSpPr>
              <a:cxnSpLocks/>
            </p:cNvCxnSpPr>
            <p:nvPr/>
          </p:nvCxnSpPr>
          <p:spPr>
            <a:xfrm>
              <a:off x="7897645" y="2413000"/>
              <a:ext cx="41165" cy="10837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682F590-A496-94E0-C3E7-DBC7A041FDA7}"/>
                </a:ext>
              </a:extLst>
            </p:cNvPr>
            <p:cNvSpPr txBox="1"/>
            <p:nvPr/>
          </p:nvSpPr>
          <p:spPr>
            <a:xfrm>
              <a:off x="7217539" y="2080356"/>
              <a:ext cx="19740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</a:rPr>
                <a:t>SiPM</a:t>
              </a:r>
              <a:r>
                <a:rPr lang="en-US" sz="1600" b="1" dirty="0">
                  <a:solidFill>
                    <a:srgbClr val="FF0000"/>
                  </a:solidFill>
                </a:rPr>
                <a:t> (5 × 5 array)</a:t>
              </a:r>
            </a:p>
          </p:txBody>
        </p:sp>
      </p:grpSp>
      <p:sp>
        <p:nvSpPr>
          <p:cNvPr id="31" name="テキスト ボックス 6">
            <a:extLst>
              <a:ext uri="{FF2B5EF4-FFF2-40B4-BE49-F238E27FC236}">
                <a16:creationId xmlns:a16="http://schemas.microsoft.com/office/drawing/2014/main" id="{10EF08B7-181B-9509-9914-69BAA478AE90}"/>
              </a:ext>
            </a:extLst>
          </p:cNvPr>
          <p:cNvSpPr txBox="1"/>
          <p:nvPr/>
        </p:nvSpPr>
        <p:spPr>
          <a:xfrm>
            <a:off x="3127309" y="3269395"/>
            <a:ext cx="1001611" cy="338554"/>
          </a:xfrm>
          <a:prstGeom prst="rect">
            <a:avLst/>
          </a:prstGeom>
          <a:noFill/>
          <a:scene3d>
            <a:camera prst="orthographicFront">
              <a:rot lat="1236463" lon="2137462" rev="2149553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Phantom</a:t>
            </a:r>
          </a:p>
        </p:txBody>
      </p:sp>
      <p:cxnSp>
        <p:nvCxnSpPr>
          <p:cNvPr id="32" name="直線矢印コネクタ 5">
            <a:extLst>
              <a:ext uri="{FF2B5EF4-FFF2-40B4-BE49-F238E27FC236}">
                <a16:creationId xmlns:a16="http://schemas.microsoft.com/office/drawing/2014/main" id="{0CA1C256-5C33-5A18-4DBD-1DE3A414228F}"/>
              </a:ext>
            </a:extLst>
          </p:cNvPr>
          <p:cNvCxnSpPr>
            <a:cxnSpLocks/>
          </p:cNvCxnSpPr>
          <p:nvPr/>
        </p:nvCxnSpPr>
        <p:spPr>
          <a:xfrm flipH="1">
            <a:off x="3551914" y="3543300"/>
            <a:ext cx="37256" cy="109777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0F6F633-5496-C027-EA8A-E2D62DD1576F}"/>
              </a:ext>
            </a:extLst>
          </p:cNvPr>
          <p:cNvSpPr txBox="1"/>
          <p:nvPr/>
        </p:nvSpPr>
        <p:spPr>
          <a:xfrm>
            <a:off x="1840008" y="1479416"/>
            <a:ext cx="255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&lt;3D view of the PET&gt;</a:t>
            </a:r>
            <a:endParaRPr kumimoji="1" lang="ja-JP" altLang="en-US" sz="20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4FB91E6-F44A-087F-68ED-356039226CB2}"/>
              </a:ext>
            </a:extLst>
          </p:cNvPr>
          <p:cNvSpPr txBox="1"/>
          <p:nvPr/>
        </p:nvSpPr>
        <p:spPr>
          <a:xfrm>
            <a:off x="6028555" y="1479416"/>
            <a:ext cx="389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&lt;Staggered 3-layer DOI detector&gt;</a:t>
            </a:r>
            <a:endParaRPr kumimoji="1" lang="ja-JP" altLang="en-US" sz="2000" b="1" dirty="0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3F027E51-F76D-DADE-249E-3491BE8ABC03}"/>
              </a:ext>
            </a:extLst>
          </p:cNvPr>
          <p:cNvGrpSpPr/>
          <p:nvPr/>
        </p:nvGrpSpPr>
        <p:grpSpPr>
          <a:xfrm>
            <a:off x="4125745" y="2748589"/>
            <a:ext cx="2358975" cy="3213064"/>
            <a:chOff x="4125745" y="2748589"/>
            <a:chExt cx="2358975" cy="3213064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662AD478-C0ED-B4AD-B06A-D2E99D25A6E0}"/>
                </a:ext>
              </a:extLst>
            </p:cNvPr>
            <p:cNvGrpSpPr/>
            <p:nvPr/>
          </p:nvGrpSpPr>
          <p:grpSpPr>
            <a:xfrm>
              <a:off x="4125745" y="3517900"/>
              <a:ext cx="736600" cy="606425"/>
              <a:chOff x="4125745" y="3517900"/>
              <a:chExt cx="736600" cy="606425"/>
            </a:xfrm>
          </p:grpSpPr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6C105351-94B4-A3E6-03D0-85EEE7F97874}"/>
                  </a:ext>
                </a:extLst>
              </p:cNvPr>
              <p:cNvSpPr/>
              <p:nvPr/>
            </p:nvSpPr>
            <p:spPr>
              <a:xfrm>
                <a:off x="4436895" y="3517900"/>
                <a:ext cx="425450" cy="603250"/>
              </a:xfrm>
              <a:custGeom>
                <a:avLst/>
                <a:gdLst>
                  <a:gd name="connsiteX0" fmla="*/ 0 w 425450"/>
                  <a:gd name="connsiteY0" fmla="*/ 209550 h 603250"/>
                  <a:gd name="connsiteX1" fmla="*/ 292100 w 425450"/>
                  <a:gd name="connsiteY1" fmla="*/ 0 h 603250"/>
                  <a:gd name="connsiteX2" fmla="*/ 425450 w 425450"/>
                  <a:gd name="connsiteY2" fmla="*/ 412750 h 603250"/>
                  <a:gd name="connsiteX3" fmla="*/ 152400 w 425450"/>
                  <a:gd name="connsiteY3" fmla="*/ 603250 h 603250"/>
                  <a:gd name="connsiteX4" fmla="*/ 0 w 425450"/>
                  <a:gd name="connsiteY4" fmla="*/ 20955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50" h="603250">
                    <a:moveTo>
                      <a:pt x="0" y="209550"/>
                    </a:moveTo>
                    <a:lnTo>
                      <a:pt x="292100" y="0"/>
                    </a:lnTo>
                    <a:lnTo>
                      <a:pt x="425450" y="412750"/>
                    </a:lnTo>
                    <a:lnTo>
                      <a:pt x="152400" y="603250"/>
                    </a:lnTo>
                    <a:lnTo>
                      <a:pt x="0" y="209550"/>
                    </a:lnTo>
                    <a:close/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フリーフォーム: 図形 33">
                <a:extLst>
                  <a:ext uri="{FF2B5EF4-FFF2-40B4-BE49-F238E27FC236}">
                    <a16:creationId xmlns:a16="http://schemas.microsoft.com/office/drawing/2014/main" id="{CB71964C-3CA9-82CD-E40E-697527DC979F}"/>
                  </a:ext>
                </a:extLst>
              </p:cNvPr>
              <p:cNvSpPr/>
              <p:nvPr/>
            </p:nvSpPr>
            <p:spPr>
              <a:xfrm>
                <a:off x="4125745" y="3517900"/>
                <a:ext cx="593725" cy="247650"/>
              </a:xfrm>
              <a:custGeom>
                <a:avLst/>
                <a:gdLst>
                  <a:gd name="connsiteX0" fmla="*/ 0 w 584200"/>
                  <a:gd name="connsiteY0" fmla="*/ 254000 h 254000"/>
                  <a:gd name="connsiteX1" fmla="*/ 193675 w 584200"/>
                  <a:gd name="connsiteY1" fmla="*/ 98425 h 254000"/>
                  <a:gd name="connsiteX2" fmla="*/ 584200 w 584200"/>
                  <a:gd name="connsiteY2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4200" h="254000">
                    <a:moveTo>
                      <a:pt x="0" y="254000"/>
                    </a:moveTo>
                    <a:lnTo>
                      <a:pt x="193675" y="98425"/>
                    </a:lnTo>
                    <a:lnTo>
                      <a:pt x="584200" y="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7F4B4DBD-CE4B-7B45-4599-64E7750BB871}"/>
                  </a:ext>
                </a:extLst>
              </p:cNvPr>
              <p:cNvSpPr/>
              <p:nvPr/>
            </p:nvSpPr>
            <p:spPr>
              <a:xfrm>
                <a:off x="4128920" y="3724275"/>
                <a:ext cx="457200" cy="400050"/>
              </a:xfrm>
              <a:custGeom>
                <a:avLst/>
                <a:gdLst>
                  <a:gd name="connsiteX0" fmla="*/ 304800 w 457200"/>
                  <a:gd name="connsiteY0" fmla="*/ 0 h 400050"/>
                  <a:gd name="connsiteX1" fmla="*/ 0 w 457200"/>
                  <a:gd name="connsiteY1" fmla="*/ 47625 h 400050"/>
                  <a:gd name="connsiteX2" fmla="*/ 107950 w 457200"/>
                  <a:gd name="connsiteY2" fmla="*/ 396875 h 400050"/>
                  <a:gd name="connsiteX3" fmla="*/ 457200 w 457200"/>
                  <a:gd name="connsiteY3" fmla="*/ 40005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400050">
                    <a:moveTo>
                      <a:pt x="304800" y="0"/>
                    </a:moveTo>
                    <a:lnTo>
                      <a:pt x="0" y="47625"/>
                    </a:lnTo>
                    <a:lnTo>
                      <a:pt x="107950" y="396875"/>
                    </a:lnTo>
                    <a:lnTo>
                      <a:pt x="457200" y="40005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二等辺三角形 37">
              <a:extLst>
                <a:ext uri="{FF2B5EF4-FFF2-40B4-BE49-F238E27FC236}">
                  <a16:creationId xmlns:a16="http://schemas.microsoft.com/office/drawing/2014/main" id="{C5DCFB32-00AE-88FD-8984-5919BD0CA7CF}"/>
                </a:ext>
              </a:extLst>
            </p:cNvPr>
            <p:cNvSpPr/>
            <p:nvPr/>
          </p:nvSpPr>
          <p:spPr>
            <a:xfrm rot="18900000">
              <a:off x="5252270" y="3740585"/>
              <a:ext cx="181751" cy="2221068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二等辺三角形 38">
              <a:extLst>
                <a:ext uri="{FF2B5EF4-FFF2-40B4-BE49-F238E27FC236}">
                  <a16:creationId xmlns:a16="http://schemas.microsoft.com/office/drawing/2014/main" id="{48F814CD-7DD6-807A-53A2-6B8E2EF2A8AA}"/>
                </a:ext>
              </a:extLst>
            </p:cNvPr>
            <p:cNvSpPr/>
            <p:nvPr/>
          </p:nvSpPr>
          <p:spPr>
            <a:xfrm rot="13683668">
              <a:off x="5445988" y="1897181"/>
              <a:ext cx="187323" cy="1890140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D93FDFB7-0C83-22EA-E512-682DBF5EAD41}"/>
              </a:ext>
            </a:extLst>
          </p:cNvPr>
          <p:cNvGrpSpPr/>
          <p:nvPr/>
        </p:nvGrpSpPr>
        <p:grpSpPr>
          <a:xfrm>
            <a:off x="6759886" y="2602094"/>
            <a:ext cx="794591" cy="356164"/>
            <a:chOff x="6759886" y="2602094"/>
            <a:chExt cx="794591" cy="356164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76EEB521-B053-A503-DE2E-9818ACE8D6C8}"/>
                </a:ext>
              </a:extLst>
            </p:cNvPr>
            <p:cNvSpPr txBox="1"/>
            <p:nvPr/>
          </p:nvSpPr>
          <p:spPr>
            <a:xfrm>
              <a:off x="6759886" y="2602094"/>
              <a:ext cx="759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 dirty="0"/>
                <a:t>14×14</a:t>
              </a:r>
            </a:p>
          </p:txBody>
        </p: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D0DE7479-0460-9406-B6DC-3C06553510FD}"/>
                </a:ext>
              </a:extLst>
            </p:cNvPr>
            <p:cNvCxnSpPr>
              <a:cxnSpLocks/>
            </p:cNvCxnSpPr>
            <p:nvPr/>
          </p:nvCxnSpPr>
          <p:spPr>
            <a:xfrm>
              <a:off x="7407902" y="2857499"/>
              <a:ext cx="146575" cy="1007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D1B71C10-07C7-679C-0871-A48640FF4473}"/>
              </a:ext>
            </a:extLst>
          </p:cNvPr>
          <p:cNvGrpSpPr/>
          <p:nvPr/>
        </p:nvGrpSpPr>
        <p:grpSpPr>
          <a:xfrm>
            <a:off x="6302844" y="2881969"/>
            <a:ext cx="972054" cy="390614"/>
            <a:chOff x="6302844" y="2881969"/>
            <a:chExt cx="972054" cy="390614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039336FC-47AE-9DE6-3AD2-3CFEEB0D3026}"/>
                </a:ext>
              </a:extLst>
            </p:cNvPr>
            <p:cNvSpPr txBox="1"/>
            <p:nvPr/>
          </p:nvSpPr>
          <p:spPr>
            <a:xfrm>
              <a:off x="6302844" y="2881969"/>
              <a:ext cx="972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13×13</a:t>
              </a:r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E7810A89-5CCE-7439-9C40-95D1C49385C9}"/>
                </a:ext>
              </a:extLst>
            </p:cNvPr>
            <p:cNvCxnSpPr>
              <a:cxnSpLocks/>
            </p:cNvCxnSpPr>
            <p:nvPr/>
          </p:nvCxnSpPr>
          <p:spPr>
            <a:xfrm>
              <a:off x="7029283" y="3171824"/>
              <a:ext cx="146575" cy="1007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E248F585-5E74-6D65-7AA9-395F01335D93}"/>
              </a:ext>
            </a:extLst>
          </p:cNvPr>
          <p:cNvGrpSpPr/>
          <p:nvPr/>
        </p:nvGrpSpPr>
        <p:grpSpPr>
          <a:xfrm>
            <a:off x="5981216" y="3150506"/>
            <a:ext cx="923179" cy="338554"/>
            <a:chOff x="5981216" y="3150506"/>
            <a:chExt cx="923179" cy="338554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C82CA64-7234-7DEE-B378-3F3E1A5FFC07}"/>
                </a:ext>
              </a:extLst>
            </p:cNvPr>
            <p:cNvSpPr txBox="1"/>
            <p:nvPr/>
          </p:nvSpPr>
          <p:spPr>
            <a:xfrm>
              <a:off x="5981216" y="3150506"/>
              <a:ext cx="898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13×12</a:t>
              </a:r>
            </a:p>
          </p:txBody>
        </p: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BBCCC5EB-3873-CA87-65AC-2F8B5B961F90}"/>
                </a:ext>
              </a:extLst>
            </p:cNvPr>
            <p:cNvCxnSpPr>
              <a:cxnSpLocks/>
            </p:cNvCxnSpPr>
            <p:nvPr/>
          </p:nvCxnSpPr>
          <p:spPr>
            <a:xfrm>
              <a:off x="6757820" y="3381374"/>
              <a:ext cx="146575" cy="1007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68D34544-993B-1DFA-342C-7D08B2BA2AC8}"/>
              </a:ext>
            </a:extLst>
          </p:cNvPr>
          <p:cNvGrpSpPr/>
          <p:nvPr/>
        </p:nvGrpSpPr>
        <p:grpSpPr>
          <a:xfrm>
            <a:off x="6726070" y="4705117"/>
            <a:ext cx="399911" cy="464506"/>
            <a:chOff x="6726070" y="4705117"/>
            <a:chExt cx="399911" cy="464506"/>
          </a:xfrm>
        </p:grpSpPr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ED0D202B-6E01-196C-CE81-A50ED9360197}"/>
                </a:ext>
              </a:extLst>
            </p:cNvPr>
            <p:cNvCxnSpPr>
              <a:cxnSpLocks/>
            </p:cNvCxnSpPr>
            <p:nvPr/>
          </p:nvCxnSpPr>
          <p:spPr>
            <a:xfrm>
              <a:off x="6885685" y="4705117"/>
              <a:ext cx="0" cy="30728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60B4772E-6781-7793-BE54-79321C8DDC73}"/>
                </a:ext>
              </a:extLst>
            </p:cNvPr>
            <p:cNvCxnSpPr>
              <a:cxnSpLocks/>
            </p:cNvCxnSpPr>
            <p:nvPr/>
          </p:nvCxnSpPr>
          <p:spPr>
            <a:xfrm>
              <a:off x="6961885" y="4755123"/>
              <a:ext cx="0" cy="30728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816B52DC-3BAA-6603-5D46-E157AC01334E}"/>
                </a:ext>
              </a:extLst>
            </p:cNvPr>
            <p:cNvCxnSpPr>
              <a:cxnSpLocks/>
            </p:cNvCxnSpPr>
            <p:nvPr/>
          </p:nvCxnSpPr>
          <p:spPr>
            <a:xfrm>
              <a:off x="6726070" y="4899024"/>
              <a:ext cx="146575" cy="1007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6033641B-8A13-99F6-B5B1-A36FEDA6D5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5514" y="5059314"/>
              <a:ext cx="160467" cy="1103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0B12ABC1-F86E-0FF4-AB90-F00717867516}"/>
              </a:ext>
            </a:extLst>
          </p:cNvPr>
          <p:cNvSpPr/>
          <p:nvPr/>
        </p:nvSpPr>
        <p:spPr>
          <a:xfrm>
            <a:off x="6167890" y="5137157"/>
            <a:ext cx="1362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/>
              <a:t>Crystal pitch</a:t>
            </a:r>
          </a:p>
          <a:p>
            <a:r>
              <a:rPr kumimoji="1" lang="en-US" altLang="ja-JP" b="1" dirty="0"/>
              <a:t>=</a:t>
            </a:r>
            <a:r>
              <a:rPr kumimoji="1" lang="en-US" altLang="ja-JP" b="1" dirty="0">
                <a:solidFill>
                  <a:srgbClr val="0000FF"/>
                </a:solidFill>
              </a:rPr>
              <a:t>0.8 mm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1D98193-79C7-001A-CE1E-CA67883F81C6}"/>
              </a:ext>
            </a:extLst>
          </p:cNvPr>
          <p:cNvGrpSpPr/>
          <p:nvPr/>
        </p:nvGrpSpPr>
        <p:grpSpPr>
          <a:xfrm>
            <a:off x="5867214" y="3760335"/>
            <a:ext cx="916531" cy="646331"/>
            <a:chOff x="5867214" y="3760335"/>
            <a:chExt cx="916531" cy="646331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A9677643-55D2-B085-D6BE-3BCAEB8750CC}"/>
                </a:ext>
              </a:extLst>
            </p:cNvPr>
            <p:cNvSpPr/>
            <p:nvPr/>
          </p:nvSpPr>
          <p:spPr>
            <a:xfrm>
              <a:off x="5867214" y="3760335"/>
              <a:ext cx="6943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LYSO array</a:t>
              </a:r>
              <a:endParaRPr lang="en-US" b="1" dirty="0"/>
            </a:p>
          </p:txBody>
        </p: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4FF7E920-DFA9-A0EF-886A-8B4F9368B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4295" y="3850433"/>
              <a:ext cx="289450" cy="738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C2A5DA96-ADC7-C7DC-D587-FA5A1C443EC8}"/>
              </a:ext>
            </a:extLst>
          </p:cNvPr>
          <p:cNvGrpSpPr/>
          <p:nvPr/>
        </p:nvGrpSpPr>
        <p:grpSpPr>
          <a:xfrm>
            <a:off x="8324026" y="2428494"/>
            <a:ext cx="867597" cy="768730"/>
            <a:chOff x="8324026" y="2428494"/>
            <a:chExt cx="867597" cy="768730"/>
          </a:xfrm>
        </p:grpSpPr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0C6A34C1-CE3A-DCB3-8ED7-1E41CB4F2A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260" y="2727262"/>
              <a:ext cx="0" cy="31947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9FF8EE7E-B013-FFE2-02A1-195A90617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1148" y="2868481"/>
              <a:ext cx="0" cy="32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DA2A41C3-5E5B-B588-0868-534E585B31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2186" y="2727262"/>
              <a:ext cx="236509" cy="14452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9C16B08B-F467-3978-3865-76F7ADBEAD16}"/>
                </a:ext>
              </a:extLst>
            </p:cNvPr>
            <p:cNvSpPr txBox="1"/>
            <p:nvPr/>
          </p:nvSpPr>
          <p:spPr>
            <a:xfrm>
              <a:off x="8324026" y="2428494"/>
              <a:ext cx="86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2.4 mm</a:t>
              </a: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F0B7988E-2985-EB78-F3FE-8D6B8CEDE151}"/>
              </a:ext>
            </a:extLst>
          </p:cNvPr>
          <p:cNvGrpSpPr/>
          <p:nvPr/>
        </p:nvGrpSpPr>
        <p:grpSpPr>
          <a:xfrm>
            <a:off x="4429987" y="4064749"/>
            <a:ext cx="1122697" cy="1582277"/>
            <a:chOff x="4429987" y="4064749"/>
            <a:chExt cx="1122697" cy="1582277"/>
          </a:xfrm>
        </p:grpSpPr>
        <p:cxnSp>
          <p:nvCxnSpPr>
            <p:cNvPr id="11" name="直線コネクタ 4">
              <a:extLst>
                <a:ext uri="{FF2B5EF4-FFF2-40B4-BE49-F238E27FC236}">
                  <a16:creationId xmlns:a16="http://schemas.microsoft.com/office/drawing/2014/main" id="{D7A2C78D-10AF-ABAB-A48D-061130A93BFD}"/>
                </a:ext>
              </a:extLst>
            </p:cNvPr>
            <p:cNvCxnSpPr>
              <a:cxnSpLocks/>
            </p:cNvCxnSpPr>
            <p:nvPr/>
          </p:nvCxnSpPr>
          <p:spPr>
            <a:xfrm>
              <a:off x="4612229" y="4481631"/>
              <a:ext cx="0" cy="106191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4">
              <a:extLst>
                <a:ext uri="{FF2B5EF4-FFF2-40B4-BE49-F238E27FC236}">
                  <a16:creationId xmlns:a16="http://schemas.microsoft.com/office/drawing/2014/main" id="{EA864F26-EE7A-34B4-985E-F42A1FB00F22}"/>
                </a:ext>
              </a:extLst>
            </p:cNvPr>
            <p:cNvCxnSpPr>
              <a:cxnSpLocks/>
            </p:cNvCxnSpPr>
            <p:nvPr/>
          </p:nvCxnSpPr>
          <p:spPr>
            <a:xfrm>
              <a:off x="5189444" y="4064749"/>
              <a:ext cx="0" cy="1099257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5">
              <a:extLst>
                <a:ext uri="{FF2B5EF4-FFF2-40B4-BE49-F238E27FC236}">
                  <a16:creationId xmlns:a16="http://schemas.microsoft.com/office/drawing/2014/main" id="{9D14C4D0-D3E0-CA92-B02B-9C953E3F7C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3295" y="5156009"/>
              <a:ext cx="568156" cy="390141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03B387F-11D6-DA0F-67D3-2EE4C17EAA00}"/>
                </a:ext>
              </a:extLst>
            </p:cNvPr>
            <p:cNvSpPr txBox="1"/>
            <p:nvPr/>
          </p:nvSpPr>
          <p:spPr>
            <a:xfrm>
              <a:off x="4429987" y="5277694"/>
              <a:ext cx="1122697" cy="369332"/>
            </a:xfrm>
            <a:prstGeom prst="rect">
              <a:avLst/>
            </a:prstGeom>
            <a:noFill/>
            <a:scene3d>
              <a:camera prst="orthographicFront">
                <a:rot lat="2377476" lon="18897129" rev="21568929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23.4 mm</a:t>
              </a:r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19CC7FCB-8E9D-7AE2-9E76-32D4ED00E9F0}"/>
              </a:ext>
            </a:extLst>
          </p:cNvPr>
          <p:cNvGrpSpPr/>
          <p:nvPr/>
        </p:nvGrpSpPr>
        <p:grpSpPr>
          <a:xfrm>
            <a:off x="6374576" y="2307844"/>
            <a:ext cx="1338651" cy="371014"/>
            <a:chOff x="6374576" y="2307844"/>
            <a:chExt cx="1338651" cy="371014"/>
          </a:xfrm>
        </p:grpSpPr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D5FF72BF-3CDD-8C9E-8805-BD49033B0A7B}"/>
                </a:ext>
              </a:extLst>
            </p:cNvPr>
            <p:cNvCxnSpPr>
              <a:cxnSpLocks/>
            </p:cNvCxnSpPr>
            <p:nvPr/>
          </p:nvCxnSpPr>
          <p:spPr>
            <a:xfrm>
              <a:off x="7459495" y="2552700"/>
              <a:ext cx="253732" cy="126158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56F4E16-DFEF-BFB1-8D5C-78F0CF01CB0E}"/>
                </a:ext>
              </a:extLst>
            </p:cNvPr>
            <p:cNvSpPr txBox="1"/>
            <p:nvPr/>
          </p:nvSpPr>
          <p:spPr>
            <a:xfrm>
              <a:off x="6374576" y="2307844"/>
              <a:ext cx="11166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Lightguide</a:t>
              </a:r>
            </a:p>
          </p:txBody>
        </p:sp>
      </p:grpSp>
      <p:sp>
        <p:nvSpPr>
          <p:cNvPr id="65" name="직사각형 6">
            <a:extLst>
              <a:ext uri="{FF2B5EF4-FFF2-40B4-BE49-F238E27FC236}">
                <a16:creationId xmlns:a16="http://schemas.microsoft.com/office/drawing/2014/main" id="{2D8AD4CA-CB74-B6B7-6201-66557710275D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4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15388</TotalTime>
  <Words>2743</Words>
  <Application>Microsoft Office PowerPoint</Application>
  <PresentationFormat>ワイド画面</PresentationFormat>
  <Paragraphs>580</Paragraphs>
  <Slides>23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2" baseType="lpstr">
      <vt:lpstr>맑은 고딕</vt:lpstr>
      <vt:lpstr>ＭＳ Ｐゴシック</vt:lpstr>
      <vt:lpstr>メイリオ</vt:lpstr>
      <vt:lpstr>Arial</vt:lpstr>
      <vt:lpstr>Calibri</vt:lpstr>
      <vt:lpstr>Cambria Math</vt:lpstr>
      <vt:lpstr>Tahoma</vt:lpstr>
      <vt:lpstr>Wingdings</vt:lpstr>
      <vt:lpstr>Office テーマ</vt:lpstr>
      <vt:lpstr>GATE Simulation for Sub-0.5 mm Resolution PET</vt:lpstr>
      <vt:lpstr>Outline</vt:lpstr>
      <vt:lpstr>Factors affecting the PET resolution[1]</vt:lpstr>
      <vt:lpstr>SR-PET achieved 0.55 mm resolution (2022 MIC)</vt:lpstr>
      <vt:lpstr>PowerPoint プレゼンテーション</vt:lpstr>
      <vt:lpstr>PowerPoint プレゼンテーション</vt:lpstr>
      <vt:lpstr>PowerPoint プレゼンテーション</vt:lpstr>
      <vt:lpstr>Sub-0.5 mm resolution PET design</vt:lpstr>
      <vt:lpstr>Sub-0.5 mm resolution PET</vt:lpstr>
      <vt:lpstr>Crystal layer designs</vt:lpstr>
      <vt:lpstr>Spatial resolution</vt:lpstr>
      <vt:lpstr>Spatial resolution with the NEMA 22Na sources</vt:lpstr>
      <vt:lpstr>Spatial resolution (FBP) </vt:lpstr>
      <vt:lpstr>Resolution Phantom with Design (C) 3+3+5 mm</vt:lpstr>
      <vt:lpstr>Resolution Phantom with Design (C) 3+3+5 mm</vt:lpstr>
      <vt:lpstr>Preliminary experimental results</vt:lpstr>
      <vt:lpstr>Front-end electronics</vt:lpstr>
      <vt:lpstr>Staggered 3-layer DOI detector</vt:lpstr>
      <vt:lpstr>Crystal map (Experiment)</vt:lpstr>
      <vt:lpstr>Conclusions</vt:lpstr>
      <vt:lpstr>Progress of the PET development</vt:lpstr>
      <vt:lpstr>Thank you for your kind attention!</vt:lpstr>
      <vt:lpstr>Design of the HR-PET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Kang Han Gyu</dc:creator>
  <cp:lastModifiedBy>Hangyu Kang</cp:lastModifiedBy>
  <cp:revision>212</cp:revision>
  <cp:lastPrinted>2018-06-29T04:17:22Z</cp:lastPrinted>
  <dcterms:created xsi:type="dcterms:W3CDTF">2018-06-28T06:18:55Z</dcterms:created>
  <dcterms:modified xsi:type="dcterms:W3CDTF">2024-10-31T16:00:45Z</dcterms:modified>
</cp:coreProperties>
</file>