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3" r:id="rId2"/>
    <p:sldId id="434" r:id="rId3"/>
    <p:sldId id="435" r:id="rId4"/>
    <p:sldId id="436" r:id="rId5"/>
    <p:sldId id="437" r:id="rId6"/>
    <p:sldId id="438" r:id="rId7"/>
  </p:sldIdLst>
  <p:sldSz cx="9907588" cy="6858000"/>
  <p:notesSz cx="6746875" cy="98679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5"/>
    <p:restoredTop sz="94651"/>
  </p:normalViewPr>
  <p:slideViewPr>
    <p:cSldViewPr>
      <p:cViewPr>
        <p:scale>
          <a:sx n="108" d="100"/>
          <a:sy n="108" d="100"/>
        </p:scale>
        <p:origin x="1128" y="2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FFCC3A-8D56-B949-85F2-845AF61874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Comic Sans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038615-4885-8C4F-9BF8-8BFEE7D99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417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F427D5CE-5E7E-3946-85C4-5247D7E792CF}" type="datetime1">
              <a:rPr lang="fr-FR" altLang="fr-FR"/>
              <a:pPr>
                <a:defRPr/>
              </a:pPr>
              <a:t>27/09/2024</a:t>
            </a:fld>
            <a:endParaRPr lang="en-GB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4132C0-DD50-E24E-8514-D5A2EEE2D6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Comic Sans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599A0B-DDE9-E043-A20A-1A7E946C49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1113" y="9372600"/>
            <a:ext cx="29241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5591DD2C-E8DE-6B41-A07D-3ED865E193E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CD1C0A3E-F059-F049-85D4-E399F27B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46875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8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3A03290-5A24-674D-951A-841DF37D634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0088" y="749300"/>
            <a:ext cx="534352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7ECAB81-6D1F-094E-BC75-40DB593C09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86300"/>
            <a:ext cx="5395912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AE7D52-FDF0-E74D-BEA6-52C3B55D8A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A64A9B-AF73-004C-87EC-B066A43E79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4756555-6E7F-A044-A1B0-F300D89274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8B2F-0480-EA4B-BB4D-6B5D958B7F6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689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27CD33-6368-1D45-9F20-A84D4F88BC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04A075-4F46-D340-8535-FE93756F549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EE262E-E4EC-A64F-8556-EF56A67350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03002-AAA5-2347-B973-AE60EB54B05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1847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39000" y="153988"/>
            <a:ext cx="2284413" cy="58642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53988"/>
            <a:ext cx="6705600" cy="58642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D07F45-F1BC-D749-8A8E-3FFC45B25A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9DC6A2-CBFC-084B-88F6-8B27ED84BD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C0B866-0B67-7E4A-BE3E-5598A911F7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5702-5012-A14D-B513-871EB38D280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5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6ABDF9-9731-3247-9041-8411B07996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D28047-09E2-F343-BB28-8ABCCFA44F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7EAD1A-6722-9549-8B68-C42618432E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FDB0-29A1-5148-A1BB-07C253C571F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518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8F41B9-04E8-9C45-8CDE-3C4AA0FC17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F19950-B96D-804B-9458-2339091EE2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7FAD3BC-7DCD-A34E-BDE3-1EB173B8A4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70904-370E-1B44-BEC1-3972B5F1FC2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546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494213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7613" y="838200"/>
            <a:ext cx="4495800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A27CC36-4209-AF43-AAF8-3630CC029F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9D7EB9-A642-5B43-A1D1-627A8066BC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8DDAD61-B320-3B41-A094-F7C08F8F78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A4EE-0B85-D148-9B5D-51DFEA6E8BD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891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6818CF0-DA12-0F47-90F0-B549173E42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F2552A2-C68E-EB4A-8158-7522092743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B092046-EFE0-D944-B464-6E7C358F626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87441-F6DD-FE49-A7FE-AD67749BD6A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93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E4D28CE-C3D4-F64B-92B7-CA709B80B3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71E50E-B088-4E49-A2E7-684F96DDEC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6C1843-AC22-D04A-9286-B1B3BA0191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C1D6-5222-8546-B0C3-293B54F3567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2551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A4B0CB-4A75-2A44-A1A2-407B62543F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3B70D-BB37-D147-8177-A507B52F78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107BE-7222-1247-AFBD-26B15EBC2E6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55E4-EC0B-954C-AB95-68960A1E03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2602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6EDA6D-2075-8D47-87C3-028918C8DC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7B63FC-A8CB-014A-A942-F088619E9D8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A1D5D3-BF7D-7A43-895D-2519074CF0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F5E2-3C34-0B4B-8A46-FB08A35437B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06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813888A-82F0-F44B-9361-092DA6F972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B4D0A1-7EE4-9B46-AE31-4BDD9CE41A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70407A-614C-7F46-A61A-86412C51BDC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16EB-436E-5449-8915-E455EA0480D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4818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45031EC-CAEB-5244-A0D4-C17CA3674B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676400" y="6438900"/>
            <a:ext cx="29702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 altLang="fr-FR"/>
              <a:t>Sept 15th 14</a:t>
            </a:r>
            <a:endParaRPr lang="en-US" altLang="fr-FR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D4949A1-881F-E946-887C-47A378C4ED6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553200" y="6438900"/>
            <a:ext cx="20558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 altLang="fr-FR"/>
              <a:t>Jacques Lefrancois</a:t>
            </a:r>
            <a:endParaRPr lang="en-US" altLang="fr-F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C63389-FF73-2841-B5D8-1EA60A3470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953000" y="6438900"/>
            <a:ext cx="45878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8F3E77-C0E8-344E-B4A7-1B1F276D5C9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BE1A2222-B8C4-9041-995E-1E033F664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90662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0EF266B7-A19C-3747-B61A-E97BAED68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9142413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  <a:p>
            <a:pPr lvl="4"/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FF0000"/>
          </a:solidFill>
          <a:latin typeface="Times New Roman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C0128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b="1">
          <a:solidFill>
            <a:srgbClr val="000000"/>
          </a:solidFill>
          <a:latin typeface="Comic Sans MS" charset="0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7BEBD-86B5-504E-A040-774F992E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presentation on test done yesterday!!!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2CBCF-26DA-F84E-9E4F-D0E438FC0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0" dirty="0"/>
              <a:t>Sorry very last minute slide making</a:t>
            </a:r>
          </a:p>
          <a:p>
            <a:r>
              <a:rPr lang="en-GB" sz="2000" b="0" dirty="0"/>
              <a:t>Aim see min ionising pulses in ZnWO4 averaged on “many events”</a:t>
            </a:r>
          </a:p>
          <a:p>
            <a:r>
              <a:rPr lang="en-GB" sz="2000" b="0" dirty="0"/>
              <a:t>Extract the pulse shape with electrons (2MeV source) before test at ALTO with 25 MeV photons</a:t>
            </a:r>
          </a:p>
          <a:p>
            <a:r>
              <a:rPr lang="en-GB" sz="2000" b="0" dirty="0"/>
              <a:t>The pulse shape should not be disturbed by a trigger so there has to be an external timing trigger at ALTO it will be the 2ns beam pulse (at 10 </a:t>
            </a:r>
            <a:r>
              <a:rPr lang="en-GB" sz="2000" b="0" dirty="0" err="1"/>
              <a:t>KHz</a:t>
            </a:r>
            <a:r>
              <a:rPr lang="en-GB" sz="2000" b="0" dirty="0"/>
              <a:t>) here the trigger is done by a thin and small scintillator placed between the beta ray source and the ZnWO4</a:t>
            </a:r>
          </a:p>
          <a:p>
            <a:r>
              <a:rPr lang="en-GB" sz="2000" b="0" dirty="0"/>
              <a:t>The ZnWO4 plate 2cmx2cmx1mm thick is placed on a 1 inch PMT R7899 (the </a:t>
            </a:r>
            <a:r>
              <a:rPr lang="en-GB" sz="2000" b="0" dirty="0" err="1"/>
              <a:t>Pmt</a:t>
            </a:r>
            <a:r>
              <a:rPr lang="en-GB" sz="2000" b="0" dirty="0"/>
              <a:t> used in ECAL HCAL of </a:t>
            </a:r>
            <a:r>
              <a:rPr lang="en-GB" sz="2000" b="0" dirty="0" err="1"/>
              <a:t>LHCb</a:t>
            </a:r>
            <a:r>
              <a:rPr lang="en-GB" sz="2000" b="0" dirty="0"/>
              <a:t>)</a:t>
            </a:r>
          </a:p>
          <a:p>
            <a:r>
              <a:rPr lang="en-GB" sz="2000" b="0" dirty="0"/>
              <a:t>But to do an average pulse one should only select events with a signal on PMT (for some reasons there triggers with no signals) So the trigger of the scope is a coincidence between a slow large pulse of the ZnWO4 and a delayed fast pulse from the small scintillator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6A9065-4A9F-FC4B-B29A-D884169BE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6726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6B2AB-D77A-074C-A6E2-E66519FF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Circuit diagram (handmade sorry ;-) 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F744DD-6700-0E4F-BF63-4787938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9142413" cy="58658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AE24BD-731F-0842-B779-68F50BA788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508FCD-67F8-3049-80F6-D8A26A7A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4" y="1251026"/>
            <a:ext cx="7763594" cy="54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39E0E-4784-F64B-9CA8-4983106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plot 4 microsec/cm (averaged 512 events)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D4D4B-9D1D-BC46-8C47-2439AC5656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62B9D67-D815-0E4D-9102-68529E6D3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956" y="964406"/>
            <a:ext cx="5485538" cy="44808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26C3B83-FA2C-E44A-A211-9C347D46DAB2}"/>
              </a:ext>
            </a:extLst>
          </p:cNvPr>
          <p:cNvSpPr txBox="1"/>
          <p:nvPr/>
        </p:nvSpPr>
        <p:spPr>
          <a:xfrm>
            <a:off x="705322" y="55892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/>
              </a:rPr>
              <a:t>ch1 the signal PMT ch4 the integrated signal ch3 the trigger signal (</a:t>
            </a:r>
            <a:r>
              <a:rPr lang="en-GB" sz="2000" dirty="0" err="1">
                <a:solidFill>
                  <a:schemeClr val="tx1"/>
                </a:solidFill>
                <a:latin typeface="Times New Roman"/>
              </a:rPr>
              <a:t>coinc</a:t>
            </a:r>
            <a:r>
              <a:rPr lang="en-GB" sz="2000" dirty="0">
                <a:solidFill>
                  <a:schemeClr val="tx1"/>
                </a:solidFill>
                <a:latin typeface="Times New Roman"/>
              </a:rPr>
              <a:t> fast and slow) ch2 average output of discriminator on ZnWO4 signal</a:t>
            </a:r>
          </a:p>
        </p:txBody>
      </p:sp>
    </p:spTree>
    <p:extLst>
      <p:ext uri="{BB962C8B-B14F-4D97-AF65-F5344CB8AC3E}">
        <p14:creationId xmlns:p14="http://schemas.microsoft.com/office/powerpoint/2010/main" val="232788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6E027-0B40-E348-A692-DC7BD22E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plot 1 microsec/div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858606-CF4D-D24C-9B28-25E9BEA68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506" y="1345406"/>
            <a:ext cx="5613400" cy="41656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3CF054-E63C-0240-AA07-5C3A99BF0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7849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A57A7-C138-DA40-9DFC-BD1EBB4F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plot 20 microsec/div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67E4EE-2CE1-8347-8E85-6FDE4D039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690" y="838200"/>
            <a:ext cx="5913033" cy="518001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A60924-40F5-DD47-846D-A950A907BA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478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87E45-337D-5E4B-9D69-58573F29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problem left ;-)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C246E-012B-C740-9B9C-6324E0D7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We need to solve the undershoot after 10 microsec!!!</a:t>
            </a:r>
          </a:p>
          <a:p>
            <a:r>
              <a:rPr lang="en-GB" b="0" dirty="0"/>
              <a:t>When everything OK need to acquire data : we thought of using digital scope but “problem”</a:t>
            </a:r>
          </a:p>
          <a:p>
            <a:r>
              <a:rPr lang="en-GB" b="0" dirty="0"/>
              <a:t>In principle new version of </a:t>
            </a:r>
            <a:r>
              <a:rPr lang="en-GB" b="0" dirty="0" err="1"/>
              <a:t>wavecatcher</a:t>
            </a:r>
            <a:r>
              <a:rPr lang="en-GB" b="0" dirty="0"/>
              <a:t> would allow to capture slower pulses :</a:t>
            </a:r>
          </a:p>
          <a:p>
            <a:r>
              <a:rPr lang="en-GB" b="0" dirty="0"/>
              <a:t>Can acquire events or do the average</a:t>
            </a:r>
          </a:p>
          <a:p>
            <a:endParaRPr lang="en-GB" b="0" dirty="0"/>
          </a:p>
          <a:p>
            <a:r>
              <a:rPr lang="en-GB" b="0" dirty="0"/>
              <a:t>In principle if OK the method can be used in ALTO with fast scintillator replaced by trigger of 2ns ALTO pulses with 10 KHZ rate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6D0486-AA94-B34B-A933-E550B381B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8102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Times New Roman"/>
          </a:defRPr>
        </a:defPPr>
      </a:lstStyle>
    </a:tx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118454</TotalTime>
  <Words>312</Words>
  <Application>Microsoft Macintosh PowerPoint</Application>
  <PresentationFormat>Personnalisé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Comic Sans MS</vt:lpstr>
      <vt:lpstr>Times New Roman</vt:lpstr>
      <vt:lpstr>Thème Office</vt:lpstr>
      <vt:lpstr>Short presentation on test done yesterday!!!</vt:lpstr>
      <vt:lpstr>Circuit diagram (handmade sorry ;-) )</vt:lpstr>
      <vt:lpstr>First plot 4 microsec/cm (averaged 512 events)</vt:lpstr>
      <vt:lpstr>Second plot 1 microsec/div</vt:lpstr>
      <vt:lpstr>Third plot 20 microsec/div</vt:lpstr>
      <vt:lpstr>Some problem left ;-)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Calorimeter Group</dc:title>
  <dc:creator>A.Schopper</dc:creator>
  <cp:lastModifiedBy>Microsoft Office User</cp:lastModifiedBy>
  <cp:revision>861</cp:revision>
  <cp:lastPrinted>2022-05-03T11:22:30Z</cp:lastPrinted>
  <dcterms:created xsi:type="dcterms:W3CDTF">2015-02-18T13:16:36Z</dcterms:created>
  <dcterms:modified xsi:type="dcterms:W3CDTF">2024-09-27T13:35:33Z</dcterms:modified>
</cp:coreProperties>
</file>