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0"/>
  </p:normalViewPr>
  <p:slideViewPr>
    <p:cSldViewPr snapToGrid="0">
      <p:cViewPr varScale="1">
        <p:scale>
          <a:sx n="103" d="100"/>
          <a:sy n="103" d="100"/>
        </p:scale>
        <p:origin x="8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7BD67B-9F11-0728-618E-71D8D3825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78B6B93-46FC-7E87-4942-0EE05803A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72CF63-7C7A-D066-F0F8-F6FBE1DC2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834F37-03D9-2774-84EC-81040EAB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FB5ECB-92A3-2905-2C93-637C0CB42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7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30ED3F-4332-CA7E-A064-C72106618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EBE82E1-1823-072A-CF0E-54E0C3AA6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CEACC3-AEAA-4B8A-869C-A5FF5DFA9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A54645-3607-7AFC-DAF2-66689F233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4F0A93-1A1B-CBB5-D42F-F53774523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2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8C5DA3C-0F49-67FE-3B04-6100CB6C1E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60D85B8-B0EE-E393-680F-17DA2B3F99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33456A-FDAF-680C-06EA-0FC23E307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EECC03-891F-9ED1-68EC-07EE3D239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E1E7E2-66E5-E158-9D3E-1D28BCD42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9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F7E195-D084-FD29-F047-6E7AFF999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072621-4BFD-FB50-1AF8-7B328B093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115D8C-7AB2-1D5F-4CF5-6ED8E0E7F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5760A6-E543-C26F-9F2E-B09AD751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18FA1E-AFF7-4A45-D9F0-83FFF33FA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2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D2E0B3-083C-A347-092C-37BEA9ED1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25CC319-7939-503B-F47B-8B02E4AB9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754E7F-F795-C6E0-45D5-A675E2766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EDFE07-A295-3A5F-E18B-DEDD4AB8B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728584-CD98-F5AE-EB2D-CB154370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11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36BB8A-2C3F-77F5-1BFD-58BA0C7DB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B00A85-F58A-C16A-AAA7-51363B2186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43CC472-F0B0-DD76-8198-E80D9F51B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2B6ADC1-9FF3-5BCB-4BB4-F3EFFECA0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CAA8F5-6AEE-41F8-9F56-1DC265B6A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311258-3CE5-0BFD-DF23-783AFAF03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6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47AF2D-0EE0-07B4-9ED6-9A787E278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BDB3B89-FFD3-781B-8EFA-70BDC9137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CF9C73B-C766-7A08-A5FB-9F457E1B3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CE364C0-DCED-3C07-A08A-5B06697D31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4263D2-374E-4CDA-8C3F-1BF7290A83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25DEBAE-345B-1980-B9BB-4A5B3BADD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7FD4C2-8D31-6D7C-6D2A-D6EF5BE04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BC8EEF6-EC50-72C0-9785-D51B9ED6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8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687CDE-9A5C-BF7F-15C0-F81B06EF9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6545E7-F326-40E0-AA3B-8FBC7CCC5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F6991E9-F535-5215-AC10-95A3C49F3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0C03259-77EC-0BAF-BCE5-C3F094FD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081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8F7FDEB-0C00-9075-4E14-F717043E6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19CBF55-EE51-DB26-80D7-AB9088884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B84F598-E79B-A9D6-8EE3-8F7DB390A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32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5CCADA-B213-B046-099D-06B470AEA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506D4F-5264-F30B-A4A4-2083BED6A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390397D-5F38-54B4-E5E6-79438717E8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B8A0EF-E16F-747A-02CA-2030113F0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F50023-E480-595D-FB9B-1FD2A988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66F51C-07CB-9FD1-1694-0554F63ED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9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054AD7-9D4B-FC14-0B07-9CBF5277E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FA82411-70B1-069D-ADEB-88CEC5DC0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AA861C-4708-3931-18E0-A979FB669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B5BCF4-F991-977A-A173-0D122F502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A10B06-648E-0706-873A-16CB39D22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7361C7-B33B-AF62-98FC-A5DF2E3F7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9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3CD6923-92DD-0B57-3F41-C9813DE1D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36ECDF-C1DC-5D98-7BEE-F21BC060C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7FDE4A-8574-32E9-F78C-9E95F2A3BE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6AA8D-12A4-3944-A452-1FDB91BE072B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E332AD-00F4-6DB2-7EEA-AE9928A46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FD1E47-0069-0E1C-06C9-D2CB56C721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24430-8679-7842-B364-0CEF2CD39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4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A91C8AA-2355-C3D9-AFEC-6162CA50BE5B}"/>
              </a:ext>
            </a:extLst>
          </p:cNvPr>
          <p:cNvSpPr txBox="1"/>
          <p:nvPr/>
        </p:nvSpPr>
        <p:spPr>
          <a:xfrm>
            <a:off x="4114799" y="259492"/>
            <a:ext cx="2920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PSD test at ALTO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D5CBC6-C2BD-900D-476A-48C2B95FDDEE}"/>
              </a:ext>
            </a:extLst>
          </p:cNvPr>
          <p:cNvSpPr txBox="1"/>
          <p:nvPr/>
        </p:nvSpPr>
        <p:spPr>
          <a:xfrm>
            <a:off x="543696" y="1074509"/>
            <a:ext cx="1084923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 bunches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Bunch length: 2 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Easy to switch from a p energy value to another (1h?) and better to go from higher to lower energy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Minimal possible current O(10pA) but beam is instable and no beam control works at this low level of current</a:t>
            </a:r>
          </a:p>
          <a:p>
            <a:endParaRPr lang="en-US" sz="2000" dirty="0"/>
          </a:p>
          <a:p>
            <a:r>
              <a:rPr lang="en-US" sz="2000" dirty="0"/>
              <a:t>If I=30 </a:t>
            </a:r>
            <a:r>
              <a:rPr lang="en-US" sz="2000" dirty="0" err="1"/>
              <a:t>pA</a:t>
            </a:r>
            <a:r>
              <a:rPr lang="en-US" sz="2000" dirty="0"/>
              <a:t> </a:t>
            </a:r>
            <a:r>
              <a:rPr lang="en-US" sz="2000" dirty="0">
                <a:sym typeface="Wingdings" pitchFamily="2" charset="2"/>
              </a:rPr>
              <a:t> we have 0.4 p in each bunch  we do not need to work in transmission  no need for a gold layer and a vacuum chamber</a:t>
            </a:r>
          </a:p>
          <a:p>
            <a:endParaRPr lang="en-US" sz="2000" dirty="0">
              <a:sym typeface="Wingdings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itchFamily="2" charset="2"/>
              </a:rPr>
              <a:t>We do not need to go through a PAC, we can use commissioning time or industrial activity time, in both cases half-day of time machine is available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itchFamily="2" charset="2"/>
              </a:rPr>
              <a:t>We probably need 2 half-days: the first one to set the beam and the second one for the tests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itchFamily="2" charset="2"/>
              </a:rPr>
              <a:t>Next slot in October. Otherwise, hopefully in November or end of January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itchFamily="2" charset="2"/>
              </a:rPr>
              <a:t>Tables to place the detector at the right position are available, the electronics can be placed on a bench next to the detector. Remote desktop to the acquisition PC from the control room</a:t>
            </a:r>
          </a:p>
        </p:txBody>
      </p:sp>
    </p:spTree>
    <p:extLst>
      <p:ext uri="{BB962C8B-B14F-4D97-AF65-F5344CB8AC3E}">
        <p14:creationId xmlns:p14="http://schemas.microsoft.com/office/powerpoint/2010/main" val="9483811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186</Words>
  <Application>Microsoft Macintosh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2</cp:revision>
  <dcterms:created xsi:type="dcterms:W3CDTF">2024-09-27T06:44:19Z</dcterms:created>
  <dcterms:modified xsi:type="dcterms:W3CDTF">2024-09-27T07:11:11Z</dcterms:modified>
</cp:coreProperties>
</file>