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PT Sans Narrow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8" name="Eduardo Jose Barros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C012A7-AE57-4412-BA00-B925AE919342}">
  <a:tblStyle styleId="{9AC012A7-AE57-4412-BA00-B925AE9193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PTSansNarrow-bold.fntdata"/><Relationship Id="rId21" Type="http://schemas.openxmlformats.org/officeDocument/2006/relationships/font" Target="fonts/PTSansNarrow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1-26T09:22:42.952">
    <p:pos x="6000" y="0"/>
    <p:text>fix this plot</p:text>
  </p:cm>
  <p:cm authorId="0" idx="2" dt="2024-11-26T09:22:42.952">
    <p:pos x="6000" y="0"/>
    <p:text>describe better the plot, different bins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11-26T09:29:05.391">
    <p:pos x="6000" y="0"/>
    <p:text>what is the situation with counts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4-11-26T09:29:36.125">
    <p:pos x="6000" y="0"/>
    <p:text>spacing between bullet points'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4-11-26T09:34:37.085">
    <p:pos x="6000" y="0"/>
    <p:text>computing time, 20h run, dont know if this is ideal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4-11-26T09:39:24.353">
    <p:pos x="6000" y="0"/>
    <p:text>mention here the time of the computing aspects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7" dt="2024-11-22T14:41:39.182">
    <p:pos x="6000" y="0"/>
    <p:text>plot the fit and the data profiles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8" dt="2024-11-26T09:45:15.479">
    <p:pos x="6000" y="0"/>
    <p:text>cite some of the systematics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664783c3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664783c3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664783c3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664783c3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664783c3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1664783c3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664783c3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664783c3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2d10968cd_0_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02d10968cd_0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2d10968c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2d10968c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2d10968cd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2d10968cd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5807856b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5807856b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2d10968c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02d10968c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664783c3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664783c3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403e7583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403e7583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5807856b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5807856b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86406eb8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86406eb8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64" name="Google Shape;64;p13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65" name="Google Shape;65;p13"/>
            <p:cNvCxnSpPr/>
            <p:nvPr/>
          </p:nvCxnSpPr>
          <p:spPr>
            <a:xfrm>
              <a:off x="-21425" y="2571750"/>
              <a:ext cx="6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" name="Google Shape;68;p13"/>
          <p:cNvSpPr/>
          <p:nvPr/>
        </p:nvSpPr>
        <p:spPr>
          <a:xfrm>
            <a:off x="181925" y="124175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5.xml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6.xml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4.xml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474213" y="2425925"/>
            <a:ext cx="2152800" cy="17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65"/>
              <a:buNone/>
            </a:pPr>
            <a:r>
              <a:rPr b="1" lang="pt-BR" sz="1276">
                <a:latin typeface="Calibri"/>
                <a:ea typeface="Calibri"/>
                <a:cs typeface="Calibri"/>
                <a:sym typeface="Calibri"/>
              </a:rPr>
              <a:t>Eduardo Barroso</a:t>
            </a:r>
            <a:r>
              <a:rPr b="1" lang="pt-BR" sz="1276">
                <a:latin typeface="Calibri"/>
                <a:ea typeface="Calibri"/>
                <a:cs typeface="Calibri"/>
                <a:sym typeface="Calibri"/>
              </a:rPr>
              <a:t> (LAPP)</a:t>
            </a:r>
            <a:endParaRPr b="1" sz="1276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865"/>
              <a:buNone/>
            </a:pPr>
            <a:r>
              <a:rPr lang="pt-BR" sz="1276">
                <a:latin typeface="Calibri"/>
                <a:ea typeface="Calibri"/>
                <a:cs typeface="Calibri"/>
                <a:sym typeface="Calibri"/>
              </a:rPr>
              <a:t>LSST-France meeting</a:t>
            </a:r>
            <a:endParaRPr sz="1276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865"/>
              <a:buNone/>
            </a:pPr>
            <a:r>
              <a:rPr lang="pt-BR" sz="1276">
                <a:latin typeface="Calibri"/>
                <a:ea typeface="Calibri"/>
                <a:cs typeface="Calibri"/>
                <a:sym typeface="Calibri"/>
              </a:rPr>
              <a:t>Paris</a:t>
            </a:r>
            <a:endParaRPr sz="1276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865"/>
              <a:buNone/>
            </a:pPr>
            <a:r>
              <a:rPr lang="pt-BR" sz="1276">
                <a:latin typeface="Calibri"/>
                <a:ea typeface="Calibri"/>
                <a:cs typeface="Calibri"/>
                <a:sym typeface="Calibri"/>
              </a:rPr>
              <a:t>Nov. 2024</a:t>
            </a:r>
            <a:endParaRPr sz="1276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152" y="4417164"/>
            <a:ext cx="1271696" cy="64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3750" y="3768750"/>
            <a:ext cx="1575500" cy="10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775" y="3528775"/>
            <a:ext cx="1532699" cy="15326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>
            <p:ph type="title"/>
          </p:nvPr>
        </p:nvSpPr>
        <p:spPr>
          <a:xfrm>
            <a:off x="311700" y="13061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Advancements in the DESC Cluster Pipeline: Current State and Cosmological Analysis with Firecrown</a:t>
            </a:r>
            <a:endParaRPr b="0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Validation with mock data: step 2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311700" y="670900"/>
            <a:ext cx="3468300" cy="38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Same analysis but with counts and shear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Run Firecrown to fit both the cosmology and the mass-richness relation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We were able to obtain the right parameters in the 2σ - region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8950" y="670900"/>
            <a:ext cx="4126500" cy="412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Run on cosmodc2 data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238125" y="553500"/>
            <a:ext cx="3545400" cy="4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pt-BR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Analysis done with RedMapper cosmoDC2 catalog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pt-BR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Run Firecrown to fit both the cosmology and the mass-richness relation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pt-BR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Ongoing analysis. Computing time around 20h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pt-BR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were able to obtain the right parameters in the 2σ - region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6125" y="768925"/>
            <a:ext cx="4223674" cy="422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TJPCov Covariance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25" y="42752"/>
            <a:ext cx="2872499" cy="215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622" y="2571754"/>
            <a:ext cx="2872501" cy="215437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/>
        </p:nvSpPr>
        <p:spPr>
          <a:xfrm>
            <a:off x="330200" y="2235200"/>
            <a:ext cx="2946300" cy="44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Counts theoretical covariance from TJPCov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330200" y="4726125"/>
            <a:ext cx="2946300" cy="245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Data covariance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7" name="Google Shape;197;p25"/>
          <p:cNvCxnSpPr/>
          <p:nvPr/>
        </p:nvCxnSpPr>
        <p:spPr>
          <a:xfrm>
            <a:off x="3776125" y="2455400"/>
            <a:ext cx="110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8" name="Google Shape;19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0438" y="707400"/>
            <a:ext cx="3297575" cy="32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Next goals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205" name="Google Shape;205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Test consistency used </a:t>
            </a:r>
            <a:r>
              <a:rPr lang="pt-BR"/>
              <a:t>throughout the pipeline</a:t>
            </a:r>
            <a:endParaRPr/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Connect with TXPipe</a:t>
            </a:r>
            <a:endParaRPr/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Implement Covariance calculations for shear profile in TJPCov</a:t>
            </a:r>
            <a:endParaRPr/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Implement systematics (boost factor, selection function, misscentering)</a:t>
            </a:r>
            <a:endParaRPr/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Create a package to run different parts of the pipeline with the same configurations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499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Galaxy clusters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131375" y="536300"/>
            <a:ext cx="3706800" cy="39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Galaxy clusters are the biggest gravitational bounded object in the universe and thus is a good candidate for analysing Large Scale Structure Formation (LSS)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No </a:t>
            </a:r>
            <a:r>
              <a:rPr lang="pt-BR" sz="1400"/>
              <a:t>direct detections of some of the clusters features needed for predictions (for instance, their mass)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2 probes: </a:t>
            </a:r>
            <a:r>
              <a:rPr lang="pt-BR" sz="1400"/>
              <a:t>number of clusters in the sky and the lensing signal from source galaxies behind the cluster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cxnSp>
        <p:nvCxnSpPr>
          <p:cNvPr id="86" name="Google Shape;86;p15"/>
          <p:cNvCxnSpPr>
            <a:stCxn id="85" idx="3"/>
            <a:endCxn id="87" idx="1"/>
          </p:cNvCxnSpPr>
          <p:nvPr/>
        </p:nvCxnSpPr>
        <p:spPr>
          <a:xfrm>
            <a:off x="3838175" y="2521850"/>
            <a:ext cx="521400" cy="10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" name="Google Shape;88;p15"/>
          <p:cNvSpPr txBox="1"/>
          <p:nvPr/>
        </p:nvSpPr>
        <p:spPr>
          <a:xfrm>
            <a:off x="5639050" y="4490575"/>
            <a:ext cx="353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682" y="912475"/>
            <a:ext cx="4581144" cy="34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347775" y="170900"/>
            <a:ext cx="3999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Cluster Number Counts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247875" y="933325"/>
            <a:ext cx="4199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Given a sky area, redshift and richness bins: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The number </a:t>
            </a:r>
            <a:r>
              <a:rPr b="1" lang="pt-BR"/>
              <a:t>N </a:t>
            </a:r>
            <a:r>
              <a:rPr lang="pt-BR"/>
              <a:t>of clusters in the bins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4777775" y="170900"/>
            <a:ext cx="3999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Cluster Shear Profile</a:t>
            </a:r>
            <a:endParaRPr>
              <a:solidFill>
                <a:srgbClr val="F1C232"/>
              </a:solidFill>
            </a:endParaRPr>
          </a:p>
        </p:txBody>
      </p:sp>
      <p:cxnSp>
        <p:nvCxnSpPr>
          <p:cNvPr id="97" name="Google Shape;97;p16"/>
          <p:cNvCxnSpPr/>
          <p:nvPr/>
        </p:nvCxnSpPr>
        <p:spPr>
          <a:xfrm>
            <a:off x="4615300" y="25975"/>
            <a:ext cx="0" cy="511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350" y="2122600"/>
            <a:ext cx="3951600" cy="296369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4953525" y="905813"/>
            <a:ext cx="39516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Given a sky area, redshift, richness and radius bins: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pt-B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stacked excess density surface mass in each bin</a:t>
            </a:r>
            <a:endParaRPr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875" y="1910500"/>
            <a:ext cx="4324125" cy="28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2404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Galaxy clusters in LSST-DESC working group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117250" y="947800"/>
            <a:ext cx="8520600" cy="39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A primary goal is to</a:t>
            </a:r>
            <a:r>
              <a:rPr lang="pt-BR" sz="1400"/>
              <a:t> obtain constraints on 𝝮</a:t>
            </a:r>
            <a:r>
              <a:rPr baseline="-25000" lang="pt-BR" sz="1400"/>
              <a:t>m  </a:t>
            </a:r>
            <a:r>
              <a:rPr lang="pt-BR" sz="1400"/>
              <a:t>and </a:t>
            </a:r>
            <a:r>
              <a:rPr baseline="-25000" lang="pt-BR" sz="1400"/>
              <a:t> </a:t>
            </a:r>
            <a:r>
              <a:rPr lang="pt-BR" sz="1400"/>
              <a:t>𝞼</a:t>
            </a:r>
            <a:r>
              <a:rPr baseline="-25000" lang="pt-BR" sz="1400"/>
              <a:t>8 </a:t>
            </a:r>
            <a:r>
              <a:rPr lang="pt-BR" sz="1400"/>
              <a:t>from the </a:t>
            </a:r>
            <a:r>
              <a:rPr lang="pt-BR" sz="1400"/>
              <a:t>𝚲</a:t>
            </a:r>
            <a:r>
              <a:rPr lang="pt-BR" sz="1400"/>
              <a:t> - CDM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For the analysis we need: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Data (simulations for the moment)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Organize the data into catalogs with the needed information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Make the theoretical predictions (counts, weak lensing, covariance)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Implement the likelihood between data and prediction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Run an MCMC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We need a pipeline that is able to go from a cluster catalog to the above constraints, while </a:t>
            </a:r>
            <a:r>
              <a:rPr lang="pt-BR" sz="1400"/>
              <a:t>maintaining</a:t>
            </a:r>
            <a:r>
              <a:rPr lang="pt-BR" sz="1400"/>
              <a:t> consistency. The catalog must have information about: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Mass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Redshift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Shear signal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11700" y="-1057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The Desc Cluster Pipeline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800" y="457200"/>
            <a:ext cx="3669275" cy="39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191500" y="1266325"/>
            <a:ext cx="1952400" cy="7851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TXPipe processes/generates cluster catalogs.</a:t>
            </a:r>
            <a:endParaRPr/>
          </a:p>
        </p:txBody>
      </p:sp>
      <p:cxnSp>
        <p:nvCxnSpPr>
          <p:cNvPr id="117" name="Google Shape;117;p18"/>
          <p:cNvCxnSpPr>
            <a:stCxn id="116" idx="3"/>
          </p:cNvCxnSpPr>
          <p:nvPr/>
        </p:nvCxnSpPr>
        <p:spPr>
          <a:xfrm flipH="1" rot="10800000">
            <a:off x="2143900" y="1448275"/>
            <a:ext cx="1267200" cy="21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8"/>
          <p:cNvSpPr txBox="1"/>
          <p:nvPr/>
        </p:nvSpPr>
        <p:spPr>
          <a:xfrm>
            <a:off x="325950" y="2601575"/>
            <a:ext cx="1952400" cy="16893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CLMM is designed for galaxy cluster mass reconstruction using weak lensing observables.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9" name="Google Shape;119;p18"/>
          <p:cNvCxnSpPr>
            <a:stCxn id="118" idx="3"/>
          </p:cNvCxnSpPr>
          <p:nvPr/>
        </p:nvCxnSpPr>
        <p:spPr>
          <a:xfrm flipH="1" rot="10800000">
            <a:off x="2278350" y="2460725"/>
            <a:ext cx="1170900" cy="9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" name="Google Shape;120;p18"/>
          <p:cNvSpPr txBox="1"/>
          <p:nvPr/>
        </p:nvSpPr>
        <p:spPr>
          <a:xfrm>
            <a:off x="6761275" y="1583075"/>
            <a:ext cx="1952400" cy="13053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CCL is a public, standardized library used for calculating key cosmological observables.</a:t>
            </a:r>
            <a:endParaRPr/>
          </a:p>
        </p:txBody>
      </p:sp>
      <p:cxnSp>
        <p:nvCxnSpPr>
          <p:cNvPr id="121" name="Google Shape;121;p18"/>
          <p:cNvCxnSpPr>
            <a:stCxn id="120" idx="1"/>
          </p:cNvCxnSpPr>
          <p:nvPr/>
        </p:nvCxnSpPr>
        <p:spPr>
          <a:xfrm rot="10800000">
            <a:off x="6427075" y="2091425"/>
            <a:ext cx="334200" cy="1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18"/>
          <p:cNvSpPr txBox="1"/>
          <p:nvPr/>
        </p:nvSpPr>
        <p:spPr>
          <a:xfrm>
            <a:off x="6868525" y="3094325"/>
            <a:ext cx="1952400" cy="15354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TJPCov is a general covariance calculator developed for cluster analyses.</a:t>
            </a:r>
            <a:endParaRPr/>
          </a:p>
        </p:txBody>
      </p:sp>
      <p:cxnSp>
        <p:nvCxnSpPr>
          <p:cNvPr id="123" name="Google Shape;123;p18"/>
          <p:cNvCxnSpPr>
            <a:stCxn id="122" idx="1"/>
          </p:cNvCxnSpPr>
          <p:nvPr/>
        </p:nvCxnSpPr>
        <p:spPr>
          <a:xfrm rot="10800000">
            <a:off x="5697025" y="2501525"/>
            <a:ext cx="1171500" cy="136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18"/>
          <p:cNvSpPr txBox="1"/>
          <p:nvPr/>
        </p:nvSpPr>
        <p:spPr>
          <a:xfrm>
            <a:off x="7116150" y="3094325"/>
            <a:ext cx="1952400" cy="15354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 prediction module contains extra cluster calculations needed for the analysis</a:t>
            </a:r>
            <a:endParaRPr/>
          </a:p>
        </p:txBody>
      </p:sp>
      <p:cxnSp>
        <p:nvCxnSpPr>
          <p:cNvPr id="125" name="Google Shape;125;p18"/>
          <p:cNvCxnSpPr>
            <a:stCxn id="124" idx="1"/>
          </p:cNvCxnSpPr>
          <p:nvPr/>
        </p:nvCxnSpPr>
        <p:spPr>
          <a:xfrm rot="10800000">
            <a:off x="5948250" y="3212225"/>
            <a:ext cx="1167900" cy="64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" name="Google Shape;126;p18"/>
          <p:cNvSpPr txBox="1"/>
          <p:nvPr/>
        </p:nvSpPr>
        <p:spPr>
          <a:xfrm>
            <a:off x="610000" y="2762900"/>
            <a:ext cx="1952400" cy="13053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Firecrown is </a:t>
            </a:r>
            <a:r>
              <a:rPr lang="pt-BR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Python package that offers the DESC framework for implementing likelihood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7" name="Google Shape;127;p18"/>
          <p:cNvCxnSpPr>
            <a:stCxn id="126" idx="3"/>
          </p:cNvCxnSpPr>
          <p:nvPr/>
        </p:nvCxnSpPr>
        <p:spPr>
          <a:xfrm flipH="1" rot="10800000">
            <a:off x="2562400" y="2991650"/>
            <a:ext cx="1482900" cy="42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3512825" y="-106675"/>
            <a:ext cx="1821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F1C23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Firecrown</a:t>
            </a:r>
            <a:endParaRPr sz="1200">
              <a:solidFill>
                <a:srgbClr val="FFE5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4" name="Google Shape;134;p19"/>
          <p:cNvGraphicFramePr/>
          <p:nvPr/>
        </p:nvGraphicFramePr>
        <p:xfrm>
          <a:off x="2104925" y="4420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{9AC012A7-AE57-4412-BA00-B925AE919342}</a:tableStyleId>
              </a:tblPr>
              <a:tblGrid>
                <a:gridCol w="2186675"/>
                <a:gridCol w="1251375"/>
                <a:gridCol w="1199025"/>
              </a:tblGrid>
              <a:tr h="9033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chemeClr val="dk2"/>
                          </a:solidFill>
                        </a:rPr>
                        <a:t>Python package that offers the DESC framework for implementing likelihood</a:t>
                      </a:r>
                      <a:endParaRPr b="1" sz="16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1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chemeClr val="dk2"/>
                          </a:solidFill>
                        </a:rPr>
                        <a:t>Key properties</a:t>
                      </a:r>
                      <a:endParaRPr b="1" sz="16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chemeClr val="dk2"/>
                          </a:solidFill>
                        </a:rPr>
                        <a:t>Relevant cluster codes </a:t>
                      </a:r>
                      <a:endParaRPr b="1" sz="16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4425">
                <a:tc rowSpan="7"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Char char="●"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Dedicated likelihood implementations for 3x2 point, weak lensing, cluster counts, </a:t>
                      </a: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supernova</a:t>
                      </a: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, etc.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Char char="●"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Connection with cosmosis (MCMC) and NumCosmo.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Char char="●"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Data Reading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chemeClr val="dk2"/>
                          </a:solidFill>
                        </a:rPr>
                        <a:t>Cluster theory model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42050">
                <a:tc vMerge="1"/>
                <a:tc gridSpan="2"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Char char="●"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Cluster counts prediction implementation 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Char char="●"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Cluster shear prediction implementation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87950">
                <a:tc vMerge="1"/>
                <a:tc gridSpan="2"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chemeClr val="dk2"/>
                          </a:solidFill>
                        </a:rPr>
                        <a:t>Cluster Statistics FIles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 hMerge="1"/>
              </a:tr>
              <a:tr h="81375">
                <a:tc vMerge="1"/>
                <a:tc gridSpan="2" vMerge="1"/>
                <a:tc hMerge="1" vMerge="1"/>
              </a:tr>
              <a:tr h="422100">
                <a:tc vMerge="1"/>
                <a:tc gridSpan="2" vMerge="1"/>
                <a:tc hMerge="1" vMerge="1"/>
              </a:tr>
              <a:tr h="162675">
                <a:tc vMerge="1"/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2"/>
                          </a:solidFill>
                        </a:rPr>
                        <a:t>Likelihood construction, data reading/writing for different data types.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</a:tr>
              <a:tr h="428750">
                <a:tc vMerge="1"/>
                <a:tc gridSpan="2" vMerge="1"/>
                <a:tc hMerge="1" vMerge="1"/>
              </a:tr>
            </a:tbl>
          </a:graphicData>
        </a:graphic>
      </p:graphicFrame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Firecrown Shear Implementation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311700" y="1266325"/>
            <a:ext cx="3976800" cy="3658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Added theory predictions to compute shear signal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Add code to read and organize new data from the SACC format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Create a recipe for theoretical prediction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Create new </a:t>
            </a:r>
            <a:r>
              <a:rPr lang="pt-BR"/>
              <a:t>statistics object that will call the recipe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42" name="Google Shape;142;p20"/>
          <p:cNvCxnSpPr/>
          <p:nvPr/>
        </p:nvCxnSpPr>
        <p:spPr>
          <a:xfrm>
            <a:off x="4135825" y="1519575"/>
            <a:ext cx="144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3" name="Google Shape;143;p20"/>
          <p:cNvSpPr/>
          <p:nvPr/>
        </p:nvSpPr>
        <p:spPr>
          <a:xfrm>
            <a:off x="5897450" y="1261275"/>
            <a:ext cx="1614300" cy="6342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Uses CLMM for prediction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4" name="Google Shape;144;p20"/>
          <p:cNvCxnSpPr/>
          <p:nvPr/>
        </p:nvCxnSpPr>
        <p:spPr>
          <a:xfrm>
            <a:off x="3983200" y="2540975"/>
            <a:ext cx="144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20"/>
          <p:cNvSpPr/>
          <p:nvPr/>
        </p:nvSpPr>
        <p:spPr>
          <a:xfrm>
            <a:off x="5804150" y="2218050"/>
            <a:ext cx="1800900" cy="7074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SACC data files will be provided by TXPipe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6" name="Google Shape;146;p20"/>
          <p:cNvCxnSpPr/>
          <p:nvPr/>
        </p:nvCxnSpPr>
        <p:spPr>
          <a:xfrm>
            <a:off x="4135825" y="3354050"/>
            <a:ext cx="144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0"/>
          <p:cNvSpPr/>
          <p:nvPr/>
        </p:nvSpPr>
        <p:spPr>
          <a:xfrm>
            <a:off x="5632850" y="3089850"/>
            <a:ext cx="1972200" cy="8136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Recipes will be related to the Pipeline systematics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Testing the Pipeline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311700" y="670900"/>
            <a:ext cx="3468300" cy="38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This analysis is using 5 different modules of the cluster pipeline: CLMM, CCL, SACC, TJPCov and Firecrown (which includes the prediction module)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Future tests will also include TXPipe</a:t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6638" l="0" r="0" t="0"/>
          <a:stretch/>
        </p:blipFill>
        <p:spPr>
          <a:xfrm>
            <a:off x="4237050" y="523500"/>
            <a:ext cx="3880300" cy="428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1"/>
          <p:cNvCxnSpPr/>
          <p:nvPr/>
        </p:nvCxnSpPr>
        <p:spPr>
          <a:xfrm>
            <a:off x="3854725" y="2820625"/>
            <a:ext cx="10317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4403900" y="3658350"/>
            <a:ext cx="10317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21"/>
          <p:cNvCxnSpPr/>
          <p:nvPr/>
        </p:nvCxnSpPr>
        <p:spPr>
          <a:xfrm rot="10800000">
            <a:off x="7937850" y="2395050"/>
            <a:ext cx="981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1"/>
          <p:cNvCxnSpPr/>
          <p:nvPr/>
        </p:nvCxnSpPr>
        <p:spPr>
          <a:xfrm rot="10800000">
            <a:off x="7772850" y="3658350"/>
            <a:ext cx="981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1"/>
          <p:cNvCxnSpPr/>
          <p:nvPr/>
        </p:nvCxnSpPr>
        <p:spPr>
          <a:xfrm rot="10800000">
            <a:off x="7743975" y="1205650"/>
            <a:ext cx="981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1"/>
          <p:cNvCxnSpPr/>
          <p:nvPr/>
        </p:nvCxnSpPr>
        <p:spPr>
          <a:xfrm rot="10800000">
            <a:off x="7094750" y="2763850"/>
            <a:ext cx="9810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Validation with mock data: step 1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311700" y="670900"/>
            <a:ext cx="3468300" cy="38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Generated only shear data with NumCosmo and CLMM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Run Firecrown with same systematics with free cosmology to be fitted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We were able to obtain the right parameters in the 2σ - region</a:t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2700" y="670900"/>
            <a:ext cx="2249175" cy="22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6172" y="2920075"/>
            <a:ext cx="2779600" cy="208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1" name="Google Shape;17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