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2"/>
    <p:restoredTop sz="94708"/>
  </p:normalViewPr>
  <p:slideViewPr>
    <p:cSldViewPr snapToGrid="0">
      <p:cViewPr varScale="1">
        <p:scale>
          <a:sx n="188" d="100"/>
          <a:sy n="188" d="100"/>
        </p:scale>
        <p:origin x="19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0BC17-B1A7-3E48-B5EE-4BBC0A7E3C02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59DDCE1-1E02-DD42-8569-3CB220F3B7A6}">
      <dgm:prSet phldrT="[Texte]"/>
      <dgm:spPr>
        <a:solidFill>
          <a:srgbClr val="C00000"/>
        </a:solidFill>
      </dgm:spPr>
      <dgm:t>
        <a:bodyPr/>
        <a:lstStyle/>
        <a:p>
          <a:r>
            <a:rPr lang="en-GB" b="1" noProof="0" dirty="0"/>
            <a:t>Curved Mimosis</a:t>
          </a:r>
        </a:p>
      </dgm:t>
    </dgm:pt>
    <dgm:pt modelId="{F77580A4-9E62-3643-8636-FE97172F1B6A}" type="parTrans" cxnId="{EEA7069C-5DCC-6246-88B6-82958A0F53DF}">
      <dgm:prSet/>
      <dgm:spPr/>
      <dgm:t>
        <a:bodyPr/>
        <a:lstStyle/>
        <a:p>
          <a:endParaRPr lang="en-GB" noProof="0" dirty="0"/>
        </a:p>
      </dgm:t>
    </dgm:pt>
    <dgm:pt modelId="{6CCADFAA-DBB3-6F4B-903F-FFD92DD07603}" type="sibTrans" cxnId="{EEA7069C-5DCC-6246-88B6-82958A0F53DF}">
      <dgm:prSet/>
      <dgm:spPr/>
      <dgm:t>
        <a:bodyPr/>
        <a:lstStyle/>
        <a:p>
          <a:endParaRPr lang="en-GB" noProof="0" dirty="0"/>
        </a:p>
      </dgm:t>
    </dgm:pt>
    <dgm:pt modelId="{DC62432B-227F-B14F-BCD4-EEBA8EB7E66E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noProof="0" dirty="0"/>
            <a:t>Bending</a:t>
          </a:r>
        </a:p>
      </dgm:t>
    </dgm:pt>
    <dgm:pt modelId="{5A707A62-A29D-8346-8D69-699989CC4BCE}" type="parTrans" cxnId="{F9DB8E89-C99C-E24F-925A-018E6A119E2B}">
      <dgm:prSet/>
      <dgm:spPr/>
      <dgm:t>
        <a:bodyPr/>
        <a:lstStyle/>
        <a:p>
          <a:endParaRPr lang="en-GB" noProof="0" dirty="0"/>
        </a:p>
      </dgm:t>
    </dgm:pt>
    <dgm:pt modelId="{F9810E29-26FF-B745-B95D-E87B933D507C}" type="sibTrans" cxnId="{F9DB8E89-C99C-E24F-925A-018E6A119E2B}">
      <dgm:prSet/>
      <dgm:spPr/>
      <dgm:t>
        <a:bodyPr/>
        <a:lstStyle/>
        <a:p>
          <a:endParaRPr lang="en-GB" noProof="0" dirty="0"/>
        </a:p>
      </dgm:t>
    </dgm:pt>
    <dgm:pt modelId="{A27CABD2-6D5C-344A-B5E5-B51575B4C67D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noProof="0" dirty="0"/>
            <a:t>Mechanic</a:t>
          </a:r>
        </a:p>
      </dgm:t>
    </dgm:pt>
    <dgm:pt modelId="{65F82E94-57B8-344F-8A6A-42B7346B2A62}" type="parTrans" cxnId="{462EB895-2D90-504F-A579-4E93AFC2A25F}">
      <dgm:prSet/>
      <dgm:spPr/>
      <dgm:t>
        <a:bodyPr/>
        <a:lstStyle/>
        <a:p>
          <a:endParaRPr lang="en-GB" noProof="0" dirty="0"/>
        </a:p>
      </dgm:t>
    </dgm:pt>
    <dgm:pt modelId="{A4C61C13-AD4A-E540-8E7E-66E53104BEF1}" type="sibTrans" cxnId="{462EB895-2D90-504F-A579-4E93AFC2A25F}">
      <dgm:prSet/>
      <dgm:spPr/>
      <dgm:t>
        <a:bodyPr/>
        <a:lstStyle/>
        <a:p>
          <a:endParaRPr lang="en-GB" noProof="0" dirty="0"/>
        </a:p>
      </dgm:t>
    </dgm:pt>
    <dgm:pt modelId="{8C59586D-42C8-9746-9C53-DB39D8841807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noProof="0" dirty="0"/>
            <a:t>Integration</a:t>
          </a:r>
        </a:p>
      </dgm:t>
    </dgm:pt>
    <dgm:pt modelId="{6CB88CDD-6DB4-AE4C-853A-5ECBC00CC105}" type="parTrans" cxnId="{465AC2D9-E2CB-C647-8B0D-22A1394154D6}">
      <dgm:prSet/>
      <dgm:spPr/>
      <dgm:t>
        <a:bodyPr/>
        <a:lstStyle/>
        <a:p>
          <a:endParaRPr lang="en-GB" noProof="0" dirty="0"/>
        </a:p>
      </dgm:t>
    </dgm:pt>
    <dgm:pt modelId="{D017C8A7-8E41-5E41-9292-EF11BE2666FA}" type="sibTrans" cxnId="{465AC2D9-E2CB-C647-8B0D-22A1394154D6}">
      <dgm:prSet/>
      <dgm:spPr/>
      <dgm:t>
        <a:bodyPr/>
        <a:lstStyle/>
        <a:p>
          <a:endParaRPr lang="en-GB" noProof="0" dirty="0"/>
        </a:p>
      </dgm:t>
    </dgm:pt>
    <dgm:pt modelId="{5EF29CA2-1E17-0A44-9A8E-0BAFEBAD2BC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noProof="0" dirty="0"/>
            <a:t>Testing</a:t>
          </a:r>
        </a:p>
      </dgm:t>
    </dgm:pt>
    <dgm:pt modelId="{971BEF11-8EBD-FF49-B253-F00939634974}" type="parTrans" cxnId="{635DDB0C-DB1C-B848-8346-F0F34EAE1E3A}">
      <dgm:prSet/>
      <dgm:spPr/>
      <dgm:t>
        <a:bodyPr/>
        <a:lstStyle/>
        <a:p>
          <a:endParaRPr lang="en-GB" noProof="0" dirty="0"/>
        </a:p>
      </dgm:t>
    </dgm:pt>
    <dgm:pt modelId="{073E1E18-66E2-D644-AA68-11429BE3F468}" type="sibTrans" cxnId="{635DDB0C-DB1C-B848-8346-F0F34EAE1E3A}">
      <dgm:prSet/>
      <dgm:spPr/>
      <dgm:t>
        <a:bodyPr/>
        <a:lstStyle/>
        <a:p>
          <a:endParaRPr lang="en-GB" noProof="0" dirty="0"/>
        </a:p>
      </dgm:t>
    </dgm:pt>
    <dgm:pt modelId="{A2DEFF5E-02E2-F746-AE25-CC13DC07C3E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/>
            <a:t>Design of the bending setup</a:t>
          </a:r>
        </a:p>
      </dgm:t>
    </dgm:pt>
    <dgm:pt modelId="{5F734FB2-AA99-E543-B87F-86A4C9F8670D}" type="parTrans" cxnId="{8F5E0F45-ED21-C444-BC0A-CFE01B00AAC2}">
      <dgm:prSet/>
      <dgm:spPr/>
      <dgm:t>
        <a:bodyPr/>
        <a:lstStyle/>
        <a:p>
          <a:endParaRPr lang="fr-FR"/>
        </a:p>
      </dgm:t>
    </dgm:pt>
    <dgm:pt modelId="{517A27A0-8E9E-6348-B92D-6CFA699F9EDC}" type="sibTrans" cxnId="{8F5E0F45-ED21-C444-BC0A-CFE01B00AAC2}">
      <dgm:prSet/>
      <dgm:spPr/>
      <dgm:t>
        <a:bodyPr/>
        <a:lstStyle/>
        <a:p>
          <a:endParaRPr lang="fr-FR"/>
        </a:p>
      </dgm:t>
    </dgm:pt>
    <dgm:pt modelId="{82984C26-4EFD-DC4D-859E-FC9EF1772FB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/>
            <a:t>Fabrication of the bending setup</a:t>
          </a:r>
        </a:p>
      </dgm:t>
    </dgm:pt>
    <dgm:pt modelId="{420435D3-B1C1-4849-8A01-2A9DE7A42AF2}" type="parTrans" cxnId="{B88EEC6B-3DB7-1E4A-9FD9-077FBE42B699}">
      <dgm:prSet/>
      <dgm:spPr/>
      <dgm:t>
        <a:bodyPr/>
        <a:lstStyle/>
        <a:p>
          <a:endParaRPr lang="fr-FR"/>
        </a:p>
      </dgm:t>
    </dgm:pt>
    <dgm:pt modelId="{A62B4F1F-CFB5-7B49-85BA-C3BA29E5FF1C}" type="sibTrans" cxnId="{B88EEC6B-3DB7-1E4A-9FD9-077FBE42B699}">
      <dgm:prSet/>
      <dgm:spPr/>
      <dgm:t>
        <a:bodyPr/>
        <a:lstStyle/>
        <a:p>
          <a:endParaRPr lang="fr-FR"/>
        </a:p>
      </dgm:t>
    </dgm:pt>
    <dgm:pt modelId="{9145E383-76DE-1249-9C4C-5578A1A34F8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/>
            <a:t>Usage of bending setup</a:t>
          </a:r>
        </a:p>
      </dgm:t>
    </dgm:pt>
    <dgm:pt modelId="{E871B74F-0994-D14C-BB11-6F7151EB688D}" type="parTrans" cxnId="{BBF61486-66B9-9543-B4FB-9696CBB2C475}">
      <dgm:prSet/>
      <dgm:spPr/>
      <dgm:t>
        <a:bodyPr/>
        <a:lstStyle/>
        <a:p>
          <a:endParaRPr lang="fr-FR"/>
        </a:p>
      </dgm:t>
    </dgm:pt>
    <dgm:pt modelId="{AEC8B37A-49FE-D44A-95E6-F108496BA200}" type="sibTrans" cxnId="{BBF61486-66B9-9543-B4FB-9696CBB2C475}">
      <dgm:prSet/>
      <dgm:spPr/>
      <dgm:t>
        <a:bodyPr/>
        <a:lstStyle/>
        <a:p>
          <a:endParaRPr lang="fr-FR"/>
        </a:p>
      </dgm:t>
    </dgm:pt>
    <dgm:pt modelId="{A0A30CA4-DD9C-A041-B581-556B51B3253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Mandrel with different diameters</a:t>
          </a:r>
        </a:p>
      </dgm:t>
    </dgm:pt>
    <dgm:pt modelId="{2C4CE914-C87C-1A48-B85F-0EAE90821C44}" type="parTrans" cxnId="{B6EEC542-3501-0A4A-827E-EEC367FA49FE}">
      <dgm:prSet/>
      <dgm:spPr/>
      <dgm:t>
        <a:bodyPr/>
        <a:lstStyle/>
        <a:p>
          <a:endParaRPr lang="fr-FR"/>
        </a:p>
      </dgm:t>
    </dgm:pt>
    <dgm:pt modelId="{472A4D28-784A-DF48-B5D6-B68EE86D4556}" type="sibTrans" cxnId="{B6EEC542-3501-0A4A-827E-EEC367FA49FE}">
      <dgm:prSet/>
      <dgm:spPr/>
      <dgm:t>
        <a:bodyPr/>
        <a:lstStyle/>
        <a:p>
          <a:endParaRPr lang="fr-FR"/>
        </a:p>
      </dgm:t>
    </dgm:pt>
    <dgm:pt modelId="{EB5F1FCF-2BD3-D647-B138-6445AA5C41D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10, 12, 15 and 18 mm</a:t>
          </a:r>
        </a:p>
      </dgm:t>
    </dgm:pt>
    <dgm:pt modelId="{0807436D-894C-DB45-A04C-CE6FD6838037}" type="parTrans" cxnId="{172991B0-FAEE-9740-B77B-0DF097F12DAA}">
      <dgm:prSet/>
      <dgm:spPr/>
      <dgm:t>
        <a:bodyPr/>
        <a:lstStyle/>
        <a:p>
          <a:endParaRPr lang="fr-FR"/>
        </a:p>
      </dgm:t>
    </dgm:pt>
    <dgm:pt modelId="{42CB0946-13D4-9B49-9A03-9D76200F64E7}" type="sibTrans" cxnId="{172991B0-FAEE-9740-B77B-0DF097F12DAA}">
      <dgm:prSet/>
      <dgm:spPr/>
      <dgm:t>
        <a:bodyPr/>
        <a:lstStyle/>
        <a:p>
          <a:endParaRPr lang="fr-FR"/>
        </a:p>
      </dgm:t>
    </dgm:pt>
    <dgm:pt modelId="{2C93918E-25FE-B14D-B3EF-3DE313684D3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/>
            <a:t>Design of the support</a:t>
          </a:r>
        </a:p>
      </dgm:t>
    </dgm:pt>
    <dgm:pt modelId="{4562AFD9-DAC9-D94D-BFA1-D0AEB4BAA54F}" type="parTrans" cxnId="{D87399E2-86B0-884F-BA15-C29D2B197AD0}">
      <dgm:prSet/>
      <dgm:spPr/>
      <dgm:t>
        <a:bodyPr/>
        <a:lstStyle/>
        <a:p>
          <a:endParaRPr lang="fr-FR"/>
        </a:p>
      </dgm:t>
    </dgm:pt>
    <dgm:pt modelId="{C3B0BF4F-9D77-5A48-AA84-56F2A0E3C2D8}" type="sibTrans" cxnId="{D87399E2-86B0-884F-BA15-C29D2B197AD0}">
      <dgm:prSet/>
      <dgm:spPr/>
      <dgm:t>
        <a:bodyPr/>
        <a:lstStyle/>
        <a:p>
          <a:endParaRPr lang="fr-FR"/>
        </a:p>
      </dgm:t>
    </dgm:pt>
    <dgm:pt modelId="{DC862EAE-3891-DB4B-89F6-3C1E5E6D706D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Simulation of silicone plastic/elastic regimes </a:t>
          </a:r>
        </a:p>
      </dgm:t>
    </dgm:pt>
    <dgm:pt modelId="{B0562F21-02C7-8D4D-836D-5FD2797BEF02}" type="parTrans" cxnId="{2917E3F9-E98C-534D-8BF5-64C203B6E491}">
      <dgm:prSet/>
      <dgm:spPr/>
      <dgm:t>
        <a:bodyPr/>
        <a:lstStyle/>
        <a:p>
          <a:endParaRPr lang="fr-FR"/>
        </a:p>
      </dgm:t>
    </dgm:pt>
    <dgm:pt modelId="{C31A2F8D-6402-3E40-AFFF-00DFC72168D0}" type="sibTrans" cxnId="{2917E3F9-E98C-534D-8BF5-64C203B6E491}">
      <dgm:prSet/>
      <dgm:spPr/>
      <dgm:t>
        <a:bodyPr/>
        <a:lstStyle/>
        <a:p>
          <a:endParaRPr lang="fr-FR"/>
        </a:p>
      </dgm:t>
    </dgm:pt>
    <dgm:pt modelId="{123BF61A-56CF-FC44-B324-A1D57517A92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Test bending with available Mimosis</a:t>
          </a:r>
        </a:p>
      </dgm:t>
    </dgm:pt>
    <dgm:pt modelId="{5A828C3C-693D-5640-AE22-73332EED8EE3}" type="parTrans" cxnId="{81EE89D4-82B1-864F-8B82-29E1837C4925}">
      <dgm:prSet/>
      <dgm:spPr/>
      <dgm:t>
        <a:bodyPr/>
        <a:lstStyle/>
        <a:p>
          <a:endParaRPr lang="fr-FR"/>
        </a:p>
      </dgm:t>
    </dgm:pt>
    <dgm:pt modelId="{EDD725BF-81E5-7442-BABA-E2F46329A3B3}" type="sibTrans" cxnId="{81EE89D4-82B1-864F-8B82-29E1837C4925}">
      <dgm:prSet/>
      <dgm:spPr/>
      <dgm:t>
        <a:bodyPr/>
        <a:lstStyle/>
        <a:p>
          <a:endParaRPr lang="fr-FR"/>
        </a:p>
      </dgm:t>
    </dgm:pt>
    <dgm:pt modelId="{69D7D637-01D1-5A4E-9215-892DEB5C1F11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Bend Mimosis of various widths</a:t>
          </a:r>
        </a:p>
      </dgm:t>
    </dgm:pt>
    <dgm:pt modelId="{70F546C8-BBCA-4E4E-949E-70A2279C6579}" type="parTrans" cxnId="{8A429471-3CD4-4E4F-A42D-866AB2BC5E3D}">
      <dgm:prSet/>
      <dgm:spPr/>
      <dgm:t>
        <a:bodyPr/>
        <a:lstStyle/>
        <a:p>
          <a:endParaRPr lang="fr-FR"/>
        </a:p>
      </dgm:t>
    </dgm:pt>
    <dgm:pt modelId="{C8FC9CEB-DC90-AD44-8E71-9E07CFF1C62C}" type="sibTrans" cxnId="{8A429471-3CD4-4E4F-A42D-866AB2BC5E3D}">
      <dgm:prSet/>
      <dgm:spPr/>
      <dgm:t>
        <a:bodyPr/>
        <a:lstStyle/>
        <a:p>
          <a:endParaRPr lang="fr-FR"/>
        </a:p>
      </dgm:t>
    </dgm:pt>
    <dgm:pt modelId="{B7173649-7288-4E4D-B6D4-5A9412451BB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Metrology</a:t>
          </a:r>
        </a:p>
      </dgm:t>
    </dgm:pt>
    <dgm:pt modelId="{ABABEF09-1C01-E049-8DA6-F23E9B042F47}" type="parTrans" cxnId="{92CC1F62-95BF-D74D-81D2-2B040E4F5060}">
      <dgm:prSet/>
      <dgm:spPr/>
      <dgm:t>
        <a:bodyPr/>
        <a:lstStyle/>
        <a:p>
          <a:endParaRPr lang="fr-FR"/>
        </a:p>
      </dgm:t>
    </dgm:pt>
    <dgm:pt modelId="{B0768DCD-E23C-4444-AAB2-9D8B42B669C4}" type="sibTrans" cxnId="{92CC1F62-95BF-D74D-81D2-2B040E4F5060}">
      <dgm:prSet/>
      <dgm:spPr/>
      <dgm:t>
        <a:bodyPr/>
        <a:lstStyle/>
        <a:p>
          <a:endParaRPr lang="fr-FR"/>
        </a:p>
      </dgm:t>
    </dgm:pt>
    <dgm:pt modelId="{05550712-426F-EE4E-948F-9007E34040D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Quality control of mandrels</a:t>
          </a:r>
        </a:p>
      </dgm:t>
    </dgm:pt>
    <dgm:pt modelId="{2A68EAC5-4CC7-5D43-A1DE-B94B96983697}" type="parTrans" cxnId="{D138210E-94AB-B743-8A1A-06830926CA8D}">
      <dgm:prSet/>
      <dgm:spPr/>
      <dgm:t>
        <a:bodyPr/>
        <a:lstStyle/>
        <a:p>
          <a:endParaRPr lang="fr-FR"/>
        </a:p>
      </dgm:t>
    </dgm:pt>
    <dgm:pt modelId="{A392F5C3-AAEF-3245-AC09-3239783215AA}" type="sibTrans" cxnId="{D138210E-94AB-B743-8A1A-06830926CA8D}">
      <dgm:prSet/>
      <dgm:spPr/>
      <dgm:t>
        <a:bodyPr/>
        <a:lstStyle/>
        <a:p>
          <a:endParaRPr lang="fr-FR"/>
        </a:p>
      </dgm:t>
    </dgm:pt>
    <dgm:pt modelId="{73DE316D-6D6C-B243-AAE4-FAEC3C8D510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metrology</a:t>
          </a:r>
        </a:p>
      </dgm:t>
    </dgm:pt>
    <dgm:pt modelId="{5B92AA0E-1431-4042-B390-6800D06665B4}" type="parTrans" cxnId="{19A2D5F7-2CCB-6342-A459-A3CB2ECE3C2B}">
      <dgm:prSet/>
      <dgm:spPr/>
      <dgm:t>
        <a:bodyPr/>
        <a:lstStyle/>
        <a:p>
          <a:endParaRPr lang="fr-FR"/>
        </a:p>
      </dgm:t>
    </dgm:pt>
    <dgm:pt modelId="{5709B68D-374C-7F49-B7D6-3D11D644018F}" type="sibTrans" cxnId="{19A2D5F7-2CCB-6342-A459-A3CB2ECE3C2B}">
      <dgm:prSet/>
      <dgm:spPr/>
      <dgm:t>
        <a:bodyPr/>
        <a:lstStyle/>
        <a:p>
          <a:endParaRPr lang="fr-FR"/>
        </a:p>
      </dgm:t>
    </dgm:pt>
    <dgm:pt modelId="{F7265921-C860-7D48-8D62-B392BA8EDFB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surface finish</a:t>
          </a:r>
        </a:p>
      </dgm:t>
    </dgm:pt>
    <dgm:pt modelId="{AE7D5DE0-9F89-E44A-8763-CFC5BD0F6B69}" type="parTrans" cxnId="{4E0C63C9-1E48-0145-87AE-5C506F06D32A}">
      <dgm:prSet/>
      <dgm:spPr/>
      <dgm:t>
        <a:bodyPr/>
        <a:lstStyle/>
        <a:p>
          <a:endParaRPr lang="fr-FR"/>
        </a:p>
      </dgm:t>
    </dgm:pt>
    <dgm:pt modelId="{B5947208-B449-434C-92A7-84742A5500C8}" type="sibTrans" cxnId="{4E0C63C9-1E48-0145-87AE-5C506F06D32A}">
      <dgm:prSet/>
      <dgm:spPr/>
      <dgm:t>
        <a:bodyPr/>
        <a:lstStyle/>
        <a:p>
          <a:endParaRPr lang="fr-FR"/>
        </a:p>
      </dgm:t>
    </dgm:pt>
    <dgm:pt modelId="{ED64E8D0-3352-3048-A4A8-794DAEA80B1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Overall concept</a:t>
          </a:r>
        </a:p>
      </dgm:t>
    </dgm:pt>
    <dgm:pt modelId="{4E9851E4-C632-A545-A584-BB8E4C52B497}" type="parTrans" cxnId="{2A3075F1-33DE-7445-B6CB-FCB5D2269FA1}">
      <dgm:prSet/>
      <dgm:spPr/>
      <dgm:t>
        <a:bodyPr/>
        <a:lstStyle/>
        <a:p>
          <a:endParaRPr lang="fr-FR"/>
        </a:p>
      </dgm:t>
    </dgm:pt>
    <dgm:pt modelId="{9A486C49-89D9-414D-A5F6-955BBD87B02D}" type="sibTrans" cxnId="{2A3075F1-33DE-7445-B6CB-FCB5D2269FA1}">
      <dgm:prSet/>
      <dgm:spPr/>
      <dgm:t>
        <a:bodyPr/>
        <a:lstStyle/>
        <a:p>
          <a:endParaRPr lang="fr-FR"/>
        </a:p>
      </dgm:t>
    </dgm:pt>
    <dgm:pt modelId="{0626D20A-8A63-CC42-B1B3-675B223306AB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Drawings</a:t>
          </a:r>
        </a:p>
      </dgm:t>
    </dgm:pt>
    <dgm:pt modelId="{C431BC8F-12B3-4E43-850D-1407004ED677}" type="parTrans" cxnId="{0DC2D707-3BD2-DB44-A27D-E9D63C9D73B8}">
      <dgm:prSet/>
      <dgm:spPr/>
      <dgm:t>
        <a:bodyPr/>
        <a:lstStyle/>
        <a:p>
          <a:endParaRPr lang="fr-FR"/>
        </a:p>
      </dgm:t>
    </dgm:pt>
    <dgm:pt modelId="{F9B32BEF-CDE3-FF49-A7B5-304AAB537E80}" type="sibTrans" cxnId="{0DC2D707-3BD2-DB44-A27D-E9D63C9D73B8}">
      <dgm:prSet/>
      <dgm:spPr/>
      <dgm:t>
        <a:bodyPr/>
        <a:lstStyle/>
        <a:p>
          <a:endParaRPr lang="fr-FR"/>
        </a:p>
      </dgm:t>
    </dgm:pt>
    <dgm:pt modelId="{3D6D2987-D1F9-8C48-9633-C581BE69BB7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Documenting bending procedure</a:t>
          </a:r>
        </a:p>
      </dgm:t>
    </dgm:pt>
    <dgm:pt modelId="{48C83FFD-85AA-A949-A095-97E089553E6C}" type="parTrans" cxnId="{C513E5CC-DDE0-7045-89F5-AC8954CBA160}">
      <dgm:prSet/>
      <dgm:spPr/>
      <dgm:t>
        <a:bodyPr/>
        <a:lstStyle/>
        <a:p>
          <a:endParaRPr lang="fr-FR"/>
        </a:p>
      </dgm:t>
    </dgm:pt>
    <dgm:pt modelId="{3B3F89FD-B693-5B4A-8145-672A5E27F0D8}" type="sibTrans" cxnId="{C513E5CC-DDE0-7045-89F5-AC8954CBA160}">
      <dgm:prSet/>
      <dgm:spPr/>
      <dgm:t>
        <a:bodyPr/>
        <a:lstStyle/>
        <a:p>
          <a:endParaRPr lang="fr-FR"/>
        </a:p>
      </dgm:t>
    </dgm:pt>
    <dgm:pt modelId="{72126031-6F35-8A42-A18B-D88C62C1C74F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Design of single Mimosis supports </a:t>
          </a:r>
        </a:p>
      </dgm:t>
    </dgm:pt>
    <dgm:pt modelId="{04D8824B-A28E-8343-981C-5EF54DA68B8B}" type="parTrans" cxnId="{3C037BD6-D890-D049-B2B6-711599E1D82A}">
      <dgm:prSet/>
      <dgm:spPr/>
      <dgm:t>
        <a:bodyPr/>
        <a:lstStyle/>
        <a:p>
          <a:endParaRPr lang="fr-FR"/>
        </a:p>
      </dgm:t>
    </dgm:pt>
    <dgm:pt modelId="{62F2E801-96AB-D74D-860C-77775EE7FC6F}" type="sibTrans" cxnId="{3C037BD6-D890-D049-B2B6-711599E1D82A}">
      <dgm:prSet/>
      <dgm:spPr/>
      <dgm:t>
        <a:bodyPr/>
        <a:lstStyle/>
        <a:p>
          <a:endParaRPr lang="fr-FR"/>
        </a:p>
      </dgm:t>
    </dgm:pt>
    <dgm:pt modelId="{7EF390F5-898B-9A4F-AA36-DC7ABD0B65B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/>
            <a:t>support fabrication</a:t>
          </a:r>
        </a:p>
      </dgm:t>
    </dgm:pt>
    <dgm:pt modelId="{9A17A99B-10FF-0440-AE44-F8E3A64FA7F1}" type="parTrans" cxnId="{6A41DA7F-EEA3-774B-B761-DF5317C58152}">
      <dgm:prSet/>
      <dgm:spPr/>
      <dgm:t>
        <a:bodyPr/>
        <a:lstStyle/>
        <a:p>
          <a:endParaRPr lang="fr-FR"/>
        </a:p>
      </dgm:t>
    </dgm:pt>
    <dgm:pt modelId="{DF426A49-F453-AC42-87B7-18A95C29BADC}" type="sibTrans" cxnId="{6A41DA7F-EEA3-774B-B761-DF5317C58152}">
      <dgm:prSet/>
      <dgm:spPr/>
      <dgm:t>
        <a:bodyPr/>
        <a:lstStyle/>
        <a:p>
          <a:endParaRPr lang="fr-FR"/>
        </a:p>
      </dgm:t>
    </dgm:pt>
    <dgm:pt modelId="{8870927C-A6DF-0847-8F49-39068DB70B2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3D printed?</a:t>
          </a:r>
        </a:p>
      </dgm:t>
    </dgm:pt>
    <dgm:pt modelId="{6DCF40B0-D213-A04C-A859-1F3A894B79A4}" type="parTrans" cxnId="{CC107E08-78D3-9146-9C88-2D69C52466A0}">
      <dgm:prSet/>
      <dgm:spPr/>
      <dgm:t>
        <a:bodyPr/>
        <a:lstStyle/>
        <a:p>
          <a:endParaRPr lang="fr-FR"/>
        </a:p>
      </dgm:t>
    </dgm:pt>
    <dgm:pt modelId="{C5FFFA21-99FA-7D43-B22A-4E0C6C753DE3}" type="sibTrans" cxnId="{CC107E08-78D3-9146-9C88-2D69C52466A0}">
      <dgm:prSet/>
      <dgm:spPr/>
      <dgm:t>
        <a:bodyPr/>
        <a:lstStyle/>
        <a:p>
          <a:endParaRPr lang="fr-FR"/>
        </a:p>
      </dgm:t>
    </dgm:pt>
    <dgm:pt modelId="{478BA540-7210-E74B-895B-C336001A6884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Al machining ?</a:t>
          </a:r>
        </a:p>
      </dgm:t>
    </dgm:pt>
    <dgm:pt modelId="{B7BC5285-26EF-2746-B2FF-97C795A77C10}" type="parTrans" cxnId="{FFAA431C-F5C6-AB4C-A027-CB461A78FD92}">
      <dgm:prSet/>
      <dgm:spPr/>
      <dgm:t>
        <a:bodyPr/>
        <a:lstStyle/>
        <a:p>
          <a:endParaRPr lang="fr-FR"/>
        </a:p>
      </dgm:t>
    </dgm:pt>
    <dgm:pt modelId="{408EF443-7F1C-0C4A-ACBE-0880CF9AAECE}" type="sibTrans" cxnId="{FFAA431C-F5C6-AB4C-A027-CB461A78FD92}">
      <dgm:prSet/>
      <dgm:spPr/>
      <dgm:t>
        <a:bodyPr/>
        <a:lstStyle/>
        <a:p>
          <a:endParaRPr lang="fr-FR"/>
        </a:p>
      </dgm:t>
    </dgm:pt>
    <dgm:pt modelId="{61C6D7E2-E2E0-F84D-A196-FFC0913AE08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/>
            <a:t>Design of Flex</a:t>
          </a:r>
        </a:p>
      </dgm:t>
    </dgm:pt>
    <dgm:pt modelId="{25759D49-E858-904E-8415-1F3DB7A0567A}" type="parTrans" cxnId="{9D0C6A2D-8CB8-F045-B353-2F7083656ED9}">
      <dgm:prSet/>
      <dgm:spPr/>
      <dgm:t>
        <a:bodyPr/>
        <a:lstStyle/>
        <a:p>
          <a:endParaRPr lang="fr-FR"/>
        </a:p>
      </dgm:t>
    </dgm:pt>
    <dgm:pt modelId="{84141D21-EBE3-A246-9881-0B6EAB53EB3F}" type="sibTrans" cxnId="{9D0C6A2D-8CB8-F045-B353-2F7083656ED9}">
      <dgm:prSet/>
      <dgm:spPr/>
      <dgm:t>
        <a:bodyPr/>
        <a:lstStyle/>
        <a:p>
          <a:endParaRPr lang="fr-FR"/>
        </a:p>
      </dgm:t>
    </dgm:pt>
    <dgm:pt modelId="{E43C0613-C08D-E54D-9872-ED2248F6F5C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/>
            <a:t>Fabrication of Flex</a:t>
          </a:r>
        </a:p>
      </dgm:t>
    </dgm:pt>
    <dgm:pt modelId="{42605064-0862-9445-8BE7-F1F96A1CDBA3}" type="parTrans" cxnId="{79CD41FD-B27A-094F-AA45-F07D2C6B002B}">
      <dgm:prSet/>
      <dgm:spPr/>
      <dgm:t>
        <a:bodyPr/>
        <a:lstStyle/>
        <a:p>
          <a:endParaRPr lang="fr-FR"/>
        </a:p>
      </dgm:t>
    </dgm:pt>
    <dgm:pt modelId="{B2825E03-03BA-D848-AD7F-7FB53B9B32EB}" type="sibTrans" cxnId="{79CD41FD-B27A-094F-AA45-F07D2C6B002B}">
      <dgm:prSet/>
      <dgm:spPr/>
      <dgm:t>
        <a:bodyPr/>
        <a:lstStyle/>
        <a:p>
          <a:endParaRPr lang="fr-FR"/>
        </a:p>
      </dgm:t>
    </dgm:pt>
    <dgm:pt modelId="{AABE1FF1-73E8-A941-B258-8B4D07B8B03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/>
            <a:t>Flex gluing</a:t>
          </a:r>
        </a:p>
      </dgm:t>
    </dgm:pt>
    <dgm:pt modelId="{A3E0880D-F450-E94B-8748-333C07E7A253}" type="parTrans" cxnId="{16370DBB-528D-6A49-A314-99F4A344D7BA}">
      <dgm:prSet/>
      <dgm:spPr/>
      <dgm:t>
        <a:bodyPr/>
        <a:lstStyle/>
        <a:p>
          <a:endParaRPr lang="fr-FR"/>
        </a:p>
      </dgm:t>
    </dgm:pt>
    <dgm:pt modelId="{CBAFB4C2-06DA-634A-A3EC-B589E97EC209}" type="sibTrans" cxnId="{16370DBB-528D-6A49-A314-99F4A344D7BA}">
      <dgm:prSet/>
      <dgm:spPr/>
      <dgm:t>
        <a:bodyPr/>
        <a:lstStyle/>
        <a:p>
          <a:endParaRPr lang="fr-FR"/>
        </a:p>
      </dgm:t>
    </dgm:pt>
    <dgm:pt modelId="{4FA01DA0-7091-8A46-A33B-29574E4AB68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/>
            <a:t>wire bounding</a:t>
          </a:r>
        </a:p>
      </dgm:t>
    </dgm:pt>
    <dgm:pt modelId="{E41C5B02-9799-E441-B624-A10D0E273AC1}" type="parTrans" cxnId="{1E36F240-F36E-4B4A-A587-3250C8F3A06A}">
      <dgm:prSet/>
      <dgm:spPr/>
      <dgm:t>
        <a:bodyPr/>
        <a:lstStyle/>
        <a:p>
          <a:endParaRPr lang="fr-FR"/>
        </a:p>
      </dgm:t>
    </dgm:pt>
    <dgm:pt modelId="{DF638558-9E2A-3747-A34A-E44180033D96}" type="sibTrans" cxnId="{1E36F240-F36E-4B4A-A587-3250C8F3A06A}">
      <dgm:prSet/>
      <dgm:spPr/>
      <dgm:t>
        <a:bodyPr/>
        <a:lstStyle/>
        <a:p>
          <a:endParaRPr lang="fr-FR"/>
        </a:p>
      </dgm:t>
    </dgm:pt>
    <dgm:pt modelId="{0A98B6DB-FC4E-1547-92DB-7F042A04446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/>
            <a:t>Design and installation of test setup</a:t>
          </a:r>
        </a:p>
      </dgm:t>
    </dgm:pt>
    <dgm:pt modelId="{20631DAF-CEC2-944E-B9EC-8D6A99B1080D}" type="parTrans" cxnId="{474A30F6-98F9-5B4B-84B2-644B1E689CE3}">
      <dgm:prSet/>
      <dgm:spPr/>
      <dgm:t>
        <a:bodyPr/>
        <a:lstStyle/>
        <a:p>
          <a:endParaRPr lang="fr-FR"/>
        </a:p>
      </dgm:t>
    </dgm:pt>
    <dgm:pt modelId="{A9BBEA9D-683E-D54F-913D-AB96E200F319}" type="sibTrans" cxnId="{474A30F6-98F9-5B4B-84B2-644B1E689CE3}">
      <dgm:prSet/>
      <dgm:spPr/>
      <dgm:t>
        <a:bodyPr/>
        <a:lstStyle/>
        <a:p>
          <a:endParaRPr lang="fr-FR"/>
        </a:p>
      </dgm:t>
    </dgm:pt>
    <dgm:pt modelId="{547534ED-588F-7142-B25A-5F0BD47B1AC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/>
            <a:t>Test data taking</a:t>
          </a:r>
        </a:p>
      </dgm:t>
    </dgm:pt>
    <dgm:pt modelId="{79FC96D3-6FED-D04F-850C-43B4CE1FB701}" type="parTrans" cxnId="{DC6D1A83-2DC1-714D-A1B8-E2515DFEB3B9}">
      <dgm:prSet/>
      <dgm:spPr/>
      <dgm:t>
        <a:bodyPr/>
        <a:lstStyle/>
        <a:p>
          <a:endParaRPr lang="fr-FR"/>
        </a:p>
      </dgm:t>
    </dgm:pt>
    <dgm:pt modelId="{151C3229-5184-4942-A918-3F57D9F482F3}" type="sibTrans" cxnId="{DC6D1A83-2DC1-714D-A1B8-E2515DFEB3B9}">
      <dgm:prSet/>
      <dgm:spPr/>
      <dgm:t>
        <a:bodyPr/>
        <a:lstStyle/>
        <a:p>
          <a:endParaRPr lang="fr-FR"/>
        </a:p>
      </dgm:t>
    </dgm:pt>
    <dgm:pt modelId="{C3390023-FCDD-6247-BCAC-08802D99C2A4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/>
            <a:t>Interpretation</a:t>
          </a:r>
        </a:p>
      </dgm:t>
    </dgm:pt>
    <dgm:pt modelId="{481F02E4-B3DA-1C42-B8D0-E9440CD491F9}" type="parTrans" cxnId="{428DC27E-3746-7449-8452-2785CA423A93}">
      <dgm:prSet/>
      <dgm:spPr/>
      <dgm:t>
        <a:bodyPr/>
        <a:lstStyle/>
        <a:p>
          <a:endParaRPr lang="fr-FR"/>
        </a:p>
      </dgm:t>
    </dgm:pt>
    <dgm:pt modelId="{8E4DEA5B-2271-A447-BFB0-C31AC65D1CAB}" type="sibTrans" cxnId="{428DC27E-3746-7449-8452-2785CA423A93}">
      <dgm:prSet/>
      <dgm:spPr/>
      <dgm:t>
        <a:bodyPr/>
        <a:lstStyle/>
        <a:p>
          <a:endParaRPr lang="fr-FR"/>
        </a:p>
      </dgm:t>
    </dgm:pt>
    <dgm:pt modelId="{96EFC020-4845-F84E-AB45-FB9A12AD65D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/>
            <a:t>sensor installation and gluing</a:t>
          </a:r>
        </a:p>
      </dgm:t>
    </dgm:pt>
    <dgm:pt modelId="{F7475627-72DE-3B46-B31A-C3142B264F9D}" type="parTrans" cxnId="{247203DD-3177-7848-97DF-EEF0A2F06251}">
      <dgm:prSet/>
      <dgm:spPr/>
      <dgm:t>
        <a:bodyPr/>
        <a:lstStyle/>
        <a:p>
          <a:endParaRPr lang="fr-FR"/>
        </a:p>
      </dgm:t>
    </dgm:pt>
    <dgm:pt modelId="{D4571878-32CB-7E40-8DE9-CEF62441C55C}" type="sibTrans" cxnId="{247203DD-3177-7848-97DF-EEF0A2F06251}">
      <dgm:prSet/>
      <dgm:spPr/>
      <dgm:t>
        <a:bodyPr/>
        <a:lstStyle/>
        <a:p>
          <a:endParaRPr lang="fr-FR"/>
        </a:p>
      </dgm:t>
    </dgm:pt>
    <dgm:pt modelId="{CB99BDDA-BEF4-FF45-A767-ECAC9707C4E9}" type="pres">
      <dgm:prSet presAssocID="{39A0BC17-B1A7-3E48-B5EE-4BBC0A7E3C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08B143-066B-5E41-ABD0-0D22994E6309}" type="pres">
      <dgm:prSet presAssocID="{559DDCE1-1E02-DD42-8569-3CB220F3B7A6}" presName="hierRoot1" presStyleCnt="0">
        <dgm:presLayoutVars>
          <dgm:hierBranch val="init"/>
        </dgm:presLayoutVars>
      </dgm:prSet>
      <dgm:spPr/>
    </dgm:pt>
    <dgm:pt modelId="{B3CADC8C-B6AD-5F42-A42F-241AD153B4FB}" type="pres">
      <dgm:prSet presAssocID="{559DDCE1-1E02-DD42-8569-3CB220F3B7A6}" presName="rootComposite1" presStyleCnt="0"/>
      <dgm:spPr/>
    </dgm:pt>
    <dgm:pt modelId="{CFB9D32D-86C9-274A-8331-3BBE39239434}" type="pres">
      <dgm:prSet presAssocID="{559DDCE1-1E02-DD42-8569-3CB220F3B7A6}" presName="rootText1" presStyleLbl="node0" presStyleIdx="0" presStyleCnt="1" custScaleX="125850" custLinFactNeighborX="-70610" custLinFactNeighborY="-14699">
        <dgm:presLayoutVars>
          <dgm:chPref val="3"/>
        </dgm:presLayoutVars>
      </dgm:prSet>
      <dgm:spPr/>
    </dgm:pt>
    <dgm:pt modelId="{10B7D930-8B4C-354B-9E0E-EBA2766DB9E1}" type="pres">
      <dgm:prSet presAssocID="{559DDCE1-1E02-DD42-8569-3CB220F3B7A6}" presName="rootConnector1" presStyleLbl="node1" presStyleIdx="0" presStyleCnt="0"/>
      <dgm:spPr/>
    </dgm:pt>
    <dgm:pt modelId="{A33DB894-DCD0-EC45-BCF0-47B0400F67C1}" type="pres">
      <dgm:prSet presAssocID="{559DDCE1-1E02-DD42-8569-3CB220F3B7A6}" presName="hierChild2" presStyleCnt="0"/>
      <dgm:spPr/>
    </dgm:pt>
    <dgm:pt modelId="{1D2B479B-1336-6544-BF4B-D5EFAD248FB5}" type="pres">
      <dgm:prSet presAssocID="{5A707A62-A29D-8346-8D69-699989CC4BCE}" presName="Name37" presStyleLbl="parChTrans1D2" presStyleIdx="0" presStyleCnt="4"/>
      <dgm:spPr/>
    </dgm:pt>
    <dgm:pt modelId="{843982A2-6E81-8847-BF7E-5E6721FB602E}" type="pres">
      <dgm:prSet presAssocID="{DC62432B-227F-B14F-BCD4-EEBA8EB7E66E}" presName="hierRoot2" presStyleCnt="0">
        <dgm:presLayoutVars>
          <dgm:hierBranch val="init"/>
        </dgm:presLayoutVars>
      </dgm:prSet>
      <dgm:spPr/>
    </dgm:pt>
    <dgm:pt modelId="{F45D09B9-F72C-2E4C-931B-11A2849FA518}" type="pres">
      <dgm:prSet presAssocID="{DC62432B-227F-B14F-BCD4-EEBA8EB7E66E}" presName="rootComposite" presStyleCnt="0"/>
      <dgm:spPr/>
    </dgm:pt>
    <dgm:pt modelId="{9BB16535-7D08-3343-8BCB-4AFFAB5D03C7}" type="pres">
      <dgm:prSet presAssocID="{DC62432B-227F-B14F-BCD4-EEBA8EB7E66E}" presName="rootText" presStyleLbl="node2" presStyleIdx="0" presStyleCnt="4">
        <dgm:presLayoutVars>
          <dgm:chPref val="3"/>
        </dgm:presLayoutVars>
      </dgm:prSet>
      <dgm:spPr/>
    </dgm:pt>
    <dgm:pt modelId="{ABE5AA24-1D22-7141-9557-B9938457F76D}" type="pres">
      <dgm:prSet presAssocID="{DC62432B-227F-B14F-BCD4-EEBA8EB7E66E}" presName="rootConnector" presStyleLbl="node2" presStyleIdx="0" presStyleCnt="4"/>
      <dgm:spPr/>
    </dgm:pt>
    <dgm:pt modelId="{8BA20E78-6D58-984D-A14F-9CEB449B7125}" type="pres">
      <dgm:prSet presAssocID="{DC62432B-227F-B14F-BCD4-EEBA8EB7E66E}" presName="hierChild4" presStyleCnt="0"/>
      <dgm:spPr/>
    </dgm:pt>
    <dgm:pt modelId="{3AC61ADC-171A-E349-BDD6-761DFBF61CB1}" type="pres">
      <dgm:prSet presAssocID="{5F734FB2-AA99-E543-B87F-86A4C9F8670D}" presName="Name37" presStyleLbl="parChTrans1D3" presStyleIdx="0" presStyleCnt="13"/>
      <dgm:spPr/>
    </dgm:pt>
    <dgm:pt modelId="{A9DED599-F3D2-1542-AF0B-B30662650752}" type="pres">
      <dgm:prSet presAssocID="{A2DEFF5E-02E2-F746-AE25-CC13DC07C3E8}" presName="hierRoot2" presStyleCnt="0">
        <dgm:presLayoutVars>
          <dgm:hierBranch val="init"/>
        </dgm:presLayoutVars>
      </dgm:prSet>
      <dgm:spPr/>
    </dgm:pt>
    <dgm:pt modelId="{6428AB28-0CB8-8E4C-860B-77CD880AEEF1}" type="pres">
      <dgm:prSet presAssocID="{A2DEFF5E-02E2-F746-AE25-CC13DC07C3E8}" presName="rootComposite" presStyleCnt="0"/>
      <dgm:spPr/>
    </dgm:pt>
    <dgm:pt modelId="{E6A9C416-AC1F-B347-8F4D-8302FAB1515F}" type="pres">
      <dgm:prSet presAssocID="{A2DEFF5E-02E2-F746-AE25-CC13DC07C3E8}" presName="rootText" presStyleLbl="node3" presStyleIdx="0" presStyleCnt="13" custLinFactNeighborX="8088" custLinFactNeighborY="2022">
        <dgm:presLayoutVars>
          <dgm:chPref val="3"/>
        </dgm:presLayoutVars>
      </dgm:prSet>
      <dgm:spPr/>
    </dgm:pt>
    <dgm:pt modelId="{1E437F95-C3A4-0B41-B9EF-6332DCDC8ED0}" type="pres">
      <dgm:prSet presAssocID="{A2DEFF5E-02E2-F746-AE25-CC13DC07C3E8}" presName="rootConnector" presStyleLbl="node3" presStyleIdx="0" presStyleCnt="13"/>
      <dgm:spPr/>
    </dgm:pt>
    <dgm:pt modelId="{056B74DB-5C05-AD42-818E-99FAA5B0CF77}" type="pres">
      <dgm:prSet presAssocID="{A2DEFF5E-02E2-F746-AE25-CC13DC07C3E8}" presName="hierChild4" presStyleCnt="0"/>
      <dgm:spPr/>
    </dgm:pt>
    <dgm:pt modelId="{22AB4A2F-8C60-9F43-9A41-13A5B17172C8}" type="pres">
      <dgm:prSet presAssocID="{4E9851E4-C632-A545-A584-BB8E4C52B497}" presName="Name37" presStyleLbl="parChTrans1D4" presStyleIdx="0" presStyleCnt="15"/>
      <dgm:spPr/>
    </dgm:pt>
    <dgm:pt modelId="{03E5DA62-0ADF-1048-8597-12B9CDD9247F}" type="pres">
      <dgm:prSet presAssocID="{ED64E8D0-3352-3048-A4A8-794DAEA80B16}" presName="hierRoot2" presStyleCnt="0">
        <dgm:presLayoutVars>
          <dgm:hierBranch val="init"/>
        </dgm:presLayoutVars>
      </dgm:prSet>
      <dgm:spPr/>
    </dgm:pt>
    <dgm:pt modelId="{85D8352D-AF0F-714D-8239-605D06518A3A}" type="pres">
      <dgm:prSet presAssocID="{ED64E8D0-3352-3048-A4A8-794DAEA80B16}" presName="rootComposite" presStyleCnt="0"/>
      <dgm:spPr/>
    </dgm:pt>
    <dgm:pt modelId="{258AC172-3FFA-864D-8EFF-02BED60099CD}" type="pres">
      <dgm:prSet presAssocID="{ED64E8D0-3352-3048-A4A8-794DAEA80B16}" presName="rootText" presStyleLbl="node4" presStyleIdx="0" presStyleCnt="15">
        <dgm:presLayoutVars>
          <dgm:chPref val="3"/>
        </dgm:presLayoutVars>
      </dgm:prSet>
      <dgm:spPr/>
    </dgm:pt>
    <dgm:pt modelId="{72505040-6BCA-154D-A269-258FC8B4A3E3}" type="pres">
      <dgm:prSet presAssocID="{ED64E8D0-3352-3048-A4A8-794DAEA80B16}" presName="rootConnector" presStyleLbl="node4" presStyleIdx="0" presStyleCnt="15"/>
      <dgm:spPr/>
    </dgm:pt>
    <dgm:pt modelId="{28C66BE4-95F1-2540-B388-C22E0913C76D}" type="pres">
      <dgm:prSet presAssocID="{ED64E8D0-3352-3048-A4A8-794DAEA80B16}" presName="hierChild4" presStyleCnt="0"/>
      <dgm:spPr/>
    </dgm:pt>
    <dgm:pt modelId="{4491112D-6A28-D24F-B3A8-BBCD91A52EDC}" type="pres">
      <dgm:prSet presAssocID="{ED64E8D0-3352-3048-A4A8-794DAEA80B16}" presName="hierChild5" presStyleCnt="0"/>
      <dgm:spPr/>
    </dgm:pt>
    <dgm:pt modelId="{82B65157-7DA5-E74C-A459-3DDCAA39A894}" type="pres">
      <dgm:prSet presAssocID="{C431BC8F-12B3-4E43-850D-1407004ED677}" presName="Name37" presStyleLbl="parChTrans1D4" presStyleIdx="1" presStyleCnt="15"/>
      <dgm:spPr/>
    </dgm:pt>
    <dgm:pt modelId="{9CEC685D-0FD1-E949-A3D2-CD2879757867}" type="pres">
      <dgm:prSet presAssocID="{0626D20A-8A63-CC42-B1B3-675B223306AB}" presName="hierRoot2" presStyleCnt="0">
        <dgm:presLayoutVars>
          <dgm:hierBranch val="init"/>
        </dgm:presLayoutVars>
      </dgm:prSet>
      <dgm:spPr/>
    </dgm:pt>
    <dgm:pt modelId="{D788CD3E-0459-6644-AD82-632D878C40E6}" type="pres">
      <dgm:prSet presAssocID="{0626D20A-8A63-CC42-B1B3-675B223306AB}" presName="rootComposite" presStyleCnt="0"/>
      <dgm:spPr/>
    </dgm:pt>
    <dgm:pt modelId="{BD0A0D97-5EE6-EE47-91B9-73926F34C77C}" type="pres">
      <dgm:prSet presAssocID="{0626D20A-8A63-CC42-B1B3-675B223306AB}" presName="rootText" presStyleLbl="node4" presStyleIdx="1" presStyleCnt="15">
        <dgm:presLayoutVars>
          <dgm:chPref val="3"/>
        </dgm:presLayoutVars>
      </dgm:prSet>
      <dgm:spPr/>
    </dgm:pt>
    <dgm:pt modelId="{48269BF5-B1FF-AD46-BFA7-8784018D1F92}" type="pres">
      <dgm:prSet presAssocID="{0626D20A-8A63-CC42-B1B3-675B223306AB}" presName="rootConnector" presStyleLbl="node4" presStyleIdx="1" presStyleCnt="15"/>
      <dgm:spPr/>
    </dgm:pt>
    <dgm:pt modelId="{A97D0EFF-4FD9-7C43-9954-B5822AB51344}" type="pres">
      <dgm:prSet presAssocID="{0626D20A-8A63-CC42-B1B3-675B223306AB}" presName="hierChild4" presStyleCnt="0"/>
      <dgm:spPr/>
    </dgm:pt>
    <dgm:pt modelId="{A66B6AA6-29D0-BF4E-A0A6-58FFC3727AF1}" type="pres">
      <dgm:prSet presAssocID="{0626D20A-8A63-CC42-B1B3-675B223306AB}" presName="hierChild5" presStyleCnt="0"/>
      <dgm:spPr/>
    </dgm:pt>
    <dgm:pt modelId="{6659771C-FE84-734E-9293-0007620ECAC4}" type="pres">
      <dgm:prSet presAssocID="{48C83FFD-85AA-A949-A095-97E089553E6C}" presName="Name37" presStyleLbl="parChTrans1D4" presStyleIdx="2" presStyleCnt="15"/>
      <dgm:spPr/>
    </dgm:pt>
    <dgm:pt modelId="{835003D9-A2A4-2443-8922-E4E985347BE0}" type="pres">
      <dgm:prSet presAssocID="{3D6D2987-D1F9-8C48-9633-C581BE69BB76}" presName="hierRoot2" presStyleCnt="0">
        <dgm:presLayoutVars>
          <dgm:hierBranch val="init"/>
        </dgm:presLayoutVars>
      </dgm:prSet>
      <dgm:spPr/>
    </dgm:pt>
    <dgm:pt modelId="{F0D27522-EF3C-FE45-9105-AFC6237CFB70}" type="pres">
      <dgm:prSet presAssocID="{3D6D2987-D1F9-8C48-9633-C581BE69BB76}" presName="rootComposite" presStyleCnt="0"/>
      <dgm:spPr/>
    </dgm:pt>
    <dgm:pt modelId="{2494BB60-EC29-3942-BB4B-D0F6F95773D8}" type="pres">
      <dgm:prSet presAssocID="{3D6D2987-D1F9-8C48-9633-C581BE69BB76}" presName="rootText" presStyleLbl="node4" presStyleIdx="2" presStyleCnt="15" custScaleY="168648">
        <dgm:presLayoutVars>
          <dgm:chPref val="3"/>
        </dgm:presLayoutVars>
      </dgm:prSet>
      <dgm:spPr/>
    </dgm:pt>
    <dgm:pt modelId="{391934D3-8043-EA4D-BC92-EC19F08F299A}" type="pres">
      <dgm:prSet presAssocID="{3D6D2987-D1F9-8C48-9633-C581BE69BB76}" presName="rootConnector" presStyleLbl="node4" presStyleIdx="2" presStyleCnt="15"/>
      <dgm:spPr/>
    </dgm:pt>
    <dgm:pt modelId="{B3AFB9E7-CAEC-0547-8A2E-018A6EF54E20}" type="pres">
      <dgm:prSet presAssocID="{3D6D2987-D1F9-8C48-9633-C581BE69BB76}" presName="hierChild4" presStyleCnt="0"/>
      <dgm:spPr/>
    </dgm:pt>
    <dgm:pt modelId="{AD52764C-E4D0-7D4A-B011-16B6E6F7017A}" type="pres">
      <dgm:prSet presAssocID="{3D6D2987-D1F9-8C48-9633-C581BE69BB76}" presName="hierChild5" presStyleCnt="0"/>
      <dgm:spPr/>
    </dgm:pt>
    <dgm:pt modelId="{DEF83518-882C-3241-A618-28014A15D473}" type="pres">
      <dgm:prSet presAssocID="{A2DEFF5E-02E2-F746-AE25-CC13DC07C3E8}" presName="hierChild5" presStyleCnt="0"/>
      <dgm:spPr/>
    </dgm:pt>
    <dgm:pt modelId="{677B0EC5-7AFC-7E4D-8108-019CB07C0B99}" type="pres">
      <dgm:prSet presAssocID="{420435D3-B1C1-4849-8A01-2A9DE7A42AF2}" presName="Name37" presStyleLbl="parChTrans1D3" presStyleIdx="1" presStyleCnt="13"/>
      <dgm:spPr/>
    </dgm:pt>
    <dgm:pt modelId="{96483EAC-46ED-E043-94F9-25CE37B5796F}" type="pres">
      <dgm:prSet presAssocID="{82984C26-4EFD-DC4D-859E-FC9EF1772FB6}" presName="hierRoot2" presStyleCnt="0">
        <dgm:presLayoutVars>
          <dgm:hierBranch val="init"/>
        </dgm:presLayoutVars>
      </dgm:prSet>
      <dgm:spPr/>
    </dgm:pt>
    <dgm:pt modelId="{AAFDDB20-11A1-334C-BF96-7A0C9E799D54}" type="pres">
      <dgm:prSet presAssocID="{82984C26-4EFD-DC4D-859E-FC9EF1772FB6}" presName="rootComposite" presStyleCnt="0"/>
      <dgm:spPr/>
    </dgm:pt>
    <dgm:pt modelId="{580A0884-499F-8C46-85B9-03DEC929723A}" type="pres">
      <dgm:prSet presAssocID="{82984C26-4EFD-DC4D-859E-FC9EF1772FB6}" presName="rootText" presStyleLbl="node3" presStyleIdx="1" presStyleCnt="13" custLinFactNeighborX="-12132" custLinFactNeighborY="6066">
        <dgm:presLayoutVars>
          <dgm:chPref val="3"/>
        </dgm:presLayoutVars>
      </dgm:prSet>
      <dgm:spPr/>
    </dgm:pt>
    <dgm:pt modelId="{5ABA8BBB-14A6-F046-B61E-37354313A83B}" type="pres">
      <dgm:prSet presAssocID="{82984C26-4EFD-DC4D-859E-FC9EF1772FB6}" presName="rootConnector" presStyleLbl="node3" presStyleIdx="1" presStyleCnt="13"/>
      <dgm:spPr/>
    </dgm:pt>
    <dgm:pt modelId="{93AB4F4A-981C-B14F-98EA-117F929C66C6}" type="pres">
      <dgm:prSet presAssocID="{82984C26-4EFD-DC4D-859E-FC9EF1772FB6}" presName="hierChild4" presStyleCnt="0"/>
      <dgm:spPr/>
    </dgm:pt>
    <dgm:pt modelId="{221F574E-ED34-6D45-98D4-FAB4D1939835}" type="pres">
      <dgm:prSet presAssocID="{2A68EAC5-4CC7-5D43-A1DE-B94B96983697}" presName="Name37" presStyleLbl="parChTrans1D4" presStyleIdx="3" presStyleCnt="15"/>
      <dgm:spPr/>
    </dgm:pt>
    <dgm:pt modelId="{F01B05C8-54BA-DE4A-8F06-8283C7CB3394}" type="pres">
      <dgm:prSet presAssocID="{05550712-426F-EE4E-948F-9007E34040D0}" presName="hierRoot2" presStyleCnt="0">
        <dgm:presLayoutVars>
          <dgm:hierBranch val="init"/>
        </dgm:presLayoutVars>
      </dgm:prSet>
      <dgm:spPr/>
    </dgm:pt>
    <dgm:pt modelId="{C07F1443-4BEC-474A-AB9C-5204DA695457}" type="pres">
      <dgm:prSet presAssocID="{05550712-426F-EE4E-948F-9007E34040D0}" presName="rootComposite" presStyleCnt="0"/>
      <dgm:spPr/>
    </dgm:pt>
    <dgm:pt modelId="{734E8984-362F-314B-99BE-ED54FE1C53D0}" type="pres">
      <dgm:prSet presAssocID="{05550712-426F-EE4E-948F-9007E34040D0}" presName="rootText" presStyleLbl="node4" presStyleIdx="3" presStyleCnt="15">
        <dgm:presLayoutVars>
          <dgm:chPref val="3"/>
        </dgm:presLayoutVars>
      </dgm:prSet>
      <dgm:spPr/>
    </dgm:pt>
    <dgm:pt modelId="{470C4FE1-488E-D142-BA07-C4D81D258856}" type="pres">
      <dgm:prSet presAssocID="{05550712-426F-EE4E-948F-9007E34040D0}" presName="rootConnector" presStyleLbl="node4" presStyleIdx="3" presStyleCnt="15"/>
      <dgm:spPr/>
    </dgm:pt>
    <dgm:pt modelId="{8DB9376E-ED1F-B84E-9AE6-0E869F93CBB7}" type="pres">
      <dgm:prSet presAssocID="{05550712-426F-EE4E-948F-9007E34040D0}" presName="hierChild4" presStyleCnt="0"/>
      <dgm:spPr/>
    </dgm:pt>
    <dgm:pt modelId="{954A0E88-3D5A-3248-AC0D-EDEC1A194C5A}" type="pres">
      <dgm:prSet presAssocID="{5B92AA0E-1431-4042-B390-6800D06665B4}" presName="Name37" presStyleLbl="parChTrans1D4" presStyleIdx="4" presStyleCnt="15"/>
      <dgm:spPr/>
    </dgm:pt>
    <dgm:pt modelId="{7BFC02B0-DE1D-B643-A19D-1A8A677D9F66}" type="pres">
      <dgm:prSet presAssocID="{73DE316D-6D6C-B243-AAE4-FAEC3C8D5105}" presName="hierRoot2" presStyleCnt="0">
        <dgm:presLayoutVars>
          <dgm:hierBranch val="init"/>
        </dgm:presLayoutVars>
      </dgm:prSet>
      <dgm:spPr/>
    </dgm:pt>
    <dgm:pt modelId="{A95F2A00-B772-5343-8B72-47C918F330FC}" type="pres">
      <dgm:prSet presAssocID="{73DE316D-6D6C-B243-AAE4-FAEC3C8D5105}" presName="rootComposite" presStyleCnt="0"/>
      <dgm:spPr/>
    </dgm:pt>
    <dgm:pt modelId="{3D0F87B7-4805-954F-A18C-DA03AD442494}" type="pres">
      <dgm:prSet presAssocID="{73DE316D-6D6C-B243-AAE4-FAEC3C8D5105}" presName="rootText" presStyleLbl="node4" presStyleIdx="4" presStyleCnt="15">
        <dgm:presLayoutVars>
          <dgm:chPref val="3"/>
        </dgm:presLayoutVars>
      </dgm:prSet>
      <dgm:spPr/>
    </dgm:pt>
    <dgm:pt modelId="{5721AF7D-3C2A-8546-ABA3-B8404B606089}" type="pres">
      <dgm:prSet presAssocID="{73DE316D-6D6C-B243-AAE4-FAEC3C8D5105}" presName="rootConnector" presStyleLbl="node4" presStyleIdx="4" presStyleCnt="15"/>
      <dgm:spPr/>
    </dgm:pt>
    <dgm:pt modelId="{322481C3-BAB7-B248-AB4C-A4C2B049B644}" type="pres">
      <dgm:prSet presAssocID="{73DE316D-6D6C-B243-AAE4-FAEC3C8D5105}" presName="hierChild4" presStyleCnt="0"/>
      <dgm:spPr/>
    </dgm:pt>
    <dgm:pt modelId="{93622445-ACDD-1C4D-AFB1-56452044765B}" type="pres">
      <dgm:prSet presAssocID="{73DE316D-6D6C-B243-AAE4-FAEC3C8D5105}" presName="hierChild5" presStyleCnt="0"/>
      <dgm:spPr/>
    </dgm:pt>
    <dgm:pt modelId="{2793E992-18DE-8141-A208-A643DFB6DA70}" type="pres">
      <dgm:prSet presAssocID="{AE7D5DE0-9F89-E44A-8763-CFC5BD0F6B69}" presName="Name37" presStyleLbl="parChTrans1D4" presStyleIdx="5" presStyleCnt="15"/>
      <dgm:spPr/>
    </dgm:pt>
    <dgm:pt modelId="{1D1E6621-16F1-A247-95BD-D6814F952FC8}" type="pres">
      <dgm:prSet presAssocID="{F7265921-C860-7D48-8D62-B392BA8EDFBC}" presName="hierRoot2" presStyleCnt="0">
        <dgm:presLayoutVars>
          <dgm:hierBranch val="init"/>
        </dgm:presLayoutVars>
      </dgm:prSet>
      <dgm:spPr/>
    </dgm:pt>
    <dgm:pt modelId="{EC6D0947-6901-C34D-867C-BFA7246D3F57}" type="pres">
      <dgm:prSet presAssocID="{F7265921-C860-7D48-8D62-B392BA8EDFBC}" presName="rootComposite" presStyleCnt="0"/>
      <dgm:spPr/>
    </dgm:pt>
    <dgm:pt modelId="{B42935FD-013E-5244-A9ED-D7A73E6DA843}" type="pres">
      <dgm:prSet presAssocID="{F7265921-C860-7D48-8D62-B392BA8EDFBC}" presName="rootText" presStyleLbl="node4" presStyleIdx="5" presStyleCnt="15">
        <dgm:presLayoutVars>
          <dgm:chPref val="3"/>
        </dgm:presLayoutVars>
      </dgm:prSet>
      <dgm:spPr/>
    </dgm:pt>
    <dgm:pt modelId="{B430303B-8EF6-334A-B18D-1FDD21D7FC9A}" type="pres">
      <dgm:prSet presAssocID="{F7265921-C860-7D48-8D62-B392BA8EDFBC}" presName="rootConnector" presStyleLbl="node4" presStyleIdx="5" presStyleCnt="15"/>
      <dgm:spPr/>
    </dgm:pt>
    <dgm:pt modelId="{020F2D29-0185-E74B-99A1-CF83BFDA4BD9}" type="pres">
      <dgm:prSet presAssocID="{F7265921-C860-7D48-8D62-B392BA8EDFBC}" presName="hierChild4" presStyleCnt="0"/>
      <dgm:spPr/>
    </dgm:pt>
    <dgm:pt modelId="{A1A191E1-E430-E34F-A8F0-29396FDE2A82}" type="pres">
      <dgm:prSet presAssocID="{F7265921-C860-7D48-8D62-B392BA8EDFBC}" presName="hierChild5" presStyleCnt="0"/>
      <dgm:spPr/>
    </dgm:pt>
    <dgm:pt modelId="{664F2DBE-5047-8B41-9CF1-BDE3D58B2EB0}" type="pres">
      <dgm:prSet presAssocID="{05550712-426F-EE4E-948F-9007E34040D0}" presName="hierChild5" presStyleCnt="0"/>
      <dgm:spPr/>
    </dgm:pt>
    <dgm:pt modelId="{40A4507E-CD72-9749-A0BC-2CD187B103AA}" type="pres">
      <dgm:prSet presAssocID="{2C4CE914-C87C-1A48-B85F-0EAE90821C44}" presName="Name37" presStyleLbl="parChTrans1D4" presStyleIdx="6" presStyleCnt="15"/>
      <dgm:spPr/>
    </dgm:pt>
    <dgm:pt modelId="{D4016CFD-B0CB-6B44-8C00-54A20E778596}" type="pres">
      <dgm:prSet presAssocID="{A0A30CA4-DD9C-A041-B581-556B51B3253C}" presName="hierRoot2" presStyleCnt="0">
        <dgm:presLayoutVars>
          <dgm:hierBranch val="init"/>
        </dgm:presLayoutVars>
      </dgm:prSet>
      <dgm:spPr/>
    </dgm:pt>
    <dgm:pt modelId="{AFC0706F-5766-4942-820F-694D19E727ED}" type="pres">
      <dgm:prSet presAssocID="{A0A30CA4-DD9C-A041-B581-556B51B3253C}" presName="rootComposite" presStyleCnt="0"/>
      <dgm:spPr/>
    </dgm:pt>
    <dgm:pt modelId="{8D89054C-F4BE-FB46-B86D-E293E6372368}" type="pres">
      <dgm:prSet presAssocID="{A0A30CA4-DD9C-A041-B581-556B51B3253C}" presName="rootText" presStyleLbl="node4" presStyleIdx="6" presStyleCnt="15" custLinFactNeighborX="3697" custLinFactNeighborY="-1849">
        <dgm:presLayoutVars>
          <dgm:chPref val="3"/>
        </dgm:presLayoutVars>
      </dgm:prSet>
      <dgm:spPr/>
    </dgm:pt>
    <dgm:pt modelId="{A6953FFB-BF26-E94C-B82D-63CFA8C2C197}" type="pres">
      <dgm:prSet presAssocID="{A0A30CA4-DD9C-A041-B581-556B51B3253C}" presName="rootConnector" presStyleLbl="node4" presStyleIdx="6" presStyleCnt="15"/>
      <dgm:spPr/>
    </dgm:pt>
    <dgm:pt modelId="{1FFA3B85-857C-DC4B-94D3-7DB1148BD8F4}" type="pres">
      <dgm:prSet presAssocID="{A0A30CA4-DD9C-A041-B581-556B51B3253C}" presName="hierChild4" presStyleCnt="0"/>
      <dgm:spPr/>
    </dgm:pt>
    <dgm:pt modelId="{0644B1EA-ABE6-3541-9ED9-6FD392DDBA40}" type="pres">
      <dgm:prSet presAssocID="{0807436D-894C-DB45-A04C-CE6FD6838037}" presName="Name37" presStyleLbl="parChTrans1D4" presStyleIdx="7" presStyleCnt="15"/>
      <dgm:spPr/>
    </dgm:pt>
    <dgm:pt modelId="{186DE934-1375-BE41-9CF5-E40A1E240383}" type="pres">
      <dgm:prSet presAssocID="{EB5F1FCF-2BD3-D647-B138-6445AA5C41DA}" presName="hierRoot2" presStyleCnt="0">
        <dgm:presLayoutVars>
          <dgm:hierBranch val="init"/>
        </dgm:presLayoutVars>
      </dgm:prSet>
      <dgm:spPr/>
    </dgm:pt>
    <dgm:pt modelId="{8DFE6AC7-BE54-9B46-9151-9882566DE4E8}" type="pres">
      <dgm:prSet presAssocID="{EB5F1FCF-2BD3-D647-B138-6445AA5C41DA}" presName="rootComposite" presStyleCnt="0"/>
      <dgm:spPr/>
    </dgm:pt>
    <dgm:pt modelId="{1828358D-EFCF-9246-8CC3-1FC4EFA390A5}" type="pres">
      <dgm:prSet presAssocID="{EB5F1FCF-2BD3-D647-B138-6445AA5C41DA}" presName="rootText" presStyleLbl="node4" presStyleIdx="7" presStyleCnt="15">
        <dgm:presLayoutVars>
          <dgm:chPref val="3"/>
        </dgm:presLayoutVars>
      </dgm:prSet>
      <dgm:spPr/>
    </dgm:pt>
    <dgm:pt modelId="{6E7CFAC3-488C-F54F-8181-B6169A044929}" type="pres">
      <dgm:prSet presAssocID="{EB5F1FCF-2BD3-D647-B138-6445AA5C41DA}" presName="rootConnector" presStyleLbl="node4" presStyleIdx="7" presStyleCnt="15"/>
      <dgm:spPr/>
    </dgm:pt>
    <dgm:pt modelId="{00A9FE15-2484-734D-B235-C333D75B282B}" type="pres">
      <dgm:prSet presAssocID="{EB5F1FCF-2BD3-D647-B138-6445AA5C41DA}" presName="hierChild4" presStyleCnt="0"/>
      <dgm:spPr/>
    </dgm:pt>
    <dgm:pt modelId="{0F9BE6EA-2EF4-3F47-8CB0-FBF7057CFD85}" type="pres">
      <dgm:prSet presAssocID="{EB5F1FCF-2BD3-D647-B138-6445AA5C41DA}" presName="hierChild5" presStyleCnt="0"/>
      <dgm:spPr/>
    </dgm:pt>
    <dgm:pt modelId="{7C45072F-7D97-0B45-9FA9-11FC3F008A96}" type="pres">
      <dgm:prSet presAssocID="{A0A30CA4-DD9C-A041-B581-556B51B3253C}" presName="hierChild5" presStyleCnt="0"/>
      <dgm:spPr/>
    </dgm:pt>
    <dgm:pt modelId="{D5F7D2CF-7AF1-D94A-930F-E3627BC343F7}" type="pres">
      <dgm:prSet presAssocID="{82984C26-4EFD-DC4D-859E-FC9EF1772FB6}" presName="hierChild5" presStyleCnt="0"/>
      <dgm:spPr/>
    </dgm:pt>
    <dgm:pt modelId="{E069D236-1081-4A42-826F-665B04A01AE7}" type="pres">
      <dgm:prSet presAssocID="{E871B74F-0994-D14C-BB11-6F7151EB688D}" presName="Name37" presStyleLbl="parChTrans1D3" presStyleIdx="2" presStyleCnt="13"/>
      <dgm:spPr/>
    </dgm:pt>
    <dgm:pt modelId="{01DA824B-54FC-614D-B485-CC7A4BDB2529}" type="pres">
      <dgm:prSet presAssocID="{9145E383-76DE-1249-9C4C-5578A1A34F8D}" presName="hierRoot2" presStyleCnt="0">
        <dgm:presLayoutVars>
          <dgm:hierBranch val="init"/>
        </dgm:presLayoutVars>
      </dgm:prSet>
      <dgm:spPr/>
    </dgm:pt>
    <dgm:pt modelId="{E02FC0C6-669F-F443-B7FF-D3368DCDF9CF}" type="pres">
      <dgm:prSet presAssocID="{9145E383-76DE-1249-9C4C-5578A1A34F8D}" presName="rootComposite" presStyleCnt="0"/>
      <dgm:spPr/>
    </dgm:pt>
    <dgm:pt modelId="{69EAB55E-26E0-604D-81CF-F2E8DA688F6D}" type="pres">
      <dgm:prSet presAssocID="{9145E383-76DE-1249-9C4C-5578A1A34F8D}" presName="rootText" presStyleLbl="node3" presStyleIdx="2" presStyleCnt="13">
        <dgm:presLayoutVars>
          <dgm:chPref val="3"/>
        </dgm:presLayoutVars>
      </dgm:prSet>
      <dgm:spPr/>
    </dgm:pt>
    <dgm:pt modelId="{DF1AAE12-3B97-0F44-960C-7D1223917A46}" type="pres">
      <dgm:prSet presAssocID="{9145E383-76DE-1249-9C4C-5578A1A34F8D}" presName="rootConnector" presStyleLbl="node3" presStyleIdx="2" presStyleCnt="13"/>
      <dgm:spPr/>
    </dgm:pt>
    <dgm:pt modelId="{33B36E2E-02C2-D844-91D9-3FEC76A44747}" type="pres">
      <dgm:prSet presAssocID="{9145E383-76DE-1249-9C4C-5578A1A34F8D}" presName="hierChild4" presStyleCnt="0"/>
      <dgm:spPr/>
    </dgm:pt>
    <dgm:pt modelId="{C435CA32-4175-024C-A959-EFE76857B4BC}" type="pres">
      <dgm:prSet presAssocID="{5A828C3C-693D-5640-AE22-73332EED8EE3}" presName="Name37" presStyleLbl="parChTrans1D4" presStyleIdx="8" presStyleCnt="15"/>
      <dgm:spPr/>
    </dgm:pt>
    <dgm:pt modelId="{9847AA1F-65CC-1945-B8BC-74AF0DCAB6FA}" type="pres">
      <dgm:prSet presAssocID="{123BF61A-56CF-FC44-B324-A1D57517A923}" presName="hierRoot2" presStyleCnt="0">
        <dgm:presLayoutVars>
          <dgm:hierBranch val="init"/>
        </dgm:presLayoutVars>
      </dgm:prSet>
      <dgm:spPr/>
    </dgm:pt>
    <dgm:pt modelId="{403AA63C-8BEC-0144-9CC8-8986B50D9339}" type="pres">
      <dgm:prSet presAssocID="{123BF61A-56CF-FC44-B324-A1D57517A923}" presName="rootComposite" presStyleCnt="0"/>
      <dgm:spPr/>
    </dgm:pt>
    <dgm:pt modelId="{39BA05D8-9F79-4446-9848-21E80D78CA43}" type="pres">
      <dgm:prSet presAssocID="{123BF61A-56CF-FC44-B324-A1D57517A923}" presName="rootText" presStyleLbl="node4" presStyleIdx="8" presStyleCnt="15">
        <dgm:presLayoutVars>
          <dgm:chPref val="3"/>
        </dgm:presLayoutVars>
      </dgm:prSet>
      <dgm:spPr/>
    </dgm:pt>
    <dgm:pt modelId="{58F2AD99-6999-B141-90E5-83F16108B3FF}" type="pres">
      <dgm:prSet presAssocID="{123BF61A-56CF-FC44-B324-A1D57517A923}" presName="rootConnector" presStyleLbl="node4" presStyleIdx="8" presStyleCnt="15"/>
      <dgm:spPr/>
    </dgm:pt>
    <dgm:pt modelId="{1406397E-833B-DA49-B34D-9F7F17744A63}" type="pres">
      <dgm:prSet presAssocID="{123BF61A-56CF-FC44-B324-A1D57517A923}" presName="hierChild4" presStyleCnt="0"/>
      <dgm:spPr/>
    </dgm:pt>
    <dgm:pt modelId="{23AB2902-E4E7-DC4C-B9D6-1EE315F26429}" type="pres">
      <dgm:prSet presAssocID="{123BF61A-56CF-FC44-B324-A1D57517A923}" presName="hierChild5" presStyleCnt="0"/>
      <dgm:spPr/>
    </dgm:pt>
    <dgm:pt modelId="{85BA7B7A-CAF1-8340-939A-E3531435CE59}" type="pres">
      <dgm:prSet presAssocID="{70F546C8-BBCA-4E4E-949E-70A2279C6579}" presName="Name37" presStyleLbl="parChTrans1D4" presStyleIdx="9" presStyleCnt="15"/>
      <dgm:spPr/>
    </dgm:pt>
    <dgm:pt modelId="{C833CCEE-23D0-284C-994C-4EF423237F23}" type="pres">
      <dgm:prSet presAssocID="{69D7D637-01D1-5A4E-9215-892DEB5C1F11}" presName="hierRoot2" presStyleCnt="0">
        <dgm:presLayoutVars>
          <dgm:hierBranch val="init"/>
        </dgm:presLayoutVars>
      </dgm:prSet>
      <dgm:spPr/>
    </dgm:pt>
    <dgm:pt modelId="{D74D5379-3FA8-DF4F-8C97-A11A84F81405}" type="pres">
      <dgm:prSet presAssocID="{69D7D637-01D1-5A4E-9215-892DEB5C1F11}" presName="rootComposite" presStyleCnt="0"/>
      <dgm:spPr/>
    </dgm:pt>
    <dgm:pt modelId="{25B303CB-AF43-2B4C-869E-91251C2D5740}" type="pres">
      <dgm:prSet presAssocID="{69D7D637-01D1-5A4E-9215-892DEB5C1F11}" presName="rootText" presStyleLbl="node4" presStyleIdx="9" presStyleCnt="15">
        <dgm:presLayoutVars>
          <dgm:chPref val="3"/>
        </dgm:presLayoutVars>
      </dgm:prSet>
      <dgm:spPr/>
    </dgm:pt>
    <dgm:pt modelId="{57AAAACB-29B8-7541-AD83-883E55115061}" type="pres">
      <dgm:prSet presAssocID="{69D7D637-01D1-5A4E-9215-892DEB5C1F11}" presName="rootConnector" presStyleLbl="node4" presStyleIdx="9" presStyleCnt="15"/>
      <dgm:spPr/>
    </dgm:pt>
    <dgm:pt modelId="{897DC3E3-4ADB-DA43-9F82-11907B9980F2}" type="pres">
      <dgm:prSet presAssocID="{69D7D637-01D1-5A4E-9215-892DEB5C1F11}" presName="hierChild4" presStyleCnt="0"/>
      <dgm:spPr/>
    </dgm:pt>
    <dgm:pt modelId="{9D82C65C-288F-5147-A846-BF43EF5AA844}" type="pres">
      <dgm:prSet presAssocID="{69D7D637-01D1-5A4E-9215-892DEB5C1F11}" presName="hierChild5" presStyleCnt="0"/>
      <dgm:spPr/>
    </dgm:pt>
    <dgm:pt modelId="{4038E5F6-64F6-3D4C-8205-526E1ACC3D4D}" type="pres">
      <dgm:prSet presAssocID="{ABABEF09-1C01-E049-8DA6-F23E9B042F47}" presName="Name37" presStyleLbl="parChTrans1D4" presStyleIdx="10" presStyleCnt="15"/>
      <dgm:spPr/>
    </dgm:pt>
    <dgm:pt modelId="{FAD7B14F-E2F5-6D4C-B9EF-05E47B92DE0C}" type="pres">
      <dgm:prSet presAssocID="{B7173649-7288-4E4D-B6D4-5A9412451BB7}" presName="hierRoot2" presStyleCnt="0">
        <dgm:presLayoutVars>
          <dgm:hierBranch val="init"/>
        </dgm:presLayoutVars>
      </dgm:prSet>
      <dgm:spPr/>
    </dgm:pt>
    <dgm:pt modelId="{DFB65100-892B-3E41-8974-84978D5A2A0B}" type="pres">
      <dgm:prSet presAssocID="{B7173649-7288-4E4D-B6D4-5A9412451BB7}" presName="rootComposite" presStyleCnt="0"/>
      <dgm:spPr/>
    </dgm:pt>
    <dgm:pt modelId="{1ADFA865-A276-664B-A95B-4207CA627423}" type="pres">
      <dgm:prSet presAssocID="{B7173649-7288-4E4D-B6D4-5A9412451BB7}" presName="rootText" presStyleLbl="node4" presStyleIdx="10" presStyleCnt="15">
        <dgm:presLayoutVars>
          <dgm:chPref val="3"/>
        </dgm:presLayoutVars>
      </dgm:prSet>
      <dgm:spPr/>
    </dgm:pt>
    <dgm:pt modelId="{A9F8C5FA-8042-E84C-B2FB-1FE55DBF56E8}" type="pres">
      <dgm:prSet presAssocID="{B7173649-7288-4E4D-B6D4-5A9412451BB7}" presName="rootConnector" presStyleLbl="node4" presStyleIdx="10" presStyleCnt="15"/>
      <dgm:spPr/>
    </dgm:pt>
    <dgm:pt modelId="{F5D445B6-6AF0-3A49-B9B5-77DB00ECA983}" type="pres">
      <dgm:prSet presAssocID="{B7173649-7288-4E4D-B6D4-5A9412451BB7}" presName="hierChild4" presStyleCnt="0"/>
      <dgm:spPr/>
    </dgm:pt>
    <dgm:pt modelId="{2B143EB0-D459-8F44-BED0-E6E8DFC35419}" type="pres">
      <dgm:prSet presAssocID="{B7173649-7288-4E4D-B6D4-5A9412451BB7}" presName="hierChild5" presStyleCnt="0"/>
      <dgm:spPr/>
    </dgm:pt>
    <dgm:pt modelId="{2F30E66F-5753-1B4C-9465-62868F41FE68}" type="pres">
      <dgm:prSet presAssocID="{9145E383-76DE-1249-9C4C-5578A1A34F8D}" presName="hierChild5" presStyleCnt="0"/>
      <dgm:spPr/>
    </dgm:pt>
    <dgm:pt modelId="{048DAFBF-A93B-4D49-99A4-558180B337E6}" type="pres">
      <dgm:prSet presAssocID="{DC62432B-227F-B14F-BCD4-EEBA8EB7E66E}" presName="hierChild5" presStyleCnt="0"/>
      <dgm:spPr/>
    </dgm:pt>
    <dgm:pt modelId="{F25D9160-8C05-E84E-ACFC-46DD797D6303}" type="pres">
      <dgm:prSet presAssocID="{65F82E94-57B8-344F-8A6A-42B7346B2A62}" presName="Name37" presStyleLbl="parChTrans1D2" presStyleIdx="1" presStyleCnt="4"/>
      <dgm:spPr/>
    </dgm:pt>
    <dgm:pt modelId="{463BE270-2983-CD44-A069-DEA113AC1B23}" type="pres">
      <dgm:prSet presAssocID="{A27CABD2-6D5C-344A-B5E5-B51575B4C67D}" presName="hierRoot2" presStyleCnt="0">
        <dgm:presLayoutVars>
          <dgm:hierBranch val="init"/>
        </dgm:presLayoutVars>
      </dgm:prSet>
      <dgm:spPr/>
    </dgm:pt>
    <dgm:pt modelId="{902B3F64-493A-B244-8D2C-D9884D7ECACC}" type="pres">
      <dgm:prSet presAssocID="{A27CABD2-6D5C-344A-B5E5-B51575B4C67D}" presName="rootComposite" presStyleCnt="0"/>
      <dgm:spPr/>
    </dgm:pt>
    <dgm:pt modelId="{C15E4FD8-9E52-AD46-A6BD-199D5517A66C}" type="pres">
      <dgm:prSet presAssocID="{A27CABD2-6D5C-344A-B5E5-B51575B4C67D}" presName="rootText" presStyleLbl="node2" presStyleIdx="1" presStyleCnt="4">
        <dgm:presLayoutVars>
          <dgm:chPref val="3"/>
        </dgm:presLayoutVars>
      </dgm:prSet>
      <dgm:spPr/>
    </dgm:pt>
    <dgm:pt modelId="{EA0DD7DE-F1EB-474E-B683-032473E71451}" type="pres">
      <dgm:prSet presAssocID="{A27CABD2-6D5C-344A-B5E5-B51575B4C67D}" presName="rootConnector" presStyleLbl="node2" presStyleIdx="1" presStyleCnt="4"/>
      <dgm:spPr/>
    </dgm:pt>
    <dgm:pt modelId="{04534E91-60C5-6F40-91C9-FB131E994E36}" type="pres">
      <dgm:prSet presAssocID="{A27CABD2-6D5C-344A-B5E5-B51575B4C67D}" presName="hierChild4" presStyleCnt="0"/>
      <dgm:spPr/>
    </dgm:pt>
    <dgm:pt modelId="{CB764494-72BA-6647-AAE3-499F9010F660}" type="pres">
      <dgm:prSet presAssocID="{4562AFD9-DAC9-D94D-BFA1-D0AEB4BAA54F}" presName="Name37" presStyleLbl="parChTrans1D3" presStyleIdx="3" presStyleCnt="13"/>
      <dgm:spPr/>
    </dgm:pt>
    <dgm:pt modelId="{E6E473C6-BB5E-EC46-B153-61138FD20684}" type="pres">
      <dgm:prSet presAssocID="{2C93918E-25FE-B14D-B3EF-3DE313684D3B}" presName="hierRoot2" presStyleCnt="0">
        <dgm:presLayoutVars>
          <dgm:hierBranch val="init"/>
        </dgm:presLayoutVars>
      </dgm:prSet>
      <dgm:spPr/>
    </dgm:pt>
    <dgm:pt modelId="{8098054E-79A3-8E4B-AA6E-34D319FCE13E}" type="pres">
      <dgm:prSet presAssocID="{2C93918E-25FE-B14D-B3EF-3DE313684D3B}" presName="rootComposite" presStyleCnt="0"/>
      <dgm:spPr/>
    </dgm:pt>
    <dgm:pt modelId="{B89679D6-4560-3249-A45F-8CE749DE46BC}" type="pres">
      <dgm:prSet presAssocID="{2C93918E-25FE-B14D-B3EF-3DE313684D3B}" presName="rootText" presStyleLbl="node3" presStyleIdx="3" presStyleCnt="13">
        <dgm:presLayoutVars>
          <dgm:chPref val="3"/>
        </dgm:presLayoutVars>
      </dgm:prSet>
      <dgm:spPr/>
    </dgm:pt>
    <dgm:pt modelId="{9DCF7291-D83B-B24A-91BF-FF73B82EBE09}" type="pres">
      <dgm:prSet presAssocID="{2C93918E-25FE-B14D-B3EF-3DE313684D3B}" presName="rootConnector" presStyleLbl="node3" presStyleIdx="3" presStyleCnt="13"/>
      <dgm:spPr/>
    </dgm:pt>
    <dgm:pt modelId="{25AE26F9-4254-374F-BF83-39D54235DE8B}" type="pres">
      <dgm:prSet presAssocID="{2C93918E-25FE-B14D-B3EF-3DE313684D3B}" presName="hierChild4" presStyleCnt="0"/>
      <dgm:spPr/>
    </dgm:pt>
    <dgm:pt modelId="{659842C4-E655-4043-872A-2CA77BD221E0}" type="pres">
      <dgm:prSet presAssocID="{B0562F21-02C7-8D4D-836D-5FD2797BEF02}" presName="Name37" presStyleLbl="parChTrans1D4" presStyleIdx="11" presStyleCnt="15"/>
      <dgm:spPr/>
    </dgm:pt>
    <dgm:pt modelId="{A4E054AB-5515-054B-BAA6-191CFB8CAFC0}" type="pres">
      <dgm:prSet presAssocID="{DC862EAE-3891-DB4B-89F6-3C1E5E6D706D}" presName="hierRoot2" presStyleCnt="0">
        <dgm:presLayoutVars>
          <dgm:hierBranch val="init"/>
        </dgm:presLayoutVars>
      </dgm:prSet>
      <dgm:spPr/>
    </dgm:pt>
    <dgm:pt modelId="{4E60B994-118D-7E4D-B328-1735A0152B7B}" type="pres">
      <dgm:prSet presAssocID="{DC862EAE-3891-DB4B-89F6-3C1E5E6D706D}" presName="rootComposite" presStyleCnt="0"/>
      <dgm:spPr/>
    </dgm:pt>
    <dgm:pt modelId="{B17CA7F6-58EF-CB47-AECF-5AF29C310B1A}" type="pres">
      <dgm:prSet presAssocID="{DC862EAE-3891-DB4B-89F6-3C1E5E6D706D}" presName="rootText" presStyleLbl="node4" presStyleIdx="11" presStyleCnt="15" custScaleY="159545">
        <dgm:presLayoutVars>
          <dgm:chPref val="3"/>
        </dgm:presLayoutVars>
      </dgm:prSet>
      <dgm:spPr/>
    </dgm:pt>
    <dgm:pt modelId="{F4911572-4EAC-0543-B473-13D4FAF75577}" type="pres">
      <dgm:prSet presAssocID="{DC862EAE-3891-DB4B-89F6-3C1E5E6D706D}" presName="rootConnector" presStyleLbl="node4" presStyleIdx="11" presStyleCnt="15"/>
      <dgm:spPr/>
    </dgm:pt>
    <dgm:pt modelId="{86DD30CC-2863-F44D-895B-57F34EBA861F}" type="pres">
      <dgm:prSet presAssocID="{DC862EAE-3891-DB4B-89F6-3C1E5E6D706D}" presName="hierChild4" presStyleCnt="0"/>
      <dgm:spPr/>
    </dgm:pt>
    <dgm:pt modelId="{C652F720-C2A7-CD43-8D14-6F02918A052A}" type="pres">
      <dgm:prSet presAssocID="{DC862EAE-3891-DB4B-89F6-3C1E5E6D706D}" presName="hierChild5" presStyleCnt="0"/>
      <dgm:spPr/>
    </dgm:pt>
    <dgm:pt modelId="{C6D57D13-2889-BC47-A9AC-75668480533A}" type="pres">
      <dgm:prSet presAssocID="{04D8824B-A28E-8343-981C-5EF54DA68B8B}" presName="Name37" presStyleLbl="parChTrans1D4" presStyleIdx="12" presStyleCnt="15"/>
      <dgm:spPr/>
    </dgm:pt>
    <dgm:pt modelId="{80C14A14-59BF-2342-8A1B-5225676F2160}" type="pres">
      <dgm:prSet presAssocID="{72126031-6F35-8A42-A18B-D88C62C1C74F}" presName="hierRoot2" presStyleCnt="0">
        <dgm:presLayoutVars>
          <dgm:hierBranch val="init"/>
        </dgm:presLayoutVars>
      </dgm:prSet>
      <dgm:spPr/>
    </dgm:pt>
    <dgm:pt modelId="{5A96D39A-B317-9046-9897-EC81318C3AF4}" type="pres">
      <dgm:prSet presAssocID="{72126031-6F35-8A42-A18B-D88C62C1C74F}" presName="rootComposite" presStyleCnt="0"/>
      <dgm:spPr/>
    </dgm:pt>
    <dgm:pt modelId="{C3D90F72-FE9F-A54B-84EF-9062E34D8878}" type="pres">
      <dgm:prSet presAssocID="{72126031-6F35-8A42-A18B-D88C62C1C74F}" presName="rootText" presStyleLbl="node4" presStyleIdx="12" presStyleCnt="15">
        <dgm:presLayoutVars>
          <dgm:chPref val="3"/>
        </dgm:presLayoutVars>
      </dgm:prSet>
      <dgm:spPr/>
    </dgm:pt>
    <dgm:pt modelId="{9411EB8C-8D25-7E4B-A314-245409BF6706}" type="pres">
      <dgm:prSet presAssocID="{72126031-6F35-8A42-A18B-D88C62C1C74F}" presName="rootConnector" presStyleLbl="node4" presStyleIdx="12" presStyleCnt="15"/>
      <dgm:spPr/>
    </dgm:pt>
    <dgm:pt modelId="{66B027E7-46C8-B649-9C3E-013BFEF92B66}" type="pres">
      <dgm:prSet presAssocID="{72126031-6F35-8A42-A18B-D88C62C1C74F}" presName="hierChild4" presStyleCnt="0"/>
      <dgm:spPr/>
    </dgm:pt>
    <dgm:pt modelId="{E343935B-1B31-1843-A761-E3E3840D1D83}" type="pres">
      <dgm:prSet presAssocID="{72126031-6F35-8A42-A18B-D88C62C1C74F}" presName="hierChild5" presStyleCnt="0"/>
      <dgm:spPr/>
    </dgm:pt>
    <dgm:pt modelId="{FB4798C2-98D5-D241-B47F-8E85461AC1D4}" type="pres">
      <dgm:prSet presAssocID="{2C93918E-25FE-B14D-B3EF-3DE313684D3B}" presName="hierChild5" presStyleCnt="0"/>
      <dgm:spPr/>
    </dgm:pt>
    <dgm:pt modelId="{A3EAE114-FB87-E94D-8C93-F38A94769682}" type="pres">
      <dgm:prSet presAssocID="{9A17A99B-10FF-0440-AE44-F8E3A64FA7F1}" presName="Name37" presStyleLbl="parChTrans1D3" presStyleIdx="4" presStyleCnt="13"/>
      <dgm:spPr/>
    </dgm:pt>
    <dgm:pt modelId="{5D5FF546-6B8F-EC46-9DE0-124A5F9CF1BC}" type="pres">
      <dgm:prSet presAssocID="{7EF390F5-898B-9A4F-AA36-DC7ABD0B65B0}" presName="hierRoot2" presStyleCnt="0">
        <dgm:presLayoutVars>
          <dgm:hierBranch val="init"/>
        </dgm:presLayoutVars>
      </dgm:prSet>
      <dgm:spPr/>
    </dgm:pt>
    <dgm:pt modelId="{8532AA8A-DB67-3041-BE36-06DC30949B30}" type="pres">
      <dgm:prSet presAssocID="{7EF390F5-898B-9A4F-AA36-DC7ABD0B65B0}" presName="rootComposite" presStyleCnt="0"/>
      <dgm:spPr/>
    </dgm:pt>
    <dgm:pt modelId="{87301254-C09E-3749-879C-E008C7CC91B8}" type="pres">
      <dgm:prSet presAssocID="{7EF390F5-898B-9A4F-AA36-DC7ABD0B65B0}" presName="rootText" presStyleLbl="node3" presStyleIdx="4" presStyleCnt="13">
        <dgm:presLayoutVars>
          <dgm:chPref val="3"/>
        </dgm:presLayoutVars>
      </dgm:prSet>
      <dgm:spPr/>
    </dgm:pt>
    <dgm:pt modelId="{9CBE09B3-8754-E342-A7EF-F03E8791AC20}" type="pres">
      <dgm:prSet presAssocID="{7EF390F5-898B-9A4F-AA36-DC7ABD0B65B0}" presName="rootConnector" presStyleLbl="node3" presStyleIdx="4" presStyleCnt="13"/>
      <dgm:spPr/>
    </dgm:pt>
    <dgm:pt modelId="{7C98FF4D-13ED-3244-9E9E-228AAFCC82EB}" type="pres">
      <dgm:prSet presAssocID="{7EF390F5-898B-9A4F-AA36-DC7ABD0B65B0}" presName="hierChild4" presStyleCnt="0"/>
      <dgm:spPr/>
    </dgm:pt>
    <dgm:pt modelId="{B25E0BFF-9768-6B4F-9CB6-6AC78F69DDFB}" type="pres">
      <dgm:prSet presAssocID="{6DCF40B0-D213-A04C-A859-1F3A894B79A4}" presName="Name37" presStyleLbl="parChTrans1D4" presStyleIdx="13" presStyleCnt="15"/>
      <dgm:spPr/>
    </dgm:pt>
    <dgm:pt modelId="{ABFC9AEB-3446-DF43-9725-1F95DF96B3E1}" type="pres">
      <dgm:prSet presAssocID="{8870927C-A6DF-0847-8F49-39068DB70B20}" presName="hierRoot2" presStyleCnt="0">
        <dgm:presLayoutVars>
          <dgm:hierBranch val="init"/>
        </dgm:presLayoutVars>
      </dgm:prSet>
      <dgm:spPr/>
    </dgm:pt>
    <dgm:pt modelId="{D9F0D91D-28DE-1F42-94F1-DE6E6A9BD6C1}" type="pres">
      <dgm:prSet presAssocID="{8870927C-A6DF-0847-8F49-39068DB70B20}" presName="rootComposite" presStyleCnt="0"/>
      <dgm:spPr/>
    </dgm:pt>
    <dgm:pt modelId="{F069035F-4435-7B4C-9160-2F0318463A7A}" type="pres">
      <dgm:prSet presAssocID="{8870927C-A6DF-0847-8F49-39068DB70B20}" presName="rootText" presStyleLbl="node4" presStyleIdx="13" presStyleCnt="15">
        <dgm:presLayoutVars>
          <dgm:chPref val="3"/>
        </dgm:presLayoutVars>
      </dgm:prSet>
      <dgm:spPr/>
    </dgm:pt>
    <dgm:pt modelId="{32828C54-DBA1-FC41-A05E-4E6120EBCA8F}" type="pres">
      <dgm:prSet presAssocID="{8870927C-A6DF-0847-8F49-39068DB70B20}" presName="rootConnector" presStyleLbl="node4" presStyleIdx="13" presStyleCnt="15"/>
      <dgm:spPr/>
    </dgm:pt>
    <dgm:pt modelId="{0B120522-82C2-5B45-BBE9-A220866C57CC}" type="pres">
      <dgm:prSet presAssocID="{8870927C-A6DF-0847-8F49-39068DB70B20}" presName="hierChild4" presStyleCnt="0"/>
      <dgm:spPr/>
    </dgm:pt>
    <dgm:pt modelId="{4FEA46A6-A509-2646-905E-30D7DF689CF6}" type="pres">
      <dgm:prSet presAssocID="{8870927C-A6DF-0847-8F49-39068DB70B20}" presName="hierChild5" presStyleCnt="0"/>
      <dgm:spPr/>
    </dgm:pt>
    <dgm:pt modelId="{485D1C4D-BB33-2146-82BD-2DFDF8469C8B}" type="pres">
      <dgm:prSet presAssocID="{B7BC5285-26EF-2746-B2FF-97C795A77C10}" presName="Name37" presStyleLbl="parChTrans1D4" presStyleIdx="14" presStyleCnt="15"/>
      <dgm:spPr/>
    </dgm:pt>
    <dgm:pt modelId="{E1F1113D-2B8C-3E46-80D4-A35A33FC0F4F}" type="pres">
      <dgm:prSet presAssocID="{478BA540-7210-E74B-895B-C336001A6884}" presName="hierRoot2" presStyleCnt="0">
        <dgm:presLayoutVars>
          <dgm:hierBranch val="init"/>
        </dgm:presLayoutVars>
      </dgm:prSet>
      <dgm:spPr/>
    </dgm:pt>
    <dgm:pt modelId="{8F0D1131-E3F8-1244-9D39-F4B03643477F}" type="pres">
      <dgm:prSet presAssocID="{478BA540-7210-E74B-895B-C336001A6884}" presName="rootComposite" presStyleCnt="0"/>
      <dgm:spPr/>
    </dgm:pt>
    <dgm:pt modelId="{C76B0D52-B29E-E24B-8628-70F5E4F89B91}" type="pres">
      <dgm:prSet presAssocID="{478BA540-7210-E74B-895B-C336001A6884}" presName="rootText" presStyleLbl="node4" presStyleIdx="14" presStyleCnt="15">
        <dgm:presLayoutVars>
          <dgm:chPref val="3"/>
        </dgm:presLayoutVars>
      </dgm:prSet>
      <dgm:spPr/>
    </dgm:pt>
    <dgm:pt modelId="{F1B252C1-40A5-FD42-BAAB-13573663E617}" type="pres">
      <dgm:prSet presAssocID="{478BA540-7210-E74B-895B-C336001A6884}" presName="rootConnector" presStyleLbl="node4" presStyleIdx="14" presStyleCnt="15"/>
      <dgm:spPr/>
    </dgm:pt>
    <dgm:pt modelId="{522C0053-04CF-4141-B034-1FA94593C871}" type="pres">
      <dgm:prSet presAssocID="{478BA540-7210-E74B-895B-C336001A6884}" presName="hierChild4" presStyleCnt="0"/>
      <dgm:spPr/>
    </dgm:pt>
    <dgm:pt modelId="{85535C8C-DD15-154D-8CE1-EAAB9820F5B5}" type="pres">
      <dgm:prSet presAssocID="{478BA540-7210-E74B-895B-C336001A6884}" presName="hierChild5" presStyleCnt="0"/>
      <dgm:spPr/>
    </dgm:pt>
    <dgm:pt modelId="{240F0A27-EF5F-F941-A210-FFF18552FDDE}" type="pres">
      <dgm:prSet presAssocID="{7EF390F5-898B-9A4F-AA36-DC7ABD0B65B0}" presName="hierChild5" presStyleCnt="0"/>
      <dgm:spPr/>
    </dgm:pt>
    <dgm:pt modelId="{12BF25C9-7B83-2A4C-B5C6-0127B1226D6A}" type="pres">
      <dgm:prSet presAssocID="{A27CABD2-6D5C-344A-B5E5-B51575B4C67D}" presName="hierChild5" presStyleCnt="0"/>
      <dgm:spPr/>
    </dgm:pt>
    <dgm:pt modelId="{8DE8E6EE-6C26-3A40-A0FE-F3D46A7CCD76}" type="pres">
      <dgm:prSet presAssocID="{6CB88CDD-6DB4-AE4C-853A-5ECBC00CC105}" presName="Name37" presStyleLbl="parChTrans1D2" presStyleIdx="2" presStyleCnt="4"/>
      <dgm:spPr/>
    </dgm:pt>
    <dgm:pt modelId="{C01E84AC-EB05-0242-B3AF-AF5B42ABD4A1}" type="pres">
      <dgm:prSet presAssocID="{8C59586D-42C8-9746-9C53-DB39D8841807}" presName="hierRoot2" presStyleCnt="0">
        <dgm:presLayoutVars>
          <dgm:hierBranch val="init"/>
        </dgm:presLayoutVars>
      </dgm:prSet>
      <dgm:spPr/>
    </dgm:pt>
    <dgm:pt modelId="{C071609E-1619-1B42-A453-02240871F5D6}" type="pres">
      <dgm:prSet presAssocID="{8C59586D-42C8-9746-9C53-DB39D8841807}" presName="rootComposite" presStyleCnt="0"/>
      <dgm:spPr/>
    </dgm:pt>
    <dgm:pt modelId="{7D9F731E-4DBD-9B42-838F-4591008C8E59}" type="pres">
      <dgm:prSet presAssocID="{8C59586D-42C8-9746-9C53-DB39D8841807}" presName="rootText" presStyleLbl="node2" presStyleIdx="2" presStyleCnt="4">
        <dgm:presLayoutVars>
          <dgm:chPref val="3"/>
        </dgm:presLayoutVars>
      </dgm:prSet>
      <dgm:spPr/>
    </dgm:pt>
    <dgm:pt modelId="{F755DCE7-B6D1-6A47-A9AC-F093977B1FA4}" type="pres">
      <dgm:prSet presAssocID="{8C59586D-42C8-9746-9C53-DB39D8841807}" presName="rootConnector" presStyleLbl="node2" presStyleIdx="2" presStyleCnt="4"/>
      <dgm:spPr/>
    </dgm:pt>
    <dgm:pt modelId="{A2A8165C-BCF9-E04E-8EE1-77F1E8EF43A9}" type="pres">
      <dgm:prSet presAssocID="{8C59586D-42C8-9746-9C53-DB39D8841807}" presName="hierChild4" presStyleCnt="0"/>
      <dgm:spPr/>
    </dgm:pt>
    <dgm:pt modelId="{EEE7AA89-0241-C946-8B00-F4830EB621EF}" type="pres">
      <dgm:prSet presAssocID="{25759D49-E858-904E-8415-1F3DB7A0567A}" presName="Name37" presStyleLbl="parChTrans1D3" presStyleIdx="5" presStyleCnt="13"/>
      <dgm:spPr/>
    </dgm:pt>
    <dgm:pt modelId="{D7AAC298-E70F-CD4A-AAEE-CA23D8A10382}" type="pres">
      <dgm:prSet presAssocID="{61C6D7E2-E2E0-F84D-A196-FFC0913AE089}" presName="hierRoot2" presStyleCnt="0">
        <dgm:presLayoutVars>
          <dgm:hierBranch val="init"/>
        </dgm:presLayoutVars>
      </dgm:prSet>
      <dgm:spPr/>
    </dgm:pt>
    <dgm:pt modelId="{4EE4D7E8-6779-AF41-B137-D39242226E4B}" type="pres">
      <dgm:prSet presAssocID="{61C6D7E2-E2E0-F84D-A196-FFC0913AE089}" presName="rootComposite" presStyleCnt="0"/>
      <dgm:spPr/>
    </dgm:pt>
    <dgm:pt modelId="{CE0564C3-5C61-7140-B96F-A2291BAD8235}" type="pres">
      <dgm:prSet presAssocID="{61C6D7E2-E2E0-F84D-A196-FFC0913AE089}" presName="rootText" presStyleLbl="node3" presStyleIdx="5" presStyleCnt="13">
        <dgm:presLayoutVars>
          <dgm:chPref val="3"/>
        </dgm:presLayoutVars>
      </dgm:prSet>
      <dgm:spPr/>
    </dgm:pt>
    <dgm:pt modelId="{7581ECBE-35EA-6549-8019-C457B85ACBF1}" type="pres">
      <dgm:prSet presAssocID="{61C6D7E2-E2E0-F84D-A196-FFC0913AE089}" presName="rootConnector" presStyleLbl="node3" presStyleIdx="5" presStyleCnt="13"/>
      <dgm:spPr/>
    </dgm:pt>
    <dgm:pt modelId="{49743EBC-3D89-A240-A124-0E2B793349CC}" type="pres">
      <dgm:prSet presAssocID="{61C6D7E2-E2E0-F84D-A196-FFC0913AE089}" presName="hierChild4" presStyleCnt="0"/>
      <dgm:spPr/>
    </dgm:pt>
    <dgm:pt modelId="{EEB94F46-D024-AE43-8C8A-1F2C8641DFE8}" type="pres">
      <dgm:prSet presAssocID="{61C6D7E2-E2E0-F84D-A196-FFC0913AE089}" presName="hierChild5" presStyleCnt="0"/>
      <dgm:spPr/>
    </dgm:pt>
    <dgm:pt modelId="{E7ED40A1-F365-C343-A6E3-332D2326DF27}" type="pres">
      <dgm:prSet presAssocID="{42605064-0862-9445-8BE7-F1F96A1CDBA3}" presName="Name37" presStyleLbl="parChTrans1D3" presStyleIdx="6" presStyleCnt="13"/>
      <dgm:spPr/>
    </dgm:pt>
    <dgm:pt modelId="{868A49F7-373D-FD47-9A6D-F006618B1A15}" type="pres">
      <dgm:prSet presAssocID="{E43C0613-C08D-E54D-9872-ED2248F6F5C1}" presName="hierRoot2" presStyleCnt="0">
        <dgm:presLayoutVars>
          <dgm:hierBranch val="init"/>
        </dgm:presLayoutVars>
      </dgm:prSet>
      <dgm:spPr/>
    </dgm:pt>
    <dgm:pt modelId="{98E48DED-BF91-CB43-BD41-F5A6740D5545}" type="pres">
      <dgm:prSet presAssocID="{E43C0613-C08D-E54D-9872-ED2248F6F5C1}" presName="rootComposite" presStyleCnt="0"/>
      <dgm:spPr/>
    </dgm:pt>
    <dgm:pt modelId="{339F3E98-1D78-3541-B2CB-2AF6ACC0AD08}" type="pres">
      <dgm:prSet presAssocID="{E43C0613-C08D-E54D-9872-ED2248F6F5C1}" presName="rootText" presStyleLbl="node3" presStyleIdx="6" presStyleCnt="13">
        <dgm:presLayoutVars>
          <dgm:chPref val="3"/>
        </dgm:presLayoutVars>
      </dgm:prSet>
      <dgm:spPr/>
    </dgm:pt>
    <dgm:pt modelId="{ECBC16A7-B1F4-5849-A212-30E55DB00ED8}" type="pres">
      <dgm:prSet presAssocID="{E43C0613-C08D-E54D-9872-ED2248F6F5C1}" presName="rootConnector" presStyleLbl="node3" presStyleIdx="6" presStyleCnt="13"/>
      <dgm:spPr/>
    </dgm:pt>
    <dgm:pt modelId="{4AD0BE22-0FED-6C48-903E-5AA46634E857}" type="pres">
      <dgm:prSet presAssocID="{E43C0613-C08D-E54D-9872-ED2248F6F5C1}" presName="hierChild4" presStyleCnt="0"/>
      <dgm:spPr/>
    </dgm:pt>
    <dgm:pt modelId="{E2CC9FB9-36C7-8044-ACF0-95C8B0C506D2}" type="pres">
      <dgm:prSet presAssocID="{E43C0613-C08D-E54D-9872-ED2248F6F5C1}" presName="hierChild5" presStyleCnt="0"/>
      <dgm:spPr/>
    </dgm:pt>
    <dgm:pt modelId="{D57C1EF4-8DDF-2B4B-9194-461BDEC7E341}" type="pres">
      <dgm:prSet presAssocID="{A3E0880D-F450-E94B-8748-333C07E7A253}" presName="Name37" presStyleLbl="parChTrans1D3" presStyleIdx="7" presStyleCnt="13"/>
      <dgm:spPr/>
    </dgm:pt>
    <dgm:pt modelId="{C1A4DFD2-D4D6-9A42-B47B-0D041777BDC1}" type="pres">
      <dgm:prSet presAssocID="{AABE1FF1-73E8-A941-B258-8B4D07B8B03E}" presName="hierRoot2" presStyleCnt="0">
        <dgm:presLayoutVars>
          <dgm:hierBranch val="init"/>
        </dgm:presLayoutVars>
      </dgm:prSet>
      <dgm:spPr/>
    </dgm:pt>
    <dgm:pt modelId="{5D38B87B-4364-D24E-88C2-41FA225CD3CA}" type="pres">
      <dgm:prSet presAssocID="{AABE1FF1-73E8-A941-B258-8B4D07B8B03E}" presName="rootComposite" presStyleCnt="0"/>
      <dgm:spPr/>
    </dgm:pt>
    <dgm:pt modelId="{754C7508-63F7-8247-A5CD-1640895D32D8}" type="pres">
      <dgm:prSet presAssocID="{AABE1FF1-73E8-A941-B258-8B4D07B8B03E}" presName="rootText" presStyleLbl="node3" presStyleIdx="7" presStyleCnt="13">
        <dgm:presLayoutVars>
          <dgm:chPref val="3"/>
        </dgm:presLayoutVars>
      </dgm:prSet>
      <dgm:spPr/>
    </dgm:pt>
    <dgm:pt modelId="{7345D6D8-EECB-AE4C-BECC-46F861217082}" type="pres">
      <dgm:prSet presAssocID="{AABE1FF1-73E8-A941-B258-8B4D07B8B03E}" presName="rootConnector" presStyleLbl="node3" presStyleIdx="7" presStyleCnt="13"/>
      <dgm:spPr/>
    </dgm:pt>
    <dgm:pt modelId="{C98F0F4A-4036-F245-8394-CF12527EAA76}" type="pres">
      <dgm:prSet presAssocID="{AABE1FF1-73E8-A941-B258-8B4D07B8B03E}" presName="hierChild4" presStyleCnt="0"/>
      <dgm:spPr/>
    </dgm:pt>
    <dgm:pt modelId="{1BCBEA6B-AAEB-C44A-BA39-23D65810DB43}" type="pres">
      <dgm:prSet presAssocID="{AABE1FF1-73E8-A941-B258-8B4D07B8B03E}" presName="hierChild5" presStyleCnt="0"/>
      <dgm:spPr/>
    </dgm:pt>
    <dgm:pt modelId="{1D4D7295-0BE4-1748-830D-9162A2725A91}" type="pres">
      <dgm:prSet presAssocID="{F7475627-72DE-3B46-B31A-C3142B264F9D}" presName="Name37" presStyleLbl="parChTrans1D3" presStyleIdx="8" presStyleCnt="13"/>
      <dgm:spPr/>
    </dgm:pt>
    <dgm:pt modelId="{7FFFAB2B-A13C-2346-994A-804165071CBE}" type="pres">
      <dgm:prSet presAssocID="{96EFC020-4845-F84E-AB45-FB9A12AD65D0}" presName="hierRoot2" presStyleCnt="0">
        <dgm:presLayoutVars>
          <dgm:hierBranch val="init"/>
        </dgm:presLayoutVars>
      </dgm:prSet>
      <dgm:spPr/>
    </dgm:pt>
    <dgm:pt modelId="{6CF9A49B-0D11-E64C-91D8-66C3CD062A51}" type="pres">
      <dgm:prSet presAssocID="{96EFC020-4845-F84E-AB45-FB9A12AD65D0}" presName="rootComposite" presStyleCnt="0"/>
      <dgm:spPr/>
    </dgm:pt>
    <dgm:pt modelId="{5227D7B5-FEB7-4E48-96F7-55CF592C7B58}" type="pres">
      <dgm:prSet presAssocID="{96EFC020-4845-F84E-AB45-FB9A12AD65D0}" presName="rootText" presStyleLbl="node3" presStyleIdx="8" presStyleCnt="13">
        <dgm:presLayoutVars>
          <dgm:chPref val="3"/>
        </dgm:presLayoutVars>
      </dgm:prSet>
      <dgm:spPr/>
    </dgm:pt>
    <dgm:pt modelId="{B1B4B641-7199-9B45-B9D1-7B76B49F3429}" type="pres">
      <dgm:prSet presAssocID="{96EFC020-4845-F84E-AB45-FB9A12AD65D0}" presName="rootConnector" presStyleLbl="node3" presStyleIdx="8" presStyleCnt="13"/>
      <dgm:spPr/>
    </dgm:pt>
    <dgm:pt modelId="{B4C3AFFF-C8C4-D642-988C-87FB0401504C}" type="pres">
      <dgm:prSet presAssocID="{96EFC020-4845-F84E-AB45-FB9A12AD65D0}" presName="hierChild4" presStyleCnt="0"/>
      <dgm:spPr/>
    </dgm:pt>
    <dgm:pt modelId="{2A3B413D-E399-F241-95C9-BED0D0E4E05E}" type="pres">
      <dgm:prSet presAssocID="{96EFC020-4845-F84E-AB45-FB9A12AD65D0}" presName="hierChild5" presStyleCnt="0"/>
      <dgm:spPr/>
    </dgm:pt>
    <dgm:pt modelId="{C1144D2E-AA27-9C46-8108-15126A120E48}" type="pres">
      <dgm:prSet presAssocID="{E41C5B02-9799-E441-B624-A10D0E273AC1}" presName="Name37" presStyleLbl="parChTrans1D3" presStyleIdx="9" presStyleCnt="13"/>
      <dgm:spPr/>
    </dgm:pt>
    <dgm:pt modelId="{FBCD55E8-8BF9-2647-A4DD-249A75EF6354}" type="pres">
      <dgm:prSet presAssocID="{4FA01DA0-7091-8A46-A33B-29574E4AB682}" presName="hierRoot2" presStyleCnt="0">
        <dgm:presLayoutVars>
          <dgm:hierBranch val="init"/>
        </dgm:presLayoutVars>
      </dgm:prSet>
      <dgm:spPr/>
    </dgm:pt>
    <dgm:pt modelId="{7FE3E2ED-598D-0F40-9B87-9768915E4381}" type="pres">
      <dgm:prSet presAssocID="{4FA01DA0-7091-8A46-A33B-29574E4AB682}" presName="rootComposite" presStyleCnt="0"/>
      <dgm:spPr/>
    </dgm:pt>
    <dgm:pt modelId="{92DC0BFA-7B36-4D44-88BA-940D58F084E8}" type="pres">
      <dgm:prSet presAssocID="{4FA01DA0-7091-8A46-A33B-29574E4AB682}" presName="rootText" presStyleLbl="node3" presStyleIdx="9" presStyleCnt="13">
        <dgm:presLayoutVars>
          <dgm:chPref val="3"/>
        </dgm:presLayoutVars>
      </dgm:prSet>
      <dgm:spPr/>
    </dgm:pt>
    <dgm:pt modelId="{D3A7F4EA-D6EE-F447-95B0-36ACDB1AD700}" type="pres">
      <dgm:prSet presAssocID="{4FA01DA0-7091-8A46-A33B-29574E4AB682}" presName="rootConnector" presStyleLbl="node3" presStyleIdx="9" presStyleCnt="13"/>
      <dgm:spPr/>
    </dgm:pt>
    <dgm:pt modelId="{950CAEF5-F4EA-B445-9233-378A13338CC3}" type="pres">
      <dgm:prSet presAssocID="{4FA01DA0-7091-8A46-A33B-29574E4AB682}" presName="hierChild4" presStyleCnt="0"/>
      <dgm:spPr/>
    </dgm:pt>
    <dgm:pt modelId="{76D1E44D-0309-FC48-A152-00D304139215}" type="pres">
      <dgm:prSet presAssocID="{4FA01DA0-7091-8A46-A33B-29574E4AB682}" presName="hierChild5" presStyleCnt="0"/>
      <dgm:spPr/>
    </dgm:pt>
    <dgm:pt modelId="{D5D303FF-F327-FF4E-ABA2-1C8B168DBFF4}" type="pres">
      <dgm:prSet presAssocID="{8C59586D-42C8-9746-9C53-DB39D8841807}" presName="hierChild5" presStyleCnt="0"/>
      <dgm:spPr/>
    </dgm:pt>
    <dgm:pt modelId="{35E25049-4652-5C49-A5A6-787C4CCAD4EC}" type="pres">
      <dgm:prSet presAssocID="{971BEF11-8EBD-FF49-B253-F00939634974}" presName="Name37" presStyleLbl="parChTrans1D2" presStyleIdx="3" presStyleCnt="4"/>
      <dgm:spPr/>
    </dgm:pt>
    <dgm:pt modelId="{69187C48-5ABD-C24F-98E2-29F5DBAD5565}" type="pres">
      <dgm:prSet presAssocID="{5EF29CA2-1E17-0A44-9A8E-0BAFEBAD2BC7}" presName="hierRoot2" presStyleCnt="0">
        <dgm:presLayoutVars>
          <dgm:hierBranch val="init"/>
        </dgm:presLayoutVars>
      </dgm:prSet>
      <dgm:spPr/>
    </dgm:pt>
    <dgm:pt modelId="{EA3E8BB8-6B92-A948-8A53-49345254A0E8}" type="pres">
      <dgm:prSet presAssocID="{5EF29CA2-1E17-0A44-9A8E-0BAFEBAD2BC7}" presName="rootComposite" presStyleCnt="0"/>
      <dgm:spPr/>
    </dgm:pt>
    <dgm:pt modelId="{3900E68B-2493-2940-8AF4-B3658C35D976}" type="pres">
      <dgm:prSet presAssocID="{5EF29CA2-1E17-0A44-9A8E-0BAFEBAD2BC7}" presName="rootText" presStyleLbl="node2" presStyleIdx="3" presStyleCnt="4">
        <dgm:presLayoutVars>
          <dgm:chPref val="3"/>
        </dgm:presLayoutVars>
      </dgm:prSet>
      <dgm:spPr/>
    </dgm:pt>
    <dgm:pt modelId="{0A0D57C9-86A5-2D4A-89B3-69A86173679C}" type="pres">
      <dgm:prSet presAssocID="{5EF29CA2-1E17-0A44-9A8E-0BAFEBAD2BC7}" presName="rootConnector" presStyleLbl="node2" presStyleIdx="3" presStyleCnt="4"/>
      <dgm:spPr/>
    </dgm:pt>
    <dgm:pt modelId="{1860EFEE-2807-9847-8C9D-ABC24736F452}" type="pres">
      <dgm:prSet presAssocID="{5EF29CA2-1E17-0A44-9A8E-0BAFEBAD2BC7}" presName="hierChild4" presStyleCnt="0"/>
      <dgm:spPr/>
    </dgm:pt>
    <dgm:pt modelId="{DAECD94B-E773-914B-8980-33E6308EA2C9}" type="pres">
      <dgm:prSet presAssocID="{20631DAF-CEC2-944E-B9EC-8D6A99B1080D}" presName="Name37" presStyleLbl="parChTrans1D3" presStyleIdx="10" presStyleCnt="13"/>
      <dgm:spPr/>
    </dgm:pt>
    <dgm:pt modelId="{6E102020-CCEB-D541-9B89-D9E528E7AC08}" type="pres">
      <dgm:prSet presAssocID="{0A98B6DB-FC4E-1547-92DB-7F042A044469}" presName="hierRoot2" presStyleCnt="0">
        <dgm:presLayoutVars>
          <dgm:hierBranch val="init"/>
        </dgm:presLayoutVars>
      </dgm:prSet>
      <dgm:spPr/>
    </dgm:pt>
    <dgm:pt modelId="{1CEF2F04-7BD0-6A43-A514-2DBD6F98C1AE}" type="pres">
      <dgm:prSet presAssocID="{0A98B6DB-FC4E-1547-92DB-7F042A044469}" presName="rootComposite" presStyleCnt="0"/>
      <dgm:spPr/>
    </dgm:pt>
    <dgm:pt modelId="{30B0C07A-1757-B844-B74C-41D1025DA65D}" type="pres">
      <dgm:prSet presAssocID="{0A98B6DB-FC4E-1547-92DB-7F042A044469}" presName="rootText" presStyleLbl="node3" presStyleIdx="10" presStyleCnt="13" custScaleY="135636">
        <dgm:presLayoutVars>
          <dgm:chPref val="3"/>
        </dgm:presLayoutVars>
      </dgm:prSet>
      <dgm:spPr/>
    </dgm:pt>
    <dgm:pt modelId="{8C3E2C21-5980-E741-8A62-A81E9AC5E2DE}" type="pres">
      <dgm:prSet presAssocID="{0A98B6DB-FC4E-1547-92DB-7F042A044469}" presName="rootConnector" presStyleLbl="node3" presStyleIdx="10" presStyleCnt="13"/>
      <dgm:spPr/>
    </dgm:pt>
    <dgm:pt modelId="{B0D118F5-B4F3-8746-B719-7FFABFD74EDA}" type="pres">
      <dgm:prSet presAssocID="{0A98B6DB-FC4E-1547-92DB-7F042A044469}" presName="hierChild4" presStyleCnt="0"/>
      <dgm:spPr/>
    </dgm:pt>
    <dgm:pt modelId="{EC49D749-851D-2244-8A20-C658077E99BA}" type="pres">
      <dgm:prSet presAssocID="{0A98B6DB-FC4E-1547-92DB-7F042A044469}" presName="hierChild5" presStyleCnt="0"/>
      <dgm:spPr/>
    </dgm:pt>
    <dgm:pt modelId="{F5417864-E258-154D-BDEE-46BE7E688C71}" type="pres">
      <dgm:prSet presAssocID="{79FC96D3-6FED-D04F-850C-43B4CE1FB701}" presName="Name37" presStyleLbl="parChTrans1D3" presStyleIdx="11" presStyleCnt="13"/>
      <dgm:spPr/>
    </dgm:pt>
    <dgm:pt modelId="{744C223E-E2AA-CE40-A1CC-2C7A4BE278B3}" type="pres">
      <dgm:prSet presAssocID="{547534ED-588F-7142-B25A-5F0BD47B1AC3}" presName="hierRoot2" presStyleCnt="0">
        <dgm:presLayoutVars>
          <dgm:hierBranch val="init"/>
        </dgm:presLayoutVars>
      </dgm:prSet>
      <dgm:spPr/>
    </dgm:pt>
    <dgm:pt modelId="{6DE76153-45A4-8049-AA20-C6DC94F188BB}" type="pres">
      <dgm:prSet presAssocID="{547534ED-588F-7142-B25A-5F0BD47B1AC3}" presName="rootComposite" presStyleCnt="0"/>
      <dgm:spPr/>
    </dgm:pt>
    <dgm:pt modelId="{C4C27CEB-9D9A-2648-9149-27A2C7E5B0B7}" type="pres">
      <dgm:prSet presAssocID="{547534ED-588F-7142-B25A-5F0BD47B1AC3}" presName="rootText" presStyleLbl="node3" presStyleIdx="11" presStyleCnt="13">
        <dgm:presLayoutVars>
          <dgm:chPref val="3"/>
        </dgm:presLayoutVars>
      </dgm:prSet>
      <dgm:spPr/>
    </dgm:pt>
    <dgm:pt modelId="{A9A9E2F8-E7B1-A145-9D64-62C13950B7A8}" type="pres">
      <dgm:prSet presAssocID="{547534ED-588F-7142-B25A-5F0BD47B1AC3}" presName="rootConnector" presStyleLbl="node3" presStyleIdx="11" presStyleCnt="13"/>
      <dgm:spPr/>
    </dgm:pt>
    <dgm:pt modelId="{D43F42F5-92F8-6E46-9C40-9D5AD0441DC3}" type="pres">
      <dgm:prSet presAssocID="{547534ED-588F-7142-B25A-5F0BD47B1AC3}" presName="hierChild4" presStyleCnt="0"/>
      <dgm:spPr/>
    </dgm:pt>
    <dgm:pt modelId="{4C824805-78DA-D44B-B713-45C7E0F52AD6}" type="pres">
      <dgm:prSet presAssocID="{547534ED-588F-7142-B25A-5F0BD47B1AC3}" presName="hierChild5" presStyleCnt="0"/>
      <dgm:spPr/>
    </dgm:pt>
    <dgm:pt modelId="{6BB6FD57-AC2E-1C4B-8F35-758BB3592B6E}" type="pres">
      <dgm:prSet presAssocID="{481F02E4-B3DA-1C42-B8D0-E9440CD491F9}" presName="Name37" presStyleLbl="parChTrans1D3" presStyleIdx="12" presStyleCnt="13"/>
      <dgm:spPr/>
    </dgm:pt>
    <dgm:pt modelId="{4819D60B-52C8-D24A-A3F1-FD17A0D4BE4C}" type="pres">
      <dgm:prSet presAssocID="{C3390023-FCDD-6247-BCAC-08802D99C2A4}" presName="hierRoot2" presStyleCnt="0">
        <dgm:presLayoutVars>
          <dgm:hierBranch val="init"/>
        </dgm:presLayoutVars>
      </dgm:prSet>
      <dgm:spPr/>
    </dgm:pt>
    <dgm:pt modelId="{1A80D851-05C4-ED47-9F1A-21E95781ECED}" type="pres">
      <dgm:prSet presAssocID="{C3390023-FCDD-6247-BCAC-08802D99C2A4}" presName="rootComposite" presStyleCnt="0"/>
      <dgm:spPr/>
    </dgm:pt>
    <dgm:pt modelId="{B154680E-AF0E-D846-BBBD-9BEA3F66AB36}" type="pres">
      <dgm:prSet presAssocID="{C3390023-FCDD-6247-BCAC-08802D99C2A4}" presName="rootText" presStyleLbl="node3" presStyleIdx="12" presStyleCnt="13">
        <dgm:presLayoutVars>
          <dgm:chPref val="3"/>
        </dgm:presLayoutVars>
      </dgm:prSet>
      <dgm:spPr/>
    </dgm:pt>
    <dgm:pt modelId="{1C346817-1942-2647-A4ED-688400D0CC94}" type="pres">
      <dgm:prSet presAssocID="{C3390023-FCDD-6247-BCAC-08802D99C2A4}" presName="rootConnector" presStyleLbl="node3" presStyleIdx="12" presStyleCnt="13"/>
      <dgm:spPr/>
    </dgm:pt>
    <dgm:pt modelId="{49126695-10EA-D346-8DC7-17C329D7A05A}" type="pres">
      <dgm:prSet presAssocID="{C3390023-FCDD-6247-BCAC-08802D99C2A4}" presName="hierChild4" presStyleCnt="0"/>
      <dgm:spPr/>
    </dgm:pt>
    <dgm:pt modelId="{63721D01-A8F4-9E47-8935-07E35B371C1C}" type="pres">
      <dgm:prSet presAssocID="{C3390023-FCDD-6247-BCAC-08802D99C2A4}" presName="hierChild5" presStyleCnt="0"/>
      <dgm:spPr/>
    </dgm:pt>
    <dgm:pt modelId="{D983BBE8-DE40-CA47-A8A9-812D6273856B}" type="pres">
      <dgm:prSet presAssocID="{5EF29CA2-1E17-0A44-9A8E-0BAFEBAD2BC7}" presName="hierChild5" presStyleCnt="0"/>
      <dgm:spPr/>
    </dgm:pt>
    <dgm:pt modelId="{B3628500-68E6-054E-8621-4B737A6E7711}" type="pres">
      <dgm:prSet presAssocID="{559DDCE1-1E02-DD42-8569-3CB220F3B7A6}" presName="hierChild3" presStyleCnt="0"/>
      <dgm:spPr/>
    </dgm:pt>
  </dgm:ptLst>
  <dgm:cxnLst>
    <dgm:cxn modelId="{348A8300-76E2-A849-A502-67DBB4F37E66}" type="presOf" srcId="{69D7D637-01D1-5A4E-9215-892DEB5C1F11}" destId="{57AAAACB-29B8-7541-AD83-883E55115061}" srcOrd="1" destOrd="0" presId="urn:microsoft.com/office/officeart/2005/8/layout/orgChart1"/>
    <dgm:cxn modelId="{0DC2D707-3BD2-DB44-A27D-E9D63C9D73B8}" srcId="{A2DEFF5E-02E2-F746-AE25-CC13DC07C3E8}" destId="{0626D20A-8A63-CC42-B1B3-675B223306AB}" srcOrd="1" destOrd="0" parTransId="{C431BC8F-12B3-4E43-850D-1407004ED677}" sibTransId="{F9B32BEF-CDE3-FF49-A7B5-304AAB537E80}"/>
    <dgm:cxn modelId="{CC107E08-78D3-9146-9C88-2D69C52466A0}" srcId="{7EF390F5-898B-9A4F-AA36-DC7ABD0B65B0}" destId="{8870927C-A6DF-0847-8F49-39068DB70B20}" srcOrd="0" destOrd="0" parTransId="{6DCF40B0-D213-A04C-A859-1F3A894B79A4}" sibTransId="{C5FFFA21-99FA-7D43-B22A-4E0C6C753DE3}"/>
    <dgm:cxn modelId="{F5E1410B-91F1-ED46-BEA1-23498111F061}" type="presOf" srcId="{82984C26-4EFD-DC4D-859E-FC9EF1772FB6}" destId="{5ABA8BBB-14A6-F046-B61E-37354313A83B}" srcOrd="1" destOrd="0" presId="urn:microsoft.com/office/officeart/2005/8/layout/orgChart1"/>
    <dgm:cxn modelId="{2711F80B-F123-8D4D-99A1-B3DA75D99900}" type="presOf" srcId="{4FA01DA0-7091-8A46-A33B-29574E4AB682}" destId="{92DC0BFA-7B36-4D44-88BA-940D58F084E8}" srcOrd="0" destOrd="0" presId="urn:microsoft.com/office/officeart/2005/8/layout/orgChart1"/>
    <dgm:cxn modelId="{635DDB0C-DB1C-B848-8346-F0F34EAE1E3A}" srcId="{559DDCE1-1E02-DD42-8569-3CB220F3B7A6}" destId="{5EF29CA2-1E17-0A44-9A8E-0BAFEBAD2BC7}" srcOrd="3" destOrd="0" parTransId="{971BEF11-8EBD-FF49-B253-F00939634974}" sibTransId="{073E1E18-66E2-D644-AA68-11429BE3F468}"/>
    <dgm:cxn modelId="{42AF040D-BCD3-364F-B988-B87B9F4FB653}" type="presOf" srcId="{A27CABD2-6D5C-344A-B5E5-B51575B4C67D}" destId="{C15E4FD8-9E52-AD46-A6BD-199D5517A66C}" srcOrd="0" destOrd="0" presId="urn:microsoft.com/office/officeart/2005/8/layout/orgChart1"/>
    <dgm:cxn modelId="{C1320E0D-DF60-F747-BC71-1003E3E115ED}" type="presOf" srcId="{A0A30CA4-DD9C-A041-B581-556B51B3253C}" destId="{A6953FFB-BF26-E94C-B82D-63CFA8C2C197}" srcOrd="1" destOrd="0" presId="urn:microsoft.com/office/officeart/2005/8/layout/orgChart1"/>
    <dgm:cxn modelId="{D138210E-94AB-B743-8A1A-06830926CA8D}" srcId="{82984C26-4EFD-DC4D-859E-FC9EF1772FB6}" destId="{05550712-426F-EE4E-948F-9007E34040D0}" srcOrd="0" destOrd="0" parTransId="{2A68EAC5-4CC7-5D43-A1DE-B94B96983697}" sibTransId="{A392F5C3-AAEF-3245-AC09-3239783215AA}"/>
    <dgm:cxn modelId="{9A9AA10F-093A-9F49-8202-5BA8F34C88E1}" type="presOf" srcId="{C3390023-FCDD-6247-BCAC-08802D99C2A4}" destId="{1C346817-1942-2647-A4ED-688400D0CC94}" srcOrd="1" destOrd="0" presId="urn:microsoft.com/office/officeart/2005/8/layout/orgChart1"/>
    <dgm:cxn modelId="{AED83210-9D5C-DB4C-BEC0-FE1D6BF9130C}" type="presOf" srcId="{A2DEFF5E-02E2-F746-AE25-CC13DC07C3E8}" destId="{1E437F95-C3A4-0B41-B9EF-6332DCDC8ED0}" srcOrd="1" destOrd="0" presId="urn:microsoft.com/office/officeart/2005/8/layout/orgChart1"/>
    <dgm:cxn modelId="{AEE40314-1A7E-924D-BD7A-A0086B9886B6}" type="presOf" srcId="{4FA01DA0-7091-8A46-A33B-29574E4AB682}" destId="{D3A7F4EA-D6EE-F447-95B0-36ACDB1AD700}" srcOrd="1" destOrd="0" presId="urn:microsoft.com/office/officeart/2005/8/layout/orgChart1"/>
    <dgm:cxn modelId="{EA732616-69C8-B947-9291-7286F6CED19B}" type="presOf" srcId="{04D8824B-A28E-8343-981C-5EF54DA68B8B}" destId="{C6D57D13-2889-BC47-A9AC-75668480533A}" srcOrd="0" destOrd="0" presId="urn:microsoft.com/office/officeart/2005/8/layout/orgChart1"/>
    <dgm:cxn modelId="{3ED14818-61F3-B942-882C-AF40B3A897D5}" type="presOf" srcId="{0626D20A-8A63-CC42-B1B3-675B223306AB}" destId="{BD0A0D97-5EE6-EE47-91B9-73926F34C77C}" srcOrd="0" destOrd="0" presId="urn:microsoft.com/office/officeart/2005/8/layout/orgChart1"/>
    <dgm:cxn modelId="{A4B36A19-5749-2445-BAD0-45F8F7525CE8}" type="presOf" srcId="{F7475627-72DE-3B46-B31A-C3142B264F9D}" destId="{1D4D7295-0BE4-1748-830D-9162A2725A91}" srcOrd="0" destOrd="0" presId="urn:microsoft.com/office/officeart/2005/8/layout/orgChart1"/>
    <dgm:cxn modelId="{FFAA431C-F5C6-AB4C-A027-CB461A78FD92}" srcId="{7EF390F5-898B-9A4F-AA36-DC7ABD0B65B0}" destId="{478BA540-7210-E74B-895B-C336001A6884}" srcOrd="1" destOrd="0" parTransId="{B7BC5285-26EF-2746-B2FF-97C795A77C10}" sibTransId="{408EF443-7F1C-0C4A-ACBE-0880CF9AAECE}"/>
    <dgm:cxn modelId="{A0A91C1F-870A-2B41-86BA-06505B415DCE}" type="presOf" srcId="{559DDCE1-1E02-DD42-8569-3CB220F3B7A6}" destId="{10B7D930-8B4C-354B-9E0E-EBA2766DB9E1}" srcOrd="1" destOrd="0" presId="urn:microsoft.com/office/officeart/2005/8/layout/orgChart1"/>
    <dgm:cxn modelId="{257ACA25-88F2-A142-8724-70FCCCDA549E}" type="presOf" srcId="{AABE1FF1-73E8-A941-B258-8B4D07B8B03E}" destId="{7345D6D8-EECB-AE4C-BECC-46F861217082}" srcOrd="1" destOrd="0" presId="urn:microsoft.com/office/officeart/2005/8/layout/orgChart1"/>
    <dgm:cxn modelId="{BE14D928-A081-5941-9C85-E869E615029E}" type="presOf" srcId="{7EF390F5-898B-9A4F-AA36-DC7ABD0B65B0}" destId="{9CBE09B3-8754-E342-A7EF-F03E8791AC20}" srcOrd="1" destOrd="0" presId="urn:microsoft.com/office/officeart/2005/8/layout/orgChart1"/>
    <dgm:cxn modelId="{B030CF29-B047-6A43-A880-7A8399F3F265}" type="presOf" srcId="{E43C0613-C08D-E54D-9872-ED2248F6F5C1}" destId="{ECBC16A7-B1F4-5849-A212-30E55DB00ED8}" srcOrd="1" destOrd="0" presId="urn:microsoft.com/office/officeart/2005/8/layout/orgChart1"/>
    <dgm:cxn modelId="{9D0C6A2D-8CB8-F045-B353-2F7083656ED9}" srcId="{8C59586D-42C8-9746-9C53-DB39D8841807}" destId="{61C6D7E2-E2E0-F84D-A196-FFC0913AE089}" srcOrd="0" destOrd="0" parTransId="{25759D49-E858-904E-8415-1F3DB7A0567A}" sibTransId="{84141D21-EBE3-A246-9881-0B6EAB53EB3F}"/>
    <dgm:cxn modelId="{72AAFA30-7B3F-7C44-901F-73F8EEAC8886}" type="presOf" srcId="{B7173649-7288-4E4D-B6D4-5A9412451BB7}" destId="{1ADFA865-A276-664B-A95B-4207CA627423}" srcOrd="0" destOrd="0" presId="urn:microsoft.com/office/officeart/2005/8/layout/orgChart1"/>
    <dgm:cxn modelId="{78BAF331-5778-8C4F-9B68-9F5E4A032BCE}" type="presOf" srcId="{ABABEF09-1C01-E049-8DA6-F23E9B042F47}" destId="{4038E5F6-64F6-3D4C-8205-526E1ACC3D4D}" srcOrd="0" destOrd="0" presId="urn:microsoft.com/office/officeart/2005/8/layout/orgChart1"/>
    <dgm:cxn modelId="{975B7532-F088-054C-87CF-D8FF0206B239}" type="presOf" srcId="{B0562F21-02C7-8D4D-836D-5FD2797BEF02}" destId="{659842C4-E655-4043-872A-2CA77BD221E0}" srcOrd="0" destOrd="0" presId="urn:microsoft.com/office/officeart/2005/8/layout/orgChart1"/>
    <dgm:cxn modelId="{8A4EF132-CB4B-D648-9215-77DAECD3F3D1}" type="presOf" srcId="{20631DAF-CEC2-944E-B9EC-8D6A99B1080D}" destId="{DAECD94B-E773-914B-8980-33E6308EA2C9}" srcOrd="0" destOrd="0" presId="urn:microsoft.com/office/officeart/2005/8/layout/orgChart1"/>
    <dgm:cxn modelId="{4BB10834-8F77-7445-ADB1-96558F3EEDAB}" type="presOf" srcId="{481F02E4-B3DA-1C42-B8D0-E9440CD491F9}" destId="{6BB6FD57-AC2E-1C4B-8F35-758BB3592B6E}" srcOrd="0" destOrd="0" presId="urn:microsoft.com/office/officeart/2005/8/layout/orgChart1"/>
    <dgm:cxn modelId="{60608135-EAF0-6045-A33B-ADB21422F8E8}" type="presOf" srcId="{547534ED-588F-7142-B25A-5F0BD47B1AC3}" destId="{C4C27CEB-9D9A-2648-9149-27A2C7E5B0B7}" srcOrd="0" destOrd="0" presId="urn:microsoft.com/office/officeart/2005/8/layout/orgChart1"/>
    <dgm:cxn modelId="{7947B736-41BA-4B4F-AAC1-7F92B6C39814}" type="presOf" srcId="{559DDCE1-1E02-DD42-8569-3CB220F3B7A6}" destId="{CFB9D32D-86C9-274A-8331-3BBE39239434}" srcOrd="0" destOrd="0" presId="urn:microsoft.com/office/officeart/2005/8/layout/orgChart1"/>
    <dgm:cxn modelId="{D804E437-F379-3D41-854E-46DC26A77B88}" type="presOf" srcId="{E41C5B02-9799-E441-B624-A10D0E273AC1}" destId="{C1144D2E-AA27-9C46-8108-15126A120E48}" srcOrd="0" destOrd="0" presId="urn:microsoft.com/office/officeart/2005/8/layout/orgChart1"/>
    <dgm:cxn modelId="{12BF9539-6E09-C34C-9BC9-F242646ADF12}" type="presOf" srcId="{96EFC020-4845-F84E-AB45-FB9A12AD65D0}" destId="{5227D7B5-FEB7-4E48-96F7-55CF592C7B58}" srcOrd="0" destOrd="0" presId="urn:microsoft.com/office/officeart/2005/8/layout/orgChart1"/>
    <dgm:cxn modelId="{2FA1533C-42FE-424F-8E9F-359A54E2194D}" type="presOf" srcId="{ED64E8D0-3352-3048-A4A8-794DAEA80B16}" destId="{258AC172-3FFA-864D-8EFF-02BED60099CD}" srcOrd="0" destOrd="0" presId="urn:microsoft.com/office/officeart/2005/8/layout/orgChart1"/>
    <dgm:cxn modelId="{713A693D-7B5E-1143-A3BE-7A919AE869DF}" type="presOf" srcId="{8870927C-A6DF-0847-8F49-39068DB70B20}" destId="{F069035F-4435-7B4C-9160-2F0318463A7A}" srcOrd="0" destOrd="0" presId="urn:microsoft.com/office/officeart/2005/8/layout/orgChart1"/>
    <dgm:cxn modelId="{229DB63D-D25F-B849-AE18-980F7559EF75}" type="presOf" srcId="{2C93918E-25FE-B14D-B3EF-3DE313684D3B}" destId="{9DCF7291-D83B-B24A-91BF-FF73B82EBE09}" srcOrd="1" destOrd="0" presId="urn:microsoft.com/office/officeart/2005/8/layout/orgChart1"/>
    <dgm:cxn modelId="{1E36F240-F36E-4B4A-A587-3250C8F3A06A}" srcId="{8C59586D-42C8-9746-9C53-DB39D8841807}" destId="{4FA01DA0-7091-8A46-A33B-29574E4AB682}" srcOrd="4" destOrd="0" parTransId="{E41C5B02-9799-E441-B624-A10D0E273AC1}" sibTransId="{DF638558-9E2A-3747-A34A-E44180033D96}"/>
    <dgm:cxn modelId="{46734341-989D-4B4C-9B20-DDFF794F2511}" type="presOf" srcId="{0A98B6DB-FC4E-1547-92DB-7F042A044469}" destId="{8C3E2C21-5980-E741-8A62-A81E9AC5E2DE}" srcOrd="1" destOrd="0" presId="urn:microsoft.com/office/officeart/2005/8/layout/orgChart1"/>
    <dgm:cxn modelId="{B6EEC542-3501-0A4A-827E-EEC367FA49FE}" srcId="{82984C26-4EFD-DC4D-859E-FC9EF1772FB6}" destId="{A0A30CA4-DD9C-A041-B581-556B51B3253C}" srcOrd="1" destOrd="0" parTransId="{2C4CE914-C87C-1A48-B85F-0EAE90821C44}" sibTransId="{472A4D28-784A-DF48-B5D6-B68EE86D4556}"/>
    <dgm:cxn modelId="{8F5E0F45-ED21-C444-BC0A-CFE01B00AAC2}" srcId="{DC62432B-227F-B14F-BCD4-EEBA8EB7E66E}" destId="{A2DEFF5E-02E2-F746-AE25-CC13DC07C3E8}" srcOrd="0" destOrd="0" parTransId="{5F734FB2-AA99-E543-B87F-86A4C9F8670D}" sibTransId="{517A27A0-8E9E-6348-B92D-6CFA699F9EDC}"/>
    <dgm:cxn modelId="{8397F645-8BFB-8A4B-8680-DFDACE949202}" type="presOf" srcId="{9145E383-76DE-1249-9C4C-5578A1A34F8D}" destId="{69EAB55E-26E0-604D-81CF-F2E8DA688F6D}" srcOrd="0" destOrd="0" presId="urn:microsoft.com/office/officeart/2005/8/layout/orgChart1"/>
    <dgm:cxn modelId="{44826948-CF3A-594F-91EE-4D4870E2295D}" type="presOf" srcId="{3D6D2987-D1F9-8C48-9633-C581BE69BB76}" destId="{2494BB60-EC29-3942-BB4B-D0F6F95773D8}" srcOrd="0" destOrd="0" presId="urn:microsoft.com/office/officeart/2005/8/layout/orgChart1"/>
    <dgm:cxn modelId="{D41F0A4A-5759-6D45-BB50-83AD36EEDFAB}" type="presOf" srcId="{70F546C8-BBCA-4E4E-949E-70A2279C6579}" destId="{85BA7B7A-CAF1-8340-939A-E3531435CE59}" srcOrd="0" destOrd="0" presId="urn:microsoft.com/office/officeart/2005/8/layout/orgChart1"/>
    <dgm:cxn modelId="{E4FDCB4A-BE3E-D84E-88BC-F833496A8EAD}" type="presOf" srcId="{9145E383-76DE-1249-9C4C-5578A1A34F8D}" destId="{DF1AAE12-3B97-0F44-960C-7D1223917A46}" srcOrd="1" destOrd="0" presId="urn:microsoft.com/office/officeart/2005/8/layout/orgChart1"/>
    <dgm:cxn modelId="{4FDA414E-F9A4-D64D-A4E9-28BD9431FE43}" type="presOf" srcId="{C3390023-FCDD-6247-BCAC-08802D99C2A4}" destId="{B154680E-AF0E-D846-BBBD-9BEA3F66AB36}" srcOrd="0" destOrd="0" presId="urn:microsoft.com/office/officeart/2005/8/layout/orgChart1"/>
    <dgm:cxn modelId="{9E08D14F-71FD-8E44-858E-FB8C99345A52}" type="presOf" srcId="{AE7D5DE0-9F89-E44A-8763-CFC5BD0F6B69}" destId="{2793E992-18DE-8141-A208-A643DFB6DA70}" srcOrd="0" destOrd="0" presId="urn:microsoft.com/office/officeart/2005/8/layout/orgChart1"/>
    <dgm:cxn modelId="{DAEBEB4F-3C6C-2146-A334-9DC68096DC9B}" type="presOf" srcId="{96EFC020-4845-F84E-AB45-FB9A12AD65D0}" destId="{B1B4B641-7199-9B45-B9D1-7B76B49F3429}" srcOrd="1" destOrd="0" presId="urn:microsoft.com/office/officeart/2005/8/layout/orgChart1"/>
    <dgm:cxn modelId="{81600F51-6F86-1C45-B11D-80469FC9ADB8}" type="presOf" srcId="{61C6D7E2-E2E0-F84D-A196-FFC0913AE089}" destId="{CE0564C3-5C61-7140-B96F-A2291BAD8235}" srcOrd="0" destOrd="0" presId="urn:microsoft.com/office/officeart/2005/8/layout/orgChart1"/>
    <dgm:cxn modelId="{CA36DB57-633D-9F49-AB0B-A257D6F47FF8}" type="presOf" srcId="{5EF29CA2-1E17-0A44-9A8E-0BAFEBAD2BC7}" destId="{3900E68B-2493-2940-8AF4-B3658C35D976}" srcOrd="0" destOrd="0" presId="urn:microsoft.com/office/officeart/2005/8/layout/orgChart1"/>
    <dgm:cxn modelId="{77E84858-D2C2-D54E-805C-247C7D4ED62F}" type="presOf" srcId="{0A98B6DB-FC4E-1547-92DB-7F042A044469}" destId="{30B0C07A-1757-B844-B74C-41D1025DA65D}" srcOrd="0" destOrd="0" presId="urn:microsoft.com/office/officeart/2005/8/layout/orgChart1"/>
    <dgm:cxn modelId="{4E2B3959-A508-7949-BE00-04346F6EB5A5}" type="presOf" srcId="{420435D3-B1C1-4849-8A01-2A9DE7A42AF2}" destId="{677B0EC5-7AFC-7E4D-8108-019CB07C0B99}" srcOrd="0" destOrd="0" presId="urn:microsoft.com/office/officeart/2005/8/layout/orgChart1"/>
    <dgm:cxn modelId="{92CC1F62-95BF-D74D-81D2-2B040E4F5060}" srcId="{9145E383-76DE-1249-9C4C-5578A1A34F8D}" destId="{B7173649-7288-4E4D-B6D4-5A9412451BB7}" srcOrd="2" destOrd="0" parTransId="{ABABEF09-1C01-E049-8DA6-F23E9B042F47}" sibTransId="{B0768DCD-E23C-4444-AAB2-9D8B42B669C4}"/>
    <dgm:cxn modelId="{110A3662-D87A-474C-8743-A94516BF460F}" type="presOf" srcId="{123BF61A-56CF-FC44-B324-A1D57517A923}" destId="{58F2AD99-6999-B141-90E5-83F16108B3FF}" srcOrd="1" destOrd="0" presId="urn:microsoft.com/office/officeart/2005/8/layout/orgChart1"/>
    <dgm:cxn modelId="{9184216A-D549-E746-8F59-7BC6E3A0AD5E}" type="presOf" srcId="{25759D49-E858-904E-8415-1F3DB7A0567A}" destId="{EEE7AA89-0241-C946-8B00-F4830EB621EF}" srcOrd="0" destOrd="0" presId="urn:microsoft.com/office/officeart/2005/8/layout/orgChart1"/>
    <dgm:cxn modelId="{B88EEC6B-3DB7-1E4A-9FD9-077FBE42B699}" srcId="{DC62432B-227F-B14F-BCD4-EEBA8EB7E66E}" destId="{82984C26-4EFD-DC4D-859E-FC9EF1772FB6}" srcOrd="1" destOrd="0" parTransId="{420435D3-B1C1-4849-8A01-2A9DE7A42AF2}" sibTransId="{A62B4F1F-CFB5-7B49-85BA-C3BA29E5FF1C}"/>
    <dgm:cxn modelId="{8A429471-3CD4-4E4F-A42D-866AB2BC5E3D}" srcId="{9145E383-76DE-1249-9C4C-5578A1A34F8D}" destId="{69D7D637-01D1-5A4E-9215-892DEB5C1F11}" srcOrd="1" destOrd="0" parTransId="{70F546C8-BBCA-4E4E-949E-70A2279C6579}" sibTransId="{C8FC9CEB-DC90-AD44-8E71-9E07CFF1C62C}"/>
    <dgm:cxn modelId="{16F47972-0CD8-B94A-BA4D-1C90A6D55F7C}" type="presOf" srcId="{EB5F1FCF-2BD3-D647-B138-6445AA5C41DA}" destId="{1828358D-EFCF-9246-8CC3-1FC4EFA390A5}" srcOrd="0" destOrd="0" presId="urn:microsoft.com/office/officeart/2005/8/layout/orgChart1"/>
    <dgm:cxn modelId="{2D3CFA73-3E7B-5C4C-893C-DBBBD12274CB}" type="presOf" srcId="{0626D20A-8A63-CC42-B1B3-675B223306AB}" destId="{48269BF5-B1FF-AD46-BFA7-8784018D1F92}" srcOrd="1" destOrd="0" presId="urn:microsoft.com/office/officeart/2005/8/layout/orgChart1"/>
    <dgm:cxn modelId="{533D8D75-76F8-B741-AB72-7309ACB3F65D}" type="presOf" srcId="{DC62432B-227F-B14F-BCD4-EEBA8EB7E66E}" destId="{ABE5AA24-1D22-7141-9557-B9938457F76D}" srcOrd="1" destOrd="0" presId="urn:microsoft.com/office/officeart/2005/8/layout/orgChart1"/>
    <dgm:cxn modelId="{D1007677-5EED-C547-89F5-4A487620A274}" type="presOf" srcId="{61C6D7E2-E2E0-F84D-A196-FFC0913AE089}" destId="{7581ECBE-35EA-6549-8019-C457B85ACBF1}" srcOrd="1" destOrd="0" presId="urn:microsoft.com/office/officeart/2005/8/layout/orgChart1"/>
    <dgm:cxn modelId="{AB3A6E78-E30B-2A43-987F-0BFF5A755FED}" type="presOf" srcId="{2A68EAC5-4CC7-5D43-A1DE-B94B96983697}" destId="{221F574E-ED34-6D45-98D4-FAB4D1939835}" srcOrd="0" destOrd="0" presId="urn:microsoft.com/office/officeart/2005/8/layout/orgChart1"/>
    <dgm:cxn modelId="{6D812A79-1F17-034A-BFC0-AAC5481C9680}" type="presOf" srcId="{6DCF40B0-D213-A04C-A859-1F3A894B79A4}" destId="{B25E0BFF-9768-6B4F-9CB6-6AC78F69DDFB}" srcOrd="0" destOrd="0" presId="urn:microsoft.com/office/officeart/2005/8/layout/orgChart1"/>
    <dgm:cxn modelId="{E65AFE7C-9DFC-F64A-86E3-0B6CEEA68C0E}" type="presOf" srcId="{73DE316D-6D6C-B243-AAE4-FAEC3C8D5105}" destId="{3D0F87B7-4805-954F-A18C-DA03AD442494}" srcOrd="0" destOrd="0" presId="urn:microsoft.com/office/officeart/2005/8/layout/orgChart1"/>
    <dgm:cxn modelId="{C211307D-1E3A-8143-8E1A-C818DB62D43E}" type="presOf" srcId="{4562AFD9-DAC9-D94D-BFA1-D0AEB4BAA54F}" destId="{CB764494-72BA-6647-AAE3-499F9010F660}" srcOrd="0" destOrd="0" presId="urn:microsoft.com/office/officeart/2005/8/layout/orgChart1"/>
    <dgm:cxn modelId="{428DC27E-3746-7449-8452-2785CA423A93}" srcId="{5EF29CA2-1E17-0A44-9A8E-0BAFEBAD2BC7}" destId="{C3390023-FCDD-6247-BCAC-08802D99C2A4}" srcOrd="2" destOrd="0" parTransId="{481F02E4-B3DA-1C42-B8D0-E9440CD491F9}" sibTransId="{8E4DEA5B-2271-A447-BFB0-C31AC65D1CAB}"/>
    <dgm:cxn modelId="{6A41DA7F-EEA3-774B-B761-DF5317C58152}" srcId="{A27CABD2-6D5C-344A-B5E5-B51575B4C67D}" destId="{7EF390F5-898B-9A4F-AA36-DC7ABD0B65B0}" srcOrd="1" destOrd="0" parTransId="{9A17A99B-10FF-0440-AE44-F8E3A64FA7F1}" sibTransId="{DF426A49-F453-AC42-87B7-18A95C29BADC}"/>
    <dgm:cxn modelId="{DC6D1A83-2DC1-714D-A1B8-E2515DFEB3B9}" srcId="{5EF29CA2-1E17-0A44-9A8E-0BAFEBAD2BC7}" destId="{547534ED-588F-7142-B25A-5F0BD47B1AC3}" srcOrd="1" destOrd="0" parTransId="{79FC96D3-6FED-D04F-850C-43B4CE1FB701}" sibTransId="{151C3229-5184-4942-A918-3F57D9F482F3}"/>
    <dgm:cxn modelId="{93733983-7A18-044F-8E5D-72B55D3736F9}" type="presOf" srcId="{DC62432B-227F-B14F-BCD4-EEBA8EB7E66E}" destId="{9BB16535-7D08-3343-8BCB-4AFFAB5D03C7}" srcOrd="0" destOrd="0" presId="urn:microsoft.com/office/officeart/2005/8/layout/orgChart1"/>
    <dgm:cxn modelId="{BBF61486-66B9-9543-B4FB-9696CBB2C475}" srcId="{DC62432B-227F-B14F-BCD4-EEBA8EB7E66E}" destId="{9145E383-76DE-1249-9C4C-5578A1A34F8D}" srcOrd="2" destOrd="0" parTransId="{E871B74F-0994-D14C-BB11-6F7151EB688D}" sibTransId="{AEC8B37A-49FE-D44A-95E6-F108496BA200}"/>
    <dgm:cxn modelId="{2A712486-5324-2C41-AB4D-2D00F3B7A98E}" type="presOf" srcId="{B7BC5285-26EF-2746-B2FF-97C795A77C10}" destId="{485D1C4D-BB33-2146-82BD-2DFDF8469C8B}" srcOrd="0" destOrd="0" presId="urn:microsoft.com/office/officeart/2005/8/layout/orgChart1"/>
    <dgm:cxn modelId="{CCEF9086-3939-4E43-AE8D-DBD9086F9740}" type="presOf" srcId="{E871B74F-0994-D14C-BB11-6F7151EB688D}" destId="{E069D236-1081-4A42-826F-665B04A01AE7}" srcOrd="0" destOrd="0" presId="urn:microsoft.com/office/officeart/2005/8/layout/orgChart1"/>
    <dgm:cxn modelId="{58A78B87-723A-DB47-AB42-7D97326ABF45}" type="presOf" srcId="{65F82E94-57B8-344F-8A6A-42B7346B2A62}" destId="{F25D9160-8C05-E84E-ACFC-46DD797D6303}" srcOrd="0" destOrd="0" presId="urn:microsoft.com/office/officeart/2005/8/layout/orgChart1"/>
    <dgm:cxn modelId="{53A6AC88-BA3D-E849-AF4F-3715845D7FB3}" type="presOf" srcId="{971BEF11-8EBD-FF49-B253-F00939634974}" destId="{35E25049-4652-5C49-A5A6-787C4CCAD4EC}" srcOrd="0" destOrd="0" presId="urn:microsoft.com/office/officeart/2005/8/layout/orgChart1"/>
    <dgm:cxn modelId="{F9DB8E89-C99C-E24F-925A-018E6A119E2B}" srcId="{559DDCE1-1E02-DD42-8569-3CB220F3B7A6}" destId="{DC62432B-227F-B14F-BCD4-EEBA8EB7E66E}" srcOrd="0" destOrd="0" parTransId="{5A707A62-A29D-8346-8D69-699989CC4BCE}" sibTransId="{F9810E29-26FF-B745-B95D-E87B933D507C}"/>
    <dgm:cxn modelId="{6403F189-BAB2-FD40-8A69-F8819A369408}" type="presOf" srcId="{2C4CE914-C87C-1A48-B85F-0EAE90821C44}" destId="{40A4507E-CD72-9749-A0BC-2CD187B103AA}" srcOrd="0" destOrd="0" presId="urn:microsoft.com/office/officeart/2005/8/layout/orgChart1"/>
    <dgm:cxn modelId="{45A46393-6FE3-0D43-9DE2-26870FDD8CF6}" type="presOf" srcId="{F7265921-C860-7D48-8D62-B392BA8EDFBC}" destId="{B42935FD-013E-5244-A9ED-D7A73E6DA843}" srcOrd="0" destOrd="0" presId="urn:microsoft.com/office/officeart/2005/8/layout/orgChart1"/>
    <dgm:cxn modelId="{B6265895-636A-844A-9A06-F0CEB39C6EA9}" type="presOf" srcId="{7EF390F5-898B-9A4F-AA36-DC7ABD0B65B0}" destId="{87301254-C09E-3749-879C-E008C7CC91B8}" srcOrd="0" destOrd="0" presId="urn:microsoft.com/office/officeart/2005/8/layout/orgChart1"/>
    <dgm:cxn modelId="{462EB895-2D90-504F-A579-4E93AFC2A25F}" srcId="{559DDCE1-1E02-DD42-8569-3CB220F3B7A6}" destId="{A27CABD2-6D5C-344A-B5E5-B51575B4C67D}" srcOrd="1" destOrd="0" parTransId="{65F82E94-57B8-344F-8A6A-42B7346B2A62}" sibTransId="{A4C61C13-AD4A-E540-8E7E-66E53104BEF1}"/>
    <dgm:cxn modelId="{E778A299-B750-D841-8DC0-A0C9B9603792}" type="presOf" srcId="{A0A30CA4-DD9C-A041-B581-556B51B3253C}" destId="{8D89054C-F4BE-FB46-B86D-E293E6372368}" srcOrd="0" destOrd="0" presId="urn:microsoft.com/office/officeart/2005/8/layout/orgChart1"/>
    <dgm:cxn modelId="{EEA7069C-5DCC-6246-88B6-82958A0F53DF}" srcId="{39A0BC17-B1A7-3E48-B5EE-4BBC0A7E3C02}" destId="{559DDCE1-1E02-DD42-8569-3CB220F3B7A6}" srcOrd="0" destOrd="0" parTransId="{F77580A4-9E62-3643-8636-FE97172F1B6A}" sibTransId="{6CCADFAA-DBB3-6F4B-903F-FFD92DD07603}"/>
    <dgm:cxn modelId="{FCB6BBA6-4B88-6E42-B80C-5154B6DBF143}" type="presOf" srcId="{3D6D2987-D1F9-8C48-9633-C581BE69BB76}" destId="{391934D3-8043-EA4D-BC92-EC19F08F299A}" srcOrd="1" destOrd="0" presId="urn:microsoft.com/office/officeart/2005/8/layout/orgChart1"/>
    <dgm:cxn modelId="{22BC58A8-FD6E-A041-A8E0-BD18BBACDC24}" type="presOf" srcId="{C431BC8F-12B3-4E43-850D-1407004ED677}" destId="{82B65157-7DA5-E74C-A459-3DDCAA39A894}" srcOrd="0" destOrd="0" presId="urn:microsoft.com/office/officeart/2005/8/layout/orgChart1"/>
    <dgm:cxn modelId="{1571E9AE-4158-454A-97E1-E1AADAA8361C}" type="presOf" srcId="{9A17A99B-10FF-0440-AE44-F8E3A64FA7F1}" destId="{A3EAE114-FB87-E94D-8C93-F38A94769682}" srcOrd="0" destOrd="0" presId="urn:microsoft.com/office/officeart/2005/8/layout/orgChart1"/>
    <dgm:cxn modelId="{D430C9AF-32B7-9E4F-AE81-098CD2F59D43}" type="presOf" srcId="{69D7D637-01D1-5A4E-9215-892DEB5C1F11}" destId="{25B303CB-AF43-2B4C-869E-91251C2D5740}" srcOrd="0" destOrd="0" presId="urn:microsoft.com/office/officeart/2005/8/layout/orgChart1"/>
    <dgm:cxn modelId="{DECAE1AF-26E7-D04A-A9EC-40071BC6BC51}" type="presOf" srcId="{5F734FB2-AA99-E543-B87F-86A4C9F8670D}" destId="{3AC61ADC-171A-E349-BDD6-761DFBF61CB1}" srcOrd="0" destOrd="0" presId="urn:microsoft.com/office/officeart/2005/8/layout/orgChart1"/>
    <dgm:cxn modelId="{172991B0-FAEE-9740-B77B-0DF097F12DAA}" srcId="{A0A30CA4-DD9C-A041-B581-556B51B3253C}" destId="{EB5F1FCF-2BD3-D647-B138-6445AA5C41DA}" srcOrd="0" destOrd="0" parTransId="{0807436D-894C-DB45-A04C-CE6FD6838037}" sibTransId="{42CB0946-13D4-9B49-9A03-9D76200F64E7}"/>
    <dgm:cxn modelId="{AD0996B0-CE9D-2841-AEAD-15D0E6CF998B}" type="presOf" srcId="{A2DEFF5E-02E2-F746-AE25-CC13DC07C3E8}" destId="{E6A9C416-AC1F-B347-8F4D-8302FAB1515F}" srcOrd="0" destOrd="0" presId="urn:microsoft.com/office/officeart/2005/8/layout/orgChart1"/>
    <dgm:cxn modelId="{910A01B2-6B1B-7046-934E-A3EF0442AD3E}" type="presOf" srcId="{EB5F1FCF-2BD3-D647-B138-6445AA5C41DA}" destId="{6E7CFAC3-488C-F54F-8181-B6169A044929}" srcOrd="1" destOrd="0" presId="urn:microsoft.com/office/officeart/2005/8/layout/orgChart1"/>
    <dgm:cxn modelId="{6CA285B3-CCD8-C543-A608-6615A31CD32C}" type="presOf" srcId="{5A828C3C-693D-5640-AE22-73332EED8EE3}" destId="{C435CA32-4175-024C-A959-EFE76857B4BC}" srcOrd="0" destOrd="0" presId="urn:microsoft.com/office/officeart/2005/8/layout/orgChart1"/>
    <dgm:cxn modelId="{87AB46B4-5918-804D-B492-871A9251197B}" type="presOf" srcId="{547534ED-588F-7142-B25A-5F0BD47B1AC3}" destId="{A9A9E2F8-E7B1-A145-9D64-62C13950B7A8}" srcOrd="1" destOrd="0" presId="urn:microsoft.com/office/officeart/2005/8/layout/orgChart1"/>
    <dgm:cxn modelId="{92006DB5-CCEE-2149-95E7-2BA6365704EC}" type="presOf" srcId="{478BA540-7210-E74B-895B-C336001A6884}" destId="{C76B0D52-B29E-E24B-8628-70F5E4F89B91}" srcOrd="0" destOrd="0" presId="urn:microsoft.com/office/officeart/2005/8/layout/orgChart1"/>
    <dgm:cxn modelId="{88CB5CB9-7816-6E4B-91D3-707F3B158D56}" type="presOf" srcId="{0807436D-894C-DB45-A04C-CE6FD6838037}" destId="{0644B1EA-ABE6-3541-9ED9-6FD392DDBA40}" srcOrd="0" destOrd="0" presId="urn:microsoft.com/office/officeart/2005/8/layout/orgChart1"/>
    <dgm:cxn modelId="{16370DBB-528D-6A49-A314-99F4A344D7BA}" srcId="{8C59586D-42C8-9746-9C53-DB39D8841807}" destId="{AABE1FF1-73E8-A941-B258-8B4D07B8B03E}" srcOrd="2" destOrd="0" parTransId="{A3E0880D-F450-E94B-8748-333C07E7A253}" sibTransId="{CBAFB4C2-06DA-634A-A3EC-B589E97EC209}"/>
    <dgm:cxn modelId="{3E2DFDBC-2A17-B74D-94BA-52AA1805BCA4}" type="presOf" srcId="{48C83FFD-85AA-A949-A095-97E089553E6C}" destId="{6659771C-FE84-734E-9293-0007620ECAC4}" srcOrd="0" destOrd="0" presId="urn:microsoft.com/office/officeart/2005/8/layout/orgChart1"/>
    <dgm:cxn modelId="{3F86C2BF-8756-3D49-BA1F-4FC1AB2FEC4F}" type="presOf" srcId="{478BA540-7210-E74B-895B-C336001A6884}" destId="{F1B252C1-40A5-FD42-BAAB-13573663E617}" srcOrd="1" destOrd="0" presId="urn:microsoft.com/office/officeart/2005/8/layout/orgChart1"/>
    <dgm:cxn modelId="{2B24CAC1-470E-2F4F-82DB-DA97DE2115A1}" type="presOf" srcId="{123BF61A-56CF-FC44-B324-A1D57517A923}" destId="{39BA05D8-9F79-4446-9848-21E80D78CA43}" srcOrd="0" destOrd="0" presId="urn:microsoft.com/office/officeart/2005/8/layout/orgChart1"/>
    <dgm:cxn modelId="{7E9751C3-F906-F84B-B1D6-1613ABBEC5FC}" type="presOf" srcId="{82984C26-4EFD-DC4D-859E-FC9EF1772FB6}" destId="{580A0884-499F-8C46-85B9-03DEC929723A}" srcOrd="0" destOrd="0" presId="urn:microsoft.com/office/officeart/2005/8/layout/orgChart1"/>
    <dgm:cxn modelId="{4E0C63C9-1E48-0145-87AE-5C506F06D32A}" srcId="{05550712-426F-EE4E-948F-9007E34040D0}" destId="{F7265921-C860-7D48-8D62-B392BA8EDFBC}" srcOrd="1" destOrd="0" parTransId="{AE7D5DE0-9F89-E44A-8763-CFC5BD0F6B69}" sibTransId="{B5947208-B449-434C-92A7-84742A5500C8}"/>
    <dgm:cxn modelId="{CC483BCB-7DCA-0F42-B891-E22B903D3CAD}" type="presOf" srcId="{42605064-0862-9445-8BE7-F1F96A1CDBA3}" destId="{E7ED40A1-F365-C343-A6E3-332D2326DF27}" srcOrd="0" destOrd="0" presId="urn:microsoft.com/office/officeart/2005/8/layout/orgChart1"/>
    <dgm:cxn modelId="{ABC520CC-5485-6E41-AC8A-B3CA028836AA}" type="presOf" srcId="{8870927C-A6DF-0847-8F49-39068DB70B20}" destId="{32828C54-DBA1-FC41-A05E-4E6120EBCA8F}" srcOrd="1" destOrd="0" presId="urn:microsoft.com/office/officeart/2005/8/layout/orgChart1"/>
    <dgm:cxn modelId="{C513E5CC-DDE0-7045-89F5-AC8954CBA160}" srcId="{A2DEFF5E-02E2-F746-AE25-CC13DC07C3E8}" destId="{3D6D2987-D1F9-8C48-9633-C581BE69BB76}" srcOrd="2" destOrd="0" parTransId="{48C83FFD-85AA-A949-A095-97E089553E6C}" sibTransId="{3B3F89FD-B693-5B4A-8145-672A5E27F0D8}"/>
    <dgm:cxn modelId="{EEDCFACF-DE5E-F543-A852-A2298A7AA771}" type="presOf" srcId="{5A707A62-A29D-8346-8D69-699989CC4BCE}" destId="{1D2B479B-1336-6544-BF4B-D5EFAD248FB5}" srcOrd="0" destOrd="0" presId="urn:microsoft.com/office/officeart/2005/8/layout/orgChart1"/>
    <dgm:cxn modelId="{41A325D2-04A7-3F4D-B01C-FD2722C541F4}" type="presOf" srcId="{05550712-426F-EE4E-948F-9007E34040D0}" destId="{734E8984-362F-314B-99BE-ED54FE1C53D0}" srcOrd="0" destOrd="0" presId="urn:microsoft.com/office/officeart/2005/8/layout/orgChart1"/>
    <dgm:cxn modelId="{B06927D2-DBD2-D64A-BF9A-6FA4522CC4FC}" type="presOf" srcId="{72126031-6F35-8A42-A18B-D88C62C1C74F}" destId="{C3D90F72-FE9F-A54B-84EF-9062E34D8878}" srcOrd="0" destOrd="0" presId="urn:microsoft.com/office/officeart/2005/8/layout/orgChart1"/>
    <dgm:cxn modelId="{81EE89D4-82B1-864F-8B82-29E1837C4925}" srcId="{9145E383-76DE-1249-9C4C-5578A1A34F8D}" destId="{123BF61A-56CF-FC44-B324-A1D57517A923}" srcOrd="0" destOrd="0" parTransId="{5A828C3C-693D-5640-AE22-73332EED8EE3}" sibTransId="{EDD725BF-81E5-7442-BABA-E2F46329A3B3}"/>
    <dgm:cxn modelId="{F8990DD5-2876-2A47-A707-EC0468279783}" type="presOf" srcId="{DC862EAE-3891-DB4B-89F6-3C1E5E6D706D}" destId="{B17CA7F6-58EF-CB47-AECF-5AF29C310B1A}" srcOrd="0" destOrd="0" presId="urn:microsoft.com/office/officeart/2005/8/layout/orgChart1"/>
    <dgm:cxn modelId="{EA1C8DD5-CD01-2443-9005-CAF04DF61863}" type="presOf" srcId="{F7265921-C860-7D48-8D62-B392BA8EDFBC}" destId="{B430303B-8EF6-334A-B18D-1FDD21D7FC9A}" srcOrd="1" destOrd="0" presId="urn:microsoft.com/office/officeart/2005/8/layout/orgChart1"/>
    <dgm:cxn modelId="{3C037BD6-D890-D049-B2B6-711599E1D82A}" srcId="{2C93918E-25FE-B14D-B3EF-3DE313684D3B}" destId="{72126031-6F35-8A42-A18B-D88C62C1C74F}" srcOrd="1" destOrd="0" parTransId="{04D8824B-A28E-8343-981C-5EF54DA68B8B}" sibTransId="{62F2E801-96AB-D74D-860C-77775EE7FC6F}"/>
    <dgm:cxn modelId="{29C02ED9-24F5-B442-979B-A7826B0044A1}" type="presOf" srcId="{E43C0613-C08D-E54D-9872-ED2248F6F5C1}" destId="{339F3E98-1D78-3541-B2CB-2AF6ACC0AD08}" srcOrd="0" destOrd="0" presId="urn:microsoft.com/office/officeart/2005/8/layout/orgChart1"/>
    <dgm:cxn modelId="{465AC2D9-E2CB-C647-8B0D-22A1394154D6}" srcId="{559DDCE1-1E02-DD42-8569-3CB220F3B7A6}" destId="{8C59586D-42C8-9746-9C53-DB39D8841807}" srcOrd="2" destOrd="0" parTransId="{6CB88CDD-6DB4-AE4C-853A-5ECBC00CC105}" sibTransId="{D017C8A7-8E41-5E41-9292-EF11BE2666FA}"/>
    <dgm:cxn modelId="{130CE6DC-A8D2-E949-80C6-2B1CEDCB44D1}" type="presOf" srcId="{79FC96D3-6FED-D04F-850C-43B4CE1FB701}" destId="{F5417864-E258-154D-BDEE-46BE7E688C71}" srcOrd="0" destOrd="0" presId="urn:microsoft.com/office/officeart/2005/8/layout/orgChart1"/>
    <dgm:cxn modelId="{247203DD-3177-7848-97DF-EEF0A2F06251}" srcId="{8C59586D-42C8-9746-9C53-DB39D8841807}" destId="{96EFC020-4845-F84E-AB45-FB9A12AD65D0}" srcOrd="3" destOrd="0" parTransId="{F7475627-72DE-3B46-B31A-C3142B264F9D}" sibTransId="{D4571878-32CB-7E40-8DE9-CEF62441C55C}"/>
    <dgm:cxn modelId="{7A5A07DF-5322-2842-908A-A3C6BCB235FC}" type="presOf" srcId="{5EF29CA2-1E17-0A44-9A8E-0BAFEBAD2BC7}" destId="{0A0D57C9-86A5-2D4A-89B3-69A86173679C}" srcOrd="1" destOrd="0" presId="urn:microsoft.com/office/officeart/2005/8/layout/orgChart1"/>
    <dgm:cxn modelId="{A6BA5DE0-BF5B-8745-AFF7-6FD2BA76814F}" type="presOf" srcId="{72126031-6F35-8A42-A18B-D88C62C1C74F}" destId="{9411EB8C-8D25-7E4B-A314-245409BF6706}" srcOrd="1" destOrd="0" presId="urn:microsoft.com/office/officeart/2005/8/layout/orgChart1"/>
    <dgm:cxn modelId="{D87399E2-86B0-884F-BA15-C29D2B197AD0}" srcId="{A27CABD2-6D5C-344A-B5E5-B51575B4C67D}" destId="{2C93918E-25FE-B14D-B3EF-3DE313684D3B}" srcOrd="0" destOrd="0" parTransId="{4562AFD9-DAC9-D94D-BFA1-D0AEB4BAA54F}" sibTransId="{C3B0BF4F-9D77-5A48-AA84-56F2A0E3C2D8}"/>
    <dgm:cxn modelId="{57BA8AE8-3433-6942-B48B-2925BC8F049E}" type="presOf" srcId="{5B92AA0E-1431-4042-B390-6800D06665B4}" destId="{954A0E88-3D5A-3248-AC0D-EDEC1A194C5A}" srcOrd="0" destOrd="0" presId="urn:microsoft.com/office/officeart/2005/8/layout/orgChart1"/>
    <dgm:cxn modelId="{DDD03EE9-D319-FC49-81B1-9E86ABBDA337}" type="presOf" srcId="{B7173649-7288-4E4D-B6D4-5A9412451BB7}" destId="{A9F8C5FA-8042-E84C-B2FB-1FE55DBF56E8}" srcOrd="1" destOrd="0" presId="urn:microsoft.com/office/officeart/2005/8/layout/orgChart1"/>
    <dgm:cxn modelId="{DD93FBE9-E871-6347-83AC-C7FEE9A63FE1}" type="presOf" srcId="{8C59586D-42C8-9746-9C53-DB39D8841807}" destId="{7D9F731E-4DBD-9B42-838F-4591008C8E59}" srcOrd="0" destOrd="0" presId="urn:microsoft.com/office/officeart/2005/8/layout/orgChart1"/>
    <dgm:cxn modelId="{EF6934EC-08A7-8449-8EE4-C33440778238}" type="presOf" srcId="{DC862EAE-3891-DB4B-89F6-3C1E5E6D706D}" destId="{F4911572-4EAC-0543-B473-13D4FAF75577}" srcOrd="1" destOrd="0" presId="urn:microsoft.com/office/officeart/2005/8/layout/orgChart1"/>
    <dgm:cxn modelId="{A356FBEE-E3A0-244C-8684-608E0D3539ED}" type="presOf" srcId="{A3E0880D-F450-E94B-8748-333C07E7A253}" destId="{D57C1EF4-8DDF-2B4B-9194-461BDEC7E341}" srcOrd="0" destOrd="0" presId="urn:microsoft.com/office/officeart/2005/8/layout/orgChart1"/>
    <dgm:cxn modelId="{3E8151F1-3E57-6D42-BBCB-11AE89195C6A}" type="presOf" srcId="{2C93918E-25FE-B14D-B3EF-3DE313684D3B}" destId="{B89679D6-4560-3249-A45F-8CE749DE46BC}" srcOrd="0" destOrd="0" presId="urn:microsoft.com/office/officeart/2005/8/layout/orgChart1"/>
    <dgm:cxn modelId="{2A3075F1-33DE-7445-B6CB-FCB5D2269FA1}" srcId="{A2DEFF5E-02E2-F746-AE25-CC13DC07C3E8}" destId="{ED64E8D0-3352-3048-A4A8-794DAEA80B16}" srcOrd="0" destOrd="0" parTransId="{4E9851E4-C632-A545-A584-BB8E4C52B497}" sibTransId="{9A486C49-89D9-414D-A5F6-955BBD87B02D}"/>
    <dgm:cxn modelId="{702C65F3-91C6-E449-8294-AF8A0F650BF1}" type="presOf" srcId="{05550712-426F-EE4E-948F-9007E34040D0}" destId="{470C4FE1-488E-D142-BA07-C4D81D258856}" srcOrd="1" destOrd="0" presId="urn:microsoft.com/office/officeart/2005/8/layout/orgChart1"/>
    <dgm:cxn modelId="{804B5DF4-6FEB-2748-A2D5-0BF4EA4F171E}" type="presOf" srcId="{AABE1FF1-73E8-A941-B258-8B4D07B8B03E}" destId="{754C7508-63F7-8247-A5CD-1640895D32D8}" srcOrd="0" destOrd="0" presId="urn:microsoft.com/office/officeart/2005/8/layout/orgChart1"/>
    <dgm:cxn modelId="{474A30F6-98F9-5B4B-84B2-644B1E689CE3}" srcId="{5EF29CA2-1E17-0A44-9A8E-0BAFEBAD2BC7}" destId="{0A98B6DB-FC4E-1547-92DB-7F042A044469}" srcOrd="0" destOrd="0" parTransId="{20631DAF-CEC2-944E-B9EC-8D6A99B1080D}" sibTransId="{A9BBEA9D-683E-D54F-913D-AB96E200F319}"/>
    <dgm:cxn modelId="{19A2D5F7-2CCB-6342-A459-A3CB2ECE3C2B}" srcId="{05550712-426F-EE4E-948F-9007E34040D0}" destId="{73DE316D-6D6C-B243-AAE4-FAEC3C8D5105}" srcOrd="0" destOrd="0" parTransId="{5B92AA0E-1431-4042-B390-6800D06665B4}" sibTransId="{5709B68D-374C-7F49-B7D6-3D11D644018F}"/>
    <dgm:cxn modelId="{A79335F9-61BC-8B49-BF71-7E014D510033}" type="presOf" srcId="{A27CABD2-6D5C-344A-B5E5-B51575B4C67D}" destId="{EA0DD7DE-F1EB-474E-B683-032473E71451}" srcOrd="1" destOrd="0" presId="urn:microsoft.com/office/officeart/2005/8/layout/orgChart1"/>
    <dgm:cxn modelId="{2917E3F9-E98C-534D-8BF5-64C203B6E491}" srcId="{2C93918E-25FE-B14D-B3EF-3DE313684D3B}" destId="{DC862EAE-3891-DB4B-89F6-3C1E5E6D706D}" srcOrd="0" destOrd="0" parTransId="{B0562F21-02C7-8D4D-836D-5FD2797BEF02}" sibTransId="{C31A2F8D-6402-3E40-AFFF-00DFC72168D0}"/>
    <dgm:cxn modelId="{2BDE9AFA-7E50-BC40-8BA7-2B35C1C7D2AE}" type="presOf" srcId="{73DE316D-6D6C-B243-AAE4-FAEC3C8D5105}" destId="{5721AF7D-3C2A-8546-ABA3-B8404B606089}" srcOrd="1" destOrd="0" presId="urn:microsoft.com/office/officeart/2005/8/layout/orgChart1"/>
    <dgm:cxn modelId="{BDDA1EFB-341E-B142-9355-BBA5B8D8BE70}" type="presOf" srcId="{4E9851E4-C632-A545-A584-BB8E4C52B497}" destId="{22AB4A2F-8C60-9F43-9A41-13A5B17172C8}" srcOrd="0" destOrd="0" presId="urn:microsoft.com/office/officeart/2005/8/layout/orgChart1"/>
    <dgm:cxn modelId="{720B6BFB-E269-9143-AD52-2788ACC6062A}" type="presOf" srcId="{8C59586D-42C8-9746-9C53-DB39D8841807}" destId="{F755DCE7-B6D1-6A47-A9AC-F093977B1FA4}" srcOrd="1" destOrd="0" presId="urn:microsoft.com/office/officeart/2005/8/layout/orgChart1"/>
    <dgm:cxn modelId="{774F0DFC-BBB1-B84E-A091-D5AC1C26FDFC}" type="presOf" srcId="{ED64E8D0-3352-3048-A4A8-794DAEA80B16}" destId="{72505040-6BCA-154D-A269-258FC8B4A3E3}" srcOrd="1" destOrd="0" presId="urn:microsoft.com/office/officeart/2005/8/layout/orgChart1"/>
    <dgm:cxn modelId="{79CD41FD-B27A-094F-AA45-F07D2C6B002B}" srcId="{8C59586D-42C8-9746-9C53-DB39D8841807}" destId="{E43C0613-C08D-E54D-9872-ED2248F6F5C1}" srcOrd="1" destOrd="0" parTransId="{42605064-0862-9445-8BE7-F1F96A1CDBA3}" sibTransId="{B2825E03-03BA-D848-AD7F-7FB53B9B32EB}"/>
    <dgm:cxn modelId="{029B18FE-3E81-4448-A7C7-FE6C0BE92D2E}" type="presOf" srcId="{39A0BC17-B1A7-3E48-B5EE-4BBC0A7E3C02}" destId="{CB99BDDA-BEF4-FF45-A767-ECAC9707C4E9}" srcOrd="0" destOrd="0" presId="urn:microsoft.com/office/officeart/2005/8/layout/orgChart1"/>
    <dgm:cxn modelId="{C8373FFE-6202-4A4A-BD40-15798FE312DF}" type="presOf" srcId="{6CB88CDD-6DB4-AE4C-853A-5ECBC00CC105}" destId="{8DE8E6EE-6C26-3A40-A0FE-F3D46A7CCD76}" srcOrd="0" destOrd="0" presId="urn:microsoft.com/office/officeart/2005/8/layout/orgChart1"/>
    <dgm:cxn modelId="{AED052FA-20BC-7247-BB51-5481E6CEA916}" type="presParOf" srcId="{CB99BDDA-BEF4-FF45-A767-ECAC9707C4E9}" destId="{C908B143-066B-5E41-ABD0-0D22994E6309}" srcOrd="0" destOrd="0" presId="urn:microsoft.com/office/officeart/2005/8/layout/orgChart1"/>
    <dgm:cxn modelId="{5022D648-2A15-A34E-961D-F63DA7D2434A}" type="presParOf" srcId="{C908B143-066B-5E41-ABD0-0D22994E6309}" destId="{B3CADC8C-B6AD-5F42-A42F-241AD153B4FB}" srcOrd="0" destOrd="0" presId="urn:microsoft.com/office/officeart/2005/8/layout/orgChart1"/>
    <dgm:cxn modelId="{493E6129-783D-1F45-84CD-C9883DAF8B9B}" type="presParOf" srcId="{B3CADC8C-B6AD-5F42-A42F-241AD153B4FB}" destId="{CFB9D32D-86C9-274A-8331-3BBE39239434}" srcOrd="0" destOrd="0" presId="urn:microsoft.com/office/officeart/2005/8/layout/orgChart1"/>
    <dgm:cxn modelId="{52064E59-36B2-184D-89A7-E8CC381EFAB4}" type="presParOf" srcId="{B3CADC8C-B6AD-5F42-A42F-241AD153B4FB}" destId="{10B7D930-8B4C-354B-9E0E-EBA2766DB9E1}" srcOrd="1" destOrd="0" presId="urn:microsoft.com/office/officeart/2005/8/layout/orgChart1"/>
    <dgm:cxn modelId="{3126AA24-A592-5745-B19A-A01C1D660A54}" type="presParOf" srcId="{C908B143-066B-5E41-ABD0-0D22994E6309}" destId="{A33DB894-DCD0-EC45-BCF0-47B0400F67C1}" srcOrd="1" destOrd="0" presId="urn:microsoft.com/office/officeart/2005/8/layout/orgChart1"/>
    <dgm:cxn modelId="{99A367C4-324E-2940-A148-B9B226118BD5}" type="presParOf" srcId="{A33DB894-DCD0-EC45-BCF0-47B0400F67C1}" destId="{1D2B479B-1336-6544-BF4B-D5EFAD248FB5}" srcOrd="0" destOrd="0" presId="urn:microsoft.com/office/officeart/2005/8/layout/orgChart1"/>
    <dgm:cxn modelId="{20F96F33-B13F-214F-AFD5-63C20B8576C7}" type="presParOf" srcId="{A33DB894-DCD0-EC45-BCF0-47B0400F67C1}" destId="{843982A2-6E81-8847-BF7E-5E6721FB602E}" srcOrd="1" destOrd="0" presId="urn:microsoft.com/office/officeart/2005/8/layout/orgChart1"/>
    <dgm:cxn modelId="{2D48D5B0-3976-6A42-B550-B395713BAED2}" type="presParOf" srcId="{843982A2-6E81-8847-BF7E-5E6721FB602E}" destId="{F45D09B9-F72C-2E4C-931B-11A2849FA518}" srcOrd="0" destOrd="0" presId="urn:microsoft.com/office/officeart/2005/8/layout/orgChart1"/>
    <dgm:cxn modelId="{FD3AE746-4658-1744-A0FE-ED862D0B3A54}" type="presParOf" srcId="{F45D09B9-F72C-2E4C-931B-11A2849FA518}" destId="{9BB16535-7D08-3343-8BCB-4AFFAB5D03C7}" srcOrd="0" destOrd="0" presId="urn:microsoft.com/office/officeart/2005/8/layout/orgChart1"/>
    <dgm:cxn modelId="{7D6BC506-2CD9-B847-B181-9F33D50B5304}" type="presParOf" srcId="{F45D09B9-F72C-2E4C-931B-11A2849FA518}" destId="{ABE5AA24-1D22-7141-9557-B9938457F76D}" srcOrd="1" destOrd="0" presId="urn:microsoft.com/office/officeart/2005/8/layout/orgChart1"/>
    <dgm:cxn modelId="{74801E17-D2BE-AA40-9E23-BEC6C39E9769}" type="presParOf" srcId="{843982A2-6E81-8847-BF7E-5E6721FB602E}" destId="{8BA20E78-6D58-984D-A14F-9CEB449B7125}" srcOrd="1" destOrd="0" presId="urn:microsoft.com/office/officeart/2005/8/layout/orgChart1"/>
    <dgm:cxn modelId="{133D91B0-EA39-8543-BCE6-0935653E6DE7}" type="presParOf" srcId="{8BA20E78-6D58-984D-A14F-9CEB449B7125}" destId="{3AC61ADC-171A-E349-BDD6-761DFBF61CB1}" srcOrd="0" destOrd="0" presId="urn:microsoft.com/office/officeart/2005/8/layout/orgChart1"/>
    <dgm:cxn modelId="{1A6B592B-4FFE-6F4E-B009-4A17E3C6D25A}" type="presParOf" srcId="{8BA20E78-6D58-984D-A14F-9CEB449B7125}" destId="{A9DED599-F3D2-1542-AF0B-B30662650752}" srcOrd="1" destOrd="0" presId="urn:microsoft.com/office/officeart/2005/8/layout/orgChart1"/>
    <dgm:cxn modelId="{30E664E6-9A88-E742-B848-D2CDAE0A1E7E}" type="presParOf" srcId="{A9DED599-F3D2-1542-AF0B-B30662650752}" destId="{6428AB28-0CB8-8E4C-860B-77CD880AEEF1}" srcOrd="0" destOrd="0" presId="urn:microsoft.com/office/officeart/2005/8/layout/orgChart1"/>
    <dgm:cxn modelId="{2DB20E6E-43E8-9F40-A660-5F022A4F3150}" type="presParOf" srcId="{6428AB28-0CB8-8E4C-860B-77CD880AEEF1}" destId="{E6A9C416-AC1F-B347-8F4D-8302FAB1515F}" srcOrd="0" destOrd="0" presId="urn:microsoft.com/office/officeart/2005/8/layout/orgChart1"/>
    <dgm:cxn modelId="{3732D837-E497-764A-A985-4DE0B37F702C}" type="presParOf" srcId="{6428AB28-0CB8-8E4C-860B-77CD880AEEF1}" destId="{1E437F95-C3A4-0B41-B9EF-6332DCDC8ED0}" srcOrd="1" destOrd="0" presId="urn:microsoft.com/office/officeart/2005/8/layout/orgChart1"/>
    <dgm:cxn modelId="{1A0F1EDC-3665-AE4B-ADF4-BEAE73313D83}" type="presParOf" srcId="{A9DED599-F3D2-1542-AF0B-B30662650752}" destId="{056B74DB-5C05-AD42-818E-99FAA5B0CF77}" srcOrd="1" destOrd="0" presId="urn:microsoft.com/office/officeart/2005/8/layout/orgChart1"/>
    <dgm:cxn modelId="{6C850ABA-19BC-2F45-AAAC-1B7BA74D1017}" type="presParOf" srcId="{056B74DB-5C05-AD42-818E-99FAA5B0CF77}" destId="{22AB4A2F-8C60-9F43-9A41-13A5B17172C8}" srcOrd="0" destOrd="0" presId="urn:microsoft.com/office/officeart/2005/8/layout/orgChart1"/>
    <dgm:cxn modelId="{346CCD09-01E0-DB45-8F39-53501FC0DC3A}" type="presParOf" srcId="{056B74DB-5C05-AD42-818E-99FAA5B0CF77}" destId="{03E5DA62-0ADF-1048-8597-12B9CDD9247F}" srcOrd="1" destOrd="0" presId="urn:microsoft.com/office/officeart/2005/8/layout/orgChart1"/>
    <dgm:cxn modelId="{E2EC9C01-DAD3-F440-97C4-9E4C2F2436AF}" type="presParOf" srcId="{03E5DA62-0ADF-1048-8597-12B9CDD9247F}" destId="{85D8352D-AF0F-714D-8239-605D06518A3A}" srcOrd="0" destOrd="0" presId="urn:microsoft.com/office/officeart/2005/8/layout/orgChart1"/>
    <dgm:cxn modelId="{991BB99E-0ABA-B442-ACAA-52E8032A3F81}" type="presParOf" srcId="{85D8352D-AF0F-714D-8239-605D06518A3A}" destId="{258AC172-3FFA-864D-8EFF-02BED60099CD}" srcOrd="0" destOrd="0" presId="urn:microsoft.com/office/officeart/2005/8/layout/orgChart1"/>
    <dgm:cxn modelId="{9E90AE98-571E-F647-B315-AF644FB23A08}" type="presParOf" srcId="{85D8352D-AF0F-714D-8239-605D06518A3A}" destId="{72505040-6BCA-154D-A269-258FC8B4A3E3}" srcOrd="1" destOrd="0" presId="urn:microsoft.com/office/officeart/2005/8/layout/orgChart1"/>
    <dgm:cxn modelId="{26DB1EEB-6910-A842-AC03-AE9E498D82B3}" type="presParOf" srcId="{03E5DA62-0ADF-1048-8597-12B9CDD9247F}" destId="{28C66BE4-95F1-2540-B388-C22E0913C76D}" srcOrd="1" destOrd="0" presId="urn:microsoft.com/office/officeart/2005/8/layout/orgChart1"/>
    <dgm:cxn modelId="{93A84E30-6A7F-0D42-AADB-5C02C4EB5208}" type="presParOf" srcId="{03E5DA62-0ADF-1048-8597-12B9CDD9247F}" destId="{4491112D-6A28-D24F-B3A8-BBCD91A52EDC}" srcOrd="2" destOrd="0" presId="urn:microsoft.com/office/officeart/2005/8/layout/orgChart1"/>
    <dgm:cxn modelId="{5C1BEE7D-DAA0-8B40-B2A5-ABC524337A7D}" type="presParOf" srcId="{056B74DB-5C05-AD42-818E-99FAA5B0CF77}" destId="{82B65157-7DA5-E74C-A459-3DDCAA39A894}" srcOrd="2" destOrd="0" presId="urn:microsoft.com/office/officeart/2005/8/layout/orgChart1"/>
    <dgm:cxn modelId="{A08DD5B2-2E0D-754A-A214-27287A6869C7}" type="presParOf" srcId="{056B74DB-5C05-AD42-818E-99FAA5B0CF77}" destId="{9CEC685D-0FD1-E949-A3D2-CD2879757867}" srcOrd="3" destOrd="0" presId="urn:microsoft.com/office/officeart/2005/8/layout/orgChart1"/>
    <dgm:cxn modelId="{2C791D5F-0DC5-C446-B6CE-1CFC59C29A93}" type="presParOf" srcId="{9CEC685D-0FD1-E949-A3D2-CD2879757867}" destId="{D788CD3E-0459-6644-AD82-632D878C40E6}" srcOrd="0" destOrd="0" presId="urn:microsoft.com/office/officeart/2005/8/layout/orgChart1"/>
    <dgm:cxn modelId="{26BC1FA3-49E5-1D4D-B97B-3EBB07437452}" type="presParOf" srcId="{D788CD3E-0459-6644-AD82-632D878C40E6}" destId="{BD0A0D97-5EE6-EE47-91B9-73926F34C77C}" srcOrd="0" destOrd="0" presId="urn:microsoft.com/office/officeart/2005/8/layout/orgChart1"/>
    <dgm:cxn modelId="{F2FC0F0B-7DFF-1846-B282-221EB50735A6}" type="presParOf" srcId="{D788CD3E-0459-6644-AD82-632D878C40E6}" destId="{48269BF5-B1FF-AD46-BFA7-8784018D1F92}" srcOrd="1" destOrd="0" presId="urn:microsoft.com/office/officeart/2005/8/layout/orgChart1"/>
    <dgm:cxn modelId="{FF2BFC53-1E64-B448-82AB-1CA2E787997A}" type="presParOf" srcId="{9CEC685D-0FD1-E949-A3D2-CD2879757867}" destId="{A97D0EFF-4FD9-7C43-9954-B5822AB51344}" srcOrd="1" destOrd="0" presId="urn:microsoft.com/office/officeart/2005/8/layout/orgChart1"/>
    <dgm:cxn modelId="{3166E678-7323-604D-BE3F-D243D78FD83C}" type="presParOf" srcId="{9CEC685D-0FD1-E949-A3D2-CD2879757867}" destId="{A66B6AA6-29D0-BF4E-A0A6-58FFC3727AF1}" srcOrd="2" destOrd="0" presId="urn:microsoft.com/office/officeart/2005/8/layout/orgChart1"/>
    <dgm:cxn modelId="{B01CDA05-E607-FB45-9636-50F77F67BE56}" type="presParOf" srcId="{056B74DB-5C05-AD42-818E-99FAA5B0CF77}" destId="{6659771C-FE84-734E-9293-0007620ECAC4}" srcOrd="4" destOrd="0" presId="urn:microsoft.com/office/officeart/2005/8/layout/orgChart1"/>
    <dgm:cxn modelId="{5FCC8A93-DFAE-F044-9D7F-8BAEA6742C31}" type="presParOf" srcId="{056B74DB-5C05-AD42-818E-99FAA5B0CF77}" destId="{835003D9-A2A4-2443-8922-E4E985347BE0}" srcOrd="5" destOrd="0" presId="urn:microsoft.com/office/officeart/2005/8/layout/orgChart1"/>
    <dgm:cxn modelId="{1A0A4064-0B47-5F43-B0BB-0BFE3335185F}" type="presParOf" srcId="{835003D9-A2A4-2443-8922-E4E985347BE0}" destId="{F0D27522-EF3C-FE45-9105-AFC6237CFB70}" srcOrd="0" destOrd="0" presId="urn:microsoft.com/office/officeart/2005/8/layout/orgChart1"/>
    <dgm:cxn modelId="{CAFB84CC-76EA-0949-9110-EF9309308725}" type="presParOf" srcId="{F0D27522-EF3C-FE45-9105-AFC6237CFB70}" destId="{2494BB60-EC29-3942-BB4B-D0F6F95773D8}" srcOrd="0" destOrd="0" presId="urn:microsoft.com/office/officeart/2005/8/layout/orgChart1"/>
    <dgm:cxn modelId="{E1B9D66E-F61F-3543-8097-599FC006AFEA}" type="presParOf" srcId="{F0D27522-EF3C-FE45-9105-AFC6237CFB70}" destId="{391934D3-8043-EA4D-BC92-EC19F08F299A}" srcOrd="1" destOrd="0" presId="urn:microsoft.com/office/officeart/2005/8/layout/orgChart1"/>
    <dgm:cxn modelId="{CDEF06B4-4E13-844A-8D91-8189F414CDE7}" type="presParOf" srcId="{835003D9-A2A4-2443-8922-E4E985347BE0}" destId="{B3AFB9E7-CAEC-0547-8A2E-018A6EF54E20}" srcOrd="1" destOrd="0" presId="urn:microsoft.com/office/officeart/2005/8/layout/orgChart1"/>
    <dgm:cxn modelId="{B8237B9A-B676-E14A-A8E1-296A654120A9}" type="presParOf" srcId="{835003D9-A2A4-2443-8922-E4E985347BE0}" destId="{AD52764C-E4D0-7D4A-B011-16B6E6F7017A}" srcOrd="2" destOrd="0" presId="urn:microsoft.com/office/officeart/2005/8/layout/orgChart1"/>
    <dgm:cxn modelId="{28C70B26-6797-5F44-97CA-A99F1D3D679C}" type="presParOf" srcId="{A9DED599-F3D2-1542-AF0B-B30662650752}" destId="{DEF83518-882C-3241-A618-28014A15D473}" srcOrd="2" destOrd="0" presId="urn:microsoft.com/office/officeart/2005/8/layout/orgChart1"/>
    <dgm:cxn modelId="{BB77AFBD-B6AE-3A40-AE5E-5BD250C99BD1}" type="presParOf" srcId="{8BA20E78-6D58-984D-A14F-9CEB449B7125}" destId="{677B0EC5-7AFC-7E4D-8108-019CB07C0B99}" srcOrd="2" destOrd="0" presId="urn:microsoft.com/office/officeart/2005/8/layout/orgChart1"/>
    <dgm:cxn modelId="{5C3D7879-D7EF-B641-8C82-1E1272788F38}" type="presParOf" srcId="{8BA20E78-6D58-984D-A14F-9CEB449B7125}" destId="{96483EAC-46ED-E043-94F9-25CE37B5796F}" srcOrd="3" destOrd="0" presId="urn:microsoft.com/office/officeart/2005/8/layout/orgChart1"/>
    <dgm:cxn modelId="{9EA67B90-6F13-BE41-BEE4-4854E66AD600}" type="presParOf" srcId="{96483EAC-46ED-E043-94F9-25CE37B5796F}" destId="{AAFDDB20-11A1-334C-BF96-7A0C9E799D54}" srcOrd="0" destOrd="0" presId="urn:microsoft.com/office/officeart/2005/8/layout/orgChart1"/>
    <dgm:cxn modelId="{F9EFE2E3-6EC4-5148-A25B-25F65B79DEAE}" type="presParOf" srcId="{AAFDDB20-11A1-334C-BF96-7A0C9E799D54}" destId="{580A0884-499F-8C46-85B9-03DEC929723A}" srcOrd="0" destOrd="0" presId="urn:microsoft.com/office/officeart/2005/8/layout/orgChart1"/>
    <dgm:cxn modelId="{E3EC10C3-2F11-6D49-890E-E123CFB65B86}" type="presParOf" srcId="{AAFDDB20-11A1-334C-BF96-7A0C9E799D54}" destId="{5ABA8BBB-14A6-F046-B61E-37354313A83B}" srcOrd="1" destOrd="0" presId="urn:microsoft.com/office/officeart/2005/8/layout/orgChart1"/>
    <dgm:cxn modelId="{63813DE3-6529-974E-8240-C163A62B5467}" type="presParOf" srcId="{96483EAC-46ED-E043-94F9-25CE37B5796F}" destId="{93AB4F4A-981C-B14F-98EA-117F929C66C6}" srcOrd="1" destOrd="0" presId="urn:microsoft.com/office/officeart/2005/8/layout/orgChart1"/>
    <dgm:cxn modelId="{97347E92-DC40-ED4A-BE08-870519515A61}" type="presParOf" srcId="{93AB4F4A-981C-B14F-98EA-117F929C66C6}" destId="{221F574E-ED34-6D45-98D4-FAB4D1939835}" srcOrd="0" destOrd="0" presId="urn:microsoft.com/office/officeart/2005/8/layout/orgChart1"/>
    <dgm:cxn modelId="{F45AC43E-D017-0A4D-809B-CE289682C247}" type="presParOf" srcId="{93AB4F4A-981C-B14F-98EA-117F929C66C6}" destId="{F01B05C8-54BA-DE4A-8F06-8283C7CB3394}" srcOrd="1" destOrd="0" presId="urn:microsoft.com/office/officeart/2005/8/layout/orgChart1"/>
    <dgm:cxn modelId="{2BC52707-9BB0-804D-9025-558D76C244BE}" type="presParOf" srcId="{F01B05C8-54BA-DE4A-8F06-8283C7CB3394}" destId="{C07F1443-4BEC-474A-AB9C-5204DA695457}" srcOrd="0" destOrd="0" presId="urn:microsoft.com/office/officeart/2005/8/layout/orgChart1"/>
    <dgm:cxn modelId="{51022452-EC82-E546-A312-9A8D4AF59503}" type="presParOf" srcId="{C07F1443-4BEC-474A-AB9C-5204DA695457}" destId="{734E8984-362F-314B-99BE-ED54FE1C53D0}" srcOrd="0" destOrd="0" presId="urn:microsoft.com/office/officeart/2005/8/layout/orgChart1"/>
    <dgm:cxn modelId="{EF82195B-CF38-A048-A034-B9AF5FE6F694}" type="presParOf" srcId="{C07F1443-4BEC-474A-AB9C-5204DA695457}" destId="{470C4FE1-488E-D142-BA07-C4D81D258856}" srcOrd="1" destOrd="0" presId="urn:microsoft.com/office/officeart/2005/8/layout/orgChart1"/>
    <dgm:cxn modelId="{382008F5-37AD-CA4B-83B7-44449DE0BFF0}" type="presParOf" srcId="{F01B05C8-54BA-DE4A-8F06-8283C7CB3394}" destId="{8DB9376E-ED1F-B84E-9AE6-0E869F93CBB7}" srcOrd="1" destOrd="0" presId="urn:microsoft.com/office/officeart/2005/8/layout/orgChart1"/>
    <dgm:cxn modelId="{F1CAEC6A-D0A9-AB4F-9EC4-68CB9443B947}" type="presParOf" srcId="{8DB9376E-ED1F-B84E-9AE6-0E869F93CBB7}" destId="{954A0E88-3D5A-3248-AC0D-EDEC1A194C5A}" srcOrd="0" destOrd="0" presId="urn:microsoft.com/office/officeart/2005/8/layout/orgChart1"/>
    <dgm:cxn modelId="{ADFE9F4F-DC99-7049-829B-4AD7495AFAD1}" type="presParOf" srcId="{8DB9376E-ED1F-B84E-9AE6-0E869F93CBB7}" destId="{7BFC02B0-DE1D-B643-A19D-1A8A677D9F66}" srcOrd="1" destOrd="0" presId="urn:microsoft.com/office/officeart/2005/8/layout/orgChart1"/>
    <dgm:cxn modelId="{0AB6824A-3423-9842-AB14-C26B414C4C81}" type="presParOf" srcId="{7BFC02B0-DE1D-B643-A19D-1A8A677D9F66}" destId="{A95F2A00-B772-5343-8B72-47C918F330FC}" srcOrd="0" destOrd="0" presId="urn:microsoft.com/office/officeart/2005/8/layout/orgChart1"/>
    <dgm:cxn modelId="{4687BE87-2A3A-6F41-B7DC-F7C948D4F1C1}" type="presParOf" srcId="{A95F2A00-B772-5343-8B72-47C918F330FC}" destId="{3D0F87B7-4805-954F-A18C-DA03AD442494}" srcOrd="0" destOrd="0" presId="urn:microsoft.com/office/officeart/2005/8/layout/orgChart1"/>
    <dgm:cxn modelId="{EE4CDF65-2890-E94E-9FF1-41AC6B496324}" type="presParOf" srcId="{A95F2A00-B772-5343-8B72-47C918F330FC}" destId="{5721AF7D-3C2A-8546-ABA3-B8404B606089}" srcOrd="1" destOrd="0" presId="urn:microsoft.com/office/officeart/2005/8/layout/orgChart1"/>
    <dgm:cxn modelId="{9B092041-1AAA-854C-835F-FF487AA4637F}" type="presParOf" srcId="{7BFC02B0-DE1D-B643-A19D-1A8A677D9F66}" destId="{322481C3-BAB7-B248-AB4C-A4C2B049B644}" srcOrd="1" destOrd="0" presId="urn:microsoft.com/office/officeart/2005/8/layout/orgChart1"/>
    <dgm:cxn modelId="{FD5E8CBF-0298-6C4D-9FAA-C2286B48F8AA}" type="presParOf" srcId="{7BFC02B0-DE1D-B643-A19D-1A8A677D9F66}" destId="{93622445-ACDD-1C4D-AFB1-56452044765B}" srcOrd="2" destOrd="0" presId="urn:microsoft.com/office/officeart/2005/8/layout/orgChart1"/>
    <dgm:cxn modelId="{6BC9E5C0-23C1-194A-A3B8-79C90CE77C23}" type="presParOf" srcId="{8DB9376E-ED1F-B84E-9AE6-0E869F93CBB7}" destId="{2793E992-18DE-8141-A208-A643DFB6DA70}" srcOrd="2" destOrd="0" presId="urn:microsoft.com/office/officeart/2005/8/layout/orgChart1"/>
    <dgm:cxn modelId="{B820C8CD-0E8F-234C-AF49-B7E6CF6B8159}" type="presParOf" srcId="{8DB9376E-ED1F-B84E-9AE6-0E869F93CBB7}" destId="{1D1E6621-16F1-A247-95BD-D6814F952FC8}" srcOrd="3" destOrd="0" presId="urn:microsoft.com/office/officeart/2005/8/layout/orgChart1"/>
    <dgm:cxn modelId="{DE15AB56-BAA5-E44A-A09D-D6586908FCD7}" type="presParOf" srcId="{1D1E6621-16F1-A247-95BD-D6814F952FC8}" destId="{EC6D0947-6901-C34D-867C-BFA7246D3F57}" srcOrd="0" destOrd="0" presId="urn:microsoft.com/office/officeart/2005/8/layout/orgChart1"/>
    <dgm:cxn modelId="{FC095545-DC1F-4C41-97EE-FAADF314BF81}" type="presParOf" srcId="{EC6D0947-6901-C34D-867C-BFA7246D3F57}" destId="{B42935FD-013E-5244-A9ED-D7A73E6DA843}" srcOrd="0" destOrd="0" presId="urn:microsoft.com/office/officeart/2005/8/layout/orgChart1"/>
    <dgm:cxn modelId="{DE5ACECF-73DF-194B-9263-070223C334C5}" type="presParOf" srcId="{EC6D0947-6901-C34D-867C-BFA7246D3F57}" destId="{B430303B-8EF6-334A-B18D-1FDD21D7FC9A}" srcOrd="1" destOrd="0" presId="urn:microsoft.com/office/officeart/2005/8/layout/orgChart1"/>
    <dgm:cxn modelId="{8685D2E5-496C-3B45-A895-3FC8F3FEDE59}" type="presParOf" srcId="{1D1E6621-16F1-A247-95BD-D6814F952FC8}" destId="{020F2D29-0185-E74B-99A1-CF83BFDA4BD9}" srcOrd="1" destOrd="0" presId="urn:microsoft.com/office/officeart/2005/8/layout/orgChart1"/>
    <dgm:cxn modelId="{567231EB-AB62-1549-9958-13FD5048619E}" type="presParOf" srcId="{1D1E6621-16F1-A247-95BD-D6814F952FC8}" destId="{A1A191E1-E430-E34F-A8F0-29396FDE2A82}" srcOrd="2" destOrd="0" presId="urn:microsoft.com/office/officeart/2005/8/layout/orgChart1"/>
    <dgm:cxn modelId="{7FD49767-B475-D84F-AE53-509A2D8135C1}" type="presParOf" srcId="{F01B05C8-54BA-DE4A-8F06-8283C7CB3394}" destId="{664F2DBE-5047-8B41-9CF1-BDE3D58B2EB0}" srcOrd="2" destOrd="0" presId="urn:microsoft.com/office/officeart/2005/8/layout/orgChart1"/>
    <dgm:cxn modelId="{09DFBADE-5EE0-AB46-AB13-449714FB346D}" type="presParOf" srcId="{93AB4F4A-981C-B14F-98EA-117F929C66C6}" destId="{40A4507E-CD72-9749-A0BC-2CD187B103AA}" srcOrd="2" destOrd="0" presId="urn:microsoft.com/office/officeart/2005/8/layout/orgChart1"/>
    <dgm:cxn modelId="{185F20AC-4A3D-5C43-AE20-D8628C3A0C09}" type="presParOf" srcId="{93AB4F4A-981C-B14F-98EA-117F929C66C6}" destId="{D4016CFD-B0CB-6B44-8C00-54A20E778596}" srcOrd="3" destOrd="0" presId="urn:microsoft.com/office/officeart/2005/8/layout/orgChart1"/>
    <dgm:cxn modelId="{815D85B5-758D-9D4B-99E2-7CB3A4E43E92}" type="presParOf" srcId="{D4016CFD-B0CB-6B44-8C00-54A20E778596}" destId="{AFC0706F-5766-4942-820F-694D19E727ED}" srcOrd="0" destOrd="0" presId="urn:microsoft.com/office/officeart/2005/8/layout/orgChart1"/>
    <dgm:cxn modelId="{E99D499E-0724-9749-A29C-D9270A1CDFB5}" type="presParOf" srcId="{AFC0706F-5766-4942-820F-694D19E727ED}" destId="{8D89054C-F4BE-FB46-B86D-E293E6372368}" srcOrd="0" destOrd="0" presId="urn:microsoft.com/office/officeart/2005/8/layout/orgChart1"/>
    <dgm:cxn modelId="{CC4A6B91-5E75-C347-A16D-E9D602CB47C3}" type="presParOf" srcId="{AFC0706F-5766-4942-820F-694D19E727ED}" destId="{A6953FFB-BF26-E94C-B82D-63CFA8C2C197}" srcOrd="1" destOrd="0" presId="urn:microsoft.com/office/officeart/2005/8/layout/orgChart1"/>
    <dgm:cxn modelId="{625686A8-8694-3949-92C7-27EBD392E126}" type="presParOf" srcId="{D4016CFD-B0CB-6B44-8C00-54A20E778596}" destId="{1FFA3B85-857C-DC4B-94D3-7DB1148BD8F4}" srcOrd="1" destOrd="0" presId="urn:microsoft.com/office/officeart/2005/8/layout/orgChart1"/>
    <dgm:cxn modelId="{D294A372-910A-8145-8C60-C26F99FAB45F}" type="presParOf" srcId="{1FFA3B85-857C-DC4B-94D3-7DB1148BD8F4}" destId="{0644B1EA-ABE6-3541-9ED9-6FD392DDBA40}" srcOrd="0" destOrd="0" presId="urn:microsoft.com/office/officeart/2005/8/layout/orgChart1"/>
    <dgm:cxn modelId="{A5AAB730-3D7E-5947-A484-D8B14CCFE696}" type="presParOf" srcId="{1FFA3B85-857C-DC4B-94D3-7DB1148BD8F4}" destId="{186DE934-1375-BE41-9CF5-E40A1E240383}" srcOrd="1" destOrd="0" presId="urn:microsoft.com/office/officeart/2005/8/layout/orgChart1"/>
    <dgm:cxn modelId="{9360B5F7-84A4-7646-9743-A3E3C595E957}" type="presParOf" srcId="{186DE934-1375-BE41-9CF5-E40A1E240383}" destId="{8DFE6AC7-BE54-9B46-9151-9882566DE4E8}" srcOrd="0" destOrd="0" presId="urn:microsoft.com/office/officeart/2005/8/layout/orgChart1"/>
    <dgm:cxn modelId="{CECAE3C2-99BC-9E41-9B0B-33353DAA7CBD}" type="presParOf" srcId="{8DFE6AC7-BE54-9B46-9151-9882566DE4E8}" destId="{1828358D-EFCF-9246-8CC3-1FC4EFA390A5}" srcOrd="0" destOrd="0" presId="urn:microsoft.com/office/officeart/2005/8/layout/orgChart1"/>
    <dgm:cxn modelId="{DE161A4D-7501-FA49-9E87-B335EDE8342F}" type="presParOf" srcId="{8DFE6AC7-BE54-9B46-9151-9882566DE4E8}" destId="{6E7CFAC3-488C-F54F-8181-B6169A044929}" srcOrd="1" destOrd="0" presId="urn:microsoft.com/office/officeart/2005/8/layout/orgChart1"/>
    <dgm:cxn modelId="{1A19A8CF-C663-CA4E-955A-45F86A416DBE}" type="presParOf" srcId="{186DE934-1375-BE41-9CF5-E40A1E240383}" destId="{00A9FE15-2484-734D-B235-C333D75B282B}" srcOrd="1" destOrd="0" presId="urn:microsoft.com/office/officeart/2005/8/layout/orgChart1"/>
    <dgm:cxn modelId="{81EDF9C1-A7E3-5F49-B1F6-0D43A02AE58C}" type="presParOf" srcId="{186DE934-1375-BE41-9CF5-E40A1E240383}" destId="{0F9BE6EA-2EF4-3F47-8CB0-FBF7057CFD85}" srcOrd="2" destOrd="0" presId="urn:microsoft.com/office/officeart/2005/8/layout/orgChart1"/>
    <dgm:cxn modelId="{0D32B8F6-6C5F-D247-BC30-44191B969599}" type="presParOf" srcId="{D4016CFD-B0CB-6B44-8C00-54A20E778596}" destId="{7C45072F-7D97-0B45-9FA9-11FC3F008A96}" srcOrd="2" destOrd="0" presId="urn:microsoft.com/office/officeart/2005/8/layout/orgChart1"/>
    <dgm:cxn modelId="{11FAAC8E-6197-D34F-88C0-10276055A3A1}" type="presParOf" srcId="{96483EAC-46ED-E043-94F9-25CE37B5796F}" destId="{D5F7D2CF-7AF1-D94A-930F-E3627BC343F7}" srcOrd="2" destOrd="0" presId="urn:microsoft.com/office/officeart/2005/8/layout/orgChart1"/>
    <dgm:cxn modelId="{E1272935-2313-ED46-BD43-762C731DAAD0}" type="presParOf" srcId="{8BA20E78-6D58-984D-A14F-9CEB449B7125}" destId="{E069D236-1081-4A42-826F-665B04A01AE7}" srcOrd="4" destOrd="0" presId="urn:microsoft.com/office/officeart/2005/8/layout/orgChart1"/>
    <dgm:cxn modelId="{F28E0547-8E79-4344-AA13-674125D15A3D}" type="presParOf" srcId="{8BA20E78-6D58-984D-A14F-9CEB449B7125}" destId="{01DA824B-54FC-614D-B485-CC7A4BDB2529}" srcOrd="5" destOrd="0" presId="urn:microsoft.com/office/officeart/2005/8/layout/orgChart1"/>
    <dgm:cxn modelId="{EFDA79CB-F0C3-D649-9723-4FA12142D2A8}" type="presParOf" srcId="{01DA824B-54FC-614D-B485-CC7A4BDB2529}" destId="{E02FC0C6-669F-F443-B7FF-D3368DCDF9CF}" srcOrd="0" destOrd="0" presId="urn:microsoft.com/office/officeart/2005/8/layout/orgChart1"/>
    <dgm:cxn modelId="{42FBBF17-D193-B44A-BCCB-DE0796DD254F}" type="presParOf" srcId="{E02FC0C6-669F-F443-B7FF-D3368DCDF9CF}" destId="{69EAB55E-26E0-604D-81CF-F2E8DA688F6D}" srcOrd="0" destOrd="0" presId="urn:microsoft.com/office/officeart/2005/8/layout/orgChart1"/>
    <dgm:cxn modelId="{C50F86AB-021C-1E44-ABD3-C2757B8E898E}" type="presParOf" srcId="{E02FC0C6-669F-F443-B7FF-D3368DCDF9CF}" destId="{DF1AAE12-3B97-0F44-960C-7D1223917A46}" srcOrd="1" destOrd="0" presId="urn:microsoft.com/office/officeart/2005/8/layout/orgChart1"/>
    <dgm:cxn modelId="{31590C20-8083-2A4D-BAE5-24E00DF04331}" type="presParOf" srcId="{01DA824B-54FC-614D-B485-CC7A4BDB2529}" destId="{33B36E2E-02C2-D844-91D9-3FEC76A44747}" srcOrd="1" destOrd="0" presId="urn:microsoft.com/office/officeart/2005/8/layout/orgChart1"/>
    <dgm:cxn modelId="{9FC2651A-A89E-D64B-9E31-CA71FBA8DF53}" type="presParOf" srcId="{33B36E2E-02C2-D844-91D9-3FEC76A44747}" destId="{C435CA32-4175-024C-A959-EFE76857B4BC}" srcOrd="0" destOrd="0" presId="urn:microsoft.com/office/officeart/2005/8/layout/orgChart1"/>
    <dgm:cxn modelId="{279FAA17-EE15-8C43-944F-36C8CD5F02F4}" type="presParOf" srcId="{33B36E2E-02C2-D844-91D9-3FEC76A44747}" destId="{9847AA1F-65CC-1945-B8BC-74AF0DCAB6FA}" srcOrd="1" destOrd="0" presId="urn:microsoft.com/office/officeart/2005/8/layout/orgChart1"/>
    <dgm:cxn modelId="{F57B8854-8B98-7540-9ED1-175AAD6C8BCB}" type="presParOf" srcId="{9847AA1F-65CC-1945-B8BC-74AF0DCAB6FA}" destId="{403AA63C-8BEC-0144-9CC8-8986B50D9339}" srcOrd="0" destOrd="0" presId="urn:microsoft.com/office/officeart/2005/8/layout/orgChart1"/>
    <dgm:cxn modelId="{612611BD-4C51-7C4C-A3CD-7BB93724B49D}" type="presParOf" srcId="{403AA63C-8BEC-0144-9CC8-8986B50D9339}" destId="{39BA05D8-9F79-4446-9848-21E80D78CA43}" srcOrd="0" destOrd="0" presId="urn:microsoft.com/office/officeart/2005/8/layout/orgChart1"/>
    <dgm:cxn modelId="{60E3E61E-328D-BA48-BE04-1960BE8F1CCB}" type="presParOf" srcId="{403AA63C-8BEC-0144-9CC8-8986B50D9339}" destId="{58F2AD99-6999-B141-90E5-83F16108B3FF}" srcOrd="1" destOrd="0" presId="urn:microsoft.com/office/officeart/2005/8/layout/orgChart1"/>
    <dgm:cxn modelId="{3C4785F5-FE7A-1945-84FD-D5D6D0EE92FD}" type="presParOf" srcId="{9847AA1F-65CC-1945-B8BC-74AF0DCAB6FA}" destId="{1406397E-833B-DA49-B34D-9F7F17744A63}" srcOrd="1" destOrd="0" presId="urn:microsoft.com/office/officeart/2005/8/layout/orgChart1"/>
    <dgm:cxn modelId="{5416990B-1A98-9942-919B-7CC36D510A83}" type="presParOf" srcId="{9847AA1F-65CC-1945-B8BC-74AF0DCAB6FA}" destId="{23AB2902-E4E7-DC4C-B9D6-1EE315F26429}" srcOrd="2" destOrd="0" presId="urn:microsoft.com/office/officeart/2005/8/layout/orgChart1"/>
    <dgm:cxn modelId="{5C9BA080-8250-9D4E-ADC2-0454EAFA379A}" type="presParOf" srcId="{33B36E2E-02C2-D844-91D9-3FEC76A44747}" destId="{85BA7B7A-CAF1-8340-939A-E3531435CE59}" srcOrd="2" destOrd="0" presId="urn:microsoft.com/office/officeart/2005/8/layout/orgChart1"/>
    <dgm:cxn modelId="{1BF59538-B3F6-6E4D-9928-9F6DF832190F}" type="presParOf" srcId="{33B36E2E-02C2-D844-91D9-3FEC76A44747}" destId="{C833CCEE-23D0-284C-994C-4EF423237F23}" srcOrd="3" destOrd="0" presId="urn:microsoft.com/office/officeart/2005/8/layout/orgChart1"/>
    <dgm:cxn modelId="{C48C709D-0637-2F48-9FA3-C53C34E7E0E9}" type="presParOf" srcId="{C833CCEE-23D0-284C-994C-4EF423237F23}" destId="{D74D5379-3FA8-DF4F-8C97-A11A84F81405}" srcOrd="0" destOrd="0" presId="urn:microsoft.com/office/officeart/2005/8/layout/orgChart1"/>
    <dgm:cxn modelId="{02B0D3A7-4D32-4C40-B0EE-10177D343EBF}" type="presParOf" srcId="{D74D5379-3FA8-DF4F-8C97-A11A84F81405}" destId="{25B303CB-AF43-2B4C-869E-91251C2D5740}" srcOrd="0" destOrd="0" presId="urn:microsoft.com/office/officeart/2005/8/layout/orgChart1"/>
    <dgm:cxn modelId="{91071B50-5026-954A-8EF3-68B9DC1F6E82}" type="presParOf" srcId="{D74D5379-3FA8-DF4F-8C97-A11A84F81405}" destId="{57AAAACB-29B8-7541-AD83-883E55115061}" srcOrd="1" destOrd="0" presId="urn:microsoft.com/office/officeart/2005/8/layout/orgChart1"/>
    <dgm:cxn modelId="{4451068B-EE46-CB41-A89A-15D3957E2459}" type="presParOf" srcId="{C833CCEE-23D0-284C-994C-4EF423237F23}" destId="{897DC3E3-4ADB-DA43-9F82-11907B9980F2}" srcOrd="1" destOrd="0" presId="urn:microsoft.com/office/officeart/2005/8/layout/orgChart1"/>
    <dgm:cxn modelId="{45D393DC-DBA1-584C-8E83-1CC4518C31A6}" type="presParOf" srcId="{C833CCEE-23D0-284C-994C-4EF423237F23}" destId="{9D82C65C-288F-5147-A846-BF43EF5AA844}" srcOrd="2" destOrd="0" presId="urn:microsoft.com/office/officeart/2005/8/layout/orgChart1"/>
    <dgm:cxn modelId="{E9FA824A-84F5-9F4D-96BD-1AFB8BC32924}" type="presParOf" srcId="{33B36E2E-02C2-D844-91D9-3FEC76A44747}" destId="{4038E5F6-64F6-3D4C-8205-526E1ACC3D4D}" srcOrd="4" destOrd="0" presId="urn:microsoft.com/office/officeart/2005/8/layout/orgChart1"/>
    <dgm:cxn modelId="{44366A1A-68B0-5841-9A87-8A84CEF2199D}" type="presParOf" srcId="{33B36E2E-02C2-D844-91D9-3FEC76A44747}" destId="{FAD7B14F-E2F5-6D4C-B9EF-05E47B92DE0C}" srcOrd="5" destOrd="0" presId="urn:microsoft.com/office/officeart/2005/8/layout/orgChart1"/>
    <dgm:cxn modelId="{FF05C05E-F351-AF42-AF47-979EA258DA4B}" type="presParOf" srcId="{FAD7B14F-E2F5-6D4C-B9EF-05E47B92DE0C}" destId="{DFB65100-892B-3E41-8974-84978D5A2A0B}" srcOrd="0" destOrd="0" presId="urn:microsoft.com/office/officeart/2005/8/layout/orgChart1"/>
    <dgm:cxn modelId="{8B9C22EC-8280-CF49-B61D-A4096E17D649}" type="presParOf" srcId="{DFB65100-892B-3E41-8974-84978D5A2A0B}" destId="{1ADFA865-A276-664B-A95B-4207CA627423}" srcOrd="0" destOrd="0" presId="urn:microsoft.com/office/officeart/2005/8/layout/orgChart1"/>
    <dgm:cxn modelId="{6CF21C20-C826-7341-A490-E2EF69723494}" type="presParOf" srcId="{DFB65100-892B-3E41-8974-84978D5A2A0B}" destId="{A9F8C5FA-8042-E84C-B2FB-1FE55DBF56E8}" srcOrd="1" destOrd="0" presId="urn:microsoft.com/office/officeart/2005/8/layout/orgChart1"/>
    <dgm:cxn modelId="{9D29EEF0-9858-7940-848F-8F1CD3456324}" type="presParOf" srcId="{FAD7B14F-E2F5-6D4C-B9EF-05E47B92DE0C}" destId="{F5D445B6-6AF0-3A49-B9B5-77DB00ECA983}" srcOrd="1" destOrd="0" presId="urn:microsoft.com/office/officeart/2005/8/layout/orgChart1"/>
    <dgm:cxn modelId="{ECCF6561-92F6-8647-9FB5-8633657939E6}" type="presParOf" srcId="{FAD7B14F-E2F5-6D4C-B9EF-05E47B92DE0C}" destId="{2B143EB0-D459-8F44-BED0-E6E8DFC35419}" srcOrd="2" destOrd="0" presId="urn:microsoft.com/office/officeart/2005/8/layout/orgChart1"/>
    <dgm:cxn modelId="{4AB21FDD-98B3-0E49-B69D-075F718FFCBF}" type="presParOf" srcId="{01DA824B-54FC-614D-B485-CC7A4BDB2529}" destId="{2F30E66F-5753-1B4C-9465-62868F41FE68}" srcOrd="2" destOrd="0" presId="urn:microsoft.com/office/officeart/2005/8/layout/orgChart1"/>
    <dgm:cxn modelId="{76504F3C-497D-AD4B-9CC0-74707BBF5B46}" type="presParOf" srcId="{843982A2-6E81-8847-BF7E-5E6721FB602E}" destId="{048DAFBF-A93B-4D49-99A4-558180B337E6}" srcOrd="2" destOrd="0" presId="urn:microsoft.com/office/officeart/2005/8/layout/orgChart1"/>
    <dgm:cxn modelId="{C66D6EDE-03C3-344D-BADB-64FEAFBFEF41}" type="presParOf" srcId="{A33DB894-DCD0-EC45-BCF0-47B0400F67C1}" destId="{F25D9160-8C05-E84E-ACFC-46DD797D6303}" srcOrd="2" destOrd="0" presId="urn:microsoft.com/office/officeart/2005/8/layout/orgChart1"/>
    <dgm:cxn modelId="{45134FAA-0D4B-3846-B8E5-BC0FCBA14F1E}" type="presParOf" srcId="{A33DB894-DCD0-EC45-BCF0-47B0400F67C1}" destId="{463BE270-2983-CD44-A069-DEA113AC1B23}" srcOrd="3" destOrd="0" presId="urn:microsoft.com/office/officeart/2005/8/layout/orgChart1"/>
    <dgm:cxn modelId="{4D8710A2-E8DD-EB49-AE74-C391C9F83FA4}" type="presParOf" srcId="{463BE270-2983-CD44-A069-DEA113AC1B23}" destId="{902B3F64-493A-B244-8D2C-D9884D7ECACC}" srcOrd="0" destOrd="0" presId="urn:microsoft.com/office/officeart/2005/8/layout/orgChart1"/>
    <dgm:cxn modelId="{E85FDA9C-CEB0-E444-A734-EC5EC0AEB796}" type="presParOf" srcId="{902B3F64-493A-B244-8D2C-D9884D7ECACC}" destId="{C15E4FD8-9E52-AD46-A6BD-199D5517A66C}" srcOrd="0" destOrd="0" presId="urn:microsoft.com/office/officeart/2005/8/layout/orgChart1"/>
    <dgm:cxn modelId="{453CAEDA-CA04-5047-B00C-23B3B1D9B8EA}" type="presParOf" srcId="{902B3F64-493A-B244-8D2C-D9884D7ECACC}" destId="{EA0DD7DE-F1EB-474E-B683-032473E71451}" srcOrd="1" destOrd="0" presId="urn:microsoft.com/office/officeart/2005/8/layout/orgChart1"/>
    <dgm:cxn modelId="{E3DD3299-F38A-014F-B9E6-5A3C645B262D}" type="presParOf" srcId="{463BE270-2983-CD44-A069-DEA113AC1B23}" destId="{04534E91-60C5-6F40-91C9-FB131E994E36}" srcOrd="1" destOrd="0" presId="urn:microsoft.com/office/officeart/2005/8/layout/orgChart1"/>
    <dgm:cxn modelId="{5E1278A7-9817-7943-80F9-490DC65EC980}" type="presParOf" srcId="{04534E91-60C5-6F40-91C9-FB131E994E36}" destId="{CB764494-72BA-6647-AAE3-499F9010F660}" srcOrd="0" destOrd="0" presId="urn:microsoft.com/office/officeart/2005/8/layout/orgChart1"/>
    <dgm:cxn modelId="{33649CF8-6C52-4244-89C4-66B0989F9A5A}" type="presParOf" srcId="{04534E91-60C5-6F40-91C9-FB131E994E36}" destId="{E6E473C6-BB5E-EC46-B153-61138FD20684}" srcOrd="1" destOrd="0" presId="urn:microsoft.com/office/officeart/2005/8/layout/orgChart1"/>
    <dgm:cxn modelId="{9309FB1D-2461-8348-B270-8D5261AEE237}" type="presParOf" srcId="{E6E473C6-BB5E-EC46-B153-61138FD20684}" destId="{8098054E-79A3-8E4B-AA6E-34D319FCE13E}" srcOrd="0" destOrd="0" presId="urn:microsoft.com/office/officeart/2005/8/layout/orgChart1"/>
    <dgm:cxn modelId="{C4E5DBB2-813E-3040-B04A-26ABC70377DD}" type="presParOf" srcId="{8098054E-79A3-8E4B-AA6E-34D319FCE13E}" destId="{B89679D6-4560-3249-A45F-8CE749DE46BC}" srcOrd="0" destOrd="0" presId="urn:microsoft.com/office/officeart/2005/8/layout/orgChart1"/>
    <dgm:cxn modelId="{A4A9D56E-BF22-1441-BB02-9B31904888FF}" type="presParOf" srcId="{8098054E-79A3-8E4B-AA6E-34D319FCE13E}" destId="{9DCF7291-D83B-B24A-91BF-FF73B82EBE09}" srcOrd="1" destOrd="0" presId="urn:microsoft.com/office/officeart/2005/8/layout/orgChart1"/>
    <dgm:cxn modelId="{55A527F8-596D-B84B-A003-D56DC5D02398}" type="presParOf" srcId="{E6E473C6-BB5E-EC46-B153-61138FD20684}" destId="{25AE26F9-4254-374F-BF83-39D54235DE8B}" srcOrd="1" destOrd="0" presId="urn:microsoft.com/office/officeart/2005/8/layout/orgChart1"/>
    <dgm:cxn modelId="{6F7772BD-AAE0-084C-A66D-61654E838104}" type="presParOf" srcId="{25AE26F9-4254-374F-BF83-39D54235DE8B}" destId="{659842C4-E655-4043-872A-2CA77BD221E0}" srcOrd="0" destOrd="0" presId="urn:microsoft.com/office/officeart/2005/8/layout/orgChart1"/>
    <dgm:cxn modelId="{E892F1DA-FE9B-0549-A02E-667668645746}" type="presParOf" srcId="{25AE26F9-4254-374F-BF83-39D54235DE8B}" destId="{A4E054AB-5515-054B-BAA6-191CFB8CAFC0}" srcOrd="1" destOrd="0" presId="urn:microsoft.com/office/officeart/2005/8/layout/orgChart1"/>
    <dgm:cxn modelId="{3A956E29-E0B9-BD48-85A6-CEA0A9C3CA94}" type="presParOf" srcId="{A4E054AB-5515-054B-BAA6-191CFB8CAFC0}" destId="{4E60B994-118D-7E4D-B328-1735A0152B7B}" srcOrd="0" destOrd="0" presId="urn:microsoft.com/office/officeart/2005/8/layout/orgChart1"/>
    <dgm:cxn modelId="{71BD2EE7-C2AC-3845-83A7-8E07374831D0}" type="presParOf" srcId="{4E60B994-118D-7E4D-B328-1735A0152B7B}" destId="{B17CA7F6-58EF-CB47-AECF-5AF29C310B1A}" srcOrd="0" destOrd="0" presId="urn:microsoft.com/office/officeart/2005/8/layout/orgChart1"/>
    <dgm:cxn modelId="{749D41FD-73BF-3941-B348-4A81AF365538}" type="presParOf" srcId="{4E60B994-118D-7E4D-B328-1735A0152B7B}" destId="{F4911572-4EAC-0543-B473-13D4FAF75577}" srcOrd="1" destOrd="0" presId="urn:microsoft.com/office/officeart/2005/8/layout/orgChart1"/>
    <dgm:cxn modelId="{BBDAB2D9-6327-B842-A48A-9698D4F9B3E6}" type="presParOf" srcId="{A4E054AB-5515-054B-BAA6-191CFB8CAFC0}" destId="{86DD30CC-2863-F44D-895B-57F34EBA861F}" srcOrd="1" destOrd="0" presId="urn:microsoft.com/office/officeart/2005/8/layout/orgChart1"/>
    <dgm:cxn modelId="{5E2E73C2-3A42-354E-A154-453752B67300}" type="presParOf" srcId="{A4E054AB-5515-054B-BAA6-191CFB8CAFC0}" destId="{C652F720-C2A7-CD43-8D14-6F02918A052A}" srcOrd="2" destOrd="0" presId="urn:microsoft.com/office/officeart/2005/8/layout/orgChart1"/>
    <dgm:cxn modelId="{89DB9664-3132-1643-B83D-244BC0DA64A8}" type="presParOf" srcId="{25AE26F9-4254-374F-BF83-39D54235DE8B}" destId="{C6D57D13-2889-BC47-A9AC-75668480533A}" srcOrd="2" destOrd="0" presId="urn:microsoft.com/office/officeart/2005/8/layout/orgChart1"/>
    <dgm:cxn modelId="{EABE33C3-207E-FF4A-BDC7-D60CE51D18DE}" type="presParOf" srcId="{25AE26F9-4254-374F-BF83-39D54235DE8B}" destId="{80C14A14-59BF-2342-8A1B-5225676F2160}" srcOrd="3" destOrd="0" presId="urn:microsoft.com/office/officeart/2005/8/layout/orgChart1"/>
    <dgm:cxn modelId="{D23407E4-D8D5-E445-A9D1-C3C710D4865E}" type="presParOf" srcId="{80C14A14-59BF-2342-8A1B-5225676F2160}" destId="{5A96D39A-B317-9046-9897-EC81318C3AF4}" srcOrd="0" destOrd="0" presId="urn:microsoft.com/office/officeart/2005/8/layout/orgChart1"/>
    <dgm:cxn modelId="{837DB94B-B07B-1744-A20E-2367CEA87580}" type="presParOf" srcId="{5A96D39A-B317-9046-9897-EC81318C3AF4}" destId="{C3D90F72-FE9F-A54B-84EF-9062E34D8878}" srcOrd="0" destOrd="0" presId="urn:microsoft.com/office/officeart/2005/8/layout/orgChart1"/>
    <dgm:cxn modelId="{0D3F06C8-381A-6645-8A74-7B970ADAA48B}" type="presParOf" srcId="{5A96D39A-B317-9046-9897-EC81318C3AF4}" destId="{9411EB8C-8D25-7E4B-A314-245409BF6706}" srcOrd="1" destOrd="0" presId="urn:microsoft.com/office/officeart/2005/8/layout/orgChart1"/>
    <dgm:cxn modelId="{38512462-A9BB-D449-84A0-0F9DCFDA40A3}" type="presParOf" srcId="{80C14A14-59BF-2342-8A1B-5225676F2160}" destId="{66B027E7-46C8-B649-9C3E-013BFEF92B66}" srcOrd="1" destOrd="0" presId="urn:microsoft.com/office/officeart/2005/8/layout/orgChart1"/>
    <dgm:cxn modelId="{F42BFE24-CE05-3446-99BD-396DB7F3FC2D}" type="presParOf" srcId="{80C14A14-59BF-2342-8A1B-5225676F2160}" destId="{E343935B-1B31-1843-A761-E3E3840D1D83}" srcOrd="2" destOrd="0" presId="urn:microsoft.com/office/officeart/2005/8/layout/orgChart1"/>
    <dgm:cxn modelId="{E63D677E-5339-2A4B-B3A0-9134F2544BF9}" type="presParOf" srcId="{E6E473C6-BB5E-EC46-B153-61138FD20684}" destId="{FB4798C2-98D5-D241-B47F-8E85461AC1D4}" srcOrd="2" destOrd="0" presId="urn:microsoft.com/office/officeart/2005/8/layout/orgChart1"/>
    <dgm:cxn modelId="{ABC8075A-50C0-F249-A358-80B990C5D88C}" type="presParOf" srcId="{04534E91-60C5-6F40-91C9-FB131E994E36}" destId="{A3EAE114-FB87-E94D-8C93-F38A94769682}" srcOrd="2" destOrd="0" presId="urn:microsoft.com/office/officeart/2005/8/layout/orgChart1"/>
    <dgm:cxn modelId="{A1ABB48B-5746-7748-A417-FC993102E843}" type="presParOf" srcId="{04534E91-60C5-6F40-91C9-FB131E994E36}" destId="{5D5FF546-6B8F-EC46-9DE0-124A5F9CF1BC}" srcOrd="3" destOrd="0" presId="urn:microsoft.com/office/officeart/2005/8/layout/orgChart1"/>
    <dgm:cxn modelId="{6B3BDA41-BD52-1741-997F-95A955407922}" type="presParOf" srcId="{5D5FF546-6B8F-EC46-9DE0-124A5F9CF1BC}" destId="{8532AA8A-DB67-3041-BE36-06DC30949B30}" srcOrd="0" destOrd="0" presId="urn:microsoft.com/office/officeart/2005/8/layout/orgChart1"/>
    <dgm:cxn modelId="{2E221FD1-2915-934A-A521-8E56161D77C7}" type="presParOf" srcId="{8532AA8A-DB67-3041-BE36-06DC30949B30}" destId="{87301254-C09E-3749-879C-E008C7CC91B8}" srcOrd="0" destOrd="0" presId="urn:microsoft.com/office/officeart/2005/8/layout/orgChart1"/>
    <dgm:cxn modelId="{5B4E0D12-4DE9-C442-B7EF-59341849DAD6}" type="presParOf" srcId="{8532AA8A-DB67-3041-BE36-06DC30949B30}" destId="{9CBE09B3-8754-E342-A7EF-F03E8791AC20}" srcOrd="1" destOrd="0" presId="urn:microsoft.com/office/officeart/2005/8/layout/orgChart1"/>
    <dgm:cxn modelId="{2E62294F-0AD7-F643-892B-2A3896F67A96}" type="presParOf" srcId="{5D5FF546-6B8F-EC46-9DE0-124A5F9CF1BC}" destId="{7C98FF4D-13ED-3244-9E9E-228AAFCC82EB}" srcOrd="1" destOrd="0" presId="urn:microsoft.com/office/officeart/2005/8/layout/orgChart1"/>
    <dgm:cxn modelId="{908F7870-EB04-534A-B7E7-413643B621F6}" type="presParOf" srcId="{7C98FF4D-13ED-3244-9E9E-228AAFCC82EB}" destId="{B25E0BFF-9768-6B4F-9CB6-6AC78F69DDFB}" srcOrd="0" destOrd="0" presId="urn:microsoft.com/office/officeart/2005/8/layout/orgChart1"/>
    <dgm:cxn modelId="{84A5227E-F992-F64C-AD28-A62134665EEB}" type="presParOf" srcId="{7C98FF4D-13ED-3244-9E9E-228AAFCC82EB}" destId="{ABFC9AEB-3446-DF43-9725-1F95DF96B3E1}" srcOrd="1" destOrd="0" presId="urn:microsoft.com/office/officeart/2005/8/layout/orgChart1"/>
    <dgm:cxn modelId="{8F09C2DC-6DAA-D340-93C7-137B1D83FA80}" type="presParOf" srcId="{ABFC9AEB-3446-DF43-9725-1F95DF96B3E1}" destId="{D9F0D91D-28DE-1F42-94F1-DE6E6A9BD6C1}" srcOrd="0" destOrd="0" presId="urn:microsoft.com/office/officeart/2005/8/layout/orgChart1"/>
    <dgm:cxn modelId="{E441E37A-6F31-FD44-BBC5-FB4E2F5C47D6}" type="presParOf" srcId="{D9F0D91D-28DE-1F42-94F1-DE6E6A9BD6C1}" destId="{F069035F-4435-7B4C-9160-2F0318463A7A}" srcOrd="0" destOrd="0" presId="urn:microsoft.com/office/officeart/2005/8/layout/orgChart1"/>
    <dgm:cxn modelId="{69C10F7C-B84D-F841-B6B5-59B7B2A4F8FB}" type="presParOf" srcId="{D9F0D91D-28DE-1F42-94F1-DE6E6A9BD6C1}" destId="{32828C54-DBA1-FC41-A05E-4E6120EBCA8F}" srcOrd="1" destOrd="0" presId="urn:microsoft.com/office/officeart/2005/8/layout/orgChart1"/>
    <dgm:cxn modelId="{79CC7B08-0C6B-964F-AB34-43106E57DFAB}" type="presParOf" srcId="{ABFC9AEB-3446-DF43-9725-1F95DF96B3E1}" destId="{0B120522-82C2-5B45-BBE9-A220866C57CC}" srcOrd="1" destOrd="0" presId="urn:microsoft.com/office/officeart/2005/8/layout/orgChart1"/>
    <dgm:cxn modelId="{5E6767EA-7B49-6849-B559-632437842FAE}" type="presParOf" srcId="{ABFC9AEB-3446-DF43-9725-1F95DF96B3E1}" destId="{4FEA46A6-A509-2646-905E-30D7DF689CF6}" srcOrd="2" destOrd="0" presId="urn:microsoft.com/office/officeart/2005/8/layout/orgChart1"/>
    <dgm:cxn modelId="{7B9D67CD-3887-B149-AFF1-06CC8B7577BD}" type="presParOf" srcId="{7C98FF4D-13ED-3244-9E9E-228AAFCC82EB}" destId="{485D1C4D-BB33-2146-82BD-2DFDF8469C8B}" srcOrd="2" destOrd="0" presId="urn:microsoft.com/office/officeart/2005/8/layout/orgChart1"/>
    <dgm:cxn modelId="{8B5B9A50-8A22-2E40-8EBC-95F1B051009A}" type="presParOf" srcId="{7C98FF4D-13ED-3244-9E9E-228AAFCC82EB}" destId="{E1F1113D-2B8C-3E46-80D4-A35A33FC0F4F}" srcOrd="3" destOrd="0" presId="urn:microsoft.com/office/officeart/2005/8/layout/orgChart1"/>
    <dgm:cxn modelId="{6BD2AA36-305E-454C-BA43-E20367CEE16C}" type="presParOf" srcId="{E1F1113D-2B8C-3E46-80D4-A35A33FC0F4F}" destId="{8F0D1131-E3F8-1244-9D39-F4B03643477F}" srcOrd="0" destOrd="0" presId="urn:microsoft.com/office/officeart/2005/8/layout/orgChart1"/>
    <dgm:cxn modelId="{2AC63DFE-274D-0049-A906-5EA45367350E}" type="presParOf" srcId="{8F0D1131-E3F8-1244-9D39-F4B03643477F}" destId="{C76B0D52-B29E-E24B-8628-70F5E4F89B91}" srcOrd="0" destOrd="0" presId="urn:microsoft.com/office/officeart/2005/8/layout/orgChart1"/>
    <dgm:cxn modelId="{144DC534-5DF4-AB4C-BCE4-1151445701C1}" type="presParOf" srcId="{8F0D1131-E3F8-1244-9D39-F4B03643477F}" destId="{F1B252C1-40A5-FD42-BAAB-13573663E617}" srcOrd="1" destOrd="0" presId="urn:microsoft.com/office/officeart/2005/8/layout/orgChart1"/>
    <dgm:cxn modelId="{28136FDB-3F42-D149-9548-6CEB5169AB41}" type="presParOf" srcId="{E1F1113D-2B8C-3E46-80D4-A35A33FC0F4F}" destId="{522C0053-04CF-4141-B034-1FA94593C871}" srcOrd="1" destOrd="0" presId="urn:microsoft.com/office/officeart/2005/8/layout/orgChart1"/>
    <dgm:cxn modelId="{B8F8D201-52D2-1741-B86D-F6B7F45943C8}" type="presParOf" srcId="{E1F1113D-2B8C-3E46-80D4-A35A33FC0F4F}" destId="{85535C8C-DD15-154D-8CE1-EAAB9820F5B5}" srcOrd="2" destOrd="0" presId="urn:microsoft.com/office/officeart/2005/8/layout/orgChart1"/>
    <dgm:cxn modelId="{B4333FC8-C2D5-3C4A-8DA5-1CB72CCEB214}" type="presParOf" srcId="{5D5FF546-6B8F-EC46-9DE0-124A5F9CF1BC}" destId="{240F0A27-EF5F-F941-A210-FFF18552FDDE}" srcOrd="2" destOrd="0" presId="urn:microsoft.com/office/officeart/2005/8/layout/orgChart1"/>
    <dgm:cxn modelId="{94777AF9-95C3-394D-B50D-21DA78FDC0E7}" type="presParOf" srcId="{463BE270-2983-CD44-A069-DEA113AC1B23}" destId="{12BF25C9-7B83-2A4C-B5C6-0127B1226D6A}" srcOrd="2" destOrd="0" presId="urn:microsoft.com/office/officeart/2005/8/layout/orgChart1"/>
    <dgm:cxn modelId="{C7C99FB8-BAF5-614E-8120-891350E13941}" type="presParOf" srcId="{A33DB894-DCD0-EC45-BCF0-47B0400F67C1}" destId="{8DE8E6EE-6C26-3A40-A0FE-F3D46A7CCD76}" srcOrd="4" destOrd="0" presId="urn:microsoft.com/office/officeart/2005/8/layout/orgChart1"/>
    <dgm:cxn modelId="{63D507BB-D735-AC4F-ADC7-4D27FD1B0BE5}" type="presParOf" srcId="{A33DB894-DCD0-EC45-BCF0-47B0400F67C1}" destId="{C01E84AC-EB05-0242-B3AF-AF5B42ABD4A1}" srcOrd="5" destOrd="0" presId="urn:microsoft.com/office/officeart/2005/8/layout/orgChart1"/>
    <dgm:cxn modelId="{AB6CE64C-2C9A-564B-8644-93778A61BB13}" type="presParOf" srcId="{C01E84AC-EB05-0242-B3AF-AF5B42ABD4A1}" destId="{C071609E-1619-1B42-A453-02240871F5D6}" srcOrd="0" destOrd="0" presId="urn:microsoft.com/office/officeart/2005/8/layout/orgChart1"/>
    <dgm:cxn modelId="{34C64C4F-6A3C-7E4D-952C-6415BF444F93}" type="presParOf" srcId="{C071609E-1619-1B42-A453-02240871F5D6}" destId="{7D9F731E-4DBD-9B42-838F-4591008C8E59}" srcOrd="0" destOrd="0" presId="urn:microsoft.com/office/officeart/2005/8/layout/orgChart1"/>
    <dgm:cxn modelId="{B01DA87A-97C5-2544-A989-044EF4BA604B}" type="presParOf" srcId="{C071609E-1619-1B42-A453-02240871F5D6}" destId="{F755DCE7-B6D1-6A47-A9AC-F093977B1FA4}" srcOrd="1" destOrd="0" presId="urn:microsoft.com/office/officeart/2005/8/layout/orgChart1"/>
    <dgm:cxn modelId="{D33D1273-CD32-BC4D-893C-6482E14CF71C}" type="presParOf" srcId="{C01E84AC-EB05-0242-B3AF-AF5B42ABD4A1}" destId="{A2A8165C-BCF9-E04E-8EE1-77F1E8EF43A9}" srcOrd="1" destOrd="0" presId="urn:microsoft.com/office/officeart/2005/8/layout/orgChart1"/>
    <dgm:cxn modelId="{94C53C68-2BC5-A74A-8E28-9A252928BD15}" type="presParOf" srcId="{A2A8165C-BCF9-E04E-8EE1-77F1E8EF43A9}" destId="{EEE7AA89-0241-C946-8B00-F4830EB621EF}" srcOrd="0" destOrd="0" presId="urn:microsoft.com/office/officeart/2005/8/layout/orgChart1"/>
    <dgm:cxn modelId="{8AF4E63F-4A01-0448-A14C-354D94A3C100}" type="presParOf" srcId="{A2A8165C-BCF9-E04E-8EE1-77F1E8EF43A9}" destId="{D7AAC298-E70F-CD4A-AAEE-CA23D8A10382}" srcOrd="1" destOrd="0" presId="urn:microsoft.com/office/officeart/2005/8/layout/orgChart1"/>
    <dgm:cxn modelId="{D26F04AE-060E-9C40-9133-DAA15349CEC6}" type="presParOf" srcId="{D7AAC298-E70F-CD4A-AAEE-CA23D8A10382}" destId="{4EE4D7E8-6779-AF41-B137-D39242226E4B}" srcOrd="0" destOrd="0" presId="urn:microsoft.com/office/officeart/2005/8/layout/orgChart1"/>
    <dgm:cxn modelId="{BFBCBFD0-77EC-A641-9ED0-74CDAA1E06C4}" type="presParOf" srcId="{4EE4D7E8-6779-AF41-B137-D39242226E4B}" destId="{CE0564C3-5C61-7140-B96F-A2291BAD8235}" srcOrd="0" destOrd="0" presId="urn:microsoft.com/office/officeart/2005/8/layout/orgChart1"/>
    <dgm:cxn modelId="{467B2E7E-E562-BC4A-ACEC-BDF6D97B031E}" type="presParOf" srcId="{4EE4D7E8-6779-AF41-B137-D39242226E4B}" destId="{7581ECBE-35EA-6549-8019-C457B85ACBF1}" srcOrd="1" destOrd="0" presId="urn:microsoft.com/office/officeart/2005/8/layout/orgChart1"/>
    <dgm:cxn modelId="{A7D1EAA9-2A94-F442-848F-1F3A4E88659C}" type="presParOf" srcId="{D7AAC298-E70F-CD4A-AAEE-CA23D8A10382}" destId="{49743EBC-3D89-A240-A124-0E2B793349CC}" srcOrd="1" destOrd="0" presId="urn:microsoft.com/office/officeart/2005/8/layout/orgChart1"/>
    <dgm:cxn modelId="{2BEBD7F3-732A-E042-93F6-1549BAEA5FF9}" type="presParOf" srcId="{D7AAC298-E70F-CD4A-AAEE-CA23D8A10382}" destId="{EEB94F46-D024-AE43-8C8A-1F2C8641DFE8}" srcOrd="2" destOrd="0" presId="urn:microsoft.com/office/officeart/2005/8/layout/orgChart1"/>
    <dgm:cxn modelId="{EFD76C4B-CFDB-E248-AA40-07EC8DD3919C}" type="presParOf" srcId="{A2A8165C-BCF9-E04E-8EE1-77F1E8EF43A9}" destId="{E7ED40A1-F365-C343-A6E3-332D2326DF27}" srcOrd="2" destOrd="0" presId="urn:microsoft.com/office/officeart/2005/8/layout/orgChart1"/>
    <dgm:cxn modelId="{7AF021D0-E47E-F74B-A235-3B665AEB5763}" type="presParOf" srcId="{A2A8165C-BCF9-E04E-8EE1-77F1E8EF43A9}" destId="{868A49F7-373D-FD47-9A6D-F006618B1A15}" srcOrd="3" destOrd="0" presId="urn:microsoft.com/office/officeart/2005/8/layout/orgChart1"/>
    <dgm:cxn modelId="{C7F6B92C-4CAF-E542-9E85-2A4A357560F4}" type="presParOf" srcId="{868A49F7-373D-FD47-9A6D-F006618B1A15}" destId="{98E48DED-BF91-CB43-BD41-F5A6740D5545}" srcOrd="0" destOrd="0" presId="urn:microsoft.com/office/officeart/2005/8/layout/orgChart1"/>
    <dgm:cxn modelId="{8EF3B032-40E1-4645-BF77-176122FFBA9C}" type="presParOf" srcId="{98E48DED-BF91-CB43-BD41-F5A6740D5545}" destId="{339F3E98-1D78-3541-B2CB-2AF6ACC0AD08}" srcOrd="0" destOrd="0" presId="urn:microsoft.com/office/officeart/2005/8/layout/orgChart1"/>
    <dgm:cxn modelId="{A5030E9E-2E10-3145-9193-ED9A5A8CBB25}" type="presParOf" srcId="{98E48DED-BF91-CB43-BD41-F5A6740D5545}" destId="{ECBC16A7-B1F4-5849-A212-30E55DB00ED8}" srcOrd="1" destOrd="0" presId="urn:microsoft.com/office/officeart/2005/8/layout/orgChart1"/>
    <dgm:cxn modelId="{213D8210-4DCB-B14E-8293-8F727E1D69AD}" type="presParOf" srcId="{868A49F7-373D-FD47-9A6D-F006618B1A15}" destId="{4AD0BE22-0FED-6C48-903E-5AA46634E857}" srcOrd="1" destOrd="0" presId="urn:microsoft.com/office/officeart/2005/8/layout/orgChart1"/>
    <dgm:cxn modelId="{5C1CB82E-E94A-C74B-974B-89B13CD3A18C}" type="presParOf" srcId="{868A49F7-373D-FD47-9A6D-F006618B1A15}" destId="{E2CC9FB9-36C7-8044-ACF0-95C8B0C506D2}" srcOrd="2" destOrd="0" presId="urn:microsoft.com/office/officeart/2005/8/layout/orgChart1"/>
    <dgm:cxn modelId="{05FC65C6-6549-F342-8D1F-2C294D5AAAD2}" type="presParOf" srcId="{A2A8165C-BCF9-E04E-8EE1-77F1E8EF43A9}" destId="{D57C1EF4-8DDF-2B4B-9194-461BDEC7E341}" srcOrd="4" destOrd="0" presId="urn:microsoft.com/office/officeart/2005/8/layout/orgChart1"/>
    <dgm:cxn modelId="{92A87006-0B12-9649-B2D8-2AD2804027B3}" type="presParOf" srcId="{A2A8165C-BCF9-E04E-8EE1-77F1E8EF43A9}" destId="{C1A4DFD2-D4D6-9A42-B47B-0D041777BDC1}" srcOrd="5" destOrd="0" presId="urn:microsoft.com/office/officeart/2005/8/layout/orgChart1"/>
    <dgm:cxn modelId="{A9DA605B-726A-124A-B67B-51EC7891BB3F}" type="presParOf" srcId="{C1A4DFD2-D4D6-9A42-B47B-0D041777BDC1}" destId="{5D38B87B-4364-D24E-88C2-41FA225CD3CA}" srcOrd="0" destOrd="0" presId="urn:microsoft.com/office/officeart/2005/8/layout/orgChart1"/>
    <dgm:cxn modelId="{F93131C2-BE54-5941-8A74-9D9BDD3D9066}" type="presParOf" srcId="{5D38B87B-4364-D24E-88C2-41FA225CD3CA}" destId="{754C7508-63F7-8247-A5CD-1640895D32D8}" srcOrd="0" destOrd="0" presId="urn:microsoft.com/office/officeart/2005/8/layout/orgChart1"/>
    <dgm:cxn modelId="{1FBE2F27-DA8B-FB46-B37F-7D54C7927BDF}" type="presParOf" srcId="{5D38B87B-4364-D24E-88C2-41FA225CD3CA}" destId="{7345D6D8-EECB-AE4C-BECC-46F861217082}" srcOrd="1" destOrd="0" presId="urn:microsoft.com/office/officeart/2005/8/layout/orgChart1"/>
    <dgm:cxn modelId="{65F39A32-A75A-ED4F-BA5D-47432A9E143B}" type="presParOf" srcId="{C1A4DFD2-D4D6-9A42-B47B-0D041777BDC1}" destId="{C98F0F4A-4036-F245-8394-CF12527EAA76}" srcOrd="1" destOrd="0" presId="urn:microsoft.com/office/officeart/2005/8/layout/orgChart1"/>
    <dgm:cxn modelId="{2CFD4E9A-1B19-B949-BF48-5E961164011C}" type="presParOf" srcId="{C1A4DFD2-D4D6-9A42-B47B-0D041777BDC1}" destId="{1BCBEA6B-AAEB-C44A-BA39-23D65810DB43}" srcOrd="2" destOrd="0" presId="urn:microsoft.com/office/officeart/2005/8/layout/orgChart1"/>
    <dgm:cxn modelId="{CFB6DCCE-97A1-B64B-B50C-5731D1F1A96D}" type="presParOf" srcId="{A2A8165C-BCF9-E04E-8EE1-77F1E8EF43A9}" destId="{1D4D7295-0BE4-1748-830D-9162A2725A91}" srcOrd="6" destOrd="0" presId="urn:microsoft.com/office/officeart/2005/8/layout/orgChart1"/>
    <dgm:cxn modelId="{26D2F89F-C79E-9C47-9730-B3D95600AEE4}" type="presParOf" srcId="{A2A8165C-BCF9-E04E-8EE1-77F1E8EF43A9}" destId="{7FFFAB2B-A13C-2346-994A-804165071CBE}" srcOrd="7" destOrd="0" presId="urn:microsoft.com/office/officeart/2005/8/layout/orgChart1"/>
    <dgm:cxn modelId="{1F88351B-ACB8-3D48-AF7C-8AE9BFEB27F9}" type="presParOf" srcId="{7FFFAB2B-A13C-2346-994A-804165071CBE}" destId="{6CF9A49B-0D11-E64C-91D8-66C3CD062A51}" srcOrd="0" destOrd="0" presId="urn:microsoft.com/office/officeart/2005/8/layout/orgChart1"/>
    <dgm:cxn modelId="{2A7A932A-F50A-514F-977A-A943B6F7F856}" type="presParOf" srcId="{6CF9A49B-0D11-E64C-91D8-66C3CD062A51}" destId="{5227D7B5-FEB7-4E48-96F7-55CF592C7B58}" srcOrd="0" destOrd="0" presId="urn:microsoft.com/office/officeart/2005/8/layout/orgChart1"/>
    <dgm:cxn modelId="{E06D7C5E-81CC-F74D-A920-354AD621F628}" type="presParOf" srcId="{6CF9A49B-0D11-E64C-91D8-66C3CD062A51}" destId="{B1B4B641-7199-9B45-B9D1-7B76B49F3429}" srcOrd="1" destOrd="0" presId="urn:microsoft.com/office/officeart/2005/8/layout/orgChart1"/>
    <dgm:cxn modelId="{C16AC526-A70F-6E42-B6CD-0802D2692D87}" type="presParOf" srcId="{7FFFAB2B-A13C-2346-994A-804165071CBE}" destId="{B4C3AFFF-C8C4-D642-988C-87FB0401504C}" srcOrd="1" destOrd="0" presId="urn:microsoft.com/office/officeart/2005/8/layout/orgChart1"/>
    <dgm:cxn modelId="{95B25631-2E23-1049-9F75-539CD259C305}" type="presParOf" srcId="{7FFFAB2B-A13C-2346-994A-804165071CBE}" destId="{2A3B413D-E399-F241-95C9-BED0D0E4E05E}" srcOrd="2" destOrd="0" presId="urn:microsoft.com/office/officeart/2005/8/layout/orgChart1"/>
    <dgm:cxn modelId="{DEF3E426-6C27-8C40-91ED-15EC3DD33346}" type="presParOf" srcId="{A2A8165C-BCF9-E04E-8EE1-77F1E8EF43A9}" destId="{C1144D2E-AA27-9C46-8108-15126A120E48}" srcOrd="8" destOrd="0" presId="urn:microsoft.com/office/officeart/2005/8/layout/orgChart1"/>
    <dgm:cxn modelId="{652164E5-90C9-CA4C-A6ED-F84454D45111}" type="presParOf" srcId="{A2A8165C-BCF9-E04E-8EE1-77F1E8EF43A9}" destId="{FBCD55E8-8BF9-2647-A4DD-249A75EF6354}" srcOrd="9" destOrd="0" presId="urn:microsoft.com/office/officeart/2005/8/layout/orgChart1"/>
    <dgm:cxn modelId="{69596609-B745-5543-8AE3-2A225F40B1F8}" type="presParOf" srcId="{FBCD55E8-8BF9-2647-A4DD-249A75EF6354}" destId="{7FE3E2ED-598D-0F40-9B87-9768915E4381}" srcOrd="0" destOrd="0" presId="urn:microsoft.com/office/officeart/2005/8/layout/orgChart1"/>
    <dgm:cxn modelId="{F49CF624-8665-F549-91A3-9570B6923C20}" type="presParOf" srcId="{7FE3E2ED-598D-0F40-9B87-9768915E4381}" destId="{92DC0BFA-7B36-4D44-88BA-940D58F084E8}" srcOrd="0" destOrd="0" presId="urn:microsoft.com/office/officeart/2005/8/layout/orgChart1"/>
    <dgm:cxn modelId="{2F7DAA23-249F-E546-B442-AB294D80EEEF}" type="presParOf" srcId="{7FE3E2ED-598D-0F40-9B87-9768915E4381}" destId="{D3A7F4EA-D6EE-F447-95B0-36ACDB1AD700}" srcOrd="1" destOrd="0" presId="urn:microsoft.com/office/officeart/2005/8/layout/orgChart1"/>
    <dgm:cxn modelId="{7FF33914-6B26-B443-80B1-5941C905EE80}" type="presParOf" srcId="{FBCD55E8-8BF9-2647-A4DD-249A75EF6354}" destId="{950CAEF5-F4EA-B445-9233-378A13338CC3}" srcOrd="1" destOrd="0" presId="urn:microsoft.com/office/officeart/2005/8/layout/orgChart1"/>
    <dgm:cxn modelId="{B8B6AEC7-7357-9F44-A8EB-838E7DA112E2}" type="presParOf" srcId="{FBCD55E8-8BF9-2647-A4DD-249A75EF6354}" destId="{76D1E44D-0309-FC48-A152-00D304139215}" srcOrd="2" destOrd="0" presId="urn:microsoft.com/office/officeart/2005/8/layout/orgChart1"/>
    <dgm:cxn modelId="{098CC257-540C-FD47-A0EC-87B07690E6CB}" type="presParOf" srcId="{C01E84AC-EB05-0242-B3AF-AF5B42ABD4A1}" destId="{D5D303FF-F327-FF4E-ABA2-1C8B168DBFF4}" srcOrd="2" destOrd="0" presId="urn:microsoft.com/office/officeart/2005/8/layout/orgChart1"/>
    <dgm:cxn modelId="{7EB0F5E6-ED74-254E-8E0F-26F63929D3F7}" type="presParOf" srcId="{A33DB894-DCD0-EC45-BCF0-47B0400F67C1}" destId="{35E25049-4652-5C49-A5A6-787C4CCAD4EC}" srcOrd="6" destOrd="0" presId="urn:microsoft.com/office/officeart/2005/8/layout/orgChart1"/>
    <dgm:cxn modelId="{2207495B-5CBD-654D-A910-D0DF31BA3C58}" type="presParOf" srcId="{A33DB894-DCD0-EC45-BCF0-47B0400F67C1}" destId="{69187C48-5ABD-C24F-98E2-29F5DBAD5565}" srcOrd="7" destOrd="0" presId="urn:microsoft.com/office/officeart/2005/8/layout/orgChart1"/>
    <dgm:cxn modelId="{9C3BE4C7-164F-F049-ADDE-63AEE029030B}" type="presParOf" srcId="{69187C48-5ABD-C24F-98E2-29F5DBAD5565}" destId="{EA3E8BB8-6B92-A948-8A53-49345254A0E8}" srcOrd="0" destOrd="0" presId="urn:microsoft.com/office/officeart/2005/8/layout/orgChart1"/>
    <dgm:cxn modelId="{DE6DD62E-6C45-C34A-8DDE-CA07972E28DD}" type="presParOf" srcId="{EA3E8BB8-6B92-A948-8A53-49345254A0E8}" destId="{3900E68B-2493-2940-8AF4-B3658C35D976}" srcOrd="0" destOrd="0" presId="urn:microsoft.com/office/officeart/2005/8/layout/orgChart1"/>
    <dgm:cxn modelId="{82A78E0E-EAB6-4A4A-9925-AE73D3F11213}" type="presParOf" srcId="{EA3E8BB8-6B92-A948-8A53-49345254A0E8}" destId="{0A0D57C9-86A5-2D4A-89B3-69A86173679C}" srcOrd="1" destOrd="0" presId="urn:microsoft.com/office/officeart/2005/8/layout/orgChart1"/>
    <dgm:cxn modelId="{D75AFBBE-AB9A-3A42-B4EF-7D29CBFC6528}" type="presParOf" srcId="{69187C48-5ABD-C24F-98E2-29F5DBAD5565}" destId="{1860EFEE-2807-9847-8C9D-ABC24736F452}" srcOrd="1" destOrd="0" presId="urn:microsoft.com/office/officeart/2005/8/layout/orgChart1"/>
    <dgm:cxn modelId="{E1216ECA-DBC0-BB46-8411-D03C041E7A27}" type="presParOf" srcId="{1860EFEE-2807-9847-8C9D-ABC24736F452}" destId="{DAECD94B-E773-914B-8980-33E6308EA2C9}" srcOrd="0" destOrd="0" presId="urn:microsoft.com/office/officeart/2005/8/layout/orgChart1"/>
    <dgm:cxn modelId="{F8D24CF7-E011-6141-B69C-02A76A6767A0}" type="presParOf" srcId="{1860EFEE-2807-9847-8C9D-ABC24736F452}" destId="{6E102020-CCEB-D541-9B89-D9E528E7AC08}" srcOrd="1" destOrd="0" presId="urn:microsoft.com/office/officeart/2005/8/layout/orgChart1"/>
    <dgm:cxn modelId="{41FE8D88-54B2-C743-9648-31E1B46D9954}" type="presParOf" srcId="{6E102020-CCEB-D541-9B89-D9E528E7AC08}" destId="{1CEF2F04-7BD0-6A43-A514-2DBD6F98C1AE}" srcOrd="0" destOrd="0" presId="urn:microsoft.com/office/officeart/2005/8/layout/orgChart1"/>
    <dgm:cxn modelId="{24F290CB-D1A8-974F-B820-AF8D286AA4A2}" type="presParOf" srcId="{1CEF2F04-7BD0-6A43-A514-2DBD6F98C1AE}" destId="{30B0C07A-1757-B844-B74C-41D1025DA65D}" srcOrd="0" destOrd="0" presId="urn:microsoft.com/office/officeart/2005/8/layout/orgChart1"/>
    <dgm:cxn modelId="{ED53BA94-D930-B341-954D-84775690D1AF}" type="presParOf" srcId="{1CEF2F04-7BD0-6A43-A514-2DBD6F98C1AE}" destId="{8C3E2C21-5980-E741-8A62-A81E9AC5E2DE}" srcOrd="1" destOrd="0" presId="urn:microsoft.com/office/officeart/2005/8/layout/orgChart1"/>
    <dgm:cxn modelId="{32D13820-54BD-7943-81A0-EA5BD42FCC24}" type="presParOf" srcId="{6E102020-CCEB-D541-9B89-D9E528E7AC08}" destId="{B0D118F5-B4F3-8746-B719-7FFABFD74EDA}" srcOrd="1" destOrd="0" presId="urn:microsoft.com/office/officeart/2005/8/layout/orgChart1"/>
    <dgm:cxn modelId="{FF723408-81A7-E24B-A848-7620950D0A85}" type="presParOf" srcId="{6E102020-CCEB-D541-9B89-D9E528E7AC08}" destId="{EC49D749-851D-2244-8A20-C658077E99BA}" srcOrd="2" destOrd="0" presId="urn:microsoft.com/office/officeart/2005/8/layout/orgChart1"/>
    <dgm:cxn modelId="{0395EDC7-6F18-C741-94ED-12052E769C84}" type="presParOf" srcId="{1860EFEE-2807-9847-8C9D-ABC24736F452}" destId="{F5417864-E258-154D-BDEE-46BE7E688C71}" srcOrd="2" destOrd="0" presId="urn:microsoft.com/office/officeart/2005/8/layout/orgChart1"/>
    <dgm:cxn modelId="{9FC5F372-E59C-1641-99E5-81EAF97FDA3A}" type="presParOf" srcId="{1860EFEE-2807-9847-8C9D-ABC24736F452}" destId="{744C223E-E2AA-CE40-A1CC-2C7A4BE278B3}" srcOrd="3" destOrd="0" presId="urn:microsoft.com/office/officeart/2005/8/layout/orgChart1"/>
    <dgm:cxn modelId="{661AB3AB-5FBF-9948-80E4-52F89492C6A0}" type="presParOf" srcId="{744C223E-E2AA-CE40-A1CC-2C7A4BE278B3}" destId="{6DE76153-45A4-8049-AA20-C6DC94F188BB}" srcOrd="0" destOrd="0" presId="urn:microsoft.com/office/officeart/2005/8/layout/orgChart1"/>
    <dgm:cxn modelId="{C14989F4-FB5A-6542-A42D-1EBB317B6947}" type="presParOf" srcId="{6DE76153-45A4-8049-AA20-C6DC94F188BB}" destId="{C4C27CEB-9D9A-2648-9149-27A2C7E5B0B7}" srcOrd="0" destOrd="0" presId="urn:microsoft.com/office/officeart/2005/8/layout/orgChart1"/>
    <dgm:cxn modelId="{795DD99A-E3FC-9845-B0FB-C222B1101C29}" type="presParOf" srcId="{6DE76153-45A4-8049-AA20-C6DC94F188BB}" destId="{A9A9E2F8-E7B1-A145-9D64-62C13950B7A8}" srcOrd="1" destOrd="0" presId="urn:microsoft.com/office/officeart/2005/8/layout/orgChart1"/>
    <dgm:cxn modelId="{3155CB2A-6433-3B4A-BCC6-0DA7CB81698C}" type="presParOf" srcId="{744C223E-E2AA-CE40-A1CC-2C7A4BE278B3}" destId="{D43F42F5-92F8-6E46-9C40-9D5AD0441DC3}" srcOrd="1" destOrd="0" presId="urn:microsoft.com/office/officeart/2005/8/layout/orgChart1"/>
    <dgm:cxn modelId="{9FA089BC-32EF-3C43-BC4A-DF4A940AFDE8}" type="presParOf" srcId="{744C223E-E2AA-CE40-A1CC-2C7A4BE278B3}" destId="{4C824805-78DA-D44B-B713-45C7E0F52AD6}" srcOrd="2" destOrd="0" presId="urn:microsoft.com/office/officeart/2005/8/layout/orgChart1"/>
    <dgm:cxn modelId="{4537CA75-10A0-6F41-98FB-4A17F2E7E1CF}" type="presParOf" srcId="{1860EFEE-2807-9847-8C9D-ABC24736F452}" destId="{6BB6FD57-AC2E-1C4B-8F35-758BB3592B6E}" srcOrd="4" destOrd="0" presId="urn:microsoft.com/office/officeart/2005/8/layout/orgChart1"/>
    <dgm:cxn modelId="{BA34C2AE-C185-0B40-8555-4FB6CA846DBB}" type="presParOf" srcId="{1860EFEE-2807-9847-8C9D-ABC24736F452}" destId="{4819D60B-52C8-D24A-A3F1-FD17A0D4BE4C}" srcOrd="5" destOrd="0" presId="urn:microsoft.com/office/officeart/2005/8/layout/orgChart1"/>
    <dgm:cxn modelId="{037A9572-15A8-F940-87FE-CB6C2F0B515A}" type="presParOf" srcId="{4819D60B-52C8-D24A-A3F1-FD17A0D4BE4C}" destId="{1A80D851-05C4-ED47-9F1A-21E95781ECED}" srcOrd="0" destOrd="0" presId="urn:microsoft.com/office/officeart/2005/8/layout/orgChart1"/>
    <dgm:cxn modelId="{0AB76F2A-4874-C343-9977-B209F6B4616B}" type="presParOf" srcId="{1A80D851-05C4-ED47-9F1A-21E95781ECED}" destId="{B154680E-AF0E-D846-BBBD-9BEA3F66AB36}" srcOrd="0" destOrd="0" presId="urn:microsoft.com/office/officeart/2005/8/layout/orgChart1"/>
    <dgm:cxn modelId="{CBE37B2E-1BFA-4E41-A15A-423D8BD4EEDD}" type="presParOf" srcId="{1A80D851-05C4-ED47-9F1A-21E95781ECED}" destId="{1C346817-1942-2647-A4ED-688400D0CC94}" srcOrd="1" destOrd="0" presId="urn:microsoft.com/office/officeart/2005/8/layout/orgChart1"/>
    <dgm:cxn modelId="{FC9C6E3F-7F5C-6E40-B245-A655D1926BA0}" type="presParOf" srcId="{4819D60B-52C8-D24A-A3F1-FD17A0D4BE4C}" destId="{49126695-10EA-D346-8DC7-17C329D7A05A}" srcOrd="1" destOrd="0" presId="urn:microsoft.com/office/officeart/2005/8/layout/orgChart1"/>
    <dgm:cxn modelId="{F1F4FF82-26D9-3140-BABA-FA664C063FEC}" type="presParOf" srcId="{4819D60B-52C8-D24A-A3F1-FD17A0D4BE4C}" destId="{63721D01-A8F4-9E47-8935-07E35B371C1C}" srcOrd="2" destOrd="0" presId="urn:microsoft.com/office/officeart/2005/8/layout/orgChart1"/>
    <dgm:cxn modelId="{825DE584-9494-864A-BE3E-057BD465C5C0}" type="presParOf" srcId="{69187C48-5ABD-C24F-98E2-29F5DBAD5565}" destId="{D983BBE8-DE40-CA47-A8A9-812D6273856B}" srcOrd="2" destOrd="0" presId="urn:microsoft.com/office/officeart/2005/8/layout/orgChart1"/>
    <dgm:cxn modelId="{1EE92D09-DC55-C944-8E3C-5FDD91DC44B8}" type="presParOf" srcId="{C908B143-066B-5E41-ABD0-0D22994E6309}" destId="{B3628500-68E6-054E-8621-4B737A6E77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6FD57-AC2E-1C4B-8F35-758BB3592B6E}">
      <dsp:nvSpPr>
        <dsp:cNvPr id="0" name=""/>
        <dsp:cNvSpPr/>
      </dsp:nvSpPr>
      <dsp:spPr>
        <a:xfrm>
          <a:off x="10783332" y="1753419"/>
          <a:ext cx="183337" cy="2515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612"/>
              </a:lnTo>
              <a:lnTo>
                <a:pt x="183337" y="2515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17864-E258-154D-BDEE-46BE7E688C71}">
      <dsp:nvSpPr>
        <dsp:cNvPr id="0" name=""/>
        <dsp:cNvSpPr/>
      </dsp:nvSpPr>
      <dsp:spPr>
        <a:xfrm>
          <a:off x="10783332" y="1753419"/>
          <a:ext cx="183337" cy="1647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814"/>
              </a:lnTo>
              <a:lnTo>
                <a:pt x="183337" y="16478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CD94B-E773-914B-8980-33E6308EA2C9}">
      <dsp:nvSpPr>
        <dsp:cNvPr id="0" name=""/>
        <dsp:cNvSpPr/>
      </dsp:nvSpPr>
      <dsp:spPr>
        <a:xfrm>
          <a:off x="10783332" y="1753419"/>
          <a:ext cx="183337" cy="671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125"/>
              </a:lnTo>
              <a:lnTo>
                <a:pt x="183337" y="6711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25049-4652-5C49-A5A6-787C4CCAD4EC}">
      <dsp:nvSpPr>
        <dsp:cNvPr id="0" name=""/>
        <dsp:cNvSpPr/>
      </dsp:nvSpPr>
      <dsp:spPr>
        <a:xfrm>
          <a:off x="6265770" y="795791"/>
          <a:ext cx="5006462" cy="346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65"/>
              </a:lnTo>
              <a:lnTo>
                <a:pt x="5006462" y="218165"/>
              </a:lnTo>
              <a:lnTo>
                <a:pt x="5006462" y="346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44D2E-AA27-9C46-8108-15126A120E48}">
      <dsp:nvSpPr>
        <dsp:cNvPr id="0" name=""/>
        <dsp:cNvSpPr/>
      </dsp:nvSpPr>
      <dsp:spPr>
        <a:xfrm>
          <a:off x="9304408" y="1753419"/>
          <a:ext cx="183337" cy="4033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3428"/>
              </a:lnTo>
              <a:lnTo>
                <a:pt x="183337" y="40334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D7295-0BE4-1748-830D-9162A2725A91}">
      <dsp:nvSpPr>
        <dsp:cNvPr id="0" name=""/>
        <dsp:cNvSpPr/>
      </dsp:nvSpPr>
      <dsp:spPr>
        <a:xfrm>
          <a:off x="9304408" y="1753419"/>
          <a:ext cx="183337" cy="3165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5630"/>
              </a:lnTo>
              <a:lnTo>
                <a:pt x="183337" y="316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C1EF4-8DDF-2B4B-9194-461BDEC7E341}">
      <dsp:nvSpPr>
        <dsp:cNvPr id="0" name=""/>
        <dsp:cNvSpPr/>
      </dsp:nvSpPr>
      <dsp:spPr>
        <a:xfrm>
          <a:off x="9304408" y="1753419"/>
          <a:ext cx="183337" cy="229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831"/>
              </a:lnTo>
              <a:lnTo>
                <a:pt x="183337" y="22978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D40A1-F365-C343-A6E3-332D2326DF27}">
      <dsp:nvSpPr>
        <dsp:cNvPr id="0" name=""/>
        <dsp:cNvSpPr/>
      </dsp:nvSpPr>
      <dsp:spPr>
        <a:xfrm>
          <a:off x="9304408" y="1753419"/>
          <a:ext cx="183337" cy="143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83337" y="14300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7AA89-0241-C946-8B00-F4830EB621EF}">
      <dsp:nvSpPr>
        <dsp:cNvPr id="0" name=""/>
        <dsp:cNvSpPr/>
      </dsp:nvSpPr>
      <dsp:spPr>
        <a:xfrm>
          <a:off x="9304408" y="1753419"/>
          <a:ext cx="183337" cy="56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5"/>
              </a:lnTo>
              <a:lnTo>
                <a:pt x="183337" y="5622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8E6EE-6C26-3A40-A0FE-F3D46A7CCD76}">
      <dsp:nvSpPr>
        <dsp:cNvPr id="0" name=""/>
        <dsp:cNvSpPr/>
      </dsp:nvSpPr>
      <dsp:spPr>
        <a:xfrm>
          <a:off x="6265770" y="795791"/>
          <a:ext cx="3527538" cy="346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65"/>
              </a:lnTo>
              <a:lnTo>
                <a:pt x="3527538" y="218165"/>
              </a:lnTo>
              <a:lnTo>
                <a:pt x="3527538" y="346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D1C4D-BB33-2146-82BD-2DFDF8469C8B}">
      <dsp:nvSpPr>
        <dsp:cNvPr id="0" name=""/>
        <dsp:cNvSpPr/>
      </dsp:nvSpPr>
      <dsp:spPr>
        <a:xfrm>
          <a:off x="7825485" y="2621217"/>
          <a:ext cx="183337" cy="143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83337" y="14300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E0BFF-9768-6B4F-9CB6-6AC78F69DDFB}">
      <dsp:nvSpPr>
        <dsp:cNvPr id="0" name=""/>
        <dsp:cNvSpPr/>
      </dsp:nvSpPr>
      <dsp:spPr>
        <a:xfrm>
          <a:off x="7825485" y="2621217"/>
          <a:ext cx="183337" cy="56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5"/>
              </a:lnTo>
              <a:lnTo>
                <a:pt x="183337" y="5622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AE114-FB87-E94D-8C93-F38A94769682}">
      <dsp:nvSpPr>
        <dsp:cNvPr id="0" name=""/>
        <dsp:cNvSpPr/>
      </dsp:nvSpPr>
      <dsp:spPr>
        <a:xfrm>
          <a:off x="7574923" y="1753419"/>
          <a:ext cx="739461" cy="256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336"/>
              </a:lnTo>
              <a:lnTo>
                <a:pt x="739461" y="128336"/>
              </a:lnTo>
              <a:lnTo>
                <a:pt x="739461" y="2566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57D13-2889-BC47-A9AC-75668480533A}">
      <dsp:nvSpPr>
        <dsp:cNvPr id="0" name=""/>
        <dsp:cNvSpPr/>
      </dsp:nvSpPr>
      <dsp:spPr>
        <a:xfrm>
          <a:off x="6346561" y="2621217"/>
          <a:ext cx="183337" cy="1793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3928"/>
              </a:lnTo>
              <a:lnTo>
                <a:pt x="183337" y="17939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842C4-E655-4043-872A-2CA77BD221E0}">
      <dsp:nvSpPr>
        <dsp:cNvPr id="0" name=""/>
        <dsp:cNvSpPr/>
      </dsp:nvSpPr>
      <dsp:spPr>
        <a:xfrm>
          <a:off x="6346561" y="2621217"/>
          <a:ext cx="183337" cy="74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182"/>
              </a:lnTo>
              <a:lnTo>
                <a:pt x="183337" y="744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64494-72BA-6647-AAE3-499F9010F660}">
      <dsp:nvSpPr>
        <dsp:cNvPr id="0" name=""/>
        <dsp:cNvSpPr/>
      </dsp:nvSpPr>
      <dsp:spPr>
        <a:xfrm>
          <a:off x="6835461" y="1753419"/>
          <a:ext cx="739461" cy="256672"/>
        </a:xfrm>
        <a:custGeom>
          <a:avLst/>
          <a:gdLst/>
          <a:ahLst/>
          <a:cxnLst/>
          <a:rect l="0" t="0" r="0" b="0"/>
          <a:pathLst>
            <a:path>
              <a:moveTo>
                <a:pt x="739461" y="0"/>
              </a:moveTo>
              <a:lnTo>
                <a:pt x="739461" y="128336"/>
              </a:lnTo>
              <a:lnTo>
                <a:pt x="0" y="128336"/>
              </a:lnTo>
              <a:lnTo>
                <a:pt x="0" y="2566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D9160-8C05-E84E-ACFC-46DD797D6303}">
      <dsp:nvSpPr>
        <dsp:cNvPr id="0" name=""/>
        <dsp:cNvSpPr/>
      </dsp:nvSpPr>
      <dsp:spPr>
        <a:xfrm>
          <a:off x="6265770" y="795791"/>
          <a:ext cx="1309153" cy="346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65"/>
              </a:lnTo>
              <a:lnTo>
                <a:pt x="1309153" y="218165"/>
              </a:lnTo>
              <a:lnTo>
                <a:pt x="1309153" y="346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8E5F6-64F6-3D4C-8205-526E1ACC3D4D}">
      <dsp:nvSpPr>
        <dsp:cNvPr id="0" name=""/>
        <dsp:cNvSpPr/>
      </dsp:nvSpPr>
      <dsp:spPr>
        <a:xfrm>
          <a:off x="4867637" y="2621217"/>
          <a:ext cx="183337" cy="229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831"/>
              </a:lnTo>
              <a:lnTo>
                <a:pt x="183337" y="22978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A7B7A-CAF1-8340-939A-E3531435CE59}">
      <dsp:nvSpPr>
        <dsp:cNvPr id="0" name=""/>
        <dsp:cNvSpPr/>
      </dsp:nvSpPr>
      <dsp:spPr>
        <a:xfrm>
          <a:off x="4867637" y="2621217"/>
          <a:ext cx="183337" cy="143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83337" y="14300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5CA32-4175-024C-A959-EFE76857B4BC}">
      <dsp:nvSpPr>
        <dsp:cNvPr id="0" name=""/>
        <dsp:cNvSpPr/>
      </dsp:nvSpPr>
      <dsp:spPr>
        <a:xfrm>
          <a:off x="4867637" y="2621217"/>
          <a:ext cx="183337" cy="56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5"/>
              </a:lnTo>
              <a:lnTo>
                <a:pt x="183337" y="5622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9D236-1081-4A42-826F-665B04A01AE7}">
      <dsp:nvSpPr>
        <dsp:cNvPr id="0" name=""/>
        <dsp:cNvSpPr/>
      </dsp:nvSpPr>
      <dsp:spPr>
        <a:xfrm>
          <a:off x="2985371" y="1753419"/>
          <a:ext cx="2371166" cy="256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336"/>
              </a:lnTo>
              <a:lnTo>
                <a:pt x="2371166" y="128336"/>
              </a:lnTo>
              <a:lnTo>
                <a:pt x="2371166" y="2566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4B1EA-ABE6-3541-9ED9-6FD392DDBA40}">
      <dsp:nvSpPr>
        <dsp:cNvPr id="0" name=""/>
        <dsp:cNvSpPr/>
      </dsp:nvSpPr>
      <dsp:spPr>
        <a:xfrm>
          <a:off x="3433900" y="3477716"/>
          <a:ext cx="138151" cy="573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535"/>
              </a:lnTo>
              <a:lnTo>
                <a:pt x="138151" y="5735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4507E-CD72-9749-A0BC-2CD187B103AA}">
      <dsp:nvSpPr>
        <dsp:cNvPr id="0" name=""/>
        <dsp:cNvSpPr/>
      </dsp:nvSpPr>
      <dsp:spPr>
        <a:xfrm>
          <a:off x="2989869" y="2658288"/>
          <a:ext cx="932931" cy="20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65"/>
              </a:lnTo>
              <a:lnTo>
                <a:pt x="932931" y="79965"/>
              </a:lnTo>
              <a:lnTo>
                <a:pt x="932931" y="208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3E992-18DE-8141-A208-A643DFB6DA70}">
      <dsp:nvSpPr>
        <dsp:cNvPr id="0" name=""/>
        <dsp:cNvSpPr/>
      </dsp:nvSpPr>
      <dsp:spPr>
        <a:xfrm>
          <a:off x="1909790" y="3489015"/>
          <a:ext cx="183337" cy="143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83337" y="14300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A0E88-3D5A-3248-AC0D-EDEC1A194C5A}">
      <dsp:nvSpPr>
        <dsp:cNvPr id="0" name=""/>
        <dsp:cNvSpPr/>
      </dsp:nvSpPr>
      <dsp:spPr>
        <a:xfrm>
          <a:off x="1909790" y="3489015"/>
          <a:ext cx="183337" cy="56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5"/>
              </a:lnTo>
              <a:lnTo>
                <a:pt x="183337" y="5622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F574E-ED34-6D45-98D4-FAB4D1939835}">
      <dsp:nvSpPr>
        <dsp:cNvPr id="0" name=""/>
        <dsp:cNvSpPr/>
      </dsp:nvSpPr>
      <dsp:spPr>
        <a:xfrm>
          <a:off x="2398690" y="2658288"/>
          <a:ext cx="591178" cy="219601"/>
        </a:xfrm>
        <a:custGeom>
          <a:avLst/>
          <a:gdLst/>
          <a:ahLst/>
          <a:cxnLst/>
          <a:rect l="0" t="0" r="0" b="0"/>
          <a:pathLst>
            <a:path>
              <a:moveTo>
                <a:pt x="591178" y="0"/>
              </a:moveTo>
              <a:lnTo>
                <a:pt x="591178" y="91265"/>
              </a:lnTo>
              <a:lnTo>
                <a:pt x="0" y="91265"/>
              </a:lnTo>
              <a:lnTo>
                <a:pt x="0" y="2196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B0EC5-7AFC-7E4D-8108-019CB07C0B99}">
      <dsp:nvSpPr>
        <dsp:cNvPr id="0" name=""/>
        <dsp:cNvSpPr/>
      </dsp:nvSpPr>
      <dsp:spPr>
        <a:xfrm>
          <a:off x="2939651" y="1753419"/>
          <a:ext cx="91440" cy="293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407"/>
              </a:lnTo>
              <a:lnTo>
                <a:pt x="50217" y="165407"/>
              </a:lnTo>
              <a:lnTo>
                <a:pt x="50217" y="2937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9771C-FE84-734E-9293-0007620ECAC4}">
      <dsp:nvSpPr>
        <dsp:cNvPr id="0" name=""/>
        <dsp:cNvSpPr/>
      </dsp:nvSpPr>
      <dsp:spPr>
        <a:xfrm>
          <a:off x="178439" y="2633574"/>
          <a:ext cx="91440" cy="2495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237"/>
              </a:lnTo>
              <a:lnTo>
                <a:pt x="130201" y="2495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65157-7DA5-E74C-A459-3DDCAA39A894}">
      <dsp:nvSpPr>
        <dsp:cNvPr id="0" name=""/>
        <dsp:cNvSpPr/>
      </dsp:nvSpPr>
      <dsp:spPr>
        <a:xfrm>
          <a:off x="178439" y="2633574"/>
          <a:ext cx="91440" cy="14176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7676"/>
              </a:lnTo>
              <a:lnTo>
                <a:pt x="130201" y="14176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B4A2F-8C60-9F43-9A41-13A5B17172C8}">
      <dsp:nvSpPr>
        <dsp:cNvPr id="0" name=""/>
        <dsp:cNvSpPr/>
      </dsp:nvSpPr>
      <dsp:spPr>
        <a:xfrm>
          <a:off x="178439" y="2633574"/>
          <a:ext cx="91440" cy="5498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9878"/>
              </a:lnTo>
              <a:lnTo>
                <a:pt x="130201" y="5498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61ADC-171A-E349-BDD6-761DFBF61CB1}">
      <dsp:nvSpPr>
        <dsp:cNvPr id="0" name=""/>
        <dsp:cNvSpPr/>
      </dsp:nvSpPr>
      <dsp:spPr>
        <a:xfrm>
          <a:off x="713060" y="1753419"/>
          <a:ext cx="2272311" cy="269029"/>
        </a:xfrm>
        <a:custGeom>
          <a:avLst/>
          <a:gdLst/>
          <a:ahLst/>
          <a:cxnLst/>
          <a:rect l="0" t="0" r="0" b="0"/>
          <a:pathLst>
            <a:path>
              <a:moveTo>
                <a:pt x="2272311" y="0"/>
              </a:moveTo>
              <a:lnTo>
                <a:pt x="2272311" y="140693"/>
              </a:lnTo>
              <a:lnTo>
                <a:pt x="0" y="140693"/>
              </a:lnTo>
              <a:lnTo>
                <a:pt x="0" y="2690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B479B-1336-6544-BF4B-D5EFAD248FB5}">
      <dsp:nvSpPr>
        <dsp:cNvPr id="0" name=""/>
        <dsp:cNvSpPr/>
      </dsp:nvSpPr>
      <dsp:spPr>
        <a:xfrm>
          <a:off x="2985371" y="795791"/>
          <a:ext cx="3280399" cy="346502"/>
        </a:xfrm>
        <a:custGeom>
          <a:avLst/>
          <a:gdLst/>
          <a:ahLst/>
          <a:cxnLst/>
          <a:rect l="0" t="0" r="0" b="0"/>
          <a:pathLst>
            <a:path>
              <a:moveTo>
                <a:pt x="3280399" y="0"/>
              </a:moveTo>
              <a:lnTo>
                <a:pt x="3280399" y="218165"/>
              </a:lnTo>
              <a:lnTo>
                <a:pt x="0" y="218165"/>
              </a:lnTo>
              <a:lnTo>
                <a:pt x="0" y="346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9D32D-86C9-274A-8331-3BBE39239434}">
      <dsp:nvSpPr>
        <dsp:cNvPr id="0" name=""/>
        <dsp:cNvSpPr/>
      </dsp:nvSpPr>
      <dsp:spPr>
        <a:xfrm>
          <a:off x="5496669" y="184666"/>
          <a:ext cx="1538202" cy="61112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/>
            <a:t>Curved Mimosis</a:t>
          </a:r>
        </a:p>
      </dsp:txBody>
      <dsp:txXfrm>
        <a:off x="5496669" y="184666"/>
        <a:ext cx="1538202" cy="611125"/>
      </dsp:txXfrm>
    </dsp:sp>
    <dsp:sp modelId="{9BB16535-7D08-3343-8BCB-4AFFAB5D03C7}">
      <dsp:nvSpPr>
        <dsp:cNvPr id="0" name=""/>
        <dsp:cNvSpPr/>
      </dsp:nvSpPr>
      <dsp:spPr>
        <a:xfrm>
          <a:off x="2374245" y="1142293"/>
          <a:ext cx="1222250" cy="611125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Bending</a:t>
          </a:r>
        </a:p>
      </dsp:txBody>
      <dsp:txXfrm>
        <a:off x="2374245" y="1142293"/>
        <a:ext cx="1222250" cy="611125"/>
      </dsp:txXfrm>
    </dsp:sp>
    <dsp:sp modelId="{E6A9C416-AC1F-B347-8F4D-8302FAB1515F}">
      <dsp:nvSpPr>
        <dsp:cNvPr id="0" name=""/>
        <dsp:cNvSpPr/>
      </dsp:nvSpPr>
      <dsp:spPr>
        <a:xfrm>
          <a:off x="101934" y="2022449"/>
          <a:ext cx="1222250" cy="6111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Design of the bending setup</a:t>
          </a:r>
        </a:p>
      </dsp:txBody>
      <dsp:txXfrm>
        <a:off x="101934" y="2022449"/>
        <a:ext cx="1222250" cy="611125"/>
      </dsp:txXfrm>
    </dsp:sp>
    <dsp:sp modelId="{258AC172-3FFA-864D-8EFF-02BED60099CD}">
      <dsp:nvSpPr>
        <dsp:cNvPr id="0" name=""/>
        <dsp:cNvSpPr/>
      </dsp:nvSpPr>
      <dsp:spPr>
        <a:xfrm>
          <a:off x="308641" y="2877890"/>
          <a:ext cx="1222250" cy="6111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Overall concept</a:t>
          </a:r>
        </a:p>
      </dsp:txBody>
      <dsp:txXfrm>
        <a:off x="308641" y="2877890"/>
        <a:ext cx="1222250" cy="611125"/>
      </dsp:txXfrm>
    </dsp:sp>
    <dsp:sp modelId="{BD0A0D97-5EE6-EE47-91B9-73926F34C77C}">
      <dsp:nvSpPr>
        <dsp:cNvPr id="0" name=""/>
        <dsp:cNvSpPr/>
      </dsp:nvSpPr>
      <dsp:spPr>
        <a:xfrm>
          <a:off x="308641" y="3745688"/>
          <a:ext cx="1222250" cy="6111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Drawings</a:t>
          </a:r>
        </a:p>
      </dsp:txBody>
      <dsp:txXfrm>
        <a:off x="308641" y="3745688"/>
        <a:ext cx="1222250" cy="611125"/>
      </dsp:txXfrm>
    </dsp:sp>
    <dsp:sp modelId="{2494BB60-EC29-3942-BB4B-D0F6F95773D8}">
      <dsp:nvSpPr>
        <dsp:cNvPr id="0" name=""/>
        <dsp:cNvSpPr/>
      </dsp:nvSpPr>
      <dsp:spPr>
        <a:xfrm>
          <a:off x="308641" y="4613486"/>
          <a:ext cx="1222250" cy="10306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Documenting bending procedure</a:t>
          </a:r>
        </a:p>
      </dsp:txBody>
      <dsp:txXfrm>
        <a:off x="308641" y="4613486"/>
        <a:ext cx="1222250" cy="1030650"/>
      </dsp:txXfrm>
    </dsp:sp>
    <dsp:sp modelId="{580A0884-499F-8C46-85B9-03DEC929723A}">
      <dsp:nvSpPr>
        <dsp:cNvPr id="0" name=""/>
        <dsp:cNvSpPr/>
      </dsp:nvSpPr>
      <dsp:spPr>
        <a:xfrm>
          <a:off x="2378743" y="2047162"/>
          <a:ext cx="1222250" cy="6111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Fabrication of the bending setup</a:t>
          </a:r>
        </a:p>
      </dsp:txBody>
      <dsp:txXfrm>
        <a:off x="2378743" y="2047162"/>
        <a:ext cx="1222250" cy="611125"/>
      </dsp:txXfrm>
    </dsp:sp>
    <dsp:sp modelId="{734E8984-362F-314B-99BE-ED54FE1C53D0}">
      <dsp:nvSpPr>
        <dsp:cNvPr id="0" name=""/>
        <dsp:cNvSpPr/>
      </dsp:nvSpPr>
      <dsp:spPr>
        <a:xfrm>
          <a:off x="1787565" y="2877890"/>
          <a:ext cx="1222250" cy="6111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Quality control of mandrels</a:t>
          </a:r>
        </a:p>
      </dsp:txBody>
      <dsp:txXfrm>
        <a:off x="1787565" y="2877890"/>
        <a:ext cx="1222250" cy="611125"/>
      </dsp:txXfrm>
    </dsp:sp>
    <dsp:sp modelId="{3D0F87B7-4805-954F-A18C-DA03AD442494}">
      <dsp:nvSpPr>
        <dsp:cNvPr id="0" name=""/>
        <dsp:cNvSpPr/>
      </dsp:nvSpPr>
      <dsp:spPr>
        <a:xfrm>
          <a:off x="2093128" y="3745688"/>
          <a:ext cx="1222250" cy="6111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metrology</a:t>
          </a:r>
        </a:p>
      </dsp:txBody>
      <dsp:txXfrm>
        <a:off x="2093128" y="3745688"/>
        <a:ext cx="1222250" cy="611125"/>
      </dsp:txXfrm>
    </dsp:sp>
    <dsp:sp modelId="{B42935FD-013E-5244-A9ED-D7A73E6DA843}">
      <dsp:nvSpPr>
        <dsp:cNvPr id="0" name=""/>
        <dsp:cNvSpPr/>
      </dsp:nvSpPr>
      <dsp:spPr>
        <a:xfrm>
          <a:off x="2093128" y="4613486"/>
          <a:ext cx="1222250" cy="6111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surface finish</a:t>
          </a:r>
        </a:p>
      </dsp:txBody>
      <dsp:txXfrm>
        <a:off x="2093128" y="4613486"/>
        <a:ext cx="1222250" cy="611125"/>
      </dsp:txXfrm>
    </dsp:sp>
    <dsp:sp modelId="{8D89054C-F4BE-FB46-B86D-E293E6372368}">
      <dsp:nvSpPr>
        <dsp:cNvPr id="0" name=""/>
        <dsp:cNvSpPr/>
      </dsp:nvSpPr>
      <dsp:spPr>
        <a:xfrm>
          <a:off x="3311675" y="2866590"/>
          <a:ext cx="1222250" cy="6111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Mandrel with different diameters</a:t>
          </a:r>
        </a:p>
      </dsp:txBody>
      <dsp:txXfrm>
        <a:off x="3311675" y="2866590"/>
        <a:ext cx="1222250" cy="611125"/>
      </dsp:txXfrm>
    </dsp:sp>
    <dsp:sp modelId="{1828358D-EFCF-9246-8CC3-1FC4EFA390A5}">
      <dsp:nvSpPr>
        <dsp:cNvPr id="0" name=""/>
        <dsp:cNvSpPr/>
      </dsp:nvSpPr>
      <dsp:spPr>
        <a:xfrm>
          <a:off x="3572051" y="3745688"/>
          <a:ext cx="1222250" cy="6111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10, 12, 15 and 18 mm</a:t>
          </a:r>
        </a:p>
      </dsp:txBody>
      <dsp:txXfrm>
        <a:off x="3572051" y="3745688"/>
        <a:ext cx="1222250" cy="611125"/>
      </dsp:txXfrm>
    </dsp:sp>
    <dsp:sp modelId="{69EAB55E-26E0-604D-81CF-F2E8DA688F6D}">
      <dsp:nvSpPr>
        <dsp:cNvPr id="0" name=""/>
        <dsp:cNvSpPr/>
      </dsp:nvSpPr>
      <dsp:spPr>
        <a:xfrm>
          <a:off x="4745412" y="2010092"/>
          <a:ext cx="1222250" cy="6111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Usage of bending setup</a:t>
          </a:r>
        </a:p>
      </dsp:txBody>
      <dsp:txXfrm>
        <a:off x="4745412" y="2010092"/>
        <a:ext cx="1222250" cy="611125"/>
      </dsp:txXfrm>
    </dsp:sp>
    <dsp:sp modelId="{39BA05D8-9F79-4446-9848-21E80D78CA43}">
      <dsp:nvSpPr>
        <dsp:cNvPr id="0" name=""/>
        <dsp:cNvSpPr/>
      </dsp:nvSpPr>
      <dsp:spPr>
        <a:xfrm>
          <a:off x="5050975" y="2877890"/>
          <a:ext cx="1222250" cy="6111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Test bending with available Mimosis</a:t>
          </a:r>
        </a:p>
      </dsp:txBody>
      <dsp:txXfrm>
        <a:off x="5050975" y="2877890"/>
        <a:ext cx="1222250" cy="611125"/>
      </dsp:txXfrm>
    </dsp:sp>
    <dsp:sp modelId="{25B303CB-AF43-2B4C-869E-91251C2D5740}">
      <dsp:nvSpPr>
        <dsp:cNvPr id="0" name=""/>
        <dsp:cNvSpPr/>
      </dsp:nvSpPr>
      <dsp:spPr>
        <a:xfrm>
          <a:off x="5050975" y="3745688"/>
          <a:ext cx="1222250" cy="6111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Bend Mimosis of various widths</a:t>
          </a:r>
        </a:p>
      </dsp:txBody>
      <dsp:txXfrm>
        <a:off x="5050975" y="3745688"/>
        <a:ext cx="1222250" cy="611125"/>
      </dsp:txXfrm>
    </dsp:sp>
    <dsp:sp modelId="{1ADFA865-A276-664B-A95B-4207CA627423}">
      <dsp:nvSpPr>
        <dsp:cNvPr id="0" name=""/>
        <dsp:cNvSpPr/>
      </dsp:nvSpPr>
      <dsp:spPr>
        <a:xfrm>
          <a:off x="5050975" y="4613486"/>
          <a:ext cx="1222250" cy="6111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Metrology</a:t>
          </a:r>
        </a:p>
      </dsp:txBody>
      <dsp:txXfrm>
        <a:off x="5050975" y="4613486"/>
        <a:ext cx="1222250" cy="611125"/>
      </dsp:txXfrm>
    </dsp:sp>
    <dsp:sp modelId="{C15E4FD8-9E52-AD46-A6BD-199D5517A66C}">
      <dsp:nvSpPr>
        <dsp:cNvPr id="0" name=""/>
        <dsp:cNvSpPr/>
      </dsp:nvSpPr>
      <dsp:spPr>
        <a:xfrm>
          <a:off x="6963798" y="1142293"/>
          <a:ext cx="1222250" cy="611125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Mechanic</a:t>
          </a:r>
        </a:p>
      </dsp:txBody>
      <dsp:txXfrm>
        <a:off x="6963798" y="1142293"/>
        <a:ext cx="1222250" cy="611125"/>
      </dsp:txXfrm>
    </dsp:sp>
    <dsp:sp modelId="{B89679D6-4560-3249-A45F-8CE749DE46BC}">
      <dsp:nvSpPr>
        <dsp:cNvPr id="0" name=""/>
        <dsp:cNvSpPr/>
      </dsp:nvSpPr>
      <dsp:spPr>
        <a:xfrm>
          <a:off x="6224336" y="2010092"/>
          <a:ext cx="1222250" cy="6111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Design of the support</a:t>
          </a:r>
        </a:p>
      </dsp:txBody>
      <dsp:txXfrm>
        <a:off x="6224336" y="2010092"/>
        <a:ext cx="1222250" cy="611125"/>
      </dsp:txXfrm>
    </dsp:sp>
    <dsp:sp modelId="{B17CA7F6-58EF-CB47-AECF-5AF29C310B1A}">
      <dsp:nvSpPr>
        <dsp:cNvPr id="0" name=""/>
        <dsp:cNvSpPr/>
      </dsp:nvSpPr>
      <dsp:spPr>
        <a:xfrm>
          <a:off x="6529899" y="2877890"/>
          <a:ext cx="1222250" cy="97502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Simulation of silicone plastic/elastic regimes </a:t>
          </a:r>
        </a:p>
      </dsp:txBody>
      <dsp:txXfrm>
        <a:off x="6529899" y="2877890"/>
        <a:ext cx="1222250" cy="975020"/>
      </dsp:txXfrm>
    </dsp:sp>
    <dsp:sp modelId="{C3D90F72-FE9F-A54B-84EF-9062E34D8878}">
      <dsp:nvSpPr>
        <dsp:cNvPr id="0" name=""/>
        <dsp:cNvSpPr/>
      </dsp:nvSpPr>
      <dsp:spPr>
        <a:xfrm>
          <a:off x="6529899" y="4109583"/>
          <a:ext cx="1222250" cy="61112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Design of single Mimosis supports </a:t>
          </a:r>
        </a:p>
      </dsp:txBody>
      <dsp:txXfrm>
        <a:off x="6529899" y="4109583"/>
        <a:ext cx="1222250" cy="611125"/>
      </dsp:txXfrm>
    </dsp:sp>
    <dsp:sp modelId="{87301254-C09E-3749-879C-E008C7CC91B8}">
      <dsp:nvSpPr>
        <dsp:cNvPr id="0" name=""/>
        <dsp:cNvSpPr/>
      </dsp:nvSpPr>
      <dsp:spPr>
        <a:xfrm>
          <a:off x="7703260" y="2010092"/>
          <a:ext cx="1222250" cy="6111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support fabrication</a:t>
          </a:r>
        </a:p>
      </dsp:txBody>
      <dsp:txXfrm>
        <a:off x="7703260" y="2010092"/>
        <a:ext cx="1222250" cy="611125"/>
      </dsp:txXfrm>
    </dsp:sp>
    <dsp:sp modelId="{F069035F-4435-7B4C-9160-2F0318463A7A}">
      <dsp:nvSpPr>
        <dsp:cNvPr id="0" name=""/>
        <dsp:cNvSpPr/>
      </dsp:nvSpPr>
      <dsp:spPr>
        <a:xfrm>
          <a:off x="8008822" y="2877890"/>
          <a:ext cx="1222250" cy="61112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3D printed?</a:t>
          </a:r>
        </a:p>
      </dsp:txBody>
      <dsp:txXfrm>
        <a:off x="8008822" y="2877890"/>
        <a:ext cx="1222250" cy="611125"/>
      </dsp:txXfrm>
    </dsp:sp>
    <dsp:sp modelId="{C76B0D52-B29E-E24B-8628-70F5E4F89B91}">
      <dsp:nvSpPr>
        <dsp:cNvPr id="0" name=""/>
        <dsp:cNvSpPr/>
      </dsp:nvSpPr>
      <dsp:spPr>
        <a:xfrm>
          <a:off x="8008822" y="3745688"/>
          <a:ext cx="1222250" cy="61112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Al machining ?</a:t>
          </a:r>
        </a:p>
      </dsp:txBody>
      <dsp:txXfrm>
        <a:off x="8008822" y="3745688"/>
        <a:ext cx="1222250" cy="611125"/>
      </dsp:txXfrm>
    </dsp:sp>
    <dsp:sp modelId="{7D9F731E-4DBD-9B42-838F-4591008C8E59}">
      <dsp:nvSpPr>
        <dsp:cNvPr id="0" name=""/>
        <dsp:cNvSpPr/>
      </dsp:nvSpPr>
      <dsp:spPr>
        <a:xfrm>
          <a:off x="9182183" y="1142293"/>
          <a:ext cx="1222250" cy="61112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Integration</a:t>
          </a:r>
        </a:p>
      </dsp:txBody>
      <dsp:txXfrm>
        <a:off x="9182183" y="1142293"/>
        <a:ext cx="1222250" cy="611125"/>
      </dsp:txXfrm>
    </dsp:sp>
    <dsp:sp modelId="{CE0564C3-5C61-7140-B96F-A2291BAD8235}">
      <dsp:nvSpPr>
        <dsp:cNvPr id="0" name=""/>
        <dsp:cNvSpPr/>
      </dsp:nvSpPr>
      <dsp:spPr>
        <a:xfrm>
          <a:off x="9487746" y="2010092"/>
          <a:ext cx="1222250" cy="6111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Design of Flex</a:t>
          </a:r>
        </a:p>
      </dsp:txBody>
      <dsp:txXfrm>
        <a:off x="9487746" y="2010092"/>
        <a:ext cx="1222250" cy="611125"/>
      </dsp:txXfrm>
    </dsp:sp>
    <dsp:sp modelId="{339F3E98-1D78-3541-B2CB-2AF6ACC0AD08}">
      <dsp:nvSpPr>
        <dsp:cNvPr id="0" name=""/>
        <dsp:cNvSpPr/>
      </dsp:nvSpPr>
      <dsp:spPr>
        <a:xfrm>
          <a:off x="9487746" y="2877890"/>
          <a:ext cx="1222250" cy="6111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Fabrication of Flex</a:t>
          </a:r>
        </a:p>
      </dsp:txBody>
      <dsp:txXfrm>
        <a:off x="9487746" y="2877890"/>
        <a:ext cx="1222250" cy="611125"/>
      </dsp:txXfrm>
    </dsp:sp>
    <dsp:sp modelId="{754C7508-63F7-8247-A5CD-1640895D32D8}">
      <dsp:nvSpPr>
        <dsp:cNvPr id="0" name=""/>
        <dsp:cNvSpPr/>
      </dsp:nvSpPr>
      <dsp:spPr>
        <a:xfrm>
          <a:off x="9487746" y="3745688"/>
          <a:ext cx="1222250" cy="6111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Flex gluing</a:t>
          </a:r>
        </a:p>
      </dsp:txBody>
      <dsp:txXfrm>
        <a:off x="9487746" y="3745688"/>
        <a:ext cx="1222250" cy="611125"/>
      </dsp:txXfrm>
    </dsp:sp>
    <dsp:sp modelId="{5227D7B5-FEB7-4E48-96F7-55CF592C7B58}">
      <dsp:nvSpPr>
        <dsp:cNvPr id="0" name=""/>
        <dsp:cNvSpPr/>
      </dsp:nvSpPr>
      <dsp:spPr>
        <a:xfrm>
          <a:off x="9487746" y="4613486"/>
          <a:ext cx="1222250" cy="6111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sensor installation and gluing</a:t>
          </a:r>
        </a:p>
      </dsp:txBody>
      <dsp:txXfrm>
        <a:off x="9487746" y="4613486"/>
        <a:ext cx="1222250" cy="611125"/>
      </dsp:txXfrm>
    </dsp:sp>
    <dsp:sp modelId="{92DC0BFA-7B36-4D44-88BA-940D58F084E8}">
      <dsp:nvSpPr>
        <dsp:cNvPr id="0" name=""/>
        <dsp:cNvSpPr/>
      </dsp:nvSpPr>
      <dsp:spPr>
        <a:xfrm>
          <a:off x="9487746" y="5481284"/>
          <a:ext cx="1222250" cy="6111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wire bounding</a:t>
          </a:r>
        </a:p>
      </dsp:txBody>
      <dsp:txXfrm>
        <a:off x="9487746" y="5481284"/>
        <a:ext cx="1222250" cy="611125"/>
      </dsp:txXfrm>
    </dsp:sp>
    <dsp:sp modelId="{3900E68B-2493-2940-8AF4-B3658C35D976}">
      <dsp:nvSpPr>
        <dsp:cNvPr id="0" name=""/>
        <dsp:cNvSpPr/>
      </dsp:nvSpPr>
      <dsp:spPr>
        <a:xfrm>
          <a:off x="10661107" y="1142293"/>
          <a:ext cx="1222250" cy="611125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Testing</a:t>
          </a:r>
        </a:p>
      </dsp:txBody>
      <dsp:txXfrm>
        <a:off x="10661107" y="1142293"/>
        <a:ext cx="1222250" cy="611125"/>
      </dsp:txXfrm>
    </dsp:sp>
    <dsp:sp modelId="{30B0C07A-1757-B844-B74C-41D1025DA65D}">
      <dsp:nvSpPr>
        <dsp:cNvPr id="0" name=""/>
        <dsp:cNvSpPr/>
      </dsp:nvSpPr>
      <dsp:spPr>
        <a:xfrm>
          <a:off x="10966670" y="2010092"/>
          <a:ext cx="1222250" cy="82890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Design and installation of test setup</a:t>
          </a:r>
        </a:p>
      </dsp:txBody>
      <dsp:txXfrm>
        <a:off x="10966670" y="2010092"/>
        <a:ext cx="1222250" cy="828906"/>
      </dsp:txXfrm>
    </dsp:sp>
    <dsp:sp modelId="{C4C27CEB-9D9A-2648-9149-27A2C7E5B0B7}">
      <dsp:nvSpPr>
        <dsp:cNvPr id="0" name=""/>
        <dsp:cNvSpPr/>
      </dsp:nvSpPr>
      <dsp:spPr>
        <a:xfrm>
          <a:off x="10966670" y="3095670"/>
          <a:ext cx="1222250" cy="61112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Test data taking</a:t>
          </a:r>
        </a:p>
      </dsp:txBody>
      <dsp:txXfrm>
        <a:off x="10966670" y="3095670"/>
        <a:ext cx="1222250" cy="611125"/>
      </dsp:txXfrm>
    </dsp:sp>
    <dsp:sp modelId="{B154680E-AF0E-D846-BBBD-9BEA3F66AB36}">
      <dsp:nvSpPr>
        <dsp:cNvPr id="0" name=""/>
        <dsp:cNvSpPr/>
      </dsp:nvSpPr>
      <dsp:spPr>
        <a:xfrm>
          <a:off x="10966670" y="3963469"/>
          <a:ext cx="1222250" cy="61112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Interpretation</a:t>
          </a:r>
        </a:p>
      </dsp:txBody>
      <dsp:txXfrm>
        <a:off x="10966670" y="3963469"/>
        <a:ext cx="1222250" cy="611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C9AD1-F797-DFD9-6E88-C25E75A53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043FF6-B784-8D62-95A3-2313BC2D9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F027CE-9DA7-1B2C-069F-604660CF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635B-1D47-B841-90F8-07303FC38A6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4D183D-1471-75AE-4F00-5C463DAC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64E16B-17BE-5143-7435-C1ABDA7E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DE9-6483-944B-8D1F-CBA67BC14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63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61799-DDF2-155E-C7BF-83E7B4DC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8364B1-6D35-829C-89DF-49060B531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CC3D4A-AF65-EE7F-509B-5DA9DC7C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635B-1D47-B841-90F8-07303FC38A6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48C76-9752-5279-E33D-3B36D3B2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106CE3-C174-002D-060E-FA8A68CD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DE9-6483-944B-8D1F-CBA67BC14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8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C741EE-EAE2-D5A2-4124-93050AB32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F5C68B-2A58-A502-741E-ADFA2193F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A4871D-E513-8DB4-D826-D0050C1B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635B-1D47-B841-90F8-07303FC38A6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9B198F-BEA8-2543-C3FC-F498D0DA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549D96-D8FB-74EA-17EB-D1D17325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DE9-6483-944B-8D1F-CBA67BC14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7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BF7DD-4471-3BD8-00F3-A226CCB5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3F5522-8C60-5312-627F-3344C18E2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243F99-8A88-1828-B7F2-4777F6D2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635B-1D47-B841-90F8-07303FC38A6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0C7C30-6032-2382-BF49-F73398F6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26D0A1-61F2-9781-9D2E-57210377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DE9-6483-944B-8D1F-CBA67BC14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9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0537A-FB15-5DC7-4FAA-CF4405A2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24CB83-E111-CD97-7544-08DC35A23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5D8D8-AFD0-A4BC-2097-4BB6FB40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635B-1D47-B841-90F8-07303FC38A6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7E6A7C-947C-1AC1-E3ED-D8BC3F49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629046-766F-AADD-08E4-CE85132A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DE9-6483-944B-8D1F-CBA67BC14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40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A95A6F-27B3-6CE8-103B-7D0D657F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9CE262-8143-2A6E-E14B-D0DAAD0B2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137710-1E2C-9B57-2AC3-1E7DC784D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C17915-4225-F255-B056-391EF5BD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635B-1D47-B841-90F8-07303FC38A6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447E74-04A4-3145-25B1-2CCF9C7D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35EAE9-2662-79AB-D912-8F643303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DE9-6483-944B-8D1F-CBA67BC14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4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B418E-7561-51F8-9FAB-142FB9CA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D77CCF-39BD-6791-F1F8-5420430B1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67C046-C47A-B97F-ED9C-19267BDD3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C69A79-800D-0174-8018-543B83782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1215279-7039-0875-CEDF-77CD03F19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BD3097-E3FE-DE58-34AE-FE6EE2DA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635B-1D47-B841-90F8-07303FC38A6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56FD0C6-71BA-1B5E-260C-514C6F3D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C837D1-BBFE-EBC0-6DDF-22FA791C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DE9-6483-944B-8D1F-CBA67BC14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00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02765-EA4C-5616-0CDD-B2B754172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EB7970-8ACD-0EF0-9790-41ACDD13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635B-1D47-B841-90F8-07303FC38A6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F9A44F-AD96-18DD-3CC2-55133926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FEA762-5CF2-8729-838B-F157A3E3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DE9-6483-944B-8D1F-CBA67BC14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4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2026BC-8B8F-DAFC-2450-77F1EA21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635B-1D47-B841-90F8-07303FC38A6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EF478D-E9DD-96F4-5B22-6DCB06A6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D8C363-A07D-5685-4AC6-6F203BD9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DE9-6483-944B-8D1F-CBA67BC14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0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C9A49-DFEC-A914-6D9E-A8986E9E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5906A-6F56-549F-52D6-65ACE55C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AF4D40-AD8F-0E18-2C63-A4DCDF52A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CDDA73-A27E-6B92-9642-1B5FD9A8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635B-1D47-B841-90F8-07303FC38A6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85FF6B-3D98-648A-0FBD-62582CC85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D07794-5DAF-2462-E1D1-6AC9A52D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DE9-6483-944B-8D1F-CBA67BC14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05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1F6C0-3FA8-2562-0C27-9448625B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8FCDDB-C838-2CFC-604A-2AAA216C3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9FC56B-CFA8-AEC0-91DE-A69242995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5E52D0-7377-3DB2-4ADD-E886B95D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635B-1D47-B841-90F8-07303FC38A6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06868E-89AA-3834-F0EA-20F7D863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183BB5-2570-7251-1CB7-E3A71ED7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DE9-6483-944B-8D1F-CBA67BC14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50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21B3910-46D0-0601-5C0A-3A532228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3150C2-C056-7904-E6A2-2A2B1322F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B81197-C890-F4F0-7A0B-09E680591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2635B-1D47-B841-90F8-07303FC38A6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207405-8126-31F2-CA47-CC3B84D33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3B87D-6C38-9B25-6DDC-F7E2DA898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9DE9-6483-944B-8D1F-CBA67BC14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79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7FCB7-E825-81D8-CDA9-7CBAEDAF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42" y="159643"/>
            <a:ext cx="10515600" cy="759340"/>
          </a:xfrm>
        </p:spPr>
        <p:txBody>
          <a:bodyPr/>
          <a:lstStyle/>
          <a:p>
            <a:r>
              <a:rPr lang="fr-FR" dirty="0"/>
              <a:t>Project global 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BB8AB5-CD91-ACDE-A3FD-1F62ADDC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65" y="1124466"/>
            <a:ext cx="11763632" cy="573353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Goals</a:t>
            </a:r>
            <a:r>
              <a:rPr lang="fr-FR" dirty="0"/>
              <a:t> : concevoir et construire un prototype/démonstrateur pour la première couche de détection d’un possible future détecteur de vertex pour </a:t>
            </a:r>
            <a:r>
              <a:rPr lang="fr-FR" dirty="0" err="1"/>
              <a:t>FCCee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Augmenter le savoir-faire sur la courbure de capteur de petites et grandes tailles,</a:t>
            </a:r>
          </a:p>
          <a:p>
            <a:pPr lvl="1"/>
            <a:r>
              <a:rPr lang="fr-FR" dirty="0"/>
              <a:t>Gagner en expertise sur les aspects mécaniques, intégration et refroidissement,</a:t>
            </a:r>
          </a:p>
          <a:p>
            <a:pPr lvl="1"/>
            <a:r>
              <a:rPr lang="fr-FR" dirty="0"/>
              <a:t>Préparer le design d’un détecteur de vertex pour </a:t>
            </a:r>
            <a:r>
              <a:rPr lang="fr-FR" dirty="0" err="1"/>
              <a:t>FCCee</a:t>
            </a:r>
            <a:r>
              <a:rPr lang="fr-FR" dirty="0"/>
              <a:t>.</a:t>
            </a:r>
          </a:p>
          <a:p>
            <a:endParaRPr lang="fr-FR" b="1" dirty="0"/>
          </a:p>
          <a:p>
            <a:r>
              <a:rPr lang="fr-FR" dirty="0">
                <a:solidFill>
                  <a:schemeClr val="accent1"/>
                </a:solidFill>
              </a:rPr>
              <a:t>Doit se faire en parallèle, mais en collaboration proche, des études sur les designs de chips pour </a:t>
            </a:r>
            <a:r>
              <a:rPr lang="fr-FR" dirty="0" err="1">
                <a:solidFill>
                  <a:schemeClr val="accent1"/>
                </a:solidFill>
              </a:rPr>
              <a:t>FCCee</a:t>
            </a:r>
            <a:r>
              <a:rPr lang="fr-FR" dirty="0">
                <a:solidFill>
                  <a:schemeClr val="accent1"/>
                </a:solidFill>
              </a:rPr>
              <a:t>. </a:t>
            </a:r>
          </a:p>
          <a:p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Trois grandes étapes identifiés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Étape 1 : Mimosis courbe fonctionnel,</a:t>
            </a:r>
          </a:p>
          <a:p>
            <a:pPr lvl="1"/>
            <a:r>
              <a:rPr lang="fr-FR" dirty="0"/>
              <a:t>Étape 2 : Super-Mimosis,</a:t>
            </a:r>
          </a:p>
          <a:p>
            <a:pPr lvl="1"/>
            <a:r>
              <a:rPr lang="fr-FR" dirty="0"/>
              <a:t>Étape 3 : démonstrateur L1 pour </a:t>
            </a:r>
            <a:r>
              <a:rPr lang="fr-FR" dirty="0" err="1"/>
              <a:t>FCCee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31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348C99-E18E-DB79-102C-5F196AFE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795" y="-262881"/>
            <a:ext cx="8454081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Etape 1 : Mimosis courbe fonctionnel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E40374-9626-829B-1723-65A386E8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062682"/>
            <a:ext cx="11553568" cy="5535826"/>
          </a:xfrm>
        </p:spPr>
        <p:txBody>
          <a:bodyPr>
            <a:normAutofit fontScale="70000" lnSpcReduction="2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Utiliser des capteurs Mimosis d’épaisseur 30, 40 et 50 microns (discuter plus loin)</a:t>
            </a:r>
            <a:endParaRPr lang="fr-FR" dirty="0"/>
          </a:p>
          <a:p>
            <a:pPr lvl="1"/>
            <a:r>
              <a:rPr lang="fr-FR" dirty="0"/>
              <a:t>Disponibilité des Mimosis ? </a:t>
            </a:r>
          </a:p>
          <a:p>
            <a:pPr lvl="1"/>
            <a:r>
              <a:rPr lang="fr-FR" dirty="0"/>
              <a:t>Coût de l’amincissement ? </a:t>
            </a:r>
          </a:p>
          <a:p>
            <a:pPr lvl="1"/>
            <a:r>
              <a:rPr lang="fr-FR" dirty="0"/>
              <a:t>Délais de l’amincissement ?</a:t>
            </a:r>
          </a:p>
          <a:p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Courbure des Mimosis 1</a:t>
            </a:r>
          </a:p>
          <a:p>
            <a:pPr lvl="1"/>
            <a:r>
              <a:rPr lang="fr-FR" dirty="0"/>
              <a:t>Tester avec le mandrin actuel (18 mm de rayon),</a:t>
            </a:r>
          </a:p>
          <a:p>
            <a:pPr lvl="1"/>
            <a:r>
              <a:rPr lang="fr-FR" dirty="0"/>
              <a:t>Produire des mandrin de 15, 12 et possiblement 10 mm et tester et contrôler (métrologie, autres ?).</a:t>
            </a:r>
            <a:br>
              <a:rPr lang="fr-FR" dirty="0"/>
            </a:br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Mécanique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Simulation du comportement élastique/plastique du silicium pendant la courbure,</a:t>
            </a:r>
          </a:p>
          <a:p>
            <a:pPr lvl="1"/>
            <a:r>
              <a:rPr lang="fr-FR" dirty="0"/>
              <a:t>Design d’un petit support mécanique pour les tests de fonctionnalité :</a:t>
            </a:r>
          </a:p>
          <a:p>
            <a:pPr lvl="2"/>
            <a:r>
              <a:rPr lang="fr-FR" dirty="0"/>
              <a:t>En lien ave la microtechnique, la </a:t>
            </a:r>
            <a:r>
              <a:rPr lang="fr-FR" dirty="0" err="1"/>
              <a:t>meca</a:t>
            </a:r>
            <a:r>
              <a:rPr lang="fr-FR" dirty="0"/>
              <a:t> doit être compatible avec le </a:t>
            </a:r>
            <a:r>
              <a:rPr lang="fr-FR" dirty="0" err="1"/>
              <a:t>flex</a:t>
            </a:r>
            <a:r>
              <a:rPr lang="fr-FR" dirty="0"/>
              <a:t>, la procédure de collage et le </a:t>
            </a:r>
            <a:r>
              <a:rPr lang="fr-FR" dirty="0" err="1"/>
              <a:t>bounding</a:t>
            </a:r>
            <a:r>
              <a:rPr lang="fr-FR" dirty="0"/>
              <a:t>,</a:t>
            </a:r>
          </a:p>
          <a:p>
            <a:pPr lvl="2"/>
            <a:r>
              <a:rPr lang="fr-FR" dirty="0"/>
              <a:t>Décider des matériaux : impression 3D ? Plastic ou Al usiné ? </a:t>
            </a:r>
          </a:p>
          <a:p>
            <a:pPr lvl="2"/>
            <a:r>
              <a:rPr lang="fr-FR" dirty="0"/>
              <a:t>Décider du mode d’assemblage : collage ?</a:t>
            </a:r>
          </a:p>
          <a:p>
            <a:pPr lvl="2"/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Tests les fonctionnalités des capteurs courbes</a:t>
            </a:r>
          </a:p>
          <a:p>
            <a:pPr lvl="1"/>
            <a:r>
              <a:rPr lang="fr-FR" dirty="0"/>
              <a:t>Utiliser le banc de tests disponibles pour Mimosis,</a:t>
            </a:r>
          </a:p>
          <a:p>
            <a:pPr lvl="1"/>
            <a:r>
              <a:rPr lang="fr-FR" dirty="0"/>
              <a:t>Définir les test à effectuer, sur banc,</a:t>
            </a:r>
          </a:p>
          <a:p>
            <a:pPr lvl="1"/>
            <a:r>
              <a:rPr lang="fr-FR" dirty="0"/>
              <a:t>Test en faisceau (</a:t>
            </a:r>
            <a:r>
              <a:rPr lang="fr-FR" dirty="0" err="1"/>
              <a:t>CYRCé</a:t>
            </a:r>
            <a:r>
              <a:rPr lang="fr-FR" dirty="0"/>
              <a:t>, autre ?)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09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EBECD20-19F4-002E-7AD4-F47C1B72E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28546"/>
              </p:ext>
            </p:extLst>
          </p:nvPr>
        </p:nvGraphicFramePr>
        <p:xfrm>
          <a:off x="0" y="194532"/>
          <a:ext cx="12192000" cy="6366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65C6BCD-54E3-DF1A-52D8-CE9EA8DFD4D0}"/>
              </a:ext>
            </a:extLst>
          </p:cNvPr>
          <p:cNvSpPr txBox="1"/>
          <p:nvPr/>
        </p:nvSpPr>
        <p:spPr>
          <a:xfrm>
            <a:off x="0" y="9866"/>
            <a:ext cx="234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Diagramme des tâches</a:t>
            </a:r>
          </a:p>
        </p:txBody>
      </p:sp>
    </p:spTree>
    <p:extLst>
      <p:ext uri="{BB962C8B-B14F-4D97-AF65-F5344CB8AC3E}">
        <p14:creationId xmlns:p14="http://schemas.microsoft.com/office/powerpoint/2010/main" val="5386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348C99-E18E-DB79-102C-5F196AFE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06" y="133367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Etape 2 : super-Mimosis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E40374-9626-829B-1723-65A386E8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61" y="1325563"/>
            <a:ext cx="11623277" cy="5399070"/>
          </a:xfrm>
        </p:spPr>
        <p:txBody>
          <a:bodyPr>
            <a:normAutofit fontScale="70000" lnSpcReduction="2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Super-Mimosis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Concept similaire à super-</a:t>
            </a:r>
            <a:r>
              <a:rPr lang="fr-FR" dirty="0" err="1"/>
              <a:t>Alpide</a:t>
            </a:r>
            <a:r>
              <a:rPr lang="fr-FR" dirty="0"/>
              <a:t>, tranche de wafer pour faire une « échelle »,</a:t>
            </a:r>
          </a:p>
          <a:p>
            <a:pPr lvl="1"/>
            <a:r>
              <a:rPr lang="fr-FR" dirty="0"/>
              <a:t>Approche à suivre pour la mécanique et l’intégration différente (meilleur) que super-</a:t>
            </a:r>
            <a:r>
              <a:rPr lang="fr-FR" dirty="0" err="1"/>
              <a:t>alpide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Refroidissement à prévoir ?</a:t>
            </a:r>
          </a:p>
          <a:p>
            <a:pPr lvl="1"/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Conclusions de l’étape 1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Epaisseur de capteur et diamètre de </a:t>
            </a:r>
            <a:r>
              <a:rPr lang="fr-FR" dirty="0" err="1"/>
              <a:t>mandrel</a:t>
            </a:r>
            <a:r>
              <a:rPr lang="fr-FR" dirty="0"/>
              <a:t> à utiliser,</a:t>
            </a:r>
          </a:p>
          <a:p>
            <a:pPr lvl="1"/>
            <a:r>
              <a:rPr lang="fr-FR" dirty="0"/>
              <a:t>A priori, pas de grand changement du setup de courbure à prévoir (?)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Mécanique et microtechnique </a:t>
            </a:r>
            <a:r>
              <a:rPr lang="fr-FR" dirty="0"/>
              <a:t>:	</a:t>
            </a:r>
          </a:p>
          <a:p>
            <a:pPr lvl="1"/>
            <a:r>
              <a:rPr lang="fr-FR" dirty="0"/>
              <a:t>Designer support de grand taille,</a:t>
            </a:r>
          </a:p>
          <a:p>
            <a:pPr lvl="1"/>
            <a:r>
              <a:rPr lang="fr-FR" dirty="0"/>
              <a:t>Adapter design du </a:t>
            </a:r>
            <a:r>
              <a:rPr lang="fr-FR" dirty="0" err="1"/>
              <a:t>flex</a:t>
            </a:r>
            <a:r>
              <a:rPr lang="fr-FR" dirty="0"/>
              <a:t> et </a:t>
            </a:r>
            <a:r>
              <a:rPr lang="fr-FR" dirty="0" err="1"/>
              <a:t>wire</a:t>
            </a:r>
            <a:r>
              <a:rPr lang="fr-FR" dirty="0"/>
              <a:t> </a:t>
            </a:r>
            <a:r>
              <a:rPr lang="fr-FR" dirty="0" err="1"/>
              <a:t>bounding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Setup de test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Augmenter la capacité de test (&gt;1 capteur à la fois),</a:t>
            </a:r>
          </a:p>
          <a:p>
            <a:pPr lvl="1"/>
            <a:r>
              <a:rPr lang="fr-FR" dirty="0"/>
              <a:t>Cosmique data </a:t>
            </a:r>
            <a:r>
              <a:rPr lang="fr-FR" dirty="0" err="1"/>
              <a:t>taking</a:t>
            </a:r>
            <a:r>
              <a:rPr lang="fr-FR" dirty="0"/>
              <a:t> et/ou Faisceau test (?)</a:t>
            </a:r>
          </a:p>
          <a:p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Simulation thermique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092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348C99-E18E-DB79-102C-5F196AFE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-767"/>
            <a:ext cx="10515600" cy="847225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</a:rPr>
              <a:t>Etape 3 : </a:t>
            </a:r>
            <a:r>
              <a:rPr lang="fr-FR" sz="3600" b="1" dirty="0">
                <a:solidFill>
                  <a:schemeClr val="accent1"/>
                </a:solidFill>
              </a:rPr>
              <a:t>Démonstrateur L1 pour </a:t>
            </a:r>
            <a:r>
              <a:rPr lang="fr-FR" sz="3600" b="1" dirty="0" err="1">
                <a:solidFill>
                  <a:schemeClr val="accent1"/>
                </a:solidFill>
              </a:rPr>
              <a:t>FCCee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E40374-9626-829B-1723-65A386E8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09" y="934948"/>
            <a:ext cx="10870915" cy="5835329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Extrapolation de super-Mimosis pour une couche L1 complète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Possiblement passer à un design avec capteurs </a:t>
            </a:r>
            <a:r>
              <a:rPr lang="fr-FR" dirty="0" err="1"/>
              <a:t>stichés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Utiliser l’expertise gagnée et les conclusions de l’étape 1 et 2,</a:t>
            </a:r>
          </a:p>
          <a:p>
            <a:pPr lvl="1"/>
            <a:r>
              <a:rPr lang="fr-FR" dirty="0"/>
              <a:t>A préparer en collaboration proche avec l’équipe de designer de chip pour </a:t>
            </a:r>
            <a:r>
              <a:rPr lang="fr-FR" dirty="0" err="1"/>
              <a:t>FCCee</a:t>
            </a:r>
            <a:r>
              <a:rPr lang="fr-FR" dirty="0"/>
              <a:t> : dimensions, connectiques, consommation de puissance,</a:t>
            </a:r>
          </a:p>
          <a:p>
            <a:pPr lvl="1"/>
            <a:r>
              <a:rPr lang="fr-FR" dirty="0"/>
              <a:t>Simulation de performance de </a:t>
            </a:r>
            <a:r>
              <a:rPr lang="fr-FR" dirty="0" err="1"/>
              <a:t>tracking</a:t>
            </a:r>
            <a:r>
              <a:rPr lang="fr-FR" dirty="0"/>
              <a:t> pour tester le design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Important travaux amonts de simulation et conception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Conception mécanique de barrel détecteur</a:t>
            </a:r>
          </a:p>
          <a:p>
            <a:pPr lvl="2"/>
            <a:r>
              <a:rPr lang="fr-FR" dirty="0"/>
              <a:t>Simple ou double couche,</a:t>
            </a:r>
          </a:p>
          <a:p>
            <a:pPr lvl="2"/>
            <a:r>
              <a:rPr lang="fr-FR" dirty="0"/>
              <a:t>« </a:t>
            </a:r>
            <a:r>
              <a:rPr lang="fr-FR" dirty="0" err="1"/>
              <a:t>schnecke</a:t>
            </a:r>
            <a:r>
              <a:rPr lang="fr-FR" dirty="0"/>
              <a:t> » design comme base de travail,</a:t>
            </a:r>
          </a:p>
          <a:p>
            <a:pPr lvl="2"/>
            <a:r>
              <a:rPr lang="fr-FR" dirty="0"/>
              <a:t>Simulation mécanique </a:t>
            </a:r>
            <a:r>
              <a:rPr lang="fr-FR" b="1" dirty="0"/>
              <a:t>et surtout thermique </a:t>
            </a:r>
            <a:r>
              <a:rPr lang="fr-FR" dirty="0"/>
              <a:t>(air),</a:t>
            </a:r>
          </a:p>
          <a:p>
            <a:pPr lvl="2"/>
            <a:r>
              <a:rPr lang="fr-FR" dirty="0"/>
              <a:t>Choix des matériaux et des modes de fabrication.</a:t>
            </a:r>
          </a:p>
          <a:p>
            <a:pPr lvl="1"/>
            <a:r>
              <a:rPr lang="fr-FR" dirty="0"/>
              <a:t>Conception de l’intégration, routage des câbles.</a:t>
            </a:r>
          </a:p>
          <a:p>
            <a:pPr lvl="1"/>
            <a:r>
              <a:rPr lang="fr-FR" dirty="0"/>
              <a:t>Impact sur la résolution des traces.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Mise en œuvre par la construction et le test d’une layer 1 complète.</a:t>
            </a:r>
          </a:p>
          <a:p>
            <a:pPr lvl="1"/>
            <a:r>
              <a:rPr lang="fr-FR" dirty="0"/>
              <a:t>Reproduire les tests de l’étapes 2.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D3FD25-86C8-1F46-C144-3A0BFE95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708" y="3685648"/>
            <a:ext cx="5339137" cy="187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0DF81-755B-E0E1-E258-E60FA2FD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0" y="103869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fr-FR" dirty="0"/>
              <a:t>Gantt step1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C5DAF7-D772-975F-A7C9-359E43F7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31" y="419781"/>
            <a:ext cx="9356455" cy="63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9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67A3035-A464-D65E-257C-014D9660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0" y="103869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fr-FR" dirty="0"/>
              <a:t>Gantt step2 and 3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D5D2BC5-FD3C-658E-9141-12C0F5374133}"/>
              </a:ext>
            </a:extLst>
          </p:cNvPr>
          <p:cNvGrpSpPr/>
          <p:nvPr/>
        </p:nvGrpSpPr>
        <p:grpSpPr>
          <a:xfrm>
            <a:off x="764112" y="1721610"/>
            <a:ext cx="10663775" cy="4195544"/>
            <a:chOff x="1581235" y="3352306"/>
            <a:chExt cx="7772400" cy="24036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DBD027C-CAE3-C1EA-7263-94254EACE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1235" y="3352306"/>
              <a:ext cx="7772400" cy="213021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898CB0A-3BC9-86FF-28A1-51BB7D35F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1235" y="3588685"/>
              <a:ext cx="7772400" cy="2167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25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FB4FC-2731-E543-01C1-85652104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Next/first steps.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E52BDB-48C7-E3E2-621B-79884E79A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23" y="1514168"/>
            <a:ext cx="10950677" cy="505378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Prepare bending tests with Mimosis 2.0</a:t>
            </a:r>
          </a:p>
          <a:p>
            <a:pPr lvl="1"/>
            <a:r>
              <a:rPr lang="en-GB" dirty="0"/>
              <a:t>30 microns : half a wafer (18 (or 36) sensors) to be cut,</a:t>
            </a:r>
          </a:p>
          <a:p>
            <a:pPr lvl="1"/>
            <a:r>
              <a:rPr lang="en-GB" dirty="0"/>
              <a:t>40 microns : half a wafer (18 (or 36) sensors) to be cut,</a:t>
            </a:r>
          </a:p>
          <a:p>
            <a:pPr lvl="1"/>
            <a:r>
              <a:rPr lang="en-GB" dirty="0"/>
              <a:t>50 microns : already existing, exact amount to be clarified.</a:t>
            </a:r>
          </a:p>
          <a:p>
            <a:pPr lvl="1"/>
            <a:r>
              <a:rPr lang="en-GB" dirty="0"/>
              <a:t>Quotations, packaging, timelines.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Mandrills production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Radius : 18 mm mandrill being finalised, surface finish at LAM, Marseille,</a:t>
            </a:r>
          </a:p>
          <a:p>
            <a:pPr lvl="1"/>
            <a:r>
              <a:rPr lang="en-GB" dirty="0"/>
              <a:t>Other mandrills R=15, 12, 10, to be produced once the 18 is tested and validated. </a:t>
            </a:r>
          </a:p>
          <a:p>
            <a:pPr lvl="2"/>
            <a:r>
              <a:rPr lang="en-GB" dirty="0"/>
              <a:t>Prepare designs,</a:t>
            </a:r>
          </a:p>
          <a:p>
            <a:pPr lvl="2"/>
            <a:r>
              <a:rPr lang="en-GB" dirty="0"/>
              <a:t>Quotation/production,</a:t>
            </a:r>
          </a:p>
          <a:p>
            <a:pPr lvl="2"/>
            <a:r>
              <a:rPr lang="en-GB" dirty="0"/>
              <a:t>Quality controls/qualifications?</a:t>
            </a:r>
          </a:p>
          <a:p>
            <a:pPr lvl="2"/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Fill and send project request forms to C4PI :</a:t>
            </a:r>
          </a:p>
          <a:p>
            <a:pPr lvl="1"/>
            <a:r>
              <a:rPr lang="en-GB" dirty="0"/>
              <a:t>Needs the form at hand,</a:t>
            </a:r>
          </a:p>
          <a:p>
            <a:pPr lvl="1"/>
            <a:r>
              <a:rPr lang="en-GB" dirty="0"/>
              <a:t>I (Jeremy) will fill it from your inputs and discussions,</a:t>
            </a:r>
          </a:p>
          <a:p>
            <a:pPr lvl="1"/>
            <a:r>
              <a:rPr lang="en-GB" dirty="0"/>
              <a:t>Draft will be send  to everyone in the </a:t>
            </a:r>
            <a:r>
              <a:rPr lang="en-GB" dirty="0" err="1"/>
              <a:t>egroup</a:t>
            </a:r>
            <a:r>
              <a:rPr lang="en-GB" dirty="0"/>
              <a:t> for controls and corrections, prior to final submission to C4PI/IPHC direction.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9954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10228</TotalTime>
  <Words>821</Words>
  <Application>Microsoft Macintosh PowerPoint</Application>
  <PresentationFormat>Grand écran</PresentationFormat>
  <Paragraphs>126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Project global plan</vt:lpstr>
      <vt:lpstr>Etape 1 : Mimosis courbe fonctionnel </vt:lpstr>
      <vt:lpstr>Présentation PowerPoint</vt:lpstr>
      <vt:lpstr>Etape 2 : super-Mimosis </vt:lpstr>
      <vt:lpstr>Etape 3 : Démonstrateur L1 pour FCCee</vt:lpstr>
      <vt:lpstr>Gantt step1</vt:lpstr>
      <vt:lpstr>Gantt step2 and 3</vt:lpstr>
      <vt:lpstr>Next/first steps.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33</cp:revision>
  <dcterms:created xsi:type="dcterms:W3CDTF">2024-07-08T15:28:04Z</dcterms:created>
  <dcterms:modified xsi:type="dcterms:W3CDTF">2024-09-20T12:01:21Z</dcterms:modified>
</cp:coreProperties>
</file>