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58" r:id="rId2"/>
    <p:sldId id="263" r:id="rId3"/>
    <p:sldId id="267" r:id="rId4"/>
    <p:sldId id="269" r:id="rId5"/>
    <p:sldId id="266" r:id="rId6"/>
    <p:sldId id="259" r:id="rId7"/>
  </p:sldIdLst>
  <p:sldSz cx="12192000" cy="6858000"/>
  <p:notesSz cx="7099300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81BD"/>
    <a:srgbClr val="EEFF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Style moyen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49" autoAdjust="0"/>
    <p:restoredTop sz="94660"/>
  </p:normalViewPr>
  <p:slideViewPr>
    <p:cSldViewPr snapToGrid="0">
      <p:cViewPr varScale="1">
        <p:scale>
          <a:sx n="84" d="100"/>
          <a:sy n="84" d="100"/>
        </p:scale>
        <p:origin x="108" y="56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E1F37E-B3DF-694D-B165-AAF9CFAB6069}" type="datetimeFigureOut">
              <a:rPr lang="fr-FR" smtClean="0"/>
              <a:t>28/11/2024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709613" y="4926013"/>
            <a:ext cx="5680075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FFB11F-4497-FC4E-B2C9-F999A6E79D5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470900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5603" name="Espace réservé du titre 1"/>
          <p:cNvSpPr>
            <a:spLocks noGrp="1"/>
          </p:cNvSpPr>
          <p:nvPr>
            <p:ph type="ctrTitle" hasCustomPrompt="1"/>
          </p:nvPr>
        </p:nvSpPr>
        <p:spPr>
          <a:xfrm>
            <a:off x="3983766" y="3140969"/>
            <a:ext cx="8827029" cy="1470025"/>
          </a:xfrm>
        </p:spPr>
        <p:txBody>
          <a:bodyPr/>
          <a:lstStyle>
            <a:lvl1pPr algn="l">
              <a:defRPr sz="3600" smtClean="0"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fr-FR" sz="3600" b="1" dirty="0">
                <a:solidFill>
                  <a:srgbClr val="153449"/>
                </a:solidFill>
              </a:rPr>
              <a:t>Titre de la présentation</a:t>
            </a:r>
            <a:br>
              <a:rPr lang="fr-FR" sz="3600" b="1" dirty="0">
                <a:solidFill>
                  <a:srgbClr val="153449"/>
                </a:solidFill>
              </a:rPr>
            </a:br>
            <a:r>
              <a:rPr lang="fr-FR" sz="2300" dirty="0">
                <a:solidFill>
                  <a:srgbClr val="01B2CD"/>
                </a:solidFill>
              </a:rPr>
              <a:t>Sous-titre de la présentation</a:t>
            </a:r>
            <a:br>
              <a:rPr lang="fr-FR" sz="2300" dirty="0">
                <a:solidFill>
                  <a:srgbClr val="01B2CD"/>
                </a:solidFill>
              </a:rPr>
            </a:br>
            <a:r>
              <a:rPr lang="fr-FR" sz="1800" dirty="0">
                <a:solidFill>
                  <a:srgbClr val="153449"/>
                </a:solidFill>
              </a:rPr>
              <a:t>7 MARS </a:t>
            </a:r>
            <a:r>
              <a:rPr lang="fr-FR" sz="1800" baseline="0" dirty="0">
                <a:solidFill>
                  <a:srgbClr val="153449"/>
                </a:solidFill>
              </a:rPr>
              <a:t>2016</a:t>
            </a:r>
            <a:endParaRPr lang="fr-FR" sz="1800" dirty="0">
              <a:solidFill>
                <a:srgbClr val="153449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7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1584000" y="6454800"/>
            <a:ext cx="3513600" cy="313200"/>
          </a:xfrm>
          <a:prstGeom prst="rect">
            <a:avLst/>
          </a:prstGeom>
        </p:spPr>
        <p:txBody>
          <a:bodyPr/>
          <a:lstStyle>
            <a:lvl1pPr>
              <a:defRPr sz="1200" baseline="0">
                <a:latin typeface="calibri" charset="0"/>
              </a:defRPr>
            </a:lvl1pPr>
          </a:lstStyle>
          <a:p>
            <a:fld id="{030921AC-5BA6-4492-A49C-F228AE507DFA}" type="datetimeFigureOut">
              <a:rPr lang="fr-FR" smtClean="0"/>
              <a:t>28/11/2024</a:t>
            </a:fld>
            <a:endParaRPr lang="fr-FR"/>
          </a:p>
        </p:txBody>
      </p:sp>
      <p:sp>
        <p:nvSpPr>
          <p:cNvPr id="8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5726400" y="6454800"/>
            <a:ext cx="4114800" cy="313200"/>
          </a:xfrm>
          <a:prstGeom prst="rect">
            <a:avLst/>
          </a:prstGeom>
        </p:spPr>
        <p:txBody>
          <a:bodyPr/>
          <a:lstStyle>
            <a:lvl1pPr algn="ctr">
              <a:defRPr sz="1200" baseline="0">
                <a:latin typeface="calibri" charset="0"/>
              </a:defRPr>
            </a:lvl1pPr>
          </a:lstStyle>
          <a:p>
            <a:endParaRPr lang="fr-FR"/>
          </a:p>
        </p:txBody>
      </p:sp>
      <p:sp>
        <p:nvSpPr>
          <p:cNvPr id="9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10512491" y="6454800"/>
            <a:ext cx="1376571" cy="313200"/>
          </a:xfrm>
          <a:prstGeom prst="rect">
            <a:avLst/>
          </a:prstGeom>
        </p:spPr>
        <p:txBody>
          <a:bodyPr/>
          <a:lstStyle>
            <a:lvl1pPr algn="r">
              <a:defRPr sz="1200"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EE48B881-6F9D-40AF-BD23-5FB0FEC98D25}" type="slidenum">
              <a:rPr lang="fr-FR" smtClean="0"/>
              <a:t>‹N°›</a:t>
            </a:fld>
            <a:endParaRPr lang="fr-FR"/>
          </a:p>
        </p:txBody>
      </p:sp>
      <p:sp>
        <p:nvSpPr>
          <p:cNvPr id="5" name="Espace réservé pour une image  4"/>
          <p:cNvSpPr>
            <a:spLocks noGrp="1"/>
          </p:cNvSpPr>
          <p:nvPr>
            <p:ph type="pic" sz="quarter" idx="13" hasCustomPrompt="1"/>
          </p:nvPr>
        </p:nvSpPr>
        <p:spPr>
          <a:xfrm>
            <a:off x="150568" y="6105092"/>
            <a:ext cx="1119033" cy="662909"/>
          </a:xfrm>
        </p:spPr>
        <p:txBody>
          <a:bodyPr/>
          <a:lstStyle>
            <a:lvl1pPr marL="0" indent="0">
              <a:buNone/>
              <a:defRPr sz="1200" baseline="30000"/>
            </a:lvl1pPr>
          </a:lstStyle>
          <a:p>
            <a:r>
              <a:rPr lang="fr-FR" dirty="0"/>
              <a:t>Espace disponible pour un 2ème logo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8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1584000" y="6454800"/>
            <a:ext cx="3513600" cy="313200"/>
          </a:xfrm>
          <a:prstGeom prst="rect">
            <a:avLst/>
          </a:prstGeom>
        </p:spPr>
        <p:txBody>
          <a:bodyPr/>
          <a:lstStyle>
            <a:lvl1pPr>
              <a:defRPr sz="1200" baseline="0">
                <a:latin typeface="calibri" charset="0"/>
              </a:defRPr>
            </a:lvl1pPr>
          </a:lstStyle>
          <a:p>
            <a:fld id="{030921AC-5BA6-4492-A49C-F228AE507DFA}" type="datetimeFigureOut">
              <a:rPr lang="fr-FR" smtClean="0"/>
              <a:t>28/11/2024</a:t>
            </a:fld>
            <a:endParaRPr lang="fr-FR"/>
          </a:p>
        </p:txBody>
      </p:sp>
      <p:sp>
        <p:nvSpPr>
          <p:cNvPr id="9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5726400" y="6454800"/>
            <a:ext cx="4114800" cy="313200"/>
          </a:xfrm>
          <a:prstGeom prst="rect">
            <a:avLst/>
          </a:prstGeom>
        </p:spPr>
        <p:txBody>
          <a:bodyPr/>
          <a:lstStyle>
            <a:lvl1pPr algn="ctr">
              <a:defRPr sz="1200" baseline="0">
                <a:latin typeface="calibri" charset="0"/>
              </a:defRPr>
            </a:lvl1pPr>
          </a:lstStyle>
          <a:p>
            <a:endParaRPr lang="fr-FR"/>
          </a:p>
        </p:txBody>
      </p:sp>
      <p:sp>
        <p:nvSpPr>
          <p:cNvPr id="10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10512000" y="6454800"/>
            <a:ext cx="1377600" cy="313200"/>
          </a:xfrm>
          <a:prstGeom prst="rect">
            <a:avLst/>
          </a:prstGeom>
        </p:spPr>
        <p:txBody>
          <a:bodyPr/>
          <a:lstStyle>
            <a:lvl1pPr algn="r">
              <a:defRPr sz="1200"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EE48B881-6F9D-40AF-BD23-5FB0FEC98D25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Espace réservé pour une image  4"/>
          <p:cNvSpPr>
            <a:spLocks noGrp="1"/>
          </p:cNvSpPr>
          <p:nvPr>
            <p:ph type="pic" sz="quarter" idx="13" hasCustomPrompt="1"/>
          </p:nvPr>
        </p:nvSpPr>
        <p:spPr>
          <a:xfrm>
            <a:off x="150568" y="6105092"/>
            <a:ext cx="1119033" cy="662909"/>
          </a:xfrm>
        </p:spPr>
        <p:txBody>
          <a:bodyPr/>
          <a:lstStyle>
            <a:lvl1pPr marL="0" indent="0">
              <a:buNone/>
              <a:defRPr sz="1200" baseline="30000"/>
            </a:lvl1pPr>
          </a:lstStyle>
          <a:p>
            <a:r>
              <a:rPr lang="fr-FR" dirty="0"/>
              <a:t>Espace disponible pour un 2ème logo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7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1584000" y="6454800"/>
            <a:ext cx="3513600" cy="313200"/>
          </a:xfrm>
          <a:prstGeom prst="rect">
            <a:avLst/>
          </a:prstGeom>
        </p:spPr>
        <p:txBody>
          <a:bodyPr/>
          <a:lstStyle>
            <a:lvl1pPr>
              <a:defRPr sz="1200" baseline="0">
                <a:latin typeface="calibri" charset="0"/>
              </a:defRPr>
            </a:lvl1pPr>
          </a:lstStyle>
          <a:p>
            <a:fld id="{030921AC-5BA6-4492-A49C-F228AE507DFA}" type="datetimeFigureOut">
              <a:rPr lang="fr-FR" smtClean="0"/>
              <a:t>28/11/2024</a:t>
            </a:fld>
            <a:endParaRPr lang="fr-FR"/>
          </a:p>
        </p:txBody>
      </p:sp>
      <p:sp>
        <p:nvSpPr>
          <p:cNvPr id="8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5726400" y="6454800"/>
            <a:ext cx="4114800" cy="313200"/>
          </a:xfrm>
          <a:prstGeom prst="rect">
            <a:avLst/>
          </a:prstGeom>
        </p:spPr>
        <p:txBody>
          <a:bodyPr/>
          <a:lstStyle>
            <a:lvl1pPr algn="ctr">
              <a:defRPr sz="1200" baseline="0">
                <a:latin typeface="calibri" charset="0"/>
              </a:defRPr>
            </a:lvl1pPr>
          </a:lstStyle>
          <a:p>
            <a:endParaRPr lang="fr-FR"/>
          </a:p>
        </p:txBody>
      </p:sp>
      <p:sp>
        <p:nvSpPr>
          <p:cNvPr id="9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10511999" y="6454800"/>
            <a:ext cx="1377600" cy="313200"/>
          </a:xfrm>
          <a:prstGeom prst="rect">
            <a:avLst/>
          </a:prstGeom>
        </p:spPr>
        <p:txBody>
          <a:bodyPr/>
          <a:lstStyle>
            <a:lvl1pPr algn="r">
              <a:defRPr sz="1200"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EE48B881-6F9D-40AF-BD23-5FB0FEC98D25}" type="slidenum">
              <a:rPr lang="fr-FR" smtClean="0"/>
              <a:t>‹N°›</a:t>
            </a:fld>
            <a:endParaRPr lang="fr-FR"/>
          </a:p>
        </p:txBody>
      </p:sp>
      <p:sp>
        <p:nvSpPr>
          <p:cNvPr id="10" name="Espace réservé pour une image  4"/>
          <p:cNvSpPr>
            <a:spLocks noGrp="1"/>
          </p:cNvSpPr>
          <p:nvPr>
            <p:ph type="pic" sz="quarter" idx="13" hasCustomPrompt="1"/>
          </p:nvPr>
        </p:nvSpPr>
        <p:spPr>
          <a:xfrm>
            <a:off x="150568" y="6105092"/>
            <a:ext cx="1119033" cy="662909"/>
          </a:xfrm>
        </p:spPr>
        <p:txBody>
          <a:bodyPr/>
          <a:lstStyle>
            <a:lvl1pPr marL="0" indent="0">
              <a:buNone/>
              <a:defRPr sz="1200" baseline="30000"/>
            </a:lvl1pPr>
          </a:lstStyle>
          <a:p>
            <a:r>
              <a:rPr lang="fr-FR" dirty="0"/>
              <a:t>Espace disponible pour un 2ème logo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8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1584000" y="6454800"/>
            <a:ext cx="3513600" cy="313200"/>
          </a:xfrm>
          <a:prstGeom prst="rect">
            <a:avLst/>
          </a:prstGeom>
        </p:spPr>
        <p:txBody>
          <a:bodyPr/>
          <a:lstStyle>
            <a:lvl1pPr>
              <a:defRPr sz="1200" baseline="0">
                <a:latin typeface="calibri" charset="0"/>
              </a:defRPr>
            </a:lvl1pPr>
          </a:lstStyle>
          <a:p>
            <a:fld id="{030921AC-5BA6-4492-A49C-F228AE507DFA}" type="datetimeFigureOut">
              <a:rPr lang="fr-FR" smtClean="0"/>
              <a:t>28/11/2024</a:t>
            </a:fld>
            <a:endParaRPr lang="fr-FR"/>
          </a:p>
        </p:txBody>
      </p:sp>
      <p:sp>
        <p:nvSpPr>
          <p:cNvPr id="9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5726400" y="6454800"/>
            <a:ext cx="4113600" cy="313200"/>
          </a:xfrm>
          <a:prstGeom prst="rect">
            <a:avLst/>
          </a:prstGeom>
        </p:spPr>
        <p:txBody>
          <a:bodyPr/>
          <a:lstStyle>
            <a:lvl1pPr algn="ctr">
              <a:defRPr sz="1200" baseline="0">
                <a:latin typeface="calibri" charset="0"/>
              </a:defRPr>
            </a:lvl1pPr>
          </a:lstStyle>
          <a:p>
            <a:endParaRPr lang="fr-FR"/>
          </a:p>
        </p:txBody>
      </p:sp>
      <p:sp>
        <p:nvSpPr>
          <p:cNvPr id="10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10511999" y="6454800"/>
            <a:ext cx="1377600" cy="313200"/>
          </a:xfrm>
          <a:prstGeom prst="rect">
            <a:avLst/>
          </a:prstGeom>
        </p:spPr>
        <p:txBody>
          <a:bodyPr/>
          <a:lstStyle>
            <a:lvl1pPr algn="r">
              <a:defRPr sz="1200"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EE48B881-6F9D-40AF-BD23-5FB0FEC98D25}" type="slidenum">
              <a:rPr lang="fr-FR" smtClean="0"/>
              <a:t>‹N°›</a:t>
            </a:fld>
            <a:endParaRPr lang="fr-FR"/>
          </a:p>
        </p:txBody>
      </p:sp>
      <p:sp>
        <p:nvSpPr>
          <p:cNvPr id="11" name="Espace réservé pour une image  4"/>
          <p:cNvSpPr>
            <a:spLocks noGrp="1"/>
          </p:cNvSpPr>
          <p:nvPr>
            <p:ph type="pic" sz="quarter" idx="13" hasCustomPrompt="1"/>
          </p:nvPr>
        </p:nvSpPr>
        <p:spPr>
          <a:xfrm>
            <a:off x="150568" y="6105092"/>
            <a:ext cx="1119033" cy="662909"/>
          </a:xfrm>
        </p:spPr>
        <p:txBody>
          <a:bodyPr/>
          <a:lstStyle>
            <a:lvl1pPr marL="0" indent="0">
              <a:buNone/>
              <a:defRPr sz="1200" baseline="30000"/>
            </a:lvl1pPr>
          </a:lstStyle>
          <a:p>
            <a:r>
              <a:rPr lang="fr-FR" dirty="0"/>
              <a:t>Espace disponible pour un 2ème logo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0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1584000" y="6454800"/>
            <a:ext cx="3513600" cy="313200"/>
          </a:xfrm>
          <a:prstGeom prst="rect">
            <a:avLst/>
          </a:prstGeom>
        </p:spPr>
        <p:txBody>
          <a:bodyPr/>
          <a:lstStyle>
            <a:lvl1pPr>
              <a:defRPr sz="1200" baseline="0">
                <a:latin typeface="calibri" charset="0"/>
              </a:defRPr>
            </a:lvl1pPr>
          </a:lstStyle>
          <a:p>
            <a:fld id="{030921AC-5BA6-4492-A49C-F228AE507DFA}" type="datetimeFigureOut">
              <a:rPr lang="fr-FR" smtClean="0"/>
              <a:t>28/11/2024</a:t>
            </a:fld>
            <a:endParaRPr lang="fr-FR"/>
          </a:p>
        </p:txBody>
      </p:sp>
      <p:sp>
        <p:nvSpPr>
          <p:cNvPr id="11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5726400" y="6454800"/>
            <a:ext cx="4114800" cy="313200"/>
          </a:xfrm>
          <a:prstGeom prst="rect">
            <a:avLst/>
          </a:prstGeom>
        </p:spPr>
        <p:txBody>
          <a:bodyPr/>
          <a:lstStyle>
            <a:lvl1pPr algn="ctr">
              <a:defRPr sz="1200" baseline="0">
                <a:latin typeface="calibri" charset="0"/>
              </a:defRPr>
            </a:lvl1pPr>
          </a:lstStyle>
          <a:p>
            <a:endParaRPr lang="fr-FR"/>
          </a:p>
        </p:txBody>
      </p:sp>
      <p:sp>
        <p:nvSpPr>
          <p:cNvPr id="12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10512000" y="6454800"/>
            <a:ext cx="1377600" cy="313200"/>
          </a:xfrm>
          <a:prstGeom prst="rect">
            <a:avLst/>
          </a:prstGeom>
        </p:spPr>
        <p:txBody>
          <a:bodyPr/>
          <a:lstStyle>
            <a:lvl1pPr algn="r">
              <a:defRPr sz="1200"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EE48B881-6F9D-40AF-BD23-5FB0FEC98D25}" type="slidenum">
              <a:rPr lang="fr-FR" smtClean="0"/>
              <a:t>‹N°›</a:t>
            </a:fld>
            <a:endParaRPr lang="fr-FR"/>
          </a:p>
        </p:txBody>
      </p:sp>
      <p:sp>
        <p:nvSpPr>
          <p:cNvPr id="13" name="Espace réservé pour une image  4"/>
          <p:cNvSpPr>
            <a:spLocks noGrp="1"/>
          </p:cNvSpPr>
          <p:nvPr>
            <p:ph type="pic" sz="quarter" idx="13" hasCustomPrompt="1"/>
          </p:nvPr>
        </p:nvSpPr>
        <p:spPr>
          <a:xfrm>
            <a:off x="150568" y="6105092"/>
            <a:ext cx="1119033" cy="662909"/>
          </a:xfrm>
        </p:spPr>
        <p:txBody>
          <a:bodyPr/>
          <a:lstStyle>
            <a:lvl1pPr marL="0" indent="0">
              <a:buNone/>
              <a:defRPr sz="1200" baseline="30000"/>
            </a:lvl1pPr>
          </a:lstStyle>
          <a:p>
            <a:r>
              <a:rPr lang="fr-FR" dirty="0"/>
              <a:t>Espace disponible pour un 2ème logo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6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1584000" y="6454800"/>
            <a:ext cx="3513600" cy="313200"/>
          </a:xfrm>
          <a:prstGeom prst="rect">
            <a:avLst/>
          </a:prstGeom>
        </p:spPr>
        <p:txBody>
          <a:bodyPr/>
          <a:lstStyle>
            <a:lvl1pPr>
              <a:defRPr sz="1200" baseline="0">
                <a:latin typeface="calibri" charset="0"/>
              </a:defRPr>
            </a:lvl1pPr>
          </a:lstStyle>
          <a:p>
            <a:fld id="{030921AC-5BA6-4492-A49C-F228AE507DFA}" type="datetimeFigureOut">
              <a:rPr lang="fr-FR" smtClean="0"/>
              <a:t>28/11/2024</a:t>
            </a:fld>
            <a:endParaRPr lang="fr-FR"/>
          </a:p>
        </p:txBody>
      </p:sp>
      <p:sp>
        <p:nvSpPr>
          <p:cNvPr id="7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5726400" y="6454800"/>
            <a:ext cx="4114800" cy="313200"/>
          </a:xfrm>
          <a:prstGeom prst="rect">
            <a:avLst/>
          </a:prstGeom>
        </p:spPr>
        <p:txBody>
          <a:bodyPr/>
          <a:lstStyle>
            <a:lvl1pPr algn="ctr">
              <a:defRPr sz="1200" baseline="0">
                <a:latin typeface="calibri" charset="0"/>
              </a:defRPr>
            </a:lvl1pPr>
          </a:lstStyle>
          <a:p>
            <a:endParaRPr lang="fr-FR"/>
          </a:p>
        </p:txBody>
      </p:sp>
      <p:sp>
        <p:nvSpPr>
          <p:cNvPr id="8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10512000" y="6454800"/>
            <a:ext cx="1377600" cy="313200"/>
          </a:xfrm>
          <a:prstGeom prst="rect">
            <a:avLst/>
          </a:prstGeom>
        </p:spPr>
        <p:txBody>
          <a:bodyPr/>
          <a:lstStyle>
            <a:lvl1pPr algn="r">
              <a:defRPr sz="1200"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EE48B881-6F9D-40AF-BD23-5FB0FEC98D25}" type="slidenum">
              <a:rPr lang="fr-FR" smtClean="0"/>
              <a:t>‹N°›</a:t>
            </a:fld>
            <a:endParaRPr lang="fr-FR"/>
          </a:p>
        </p:txBody>
      </p:sp>
      <p:sp>
        <p:nvSpPr>
          <p:cNvPr id="9" name="Espace réservé pour une image  4"/>
          <p:cNvSpPr>
            <a:spLocks noGrp="1"/>
          </p:cNvSpPr>
          <p:nvPr>
            <p:ph type="pic" sz="quarter" idx="13" hasCustomPrompt="1"/>
          </p:nvPr>
        </p:nvSpPr>
        <p:spPr>
          <a:xfrm>
            <a:off x="150568" y="6105092"/>
            <a:ext cx="1119033" cy="662909"/>
          </a:xfrm>
        </p:spPr>
        <p:txBody>
          <a:bodyPr/>
          <a:lstStyle>
            <a:lvl1pPr marL="0" indent="0">
              <a:buNone/>
              <a:defRPr sz="1200" baseline="30000"/>
            </a:lvl1pPr>
          </a:lstStyle>
          <a:p>
            <a:r>
              <a:rPr lang="fr-FR" dirty="0"/>
              <a:t>Espace disponible pour un 2ème logo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921AC-5BA6-4492-A49C-F228AE507DFA}" type="datetimeFigureOut">
              <a:rPr lang="fr-FR" smtClean="0"/>
              <a:t>28/11/2024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8B881-6F9D-40AF-BD23-5FB0FEC98D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0681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5073600" y="68400"/>
            <a:ext cx="6835200" cy="45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/>
              <a:t>Cliquez pour modifier le style du titre</a:t>
            </a:r>
          </a:p>
        </p:txBody>
      </p:sp>
      <p:sp>
        <p:nvSpPr>
          <p:cNvPr id="1028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1714501" y="1600201"/>
            <a:ext cx="98679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pic>
        <p:nvPicPr>
          <p:cNvPr id="13" name="Espace réservé du contenu 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000" y="205201"/>
            <a:ext cx="1440000" cy="358729"/>
          </a:xfrm>
          <a:prstGeom prst="rect">
            <a:avLst/>
          </a:prstGeom>
        </p:spPr>
      </p:pic>
      <p:sp>
        <p:nvSpPr>
          <p:cNvPr id="14" name="Espace réservé de la date 4"/>
          <p:cNvSpPr>
            <a:spLocks noGrp="1"/>
          </p:cNvSpPr>
          <p:nvPr>
            <p:ph type="dt" sz="half" idx="2"/>
          </p:nvPr>
        </p:nvSpPr>
        <p:spPr>
          <a:xfrm>
            <a:off x="1583499" y="6454800"/>
            <a:ext cx="3511285" cy="313200"/>
          </a:xfrm>
          <a:prstGeom prst="rect">
            <a:avLst/>
          </a:prstGeom>
        </p:spPr>
        <p:txBody>
          <a:bodyPr/>
          <a:lstStyle>
            <a:lvl1pPr>
              <a:defRPr sz="1200" baseline="0">
                <a:latin typeface="calibri" charset="0"/>
              </a:defRPr>
            </a:lvl1pPr>
          </a:lstStyle>
          <a:p>
            <a:fld id="{030921AC-5BA6-4492-A49C-F228AE507DFA}" type="datetimeFigureOut">
              <a:rPr lang="fr-FR" smtClean="0"/>
              <a:t>28/11/2024</a:t>
            </a:fld>
            <a:endParaRPr lang="fr-FR"/>
          </a:p>
        </p:txBody>
      </p:sp>
      <p:sp>
        <p:nvSpPr>
          <p:cNvPr id="15" name="Espace réservé du pied de page 5"/>
          <p:cNvSpPr>
            <a:spLocks noGrp="1"/>
          </p:cNvSpPr>
          <p:nvPr>
            <p:ph type="ftr" sz="quarter" idx="3"/>
          </p:nvPr>
        </p:nvSpPr>
        <p:spPr>
          <a:xfrm>
            <a:off x="5725616" y="6454800"/>
            <a:ext cx="4114800" cy="313200"/>
          </a:xfrm>
          <a:prstGeom prst="rect">
            <a:avLst/>
          </a:prstGeom>
        </p:spPr>
        <p:txBody>
          <a:bodyPr/>
          <a:lstStyle>
            <a:lvl1pPr algn="ctr">
              <a:defRPr sz="1200" baseline="0">
                <a:latin typeface="calibri" charset="0"/>
              </a:defRPr>
            </a:lvl1pPr>
          </a:lstStyle>
          <a:p>
            <a:endParaRPr lang="fr-FR"/>
          </a:p>
        </p:txBody>
      </p:sp>
      <p:sp>
        <p:nvSpPr>
          <p:cNvPr id="16" name="Espace réservé du numéro de diapositive 6"/>
          <p:cNvSpPr>
            <a:spLocks noGrp="1"/>
          </p:cNvSpPr>
          <p:nvPr>
            <p:ph type="sldNum" sz="quarter" idx="4"/>
          </p:nvPr>
        </p:nvSpPr>
        <p:spPr>
          <a:xfrm>
            <a:off x="10512491" y="6453336"/>
            <a:ext cx="1376571" cy="313200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00B3CC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EE48B881-6F9D-40AF-BD23-5FB0FEC98D25}" type="slidenum">
              <a:rPr lang="fr-FR" smtClean="0"/>
              <a:t>‹N°›</a:t>
            </a:fld>
            <a:endParaRPr lang="fr-FR"/>
          </a:p>
        </p:txBody>
      </p:sp>
      <p:cxnSp>
        <p:nvCxnSpPr>
          <p:cNvPr id="17" name="Connecteur droit 16"/>
          <p:cNvCxnSpPr/>
          <p:nvPr/>
        </p:nvCxnSpPr>
        <p:spPr>
          <a:xfrm>
            <a:off x="1483200" y="6472800"/>
            <a:ext cx="10310400" cy="0"/>
          </a:xfrm>
          <a:prstGeom prst="line">
            <a:avLst/>
          </a:prstGeom>
          <a:ln w="12700">
            <a:solidFill>
              <a:srgbClr val="00B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/>
        </p:nvCxnSpPr>
        <p:spPr>
          <a:xfrm>
            <a:off x="960000" y="640800"/>
            <a:ext cx="8673600" cy="0"/>
          </a:xfrm>
          <a:prstGeom prst="line">
            <a:avLst/>
          </a:prstGeom>
          <a:ln w="12700">
            <a:solidFill>
              <a:srgbClr val="00B4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/>
        </p:nvCxnSpPr>
        <p:spPr>
          <a:xfrm>
            <a:off x="2419200" y="561600"/>
            <a:ext cx="8265600" cy="3600"/>
          </a:xfrm>
          <a:prstGeom prst="line">
            <a:avLst/>
          </a:prstGeom>
          <a:ln w="12700">
            <a:solidFill>
              <a:srgbClr val="1735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txStyles>
    <p:titleStyle>
      <a:lvl1pPr algn="r" rtl="0" eaLnBrk="1" fontAlgn="base" hangingPunct="1">
        <a:spcBef>
          <a:spcPct val="0"/>
        </a:spcBef>
        <a:spcAft>
          <a:spcPct val="0"/>
        </a:spcAft>
        <a:defRPr sz="2400" kern="1200">
          <a:solidFill>
            <a:srgbClr val="17354A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evento.renater.fr/survey/fete-des-enfants-11-decembre-2024-tv5486lk" TargetMode="External"/><Relationship Id="rId2" Type="http://schemas.openxmlformats.org/officeDocument/2006/relationships/hyperlink" Target="http://annecy.caes.grenoble.cnrs.fr/wordpress/2024/11/07/fete-des-enfants-11-decembre-2024/" TargetMode="Externa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evento.renater.fr/survey/fete-de-fin-d-annee-le-19-decembre-2024-sous-l-ocean-t4ztpzvf" TargetMode="Externa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indico.in2p3.fr/event/34175/" TargetMode="External"/><Relationship Id="rId2" Type="http://schemas.openxmlformats.org/officeDocument/2006/relationships/hyperlink" Target="https://indico.in2p3.fr/event/30570/" TargetMode="External"/><Relationship Id="rId1" Type="http://schemas.openxmlformats.org/officeDocument/2006/relationships/slideLayout" Target="../slideLayouts/slideLayout8.xml"/><Relationship Id="rId5" Type="http://schemas.openxmlformats.org/officeDocument/2006/relationships/hyperlink" Target="https://indico.in2p3.fr/event/33697/" TargetMode="External"/><Relationship Id="rId4" Type="http://schemas.openxmlformats.org/officeDocument/2006/relationships/hyperlink" Target="https://indico.in2p3.fr/event/34459/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mailto:reunion-du-jeudi@lapp.in2p3.fr" TargetMode="Externa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983767" y="3140969"/>
            <a:ext cx="7793366" cy="1470025"/>
          </a:xfrm>
        </p:spPr>
        <p:txBody>
          <a:bodyPr/>
          <a:lstStyle/>
          <a:p>
            <a:r>
              <a:rPr lang="fr-FR" dirty="0"/>
              <a:t>Réunion du jeudi 28 novembre 2024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80525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803456" y="0"/>
            <a:ext cx="51084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>
                <a:solidFill>
                  <a:schemeClr val="accent1">
                    <a:lumMod val="75000"/>
                  </a:schemeClr>
                </a:solidFill>
              </a:rPr>
              <a:t>Arrivées /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2359608" y="0"/>
            <a:ext cx="51084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>
                <a:solidFill>
                  <a:schemeClr val="accent1">
                    <a:lumMod val="75000"/>
                  </a:schemeClr>
                </a:solidFill>
              </a:rPr>
              <a:t>Départs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342389" y="594198"/>
            <a:ext cx="50546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>
                <a:solidFill>
                  <a:schemeClr val="accent1">
                    <a:lumMod val="75000"/>
                  </a:schemeClr>
                </a:solidFill>
              </a:rPr>
              <a:t>Arrivées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513595" y="3820871"/>
            <a:ext cx="50546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>
                <a:solidFill>
                  <a:schemeClr val="accent1">
                    <a:lumMod val="75000"/>
                  </a:schemeClr>
                </a:solidFill>
              </a:rPr>
              <a:t>Prolongation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363200" y="1131004"/>
            <a:ext cx="114655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BERNON </a:t>
            </a:r>
            <a:r>
              <a:rPr lang="en-US" sz="2400" b="1" dirty="0" err="1"/>
              <a:t>Florent</a:t>
            </a:r>
            <a:r>
              <a:rPr lang="en-US" sz="2400" b="1" dirty="0"/>
              <a:t>			</a:t>
            </a:r>
            <a:r>
              <a:rPr lang="fr-FR" sz="2400" dirty="0"/>
              <a:t>CDD + poste ITA électronique</a:t>
            </a:r>
            <a:r>
              <a:rPr lang="fr-FR" sz="2000" dirty="0"/>
              <a:t>		01/11/24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363200" y="4483127"/>
            <a:ext cx="114655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GODET </a:t>
            </a:r>
            <a:r>
              <a:rPr lang="en-US" sz="2400" b="1" dirty="0" err="1"/>
              <a:t>RAphaël</a:t>
            </a:r>
            <a:r>
              <a:rPr lang="en-US" sz="2400" b="1" dirty="0"/>
              <a:t>			</a:t>
            </a:r>
            <a:r>
              <a:rPr lang="fr-FR" sz="2400" dirty="0"/>
              <a:t>CDD informatique	</a:t>
            </a:r>
            <a:r>
              <a:rPr lang="fr-FR" sz="2000" dirty="0"/>
              <a:t>	01/12/2024 au 30/11/2025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363200" y="5778267"/>
            <a:ext cx="114655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EBERSOLD Michael			</a:t>
            </a:r>
            <a:r>
              <a:rPr lang="fr-FR" sz="2400" dirty="0"/>
              <a:t>CDD chercheur </a:t>
            </a:r>
            <a:r>
              <a:rPr lang="fr-FR" sz="2400" dirty="0" err="1"/>
              <a:t>Virgo</a:t>
            </a:r>
            <a:r>
              <a:rPr lang="fr-FR" sz="2400" dirty="0"/>
              <a:t>		</a:t>
            </a:r>
            <a:r>
              <a:rPr lang="fr-FR" sz="2000" dirty="0"/>
              <a:t>	30/11/2024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363200" y="1617021"/>
            <a:ext cx="114655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IESS Alberto				</a:t>
            </a:r>
            <a:r>
              <a:rPr lang="fr-FR" sz="2400" dirty="0"/>
              <a:t>CDD chercheur Escape</a:t>
            </a:r>
            <a:r>
              <a:rPr lang="fr-FR" sz="2000" dirty="0"/>
              <a:t>	01/11/24 au 31/10/27</a:t>
            </a:r>
          </a:p>
        </p:txBody>
      </p:sp>
      <p:sp>
        <p:nvSpPr>
          <p:cNvPr id="22" name="ZoneTexte 21"/>
          <p:cNvSpPr txBox="1"/>
          <p:nvPr/>
        </p:nvSpPr>
        <p:spPr>
          <a:xfrm>
            <a:off x="363200" y="2123255"/>
            <a:ext cx="114655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SYX Antoine				</a:t>
            </a:r>
            <a:r>
              <a:rPr lang="fr-FR" sz="2400" dirty="0"/>
              <a:t>CDD chercheur </a:t>
            </a:r>
            <a:r>
              <a:rPr lang="fr-FR" sz="2400" dirty="0" err="1"/>
              <a:t>Virgo</a:t>
            </a:r>
            <a:r>
              <a:rPr lang="fr-FR" sz="2400" dirty="0"/>
              <a:t>	</a:t>
            </a:r>
            <a:r>
              <a:rPr lang="fr-FR" sz="2000" dirty="0"/>
              <a:t>	01/11/24 au 31/10/26</a:t>
            </a:r>
          </a:p>
        </p:txBody>
      </p:sp>
      <p:sp>
        <p:nvSpPr>
          <p:cNvPr id="23" name="ZoneTexte 22"/>
          <p:cNvSpPr txBox="1"/>
          <p:nvPr/>
        </p:nvSpPr>
        <p:spPr>
          <a:xfrm>
            <a:off x="363200" y="2616633"/>
            <a:ext cx="114655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CARNELLI Alberto			</a:t>
            </a:r>
            <a:r>
              <a:rPr lang="fr-FR" sz="2400" dirty="0"/>
              <a:t>CDD chercheur Atlas	</a:t>
            </a:r>
            <a:r>
              <a:rPr lang="fr-FR" sz="2000" dirty="0"/>
              <a:t>	01/11/24 au 31/10/26</a:t>
            </a:r>
          </a:p>
        </p:txBody>
      </p:sp>
      <p:sp>
        <p:nvSpPr>
          <p:cNvPr id="24" name="ZoneTexte 23"/>
          <p:cNvSpPr txBox="1"/>
          <p:nvPr/>
        </p:nvSpPr>
        <p:spPr>
          <a:xfrm>
            <a:off x="363200" y="3198167"/>
            <a:ext cx="114655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LOPEZ MORENO Andres		</a:t>
            </a:r>
            <a:r>
              <a:rPr lang="fr-FR" sz="2400" dirty="0"/>
              <a:t>CDD chercheur Dune	</a:t>
            </a:r>
            <a:r>
              <a:rPr lang="fr-FR" sz="2000" dirty="0"/>
              <a:t>	01/11/24 au 31/10/26</a:t>
            </a:r>
          </a:p>
        </p:txBody>
      </p:sp>
      <p:sp>
        <p:nvSpPr>
          <p:cNvPr id="25" name="ZoneTexte 24"/>
          <p:cNvSpPr txBox="1"/>
          <p:nvPr/>
        </p:nvSpPr>
        <p:spPr>
          <a:xfrm>
            <a:off x="0" y="5088839"/>
            <a:ext cx="50546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>
                <a:solidFill>
                  <a:schemeClr val="accent1">
                    <a:lumMod val="75000"/>
                  </a:schemeClr>
                </a:solidFill>
              </a:rPr>
              <a:t>Départ</a:t>
            </a:r>
          </a:p>
        </p:txBody>
      </p:sp>
    </p:spTree>
    <p:extLst>
      <p:ext uri="{BB962C8B-B14F-4D97-AF65-F5344CB8AC3E}">
        <p14:creationId xmlns:p14="http://schemas.microsoft.com/office/powerpoint/2010/main" val="14351878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/>
          <p:cNvSpPr txBox="1"/>
          <p:nvPr/>
        </p:nvSpPr>
        <p:spPr>
          <a:xfrm>
            <a:off x="4003253" y="0"/>
            <a:ext cx="34361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>
                <a:solidFill>
                  <a:schemeClr val="accent1">
                    <a:lumMod val="75000"/>
                  </a:schemeClr>
                </a:solidFill>
              </a:rPr>
              <a:t>Infos CAES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563115" y="970588"/>
            <a:ext cx="10537701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/>
              <a:t>Fête des Enfants : 11 décembre 2024</a:t>
            </a:r>
            <a:br>
              <a:rPr lang="fr-FR" sz="2400" b="1" dirty="0"/>
            </a:br>
            <a:r>
              <a:rPr lang="fr-FR" sz="1000" b="1" dirty="0"/>
              <a:t>(</a:t>
            </a:r>
            <a:r>
              <a:rPr lang="fr-FR" sz="1000" b="1" dirty="0">
                <a:hlinkClick r:id="rId2"/>
              </a:rPr>
              <a:t>http://annecy.caes.grenoble.cnrs.fr/wordpress/2024/11/07/fete-des-enfants-11-decembre-2024/</a:t>
            </a:r>
            <a:r>
              <a:rPr lang="fr-FR" sz="1000" b="1" dirty="0"/>
              <a:t>)</a:t>
            </a:r>
            <a:br>
              <a:rPr lang="fr-FR" sz="2400" b="1" dirty="0"/>
            </a:br>
            <a:br>
              <a:rPr lang="fr-FR" sz="2400" dirty="0"/>
            </a:br>
            <a:r>
              <a:rPr lang="fr-FR" sz="2400" b="1" dirty="0"/>
              <a:t>Programme de l’après-midi :</a:t>
            </a:r>
          </a:p>
          <a:p>
            <a:endParaRPr lang="fr-FR" sz="2400" dirty="0"/>
          </a:p>
          <a:p>
            <a:r>
              <a:rPr lang="fr-FR" sz="2400" b="1" dirty="0"/>
              <a:t>14h30</a:t>
            </a:r>
            <a:r>
              <a:rPr lang="fr-FR" sz="2400" dirty="0"/>
              <a:t> – </a:t>
            </a:r>
            <a:r>
              <a:rPr lang="fr-FR" sz="2400" b="1" dirty="0"/>
              <a:t>Début du spectacle</a:t>
            </a:r>
            <a:r>
              <a:rPr lang="fr-FR" sz="2400" dirty="0"/>
              <a:t> :</a:t>
            </a:r>
            <a:r>
              <a:rPr lang="fr-FR" sz="2400" i="1" dirty="0"/>
              <a:t> </a:t>
            </a:r>
            <a:br>
              <a:rPr lang="fr-FR" sz="2400" i="1" dirty="0"/>
            </a:br>
            <a:r>
              <a:rPr lang="fr-FR" sz="2400" i="1" dirty="0"/>
              <a:t>	Le Calendrier de l’Avent</a:t>
            </a:r>
            <a:r>
              <a:rPr lang="fr-FR" sz="2400" dirty="0"/>
              <a:t> à l’auditorium.</a:t>
            </a:r>
            <a:br>
              <a:rPr lang="fr-FR" sz="2400" dirty="0"/>
            </a:br>
            <a:endParaRPr lang="fr-FR" sz="2400" dirty="0"/>
          </a:p>
          <a:p>
            <a:r>
              <a:rPr lang="fr-FR" sz="2400" dirty="0"/>
              <a:t>Ensuite, rencontre avec </a:t>
            </a:r>
            <a:r>
              <a:rPr lang="fr-FR" sz="2400" b="1" dirty="0"/>
              <a:t>le Père Noël</a:t>
            </a:r>
            <a:r>
              <a:rPr lang="fr-FR" sz="2400" dirty="0"/>
              <a:t>, suivi d’une </a:t>
            </a:r>
            <a:r>
              <a:rPr lang="fr-FR" sz="2400" b="1" dirty="0"/>
              <a:t>animation de création de ballons</a:t>
            </a:r>
            <a:r>
              <a:rPr lang="fr-FR" sz="2400" dirty="0"/>
              <a:t> et de </a:t>
            </a:r>
            <a:r>
              <a:rPr lang="fr-FR" sz="2400" b="1" dirty="0"/>
              <a:t>maquillage visage</a:t>
            </a:r>
            <a:r>
              <a:rPr lang="fr-FR" sz="2400" dirty="0"/>
              <a:t> pour les enfants.</a:t>
            </a:r>
            <a:br>
              <a:rPr lang="fr-FR" sz="2400" dirty="0"/>
            </a:br>
            <a:endParaRPr lang="fr-FR" sz="2400" dirty="0"/>
          </a:p>
          <a:p>
            <a:r>
              <a:rPr lang="fr-FR" sz="2400" b="1" dirty="0"/>
              <a:t>Après le spectacle</a:t>
            </a:r>
            <a:r>
              <a:rPr lang="fr-FR" sz="2400" dirty="0"/>
              <a:t>, un </a:t>
            </a:r>
            <a:r>
              <a:rPr lang="fr-FR" sz="2400" b="1" dirty="0"/>
              <a:t>goûter</a:t>
            </a:r>
            <a:r>
              <a:rPr lang="fr-FR" sz="2400" dirty="0"/>
              <a:t> sera offert à tous les participants.</a:t>
            </a:r>
            <a:br>
              <a:rPr lang="fr-FR" sz="2400" dirty="0"/>
            </a:br>
            <a:br>
              <a:rPr lang="fr-FR" sz="2400" dirty="0"/>
            </a:br>
            <a:r>
              <a:rPr lang="fr-FR" sz="2400" dirty="0"/>
              <a:t>Public : enfant à partir de 3 ans (accompagné d’un parent)</a:t>
            </a:r>
          </a:p>
          <a:p>
            <a:r>
              <a:rPr lang="fr-FR" sz="2400" b="1" dirty="0"/>
              <a:t>Inscription obligatoire avant le 4 Décembre 2024 sur l’</a:t>
            </a:r>
            <a:r>
              <a:rPr lang="fr-FR" sz="2400" b="1" dirty="0" err="1"/>
              <a:t>Evento</a:t>
            </a:r>
            <a:r>
              <a:rPr lang="fr-FR" sz="2400" dirty="0"/>
              <a:t> : </a:t>
            </a:r>
            <a:r>
              <a:rPr lang="fr-FR" sz="2400" dirty="0">
                <a:hlinkClick r:id="rId3"/>
              </a:rPr>
              <a:t>Fête des Enfants</a:t>
            </a:r>
            <a:endParaRPr lang="fr-FR" sz="2400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1896" y="724205"/>
            <a:ext cx="3319272" cy="2353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5414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/>
          <p:cNvSpPr txBox="1"/>
          <p:nvPr/>
        </p:nvSpPr>
        <p:spPr>
          <a:xfrm>
            <a:off x="4003253" y="0"/>
            <a:ext cx="34361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>
                <a:solidFill>
                  <a:schemeClr val="accent1">
                    <a:lumMod val="75000"/>
                  </a:schemeClr>
                </a:solidFill>
              </a:rPr>
              <a:t>Fête de fin d’année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554489" y="806687"/>
            <a:ext cx="8973559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fr-FR" sz="4800" b="1" dirty="0"/>
              <a:t>Fête de fin d’année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fr-FR" sz="2000" b="1" i="1" dirty="0"/>
              <a:t>Le 17 décembre à 19h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fr-FR" sz="2000" b="1" dirty="0"/>
              <a:t>Sur le thème « Sous l’océan »</a:t>
            </a:r>
          </a:p>
          <a:p>
            <a:r>
              <a:rPr lang="fr-FR" u="sng" dirty="0"/>
              <a:t>Au programme </a:t>
            </a:r>
            <a:r>
              <a:rPr lang="fr-FR" dirty="0"/>
              <a:t>:</a:t>
            </a:r>
            <a:endParaRPr lang="fr-FR" sz="2000" dirty="0"/>
          </a:p>
          <a:p>
            <a:r>
              <a:rPr lang="fr-FR" dirty="0"/>
              <a:t>🌊 Dégustation autour des saveurs marines </a:t>
            </a:r>
            <a:br>
              <a:rPr lang="fr-FR" dirty="0"/>
            </a:br>
            <a:r>
              <a:rPr lang="fr-FR" dirty="0"/>
              <a:t>🐠 Ambiance musicale aquatique </a:t>
            </a:r>
            <a:br>
              <a:rPr lang="fr-FR" dirty="0"/>
            </a:br>
            <a:r>
              <a:rPr lang="fr-FR" dirty="0"/>
              <a:t>🧜 Activités et surprises inspirées de la vie océanique</a:t>
            </a:r>
            <a:br>
              <a:rPr lang="fr-FR" dirty="0"/>
            </a:br>
            <a:r>
              <a:rPr lang="fr-FR" dirty="0"/>
              <a:t>🏴‍☠️ Pour les plus </a:t>
            </a:r>
            <a:r>
              <a:rPr lang="fr-FR" dirty="0" err="1"/>
              <a:t>aventureux.ses</a:t>
            </a:r>
            <a:r>
              <a:rPr lang="fr-FR" dirty="0"/>
              <a:t>, une légende raconte qu'il y a longtemps, un bateau pirate se serait échoué dans les environs. A vous de découvrir si ce n'est qu'une légende...</a:t>
            </a:r>
            <a:endParaRPr lang="fr-FR" sz="2000" dirty="0"/>
          </a:p>
          <a:p>
            <a:r>
              <a:rPr lang="fr-FR" dirty="0"/>
              <a:t> </a:t>
            </a:r>
            <a:endParaRPr lang="fr-FR" sz="2000" dirty="0"/>
          </a:p>
          <a:p>
            <a:r>
              <a:rPr lang="fr-FR" dirty="0"/>
              <a:t>Une participation de 2 euros vous sera demandée et à remettre auprès de Louise des RH.</a:t>
            </a:r>
            <a:endParaRPr lang="fr-FR" sz="2000" dirty="0"/>
          </a:p>
          <a:p>
            <a:r>
              <a:rPr lang="fr-FR" dirty="0"/>
              <a:t>Pour vous inscrire : </a:t>
            </a:r>
            <a:r>
              <a:rPr lang="fr-FR" dirty="0">
                <a:hlinkClick r:id="rId2"/>
              </a:rPr>
              <a:t>https://evento.renater.fr/survey/fete-de-fin-d-annee-le-19-decembre-2024-sous-l-ocean-t4ztpzvf</a:t>
            </a:r>
            <a:endParaRPr lang="fr-FR" sz="2000" dirty="0"/>
          </a:p>
          <a:p>
            <a:r>
              <a:rPr lang="fr-FR" dirty="0"/>
              <a:t>Date limite d’inscription : 06/12/2024</a:t>
            </a:r>
            <a:endParaRPr lang="fr-FR" sz="2000" dirty="0"/>
          </a:p>
          <a:p>
            <a:pPr>
              <a:spcBef>
                <a:spcPts val="1200"/>
              </a:spcBef>
              <a:spcAft>
                <a:spcPts val="1200"/>
              </a:spcAft>
            </a:pPr>
            <a:endParaRPr lang="fr-FR" sz="2000" b="1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555498"/>
            <a:ext cx="6248400" cy="3514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2705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/>
          <p:cNvSpPr txBox="1"/>
          <p:nvPr/>
        </p:nvSpPr>
        <p:spPr>
          <a:xfrm>
            <a:off x="4003253" y="0"/>
            <a:ext cx="34361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>
                <a:solidFill>
                  <a:schemeClr val="accent1">
                    <a:lumMod val="75000"/>
                  </a:schemeClr>
                </a:solidFill>
              </a:rPr>
              <a:t>Evènements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737886" y="749534"/>
            <a:ext cx="11276642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7188" indent="-357188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sz="2400" b="1" dirty="0"/>
              <a:t>Le 04/12/2024 – 18h – Auditorium </a:t>
            </a:r>
            <a:r>
              <a:rPr lang="fr-FR" sz="1200" dirty="0">
                <a:hlinkClick r:id="rId2"/>
              </a:rPr>
              <a:t>https://indico.in2p3.fr/event/30570/</a:t>
            </a:r>
            <a:br>
              <a:rPr lang="fr-FR" sz="1200" dirty="0"/>
            </a:br>
            <a:r>
              <a:rPr lang="fr-FR" sz="2400" b="1" dirty="0"/>
              <a:t>	</a:t>
            </a:r>
            <a:r>
              <a:rPr lang="fr-FR" sz="2400" dirty="0"/>
              <a:t>Mercredi du LAPP: Conférence "Ondes gravitationnelles : prouesse expérimentale et révolution scientifique«  - </a:t>
            </a:r>
            <a:r>
              <a:rPr lang="fr-FR" sz="2000" i="1" dirty="0"/>
              <a:t>Frédérique MARION</a:t>
            </a:r>
            <a:endParaRPr lang="fr-FR" sz="2400" dirty="0"/>
          </a:p>
          <a:p>
            <a:pPr marL="357188" indent="-357188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sz="2400" i="1" dirty="0"/>
              <a:t> </a:t>
            </a:r>
            <a:r>
              <a:rPr lang="fr-FR" sz="2400" b="1" dirty="0"/>
              <a:t>Le 06/12/2024 – 14h – Auditorium </a:t>
            </a:r>
            <a:r>
              <a:rPr lang="fr-FR" sz="1200" dirty="0">
                <a:hlinkClick r:id="rId3"/>
              </a:rPr>
              <a:t>https://indico.in2p3.fr/event/34175/</a:t>
            </a:r>
            <a:br>
              <a:rPr lang="fr-FR" sz="1200" b="1" dirty="0"/>
            </a:br>
            <a:r>
              <a:rPr lang="fr-FR" sz="2400" b="1" dirty="0"/>
              <a:t>	</a:t>
            </a:r>
            <a:r>
              <a:rPr lang="fr-FR" sz="2400" dirty="0"/>
              <a:t>L’IA générative pour assister la programmation - </a:t>
            </a:r>
            <a:r>
              <a:rPr lang="fr-FR" sz="2000" i="1" dirty="0"/>
              <a:t>Thomas VUILLAUME</a:t>
            </a:r>
            <a:endParaRPr lang="fr-FR" sz="2400" dirty="0"/>
          </a:p>
          <a:p>
            <a:pPr marL="357188" indent="-357188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sz="2400" b="1" dirty="0"/>
              <a:t>Le 13/12/2024 – 14h – Auditorium </a:t>
            </a:r>
            <a:r>
              <a:rPr lang="fr-FR" sz="1200" dirty="0">
                <a:hlinkClick r:id="rId4"/>
              </a:rPr>
              <a:t>https://indico.in2p3.fr/event/34459/</a:t>
            </a:r>
            <a:br>
              <a:rPr lang="fr-FR" sz="2400" b="1" dirty="0"/>
            </a:br>
            <a:r>
              <a:rPr lang="fr-FR" sz="2400" b="1" dirty="0"/>
              <a:t>	</a:t>
            </a:r>
            <a:r>
              <a:rPr lang="fr-FR" sz="2400" dirty="0"/>
              <a:t>Séminaire commun LAPP/</a:t>
            </a:r>
            <a:r>
              <a:rPr lang="fr-FR" sz="2400" dirty="0" err="1"/>
              <a:t>LAPTh</a:t>
            </a:r>
            <a:r>
              <a:rPr lang="fr-FR" sz="2400" dirty="0"/>
              <a:t> sur FCC - </a:t>
            </a:r>
            <a:r>
              <a:rPr lang="fr-FR" sz="2000" i="1" dirty="0"/>
              <a:t>Christophe GROJEAN</a:t>
            </a:r>
          </a:p>
          <a:p>
            <a:pPr marL="357188" indent="-357188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sz="2400" b="1"/>
              <a:t>Le 17/12/2024 </a:t>
            </a:r>
            <a:r>
              <a:rPr lang="fr-FR" sz="2400" b="1" dirty="0"/>
              <a:t>– 19h – Grande Galerie</a:t>
            </a:r>
            <a:br>
              <a:rPr lang="fr-FR" sz="2000" b="1" dirty="0"/>
            </a:br>
            <a:r>
              <a:rPr lang="fr-FR" sz="2000" b="1" dirty="0"/>
              <a:t>				</a:t>
            </a:r>
            <a:r>
              <a:rPr lang="fr-FR" sz="2000" dirty="0"/>
              <a:t>Fête de fin d’année!!!!</a:t>
            </a:r>
            <a:endParaRPr lang="fr-FR" sz="2000" i="1" dirty="0"/>
          </a:p>
          <a:p>
            <a:pPr marL="357188" indent="-357188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sz="2400" b="1" dirty="0"/>
              <a:t>Le 19/12/2024 – 14h – Auditorium </a:t>
            </a:r>
            <a:r>
              <a:rPr lang="fr-FR" sz="1200" dirty="0">
                <a:hlinkClick r:id="rId5"/>
              </a:rPr>
              <a:t>https://indico.in2p3.fr/event/33697/</a:t>
            </a:r>
            <a:br>
              <a:rPr lang="fr-FR" sz="1200" b="1" dirty="0"/>
            </a:br>
            <a:r>
              <a:rPr lang="fr-FR" sz="2400" b="1" dirty="0"/>
              <a:t>	</a:t>
            </a:r>
            <a:r>
              <a:rPr lang="fr-FR" sz="2400" dirty="0"/>
              <a:t>Réunion du jeudi</a:t>
            </a:r>
            <a:br>
              <a:rPr lang="fr-FR" sz="2400" dirty="0"/>
            </a:br>
            <a:r>
              <a:rPr lang="fr-FR" sz="2000" dirty="0"/>
              <a:t>		- Informations et dialogue avec la direction</a:t>
            </a:r>
            <a:r>
              <a:rPr lang="fr-FR" sz="24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4601441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120051" y="-38666"/>
            <a:ext cx="51084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>
                <a:solidFill>
                  <a:schemeClr val="accent1">
                    <a:lumMod val="75000"/>
                  </a:schemeClr>
                </a:solidFill>
              </a:rPr>
              <a:t>Agenda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171968" y="5831339"/>
            <a:ext cx="49942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/>
              <a:t>Contact réunion du jeudi: </a:t>
            </a:r>
            <a:r>
              <a:rPr lang="fr-FR" sz="1600" dirty="0">
                <a:hlinkClick r:id="rId2"/>
              </a:rPr>
              <a:t>reunion-du-jeudi@lapp.in2p3.fr</a:t>
            </a:r>
            <a:endParaRPr lang="fr-FR" sz="1600" dirty="0"/>
          </a:p>
        </p:txBody>
      </p:sp>
      <p:sp>
        <p:nvSpPr>
          <p:cNvPr id="6" name="ZoneTexte 5"/>
          <p:cNvSpPr txBox="1"/>
          <p:nvPr/>
        </p:nvSpPr>
        <p:spPr>
          <a:xfrm>
            <a:off x="1101997" y="2363981"/>
            <a:ext cx="104536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fr-FR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b="1" dirty="0"/>
              <a:t>Présentation sur </a:t>
            </a:r>
            <a:r>
              <a:rPr lang="fr-FR" sz="2400" b="1" dirty="0" err="1"/>
              <a:t>Virgo</a:t>
            </a:r>
            <a:r>
              <a:rPr lang="fr-FR" sz="2400" b="1" dirty="0"/>
              <a:t>	</a:t>
            </a:r>
          </a:p>
          <a:p>
            <a:r>
              <a:rPr lang="fr-FR" sz="2400" b="1" dirty="0"/>
              <a:t>		</a:t>
            </a:r>
            <a:r>
              <a:rPr lang="fr-FR" sz="2400" i="1" dirty="0">
                <a:latin typeface="Calibri" panose="020F0502020204030204" pitchFamily="34" charset="0"/>
                <a:cs typeface="Calibri" panose="020F0502020204030204" pitchFamily="34" charset="0"/>
              </a:rPr>
              <a:t> Augustin </a:t>
            </a:r>
            <a:r>
              <a:rPr lang="fr-FR" sz="2400" i="1" dirty="0" err="1">
                <a:latin typeface="Calibri" panose="020F0502020204030204" pitchFamily="34" charset="0"/>
                <a:cs typeface="Calibri" panose="020F0502020204030204" pitchFamily="34" charset="0"/>
              </a:rPr>
              <a:t>Demagny</a:t>
            </a:r>
            <a:r>
              <a:rPr lang="fr-FR" sz="24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fr-FR" sz="2400" b="1" i="1" dirty="0"/>
          </a:p>
        </p:txBody>
      </p:sp>
      <p:sp>
        <p:nvSpPr>
          <p:cNvPr id="5" name="ZoneTexte 4"/>
          <p:cNvSpPr txBox="1"/>
          <p:nvPr/>
        </p:nvSpPr>
        <p:spPr>
          <a:xfrm>
            <a:off x="1111141" y="943211"/>
            <a:ext cx="104536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fr-FR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b="1" dirty="0"/>
              <a:t>Informations et dialogue avec la direction	</a:t>
            </a:r>
          </a:p>
          <a:p>
            <a:r>
              <a:rPr lang="fr-FR" sz="2400" b="1" dirty="0"/>
              <a:t>		</a:t>
            </a:r>
            <a:r>
              <a:rPr lang="fr-FR" sz="2400" i="1" dirty="0">
                <a:latin typeface="Calibri" panose="020F0502020204030204" pitchFamily="34" charset="0"/>
                <a:cs typeface="Calibri" panose="020F0502020204030204" pitchFamily="34" charset="0"/>
              </a:rPr>
              <a:t>Equipe de direction</a:t>
            </a:r>
            <a:endParaRPr lang="fr-FR" sz="2400" b="1" i="1" dirty="0"/>
          </a:p>
        </p:txBody>
      </p:sp>
    </p:spTree>
    <p:extLst>
      <p:ext uri="{BB962C8B-B14F-4D97-AF65-F5344CB8AC3E}">
        <p14:creationId xmlns:p14="http://schemas.microsoft.com/office/powerpoint/2010/main" val="3646821415"/>
      </p:ext>
    </p:extLst>
  </p:cSld>
  <p:clrMapOvr>
    <a:masterClrMapping/>
  </p:clrMapOvr>
</p:sld>
</file>

<file path=ppt/theme/theme1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_presentation_couv_bleue_QUAL-LABO-FOR-029.pptx" id="{35AFA3E9-CBEE-4EB4-A049-5DFA4C6F9F33}" vid="{808DEDE2-569E-485A-A9E4-02552F097F65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Ppt_presentation_couv_bleue_QUAL-LABO-FOR-029</Template>
  <TotalTime>41665</TotalTime>
  <Words>534</Words>
  <Application>Microsoft Office PowerPoint</Application>
  <PresentationFormat>Grand écran</PresentationFormat>
  <Paragraphs>44</Paragraphs>
  <Slides>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1" baseType="lpstr">
      <vt:lpstr>Aptos</vt:lpstr>
      <vt:lpstr>Arial</vt:lpstr>
      <vt:lpstr>Calibri</vt:lpstr>
      <vt:lpstr>Calibri</vt:lpstr>
      <vt:lpstr>Conception personnalisée</vt:lpstr>
      <vt:lpstr>Réunion du jeudi 28 novembre 2024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Chantal Vallee</dc:creator>
  <cp:lastModifiedBy>Stephane Jezequel</cp:lastModifiedBy>
  <cp:revision>740</cp:revision>
  <cp:lastPrinted>2018-06-20T12:50:04Z</cp:lastPrinted>
  <dcterms:created xsi:type="dcterms:W3CDTF">2017-06-12T14:20:44Z</dcterms:created>
  <dcterms:modified xsi:type="dcterms:W3CDTF">2024-11-28T06:37:18Z</dcterms:modified>
</cp:coreProperties>
</file>