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701" r:id="rId2"/>
  </p:sldMasterIdLst>
  <p:notesMasterIdLst>
    <p:notesMasterId r:id="rId18"/>
  </p:notesMasterIdLst>
  <p:handoutMasterIdLst>
    <p:handoutMasterId r:id="rId19"/>
  </p:handoutMasterIdLst>
  <p:sldIdLst>
    <p:sldId id="438" r:id="rId3"/>
    <p:sldId id="477" r:id="rId4"/>
    <p:sldId id="466" r:id="rId5"/>
    <p:sldId id="468" r:id="rId6"/>
    <p:sldId id="465" r:id="rId7"/>
    <p:sldId id="473" r:id="rId8"/>
    <p:sldId id="471" r:id="rId9"/>
    <p:sldId id="472" r:id="rId10"/>
    <p:sldId id="467" r:id="rId11"/>
    <p:sldId id="474" r:id="rId12"/>
    <p:sldId id="475" r:id="rId13"/>
    <p:sldId id="469" r:id="rId14"/>
    <p:sldId id="476" r:id="rId15"/>
    <p:sldId id="478" r:id="rId16"/>
    <p:sldId id="479" r:id="rId17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6E"/>
    <a:srgbClr val="11284B"/>
    <a:srgbClr val="CDD7DC"/>
    <a:srgbClr val="6941EB"/>
    <a:srgbClr val="8296A5"/>
    <a:srgbClr val="000000"/>
    <a:srgbClr val="9AE2FF"/>
    <a:srgbClr val="FFFFFF"/>
    <a:srgbClr val="FFBC75"/>
    <a:srgbClr val="B0E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9" autoAdjust="0"/>
    <p:restoredTop sz="86492" autoAdjust="0"/>
  </p:normalViewPr>
  <p:slideViewPr>
    <p:cSldViewPr showGuides="1">
      <p:cViewPr varScale="1">
        <p:scale>
          <a:sx n="96" d="100"/>
          <a:sy n="96" d="100"/>
        </p:scale>
        <p:origin x="113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2648" y="19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6B79-DFC7-4221-B4F2-AD03510321C9}" type="datetime1">
              <a:rPr lang="fr-FR" smtClean="0">
                <a:latin typeface="Arial" panose="020B0604020202020204" pitchFamily="34" charset="0"/>
              </a:rPr>
              <a:t>17/10/2024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>
                <a:latin typeface="Arial" panose="020B0604020202020204" pitchFamily="34" charset="0"/>
              </a:rPr>
              <a:t>CHS</a:t>
            </a:r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hf hdr="0"/>
  <p:extLst mod="1">
    <p:ext uri="{56416CCD-93CA-4268-BC5B-53C4BB910035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0BCE407-EBFA-4C6F-BC1D-358FF6B2E8EF}" type="datetime1">
              <a:rPr lang="fr-FR" smtClean="0"/>
              <a:t>17/10/2024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r>
              <a:rPr lang="fr-FR"/>
              <a:t>CHS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BCE407-EBFA-4C6F-BC1D-358FF6B2E8EF}" type="datetime1">
              <a:rPr lang="fr-FR" smtClean="0"/>
              <a:t>17/10/2024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CHS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218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BCE407-EBFA-4C6F-BC1D-358FF6B2E8EF}" type="datetime1">
              <a:rPr lang="fr-FR" smtClean="0"/>
              <a:t>17/10/2024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CHS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59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BCE407-EBFA-4C6F-BC1D-358FF6B2E8EF}" type="datetime1">
              <a:rPr lang="fr-FR" smtClean="0"/>
              <a:t>17/10/2024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CHS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117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4B4F27B-09DD-AF97-AFB6-C2F00C74B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F55A71F-6B9C-E8D9-6B4E-844CD2C6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9850" t="36707" r="28821" b="34081"/>
          <a:stretch/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17/10/2024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5CA1DBB-A8B1-5E5C-B650-A8BDB4975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859A047-36DB-A826-109A-1597E2492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C49267D-13DD-51A2-701E-D4ABC69163E7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  <a:t>‹N°›</a:t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2A3BBBA-BE0C-4144-EE3E-6508402B9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696B6B3D-3C2C-7E46-393C-E713ADFE7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DD54A2B-2650-D070-4575-3801BBC2ED9D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777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52F0032-4F3D-B893-5B5A-CB5DB0B9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57D0E84-04ED-EDDA-B42A-506F13DA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03C71A5-6321-FE30-29A6-4B185406FF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760DAB-596C-3421-9734-598CEB6003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99A6B2A-98EC-B4C2-A033-3F03A2907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9265F8B-52C7-4329-E09E-76B2CDFE2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28E351-2498-7473-8821-92115616C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F55A71F-6B9C-E8D9-6B4E-844CD2C6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9850" t="36707" r="28821" b="34081"/>
          <a:stretch/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17/10/2024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20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6287736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9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CE6195-A31B-255A-E751-5ECC8035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17/10/2024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99639132-6E78-1DF0-8CD0-B00CAB1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5DECDA9-73C4-DF2B-6707-1083ADE43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3282" t="31061" r="21209" b="34499"/>
          <a:stretch/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>
            <a:extLst>
              <a:ext uri="{FF2B5EF4-FFF2-40B4-BE49-F238E27FC236}">
                <a16:creationId xmlns:a16="http://schemas.microsoft.com/office/drawing/2014/main" id="{A20B5E05-96BC-6F23-E4E7-B5BCC045C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17/10/2024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99639132-6E78-1DF0-8CD0-B00CAB1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5DECDA9-73C4-DF2B-6707-1083ADE43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3282" t="31061" r="21209" b="34499"/>
          <a:stretch/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8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F9B1C5-83B3-F822-0594-EA9E32D2B8D7}"/>
              </a:ext>
            </a:extLst>
          </p:cNvPr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F10A617-A8B7-1F89-4AEA-6893D2814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40295F2-3CBA-0088-CBC2-AC1E75852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109EFE1D-BACF-65DD-CA28-B0250B6B1A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3B00144-1958-E96E-40C2-1CCEB3C84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B58ECF5F-128A-9FC3-058D-5634554C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 l="29610" t="25925" r="17900" b="34347"/>
          <a:stretch/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AC4F9010-C209-8B30-2F7C-5D82D6381726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>
            <a:extLst>
              <a:ext uri="{FF2B5EF4-FFF2-40B4-BE49-F238E27FC236}">
                <a16:creationId xmlns:a16="http://schemas.microsoft.com/office/drawing/2014/main" id="{F0D3B102-DE52-3FFC-11AF-F86707354388}"/>
              </a:ext>
            </a:extLst>
          </p:cNvPr>
          <p:cNvSpPr txBox="1">
            <a:spLocks/>
          </p:cNvSpPr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17/10/2024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8" r:id="rId2"/>
    <p:sldLayoutId id="2147483684" r:id="rId3"/>
    <p:sldLayoutId id="2147483699" r:id="rId4"/>
    <p:sldLayoutId id="2147483693" r:id="rId5"/>
    <p:sldLayoutId id="2147483704" r:id="rId6"/>
    <p:sldLayoutId id="2147483705" r:id="rId7"/>
    <p:sldLayoutId id="2147483706" r:id="rId8"/>
    <p:sldLayoutId id="2147483707" r:id="rId9"/>
    <p:sldLayoutId id="2147483653" r:id="rId10"/>
    <p:sldLayoutId id="2147483696" r:id="rId11"/>
    <p:sldLayoutId id="2147483665" r:id="rId12"/>
    <p:sldLayoutId id="2147483654" r:id="rId13"/>
    <p:sldLayoutId id="2147483661" r:id="rId14"/>
    <p:sldLayoutId id="2147483695" r:id="rId15"/>
    <p:sldLayoutId id="2147483676" r:id="rId16"/>
    <p:sldLayoutId id="2147483659" r:id="rId17"/>
    <p:sldLayoutId id="2147483666" r:id="rId18"/>
    <p:sldLayoutId id="2147483697" r:id="rId19"/>
    <p:sldLayoutId id="214748370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1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22CA8-3C16-470A-B163-F39C16F375D9}"/>
              </a:ext>
            </a:extLst>
          </p:cNvPr>
          <p:cNvSpPr/>
          <p:nvPr/>
        </p:nvSpPr>
        <p:spPr>
          <a:xfrm>
            <a:off x="1487360" y="1484730"/>
            <a:ext cx="993717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			</a:t>
            </a:r>
            <a:r>
              <a:rPr lang="fr-FR" sz="2800" b="1" dirty="0">
                <a:latin typeface="Comic Sans MS" panose="030F0702030302020204" pitchFamily="66" charset="0"/>
              </a:rPr>
              <a:t>PROJET COIN REPAS</a:t>
            </a:r>
          </a:p>
          <a:p>
            <a:endParaRPr lang="fr-FR" sz="2800" b="1" dirty="0">
              <a:latin typeface="Comic Sans MS" panose="030F0702030302020204" pitchFamily="66" charset="0"/>
            </a:endParaRPr>
          </a:p>
          <a:p>
            <a:r>
              <a:rPr lang="fr-FR" sz="2800" b="1" dirty="0">
                <a:latin typeface="Comic Sans MS" panose="030F0702030302020204" pitchFamily="66" charset="0"/>
              </a:rPr>
              <a:t>                     une </a:t>
            </a:r>
            <a:r>
              <a:rPr lang="fr-FR" sz="2800" b="1" dirty="0" err="1">
                <a:latin typeface="Comic Sans MS" panose="030F0702030302020204" pitchFamily="66" charset="0"/>
              </a:rPr>
              <a:t>co</a:t>
            </a:r>
            <a:r>
              <a:rPr lang="fr-FR" sz="2800" b="1" dirty="0">
                <a:latin typeface="Comic Sans MS" panose="030F0702030302020204" pitchFamily="66" charset="0"/>
              </a:rPr>
              <a:t> - production </a:t>
            </a:r>
          </a:p>
          <a:p>
            <a:endParaRPr lang="fr-FR" sz="2000" b="1" dirty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7" name="Image 6" descr="C:\Users\feullar\AppData\Local\Microsoft\Windows\INetCache\Content.MSO\945BFA9.tmp">
            <a:extLst>
              <a:ext uri="{FF2B5EF4-FFF2-40B4-BE49-F238E27FC236}">
                <a16:creationId xmlns:a16="http://schemas.microsoft.com/office/drawing/2014/main" id="{88B44C3A-E246-4341-92D6-28895DC786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200" y="4371586"/>
            <a:ext cx="2521944" cy="127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Pelloux\AppData\Local\Microsoft\Windows\INetCache\Content.Word\Logo+ baseline_RVB.PNG">
            <a:extLst>
              <a:ext uri="{FF2B5EF4-FFF2-40B4-BE49-F238E27FC236}">
                <a16:creationId xmlns:a16="http://schemas.microsoft.com/office/drawing/2014/main" id="{45B13B7C-9FC1-4D7D-96E2-A2DDBF47C7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10" y="4270108"/>
            <a:ext cx="2808390" cy="1371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8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           3 nouvelles armoires + réhausse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B38C04-1731-4AEC-9284-A993C71F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660" y="764630"/>
            <a:ext cx="4536630" cy="44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36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1101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                            travaux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     - électriques</a:t>
            </a: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ajout de prises</a:t>
            </a: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              modification du tableau électrique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- rafraichissement peinture  </a:t>
            </a: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      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06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          SALLE SEMNOZ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5AB72F-A097-44EA-8E85-F9EF20FF38A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0" y="1340710"/>
            <a:ext cx="11131429" cy="4824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28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AMÉNAGEMENT SALLE SEMNOZ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   dans un second temps, projet non finalisé mais pris en compte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E829D8-D28E-48B0-9B09-C8796B07E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510" y="1117597"/>
            <a:ext cx="8580980" cy="46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9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188550"/>
            <a:ext cx="8952820" cy="941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2000" b="1" dirty="0">
                <a:latin typeface="Comic Sans MS" panose="030F0702030302020204" pitchFamily="66" charset="0"/>
              </a:rPr>
              <a:t>Et une nouvelle cuisine, amène de nouveaux colloques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   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64AFDD-B7AA-4EFF-9755-0FB5178ED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10" y="692620"/>
            <a:ext cx="4758899" cy="646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72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1286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                  Formations sécurité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Christine </a:t>
            </a:r>
            <a:r>
              <a:rPr lang="fr-FR" sz="2000" b="1" dirty="0" err="1">
                <a:latin typeface="Comic Sans MS" panose="030F0702030302020204" pitchFamily="66" charset="0"/>
              </a:rPr>
              <a:t>Jazarguer</a:t>
            </a:r>
            <a:r>
              <a:rPr lang="fr-FR" sz="2000" b="1" dirty="0">
                <a:latin typeface="Comic Sans MS" panose="030F0702030302020204" pitchFamily="66" charset="0"/>
              </a:rPr>
              <a:t> reprend l’organisation des formations</a:t>
            </a: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      sécurité telles que :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SST</a:t>
            </a: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Gestes qui sauvent</a:t>
            </a: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Habilitations </a:t>
            </a:r>
            <a:r>
              <a:rPr lang="fr-FR" sz="2000" b="1" dirty="0" err="1">
                <a:latin typeface="Comic Sans MS" panose="030F0702030302020204" pitchFamily="66" charset="0"/>
              </a:rPr>
              <a:t>éléctriques</a:t>
            </a:r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Travaux en hauteur</a:t>
            </a: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Manipulation d’extincteurs</a:t>
            </a:r>
          </a:p>
          <a:p>
            <a:pPr marL="0" lvl="1"/>
            <a:r>
              <a:rPr lang="fr-FR" sz="2000" b="1" dirty="0" err="1">
                <a:latin typeface="Comic Sans MS" panose="030F0702030302020204" pitchFamily="66" charset="0"/>
              </a:rPr>
              <a:t>Caces</a:t>
            </a:r>
            <a:r>
              <a:rPr lang="fr-FR" sz="2000" b="1" dirty="0">
                <a:latin typeface="Comic Sans MS" panose="030F0702030302020204" pitchFamily="66" charset="0"/>
              </a:rPr>
              <a:t> (</a:t>
            </a:r>
            <a:r>
              <a:rPr lang="fr-FR" sz="2000" b="1" dirty="0" err="1">
                <a:latin typeface="Comic Sans MS" panose="030F0702030302020204" pitchFamily="66" charset="0"/>
              </a:rPr>
              <a:t>pontier,chariots</a:t>
            </a:r>
            <a:r>
              <a:rPr lang="fr-FR" sz="2000" b="1" dirty="0">
                <a:latin typeface="Comic Sans MS" panose="030F0702030302020204" pitchFamily="66" charset="0"/>
              </a:rPr>
              <a:t>, nacelles…)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>
                <a:latin typeface="Comic Sans MS" panose="030F0702030302020204" pitchFamily="66" charset="0"/>
              </a:rPr>
              <a:t>Etc…</a:t>
            </a:r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7B2286-25EF-4CC3-8065-93615261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350" y="975597"/>
            <a:ext cx="1524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7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260560"/>
            <a:ext cx="966113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		Naissance d’un projet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 </a:t>
            </a:r>
          </a:p>
          <a:p>
            <a:pPr marL="0" lvl="1"/>
            <a:r>
              <a:rPr lang="fr-FR" dirty="0"/>
              <a:t>	</a:t>
            </a:r>
            <a:r>
              <a:rPr lang="fr-FR" sz="1600" b="1" dirty="0">
                <a:latin typeface="Comic Sans MS" panose="030F0702030302020204" pitchFamily="66" charset="0"/>
              </a:rPr>
              <a:t>besoins grandissant de « réchauffer » nos repas et un réfectoire de plus en plus   </a:t>
            </a:r>
          </a:p>
          <a:p>
            <a:pPr marL="0" lvl="1"/>
            <a:r>
              <a:rPr lang="fr-FR" sz="1600" b="1">
                <a:latin typeface="Comic Sans MS" panose="030F0702030302020204" pitchFamily="66" charset="0"/>
              </a:rPr>
              <a:t>          utilisé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                               +		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	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	 + de séminaires, écoles, colloques… qui nécessitent un partage de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l’espace cuisine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   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      		            =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	besoin de réhabiliter le coin restauration car vétuste, peu pratique, manque de 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convivialité 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                                =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constitution d’un groupe de réflexions Lapp </a:t>
            </a:r>
            <a:r>
              <a:rPr lang="fr-FR" sz="1600" b="1" dirty="0" err="1">
                <a:latin typeface="Comic Sans MS" panose="030F0702030302020204" pitchFamily="66" charset="0"/>
              </a:rPr>
              <a:t>Lapth</a:t>
            </a:r>
            <a:r>
              <a:rPr lang="fr-FR" sz="1600" b="1" dirty="0">
                <a:latin typeface="Comic Sans MS" panose="030F0702030302020204" pitchFamily="66" charset="0"/>
              </a:rPr>
              <a:t> avec le soutien des    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Directions                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				     </a:t>
            </a: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6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F70D8B-0EB9-4C37-9E2B-89347A7A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30" y="234339"/>
            <a:ext cx="11345707" cy="63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3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CAF69C-590E-45BF-94EF-D012B1EB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5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           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6" name="Image 5" descr="C:\Users\feullar\AppData\Local\Packages\Microsoft.Windows.Photos_8wekyb3d8bbwe\TempState\ShareServiceTempFolder\4.jpeg">
            <a:extLst>
              <a:ext uri="{FF2B5EF4-FFF2-40B4-BE49-F238E27FC236}">
                <a16:creationId xmlns:a16="http://schemas.microsoft.com/office/drawing/2014/main" id="{00EACBF9-DACA-4A21-BD6B-FDE8E1D5907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4"/>
          <a:stretch/>
        </p:blipFill>
        <p:spPr bwMode="auto">
          <a:xfrm>
            <a:off x="983290" y="548600"/>
            <a:ext cx="10225420" cy="576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2A5F6A-BA9A-48F1-AC86-235FF6971F71}"/>
              </a:ext>
            </a:extLst>
          </p:cNvPr>
          <p:cNvCxnSpPr/>
          <p:nvPr/>
        </p:nvCxnSpPr>
        <p:spPr>
          <a:xfrm>
            <a:off x="4367760" y="2939275"/>
            <a:ext cx="1728240" cy="7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8224E28-DA39-4DFF-B9C4-464A4072D9A1}"/>
              </a:ext>
            </a:extLst>
          </p:cNvPr>
          <p:cNvCxnSpPr/>
          <p:nvPr/>
        </p:nvCxnSpPr>
        <p:spPr>
          <a:xfrm>
            <a:off x="3143590" y="4585706"/>
            <a:ext cx="1728240" cy="7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80E9B30-82BA-4670-8968-E689E0A48CD0}"/>
              </a:ext>
            </a:extLst>
          </p:cNvPr>
          <p:cNvCxnSpPr/>
          <p:nvPr/>
        </p:nvCxnSpPr>
        <p:spPr>
          <a:xfrm>
            <a:off x="3079960" y="3869440"/>
            <a:ext cx="1728240" cy="7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F1105A-F51A-42A8-9B3E-0302C5D12D62}"/>
              </a:ext>
            </a:extLst>
          </p:cNvPr>
          <p:cNvCxnSpPr>
            <a:cxnSpLocks/>
          </p:cNvCxnSpPr>
          <p:nvPr/>
        </p:nvCxnSpPr>
        <p:spPr>
          <a:xfrm>
            <a:off x="7032232" y="2204830"/>
            <a:ext cx="1584118" cy="1454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DB445AD-A184-4030-B5FD-71CCC47663B0}"/>
              </a:ext>
            </a:extLst>
          </p:cNvPr>
          <p:cNvCxnSpPr>
            <a:cxnSpLocks/>
          </p:cNvCxnSpPr>
          <p:nvPr/>
        </p:nvCxnSpPr>
        <p:spPr>
          <a:xfrm>
            <a:off x="8760523" y="2932102"/>
            <a:ext cx="1584118" cy="1454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80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4" name="Image 3" descr="G:\Fichiers Communs Services Généraux\travaux LAPP bâtiments\2024\Devis Cuisine\Devis HYGENA\3D Hygena.jpg">
            <a:extLst>
              <a:ext uri="{FF2B5EF4-FFF2-40B4-BE49-F238E27FC236}">
                <a16:creationId xmlns:a16="http://schemas.microsoft.com/office/drawing/2014/main" id="{E9C32DEF-BCB6-4DD0-9A8F-7F47155D7F8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0" y="404580"/>
            <a:ext cx="10873510" cy="6048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05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4" name="Image 3" descr="G:\Fichiers Communs Services Généraux\travaux LAPP bâtiments\2024\Devis Cuisine\Devis HYGENA\3D Hygena.jpg">
            <a:extLst>
              <a:ext uri="{FF2B5EF4-FFF2-40B4-BE49-F238E27FC236}">
                <a16:creationId xmlns:a16="http://schemas.microsoft.com/office/drawing/2014/main" id="{E9C32DEF-BCB6-4DD0-9A8F-7F47155D7F8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1" y="517904"/>
            <a:ext cx="10873510" cy="60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B99AADD-6E83-4D84-8C5D-E53A6A3DCC1D}"/>
              </a:ext>
            </a:extLst>
          </p:cNvPr>
          <p:cNvSpPr txBox="1"/>
          <p:nvPr/>
        </p:nvSpPr>
        <p:spPr>
          <a:xfrm>
            <a:off x="3215600" y="2204830"/>
            <a:ext cx="2088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2 éviers avec douchette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59C9F3-1276-4D54-84D5-38AB849C293B}"/>
              </a:ext>
            </a:extLst>
          </p:cNvPr>
          <p:cNvSpPr txBox="1"/>
          <p:nvPr/>
        </p:nvSpPr>
        <p:spPr>
          <a:xfrm rot="21185127">
            <a:off x="1863607" y="2639039"/>
            <a:ext cx="129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Lave-vaisselle professionnel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BECFF1-3800-4049-AAA9-35D3F0D1B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48" t="15428" r="23794" b="12521"/>
          <a:stretch/>
        </p:blipFill>
        <p:spPr>
          <a:xfrm rot="21050399">
            <a:off x="2423963" y="3164190"/>
            <a:ext cx="762192" cy="9992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E63421-0A93-449E-9F09-A703C53EE5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6" t="28831" r="8626" b="24644"/>
          <a:stretch/>
        </p:blipFill>
        <p:spPr>
          <a:xfrm>
            <a:off x="5184075" y="2794098"/>
            <a:ext cx="661046" cy="4622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F3F596F-A291-492A-B643-2F1F3B950C72}"/>
              </a:ext>
            </a:extLst>
          </p:cNvPr>
          <p:cNvSpPr txBox="1"/>
          <p:nvPr/>
        </p:nvSpPr>
        <p:spPr>
          <a:xfrm>
            <a:off x="4963133" y="2548978"/>
            <a:ext cx="11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Poubelle de tri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F5869F-CAFD-4945-92AE-2E6E0BFF34C6}"/>
              </a:ext>
            </a:extLst>
          </p:cNvPr>
          <p:cNvSpPr txBox="1"/>
          <p:nvPr/>
        </p:nvSpPr>
        <p:spPr>
          <a:xfrm>
            <a:off x="4434076" y="4952126"/>
            <a:ext cx="33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Ilot central placards sur 1 face réservés pour les séminaires et fermés à clef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F3E7E4-FF1B-4F45-A4A9-17C083F698CE}"/>
              </a:ext>
            </a:extLst>
          </p:cNvPr>
          <p:cNvSpPr txBox="1"/>
          <p:nvPr/>
        </p:nvSpPr>
        <p:spPr>
          <a:xfrm>
            <a:off x="6027405" y="1713562"/>
            <a:ext cx="105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Frigidaire congélateur réservés agents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0499CB2-B0FB-48F1-AB47-990736D73BC9}"/>
              </a:ext>
            </a:extLst>
          </p:cNvPr>
          <p:cNvSpPr txBox="1"/>
          <p:nvPr/>
        </p:nvSpPr>
        <p:spPr>
          <a:xfrm>
            <a:off x="8695190" y="1738511"/>
            <a:ext cx="165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Frigidaire congélateur réservés directions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C7AE028-0E42-40E4-B910-5DF617FE4611}"/>
              </a:ext>
            </a:extLst>
          </p:cNvPr>
          <p:cNvSpPr txBox="1"/>
          <p:nvPr/>
        </p:nvSpPr>
        <p:spPr>
          <a:xfrm>
            <a:off x="6672080" y="3371691"/>
            <a:ext cx="1442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4 micro ondes + 1 four + placards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C54F99B-C2B6-464B-A33E-16966B253AD0}"/>
              </a:ext>
            </a:extLst>
          </p:cNvPr>
          <p:cNvSpPr txBox="1"/>
          <p:nvPr/>
        </p:nvSpPr>
        <p:spPr>
          <a:xfrm>
            <a:off x="9612789" y="2879062"/>
            <a:ext cx="102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Tablette bouilloire</a:t>
            </a:r>
          </a:p>
        </p:txBody>
      </p:sp>
    </p:spTree>
    <p:extLst>
      <p:ext uri="{BB962C8B-B14F-4D97-AF65-F5344CB8AC3E}">
        <p14:creationId xmlns:p14="http://schemas.microsoft.com/office/powerpoint/2010/main" val="21602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		 avec 3 paniers (verres, couverts, assiettes), </a:t>
            </a: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		       1 lavage = 5 minutes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C5BC58-CAD3-484C-8A39-5DF4D024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43" y="116540"/>
            <a:ext cx="6027914" cy="50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3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3344A-CB64-D05A-FBC2-6AF54841B2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4" y="3208424"/>
            <a:ext cx="9217076" cy="615553"/>
          </a:xfr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B89D71-B7BC-4D53-BCB1-91800EAA129C}"/>
              </a:ext>
            </a:extLst>
          </p:cNvPr>
          <p:cNvSpPr/>
          <p:nvPr/>
        </p:nvSpPr>
        <p:spPr>
          <a:xfrm>
            <a:off x="1619590" y="548600"/>
            <a:ext cx="8952820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omic Sans MS" panose="030F0702030302020204" pitchFamily="66" charset="0"/>
              </a:rPr>
              <a:t> </a:t>
            </a:r>
            <a:endParaRPr lang="fr-FR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		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endParaRPr lang="fr-FR" sz="20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2000" b="1" dirty="0">
                <a:latin typeface="Comic Sans MS" panose="030F0702030302020204" pitchFamily="66" charset="0"/>
              </a:rPr>
              <a:t>   			</a:t>
            </a:r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r>
              <a:rPr lang="fr-FR" sz="1600" b="1" dirty="0">
                <a:latin typeface="Comic Sans MS" panose="030F0702030302020204" pitchFamily="66" charset="0"/>
              </a:rPr>
              <a:t> </a:t>
            </a: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600" b="1" dirty="0">
              <a:latin typeface="Comic Sans MS" panose="030F0702030302020204" pitchFamily="66" charset="0"/>
            </a:endParaRPr>
          </a:p>
          <a:p>
            <a:pPr marL="0" lvl="1"/>
            <a:endParaRPr lang="fr-FR" sz="1000" dirty="0"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B00F51-CD98-411B-B34C-E9667CAB6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342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6201</TotalTime>
  <Words>400</Words>
  <Application>Microsoft Office PowerPoint</Application>
  <PresentationFormat>Grand écran</PresentationFormat>
  <Paragraphs>475</Paragraphs>
  <Slides>15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Comic Sans MS</vt:lpstr>
      <vt:lpstr>IBM Plex Sans</vt:lpstr>
      <vt:lpstr>IBM Plex Sans SemiBold</vt:lpstr>
      <vt:lpstr>Wingdings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WINTER Laurence</dc:creator>
  <cp:keywords/>
  <dc:description/>
  <cp:lastModifiedBy>Nicolas LETENDRE</cp:lastModifiedBy>
  <cp:revision>832</cp:revision>
  <dcterms:created xsi:type="dcterms:W3CDTF">2023-11-07T22:06:45Z</dcterms:created>
  <dcterms:modified xsi:type="dcterms:W3CDTF">2024-10-17T07:03:08Z</dcterms:modified>
  <cp:category/>
</cp:coreProperties>
</file>