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877" r:id="rId2"/>
    <p:sldId id="275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3333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00" autoAdjust="0"/>
  </p:normalViewPr>
  <p:slideViewPr>
    <p:cSldViewPr>
      <p:cViewPr varScale="1">
        <p:scale>
          <a:sx n="72" d="100"/>
          <a:sy n="72" d="100"/>
        </p:scale>
        <p:origin x="5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1CF05-82E6-4D26-A647-5773D84A0D2D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96285D-B3B0-4B28-9047-41859D38BCC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7824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356992"/>
            <a:ext cx="6400800" cy="2281808"/>
          </a:xfrm>
        </p:spPr>
        <p:txBody>
          <a:bodyPr/>
          <a:lstStyle>
            <a:lvl1pPr marL="0" indent="0" algn="ctr">
              <a:buNone/>
              <a:defRPr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Cliquez pour modifier le style des sous-titres du masque</a:t>
            </a:r>
            <a:endParaRPr lang="fr-BE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 septembre 2024</a:t>
            </a:r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A.Besson, Université de Strasbourg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  <p:sp>
        <p:nvSpPr>
          <p:cNvPr id="7" name="Forme libre 6"/>
          <p:cNvSpPr/>
          <p:nvPr userDrawn="1"/>
        </p:nvSpPr>
        <p:spPr>
          <a:xfrm>
            <a:off x="827583" y="2924944"/>
            <a:ext cx="7563275" cy="117581"/>
          </a:xfrm>
          <a:custGeom>
            <a:avLst/>
            <a:gdLst>
              <a:gd name="connsiteX0" fmla="*/ 0 w 7332831"/>
              <a:gd name="connsiteY0" fmla="*/ 17692 h 133929"/>
              <a:gd name="connsiteX1" fmla="*/ 681925 w 7332831"/>
              <a:gd name="connsiteY1" fmla="*/ 17692 h 133929"/>
              <a:gd name="connsiteX2" fmla="*/ 1069383 w 7332831"/>
              <a:gd name="connsiteY2" fmla="*/ 40939 h 133929"/>
              <a:gd name="connsiteX3" fmla="*/ 1286359 w 7332831"/>
              <a:gd name="connsiteY3" fmla="*/ 48688 h 133929"/>
              <a:gd name="connsiteX4" fmla="*/ 1542081 w 7332831"/>
              <a:gd name="connsiteY4" fmla="*/ 64187 h 133929"/>
              <a:gd name="connsiteX5" fmla="*/ 1759057 w 7332831"/>
              <a:gd name="connsiteY5" fmla="*/ 71936 h 133929"/>
              <a:gd name="connsiteX6" fmla="*/ 1991532 w 7332831"/>
              <a:gd name="connsiteY6" fmla="*/ 87434 h 133929"/>
              <a:gd name="connsiteX7" fmla="*/ 2611464 w 7332831"/>
              <a:gd name="connsiteY7" fmla="*/ 110681 h 133929"/>
              <a:gd name="connsiteX8" fmla="*/ 2998922 w 7332831"/>
              <a:gd name="connsiteY8" fmla="*/ 126180 h 133929"/>
              <a:gd name="connsiteX9" fmla="*/ 3432874 w 7332831"/>
              <a:gd name="connsiteY9" fmla="*/ 133929 h 133929"/>
              <a:gd name="connsiteX10" fmla="*/ 4393769 w 7332831"/>
              <a:gd name="connsiteY10" fmla="*/ 118431 h 133929"/>
              <a:gd name="connsiteX11" fmla="*/ 4827722 w 7332831"/>
              <a:gd name="connsiteY11" fmla="*/ 110681 h 133929"/>
              <a:gd name="connsiteX12" fmla="*/ 5711125 w 7332831"/>
              <a:gd name="connsiteY12" fmla="*/ 102932 h 133929"/>
              <a:gd name="connsiteX13" fmla="*/ 5881606 w 7332831"/>
              <a:gd name="connsiteY13" fmla="*/ 87434 h 133929"/>
              <a:gd name="connsiteX14" fmla="*/ 5990094 w 7332831"/>
              <a:gd name="connsiteY14" fmla="*/ 71936 h 133929"/>
              <a:gd name="connsiteX15" fmla="*/ 6300061 w 7332831"/>
              <a:gd name="connsiteY15" fmla="*/ 56437 h 133929"/>
              <a:gd name="connsiteX16" fmla="*/ 6873498 w 7332831"/>
              <a:gd name="connsiteY16" fmla="*/ 64187 h 133929"/>
              <a:gd name="connsiteX17" fmla="*/ 7268705 w 7332831"/>
              <a:gd name="connsiteY17" fmla="*/ 48688 h 133929"/>
              <a:gd name="connsiteX18" fmla="*/ 7299701 w 7332831"/>
              <a:gd name="connsiteY18" fmla="*/ 40939 h 133929"/>
              <a:gd name="connsiteX0" fmla="*/ 0 w 7366770"/>
              <a:gd name="connsiteY0" fmla="*/ 17692 h 133929"/>
              <a:gd name="connsiteX1" fmla="*/ 681925 w 7366770"/>
              <a:gd name="connsiteY1" fmla="*/ 17692 h 133929"/>
              <a:gd name="connsiteX2" fmla="*/ 1069383 w 7366770"/>
              <a:gd name="connsiteY2" fmla="*/ 40939 h 133929"/>
              <a:gd name="connsiteX3" fmla="*/ 1286359 w 7366770"/>
              <a:gd name="connsiteY3" fmla="*/ 48688 h 133929"/>
              <a:gd name="connsiteX4" fmla="*/ 1542081 w 7366770"/>
              <a:gd name="connsiteY4" fmla="*/ 64187 h 133929"/>
              <a:gd name="connsiteX5" fmla="*/ 1759057 w 7366770"/>
              <a:gd name="connsiteY5" fmla="*/ 71936 h 133929"/>
              <a:gd name="connsiteX6" fmla="*/ 1991532 w 7366770"/>
              <a:gd name="connsiteY6" fmla="*/ 87434 h 133929"/>
              <a:gd name="connsiteX7" fmla="*/ 2611464 w 7366770"/>
              <a:gd name="connsiteY7" fmla="*/ 110681 h 133929"/>
              <a:gd name="connsiteX8" fmla="*/ 2998922 w 7366770"/>
              <a:gd name="connsiteY8" fmla="*/ 126180 h 133929"/>
              <a:gd name="connsiteX9" fmla="*/ 3432874 w 7366770"/>
              <a:gd name="connsiteY9" fmla="*/ 133929 h 133929"/>
              <a:gd name="connsiteX10" fmla="*/ 4393769 w 7366770"/>
              <a:gd name="connsiteY10" fmla="*/ 118431 h 133929"/>
              <a:gd name="connsiteX11" fmla="*/ 4827722 w 7366770"/>
              <a:gd name="connsiteY11" fmla="*/ 110681 h 133929"/>
              <a:gd name="connsiteX12" fmla="*/ 5711125 w 7366770"/>
              <a:gd name="connsiteY12" fmla="*/ 102932 h 133929"/>
              <a:gd name="connsiteX13" fmla="*/ 5881606 w 7366770"/>
              <a:gd name="connsiteY13" fmla="*/ 87434 h 133929"/>
              <a:gd name="connsiteX14" fmla="*/ 5990094 w 7366770"/>
              <a:gd name="connsiteY14" fmla="*/ 71936 h 133929"/>
              <a:gd name="connsiteX15" fmla="*/ 6300061 w 7366770"/>
              <a:gd name="connsiteY15" fmla="*/ 56437 h 133929"/>
              <a:gd name="connsiteX16" fmla="*/ 6873498 w 7366770"/>
              <a:gd name="connsiteY16" fmla="*/ 64187 h 133929"/>
              <a:gd name="connsiteX17" fmla="*/ 7268705 w 7366770"/>
              <a:gd name="connsiteY17" fmla="*/ 48688 h 133929"/>
              <a:gd name="connsiteX18" fmla="*/ 7366488 w 7366770"/>
              <a:gd name="connsiteY18" fmla="*/ 97377 h 133929"/>
              <a:gd name="connsiteX19" fmla="*/ 7299701 w 7366770"/>
              <a:gd name="connsiteY19" fmla="*/ 40939 h 133929"/>
              <a:gd name="connsiteX0" fmla="*/ 0 w 7366990"/>
              <a:gd name="connsiteY0" fmla="*/ 17692 h 133929"/>
              <a:gd name="connsiteX1" fmla="*/ 681925 w 7366990"/>
              <a:gd name="connsiteY1" fmla="*/ 17692 h 133929"/>
              <a:gd name="connsiteX2" fmla="*/ 1069383 w 7366990"/>
              <a:gd name="connsiteY2" fmla="*/ 40939 h 133929"/>
              <a:gd name="connsiteX3" fmla="*/ 1286359 w 7366990"/>
              <a:gd name="connsiteY3" fmla="*/ 48688 h 133929"/>
              <a:gd name="connsiteX4" fmla="*/ 1542081 w 7366990"/>
              <a:gd name="connsiteY4" fmla="*/ 64187 h 133929"/>
              <a:gd name="connsiteX5" fmla="*/ 1759057 w 7366990"/>
              <a:gd name="connsiteY5" fmla="*/ 71936 h 133929"/>
              <a:gd name="connsiteX6" fmla="*/ 1991532 w 7366990"/>
              <a:gd name="connsiteY6" fmla="*/ 87434 h 133929"/>
              <a:gd name="connsiteX7" fmla="*/ 2611464 w 7366990"/>
              <a:gd name="connsiteY7" fmla="*/ 110681 h 133929"/>
              <a:gd name="connsiteX8" fmla="*/ 2998922 w 7366990"/>
              <a:gd name="connsiteY8" fmla="*/ 126180 h 133929"/>
              <a:gd name="connsiteX9" fmla="*/ 3432874 w 7366990"/>
              <a:gd name="connsiteY9" fmla="*/ 133929 h 133929"/>
              <a:gd name="connsiteX10" fmla="*/ 4393769 w 7366990"/>
              <a:gd name="connsiteY10" fmla="*/ 118431 h 133929"/>
              <a:gd name="connsiteX11" fmla="*/ 4827722 w 7366990"/>
              <a:gd name="connsiteY11" fmla="*/ 110681 h 133929"/>
              <a:gd name="connsiteX12" fmla="*/ 5711125 w 7366990"/>
              <a:gd name="connsiteY12" fmla="*/ 102932 h 133929"/>
              <a:gd name="connsiteX13" fmla="*/ 5881606 w 7366990"/>
              <a:gd name="connsiteY13" fmla="*/ 87434 h 133929"/>
              <a:gd name="connsiteX14" fmla="*/ 5990094 w 7366990"/>
              <a:gd name="connsiteY14" fmla="*/ 71936 h 133929"/>
              <a:gd name="connsiteX15" fmla="*/ 6300061 w 7366990"/>
              <a:gd name="connsiteY15" fmla="*/ 56437 h 133929"/>
              <a:gd name="connsiteX16" fmla="*/ 6873498 w 7366990"/>
              <a:gd name="connsiteY16" fmla="*/ 64187 h 133929"/>
              <a:gd name="connsiteX17" fmla="*/ 7268705 w 7366990"/>
              <a:gd name="connsiteY17" fmla="*/ 48688 h 133929"/>
              <a:gd name="connsiteX18" fmla="*/ 7366488 w 7366990"/>
              <a:gd name="connsiteY18" fmla="*/ 97377 h 133929"/>
              <a:gd name="connsiteX19" fmla="*/ 7330698 w 7366990"/>
              <a:gd name="connsiteY19" fmla="*/ 64186 h 133929"/>
              <a:gd name="connsiteX0" fmla="*/ 0 w 7366990"/>
              <a:gd name="connsiteY0" fmla="*/ 17692 h 133929"/>
              <a:gd name="connsiteX1" fmla="*/ 681925 w 7366990"/>
              <a:gd name="connsiteY1" fmla="*/ 17692 h 133929"/>
              <a:gd name="connsiteX2" fmla="*/ 1069383 w 7366990"/>
              <a:gd name="connsiteY2" fmla="*/ 40939 h 133929"/>
              <a:gd name="connsiteX3" fmla="*/ 1286359 w 7366990"/>
              <a:gd name="connsiteY3" fmla="*/ 48688 h 133929"/>
              <a:gd name="connsiteX4" fmla="*/ 1542081 w 7366990"/>
              <a:gd name="connsiteY4" fmla="*/ 64187 h 133929"/>
              <a:gd name="connsiteX5" fmla="*/ 1759057 w 7366990"/>
              <a:gd name="connsiteY5" fmla="*/ 71936 h 133929"/>
              <a:gd name="connsiteX6" fmla="*/ 1991532 w 7366990"/>
              <a:gd name="connsiteY6" fmla="*/ 87434 h 133929"/>
              <a:gd name="connsiteX7" fmla="*/ 2611464 w 7366990"/>
              <a:gd name="connsiteY7" fmla="*/ 110681 h 133929"/>
              <a:gd name="connsiteX8" fmla="*/ 2998922 w 7366990"/>
              <a:gd name="connsiteY8" fmla="*/ 126180 h 133929"/>
              <a:gd name="connsiteX9" fmla="*/ 3432874 w 7366990"/>
              <a:gd name="connsiteY9" fmla="*/ 133929 h 133929"/>
              <a:gd name="connsiteX10" fmla="*/ 4393769 w 7366990"/>
              <a:gd name="connsiteY10" fmla="*/ 118431 h 133929"/>
              <a:gd name="connsiteX11" fmla="*/ 4827722 w 7366990"/>
              <a:gd name="connsiteY11" fmla="*/ 110681 h 133929"/>
              <a:gd name="connsiteX12" fmla="*/ 5711125 w 7366990"/>
              <a:gd name="connsiteY12" fmla="*/ 102932 h 133929"/>
              <a:gd name="connsiteX13" fmla="*/ 5881606 w 7366990"/>
              <a:gd name="connsiteY13" fmla="*/ 87434 h 133929"/>
              <a:gd name="connsiteX14" fmla="*/ 5990094 w 7366990"/>
              <a:gd name="connsiteY14" fmla="*/ 71936 h 133929"/>
              <a:gd name="connsiteX15" fmla="*/ 6323309 w 7366990"/>
              <a:gd name="connsiteY15" fmla="*/ 110681 h 133929"/>
              <a:gd name="connsiteX16" fmla="*/ 6873498 w 7366990"/>
              <a:gd name="connsiteY16" fmla="*/ 64187 h 133929"/>
              <a:gd name="connsiteX17" fmla="*/ 7268705 w 7366990"/>
              <a:gd name="connsiteY17" fmla="*/ 48688 h 133929"/>
              <a:gd name="connsiteX18" fmla="*/ 7366488 w 7366990"/>
              <a:gd name="connsiteY18" fmla="*/ 97377 h 133929"/>
              <a:gd name="connsiteX19" fmla="*/ 7330698 w 7366990"/>
              <a:gd name="connsiteY19" fmla="*/ 64186 h 133929"/>
              <a:gd name="connsiteX0" fmla="*/ 0 w 7366990"/>
              <a:gd name="connsiteY0" fmla="*/ 17692 h 133929"/>
              <a:gd name="connsiteX1" fmla="*/ 681925 w 7366990"/>
              <a:gd name="connsiteY1" fmla="*/ 17692 h 133929"/>
              <a:gd name="connsiteX2" fmla="*/ 1069383 w 7366990"/>
              <a:gd name="connsiteY2" fmla="*/ 40939 h 133929"/>
              <a:gd name="connsiteX3" fmla="*/ 1286359 w 7366990"/>
              <a:gd name="connsiteY3" fmla="*/ 48688 h 133929"/>
              <a:gd name="connsiteX4" fmla="*/ 1542081 w 7366990"/>
              <a:gd name="connsiteY4" fmla="*/ 64187 h 133929"/>
              <a:gd name="connsiteX5" fmla="*/ 1759057 w 7366990"/>
              <a:gd name="connsiteY5" fmla="*/ 71936 h 133929"/>
              <a:gd name="connsiteX6" fmla="*/ 1991532 w 7366990"/>
              <a:gd name="connsiteY6" fmla="*/ 87434 h 133929"/>
              <a:gd name="connsiteX7" fmla="*/ 2611464 w 7366990"/>
              <a:gd name="connsiteY7" fmla="*/ 110681 h 133929"/>
              <a:gd name="connsiteX8" fmla="*/ 2998922 w 7366990"/>
              <a:gd name="connsiteY8" fmla="*/ 126180 h 133929"/>
              <a:gd name="connsiteX9" fmla="*/ 3432874 w 7366990"/>
              <a:gd name="connsiteY9" fmla="*/ 133929 h 133929"/>
              <a:gd name="connsiteX10" fmla="*/ 4393769 w 7366990"/>
              <a:gd name="connsiteY10" fmla="*/ 118431 h 133929"/>
              <a:gd name="connsiteX11" fmla="*/ 4827722 w 7366990"/>
              <a:gd name="connsiteY11" fmla="*/ 110681 h 133929"/>
              <a:gd name="connsiteX12" fmla="*/ 5711125 w 7366990"/>
              <a:gd name="connsiteY12" fmla="*/ 102932 h 133929"/>
              <a:gd name="connsiteX13" fmla="*/ 5881606 w 7366990"/>
              <a:gd name="connsiteY13" fmla="*/ 87434 h 133929"/>
              <a:gd name="connsiteX14" fmla="*/ 5990094 w 7366990"/>
              <a:gd name="connsiteY14" fmla="*/ 110682 h 133929"/>
              <a:gd name="connsiteX15" fmla="*/ 6323309 w 7366990"/>
              <a:gd name="connsiteY15" fmla="*/ 110681 h 133929"/>
              <a:gd name="connsiteX16" fmla="*/ 6873498 w 7366990"/>
              <a:gd name="connsiteY16" fmla="*/ 64187 h 133929"/>
              <a:gd name="connsiteX17" fmla="*/ 7268705 w 7366990"/>
              <a:gd name="connsiteY17" fmla="*/ 48688 h 133929"/>
              <a:gd name="connsiteX18" fmla="*/ 7366488 w 7366990"/>
              <a:gd name="connsiteY18" fmla="*/ 97377 h 133929"/>
              <a:gd name="connsiteX19" fmla="*/ 7330698 w 7366990"/>
              <a:gd name="connsiteY19" fmla="*/ 64186 h 133929"/>
              <a:gd name="connsiteX0" fmla="*/ 0 w 7366990"/>
              <a:gd name="connsiteY0" fmla="*/ 17692 h 133929"/>
              <a:gd name="connsiteX1" fmla="*/ 681925 w 7366990"/>
              <a:gd name="connsiteY1" fmla="*/ 17692 h 133929"/>
              <a:gd name="connsiteX2" fmla="*/ 1069383 w 7366990"/>
              <a:gd name="connsiteY2" fmla="*/ 40939 h 133929"/>
              <a:gd name="connsiteX3" fmla="*/ 1286359 w 7366990"/>
              <a:gd name="connsiteY3" fmla="*/ 48688 h 133929"/>
              <a:gd name="connsiteX4" fmla="*/ 1542081 w 7366990"/>
              <a:gd name="connsiteY4" fmla="*/ 64187 h 133929"/>
              <a:gd name="connsiteX5" fmla="*/ 1759057 w 7366990"/>
              <a:gd name="connsiteY5" fmla="*/ 71936 h 133929"/>
              <a:gd name="connsiteX6" fmla="*/ 1991532 w 7366990"/>
              <a:gd name="connsiteY6" fmla="*/ 87434 h 133929"/>
              <a:gd name="connsiteX7" fmla="*/ 2611464 w 7366990"/>
              <a:gd name="connsiteY7" fmla="*/ 110681 h 133929"/>
              <a:gd name="connsiteX8" fmla="*/ 2998922 w 7366990"/>
              <a:gd name="connsiteY8" fmla="*/ 126180 h 133929"/>
              <a:gd name="connsiteX9" fmla="*/ 3432874 w 7366990"/>
              <a:gd name="connsiteY9" fmla="*/ 133929 h 133929"/>
              <a:gd name="connsiteX10" fmla="*/ 4393769 w 7366990"/>
              <a:gd name="connsiteY10" fmla="*/ 118431 h 133929"/>
              <a:gd name="connsiteX11" fmla="*/ 4827722 w 7366990"/>
              <a:gd name="connsiteY11" fmla="*/ 110681 h 133929"/>
              <a:gd name="connsiteX12" fmla="*/ 5711125 w 7366990"/>
              <a:gd name="connsiteY12" fmla="*/ 102932 h 133929"/>
              <a:gd name="connsiteX13" fmla="*/ 5881606 w 7366990"/>
              <a:gd name="connsiteY13" fmla="*/ 87434 h 133929"/>
              <a:gd name="connsiteX14" fmla="*/ 5990094 w 7366990"/>
              <a:gd name="connsiteY14" fmla="*/ 110682 h 133929"/>
              <a:gd name="connsiteX15" fmla="*/ 6323309 w 7366990"/>
              <a:gd name="connsiteY15" fmla="*/ 110681 h 133929"/>
              <a:gd name="connsiteX16" fmla="*/ 6873498 w 7366990"/>
              <a:gd name="connsiteY16" fmla="*/ 64187 h 133929"/>
              <a:gd name="connsiteX17" fmla="*/ 7268705 w 7366990"/>
              <a:gd name="connsiteY17" fmla="*/ 48688 h 133929"/>
              <a:gd name="connsiteX18" fmla="*/ 7366488 w 7366990"/>
              <a:gd name="connsiteY18" fmla="*/ 97377 h 133929"/>
              <a:gd name="connsiteX19" fmla="*/ 7330698 w 7366990"/>
              <a:gd name="connsiteY19" fmla="*/ 64186 h 133929"/>
              <a:gd name="connsiteX0" fmla="*/ 0 w 7366990"/>
              <a:gd name="connsiteY0" fmla="*/ 17692 h 133929"/>
              <a:gd name="connsiteX1" fmla="*/ 681925 w 7366990"/>
              <a:gd name="connsiteY1" fmla="*/ 17692 h 133929"/>
              <a:gd name="connsiteX2" fmla="*/ 1069383 w 7366990"/>
              <a:gd name="connsiteY2" fmla="*/ 40939 h 133929"/>
              <a:gd name="connsiteX3" fmla="*/ 1286359 w 7366990"/>
              <a:gd name="connsiteY3" fmla="*/ 48688 h 133929"/>
              <a:gd name="connsiteX4" fmla="*/ 1542081 w 7366990"/>
              <a:gd name="connsiteY4" fmla="*/ 64187 h 133929"/>
              <a:gd name="connsiteX5" fmla="*/ 1759057 w 7366990"/>
              <a:gd name="connsiteY5" fmla="*/ 71936 h 133929"/>
              <a:gd name="connsiteX6" fmla="*/ 1991532 w 7366990"/>
              <a:gd name="connsiteY6" fmla="*/ 87434 h 133929"/>
              <a:gd name="connsiteX7" fmla="*/ 2611464 w 7366990"/>
              <a:gd name="connsiteY7" fmla="*/ 110681 h 133929"/>
              <a:gd name="connsiteX8" fmla="*/ 2998922 w 7366990"/>
              <a:gd name="connsiteY8" fmla="*/ 126180 h 133929"/>
              <a:gd name="connsiteX9" fmla="*/ 3432874 w 7366990"/>
              <a:gd name="connsiteY9" fmla="*/ 133929 h 133929"/>
              <a:gd name="connsiteX10" fmla="*/ 4393769 w 7366990"/>
              <a:gd name="connsiteY10" fmla="*/ 118431 h 133929"/>
              <a:gd name="connsiteX11" fmla="*/ 4827722 w 7366990"/>
              <a:gd name="connsiteY11" fmla="*/ 110681 h 133929"/>
              <a:gd name="connsiteX12" fmla="*/ 5711125 w 7366990"/>
              <a:gd name="connsiteY12" fmla="*/ 102932 h 133929"/>
              <a:gd name="connsiteX13" fmla="*/ 5881606 w 7366990"/>
              <a:gd name="connsiteY13" fmla="*/ 87434 h 133929"/>
              <a:gd name="connsiteX14" fmla="*/ 5990094 w 7366990"/>
              <a:gd name="connsiteY14" fmla="*/ 110682 h 133929"/>
              <a:gd name="connsiteX15" fmla="*/ 6323309 w 7366990"/>
              <a:gd name="connsiteY15" fmla="*/ 110681 h 133929"/>
              <a:gd name="connsiteX16" fmla="*/ 6873498 w 7366990"/>
              <a:gd name="connsiteY16" fmla="*/ 102933 h 133929"/>
              <a:gd name="connsiteX17" fmla="*/ 7268705 w 7366990"/>
              <a:gd name="connsiteY17" fmla="*/ 48688 h 133929"/>
              <a:gd name="connsiteX18" fmla="*/ 7366488 w 7366990"/>
              <a:gd name="connsiteY18" fmla="*/ 97377 h 133929"/>
              <a:gd name="connsiteX19" fmla="*/ 7330698 w 7366990"/>
              <a:gd name="connsiteY19" fmla="*/ 64186 h 133929"/>
              <a:gd name="connsiteX0" fmla="*/ 0 w 7366990"/>
              <a:gd name="connsiteY0" fmla="*/ 17692 h 133929"/>
              <a:gd name="connsiteX1" fmla="*/ 681925 w 7366990"/>
              <a:gd name="connsiteY1" fmla="*/ 17692 h 133929"/>
              <a:gd name="connsiteX2" fmla="*/ 1069383 w 7366990"/>
              <a:gd name="connsiteY2" fmla="*/ 40939 h 133929"/>
              <a:gd name="connsiteX3" fmla="*/ 1286359 w 7366990"/>
              <a:gd name="connsiteY3" fmla="*/ 48688 h 133929"/>
              <a:gd name="connsiteX4" fmla="*/ 1542081 w 7366990"/>
              <a:gd name="connsiteY4" fmla="*/ 64187 h 133929"/>
              <a:gd name="connsiteX5" fmla="*/ 1759057 w 7366990"/>
              <a:gd name="connsiteY5" fmla="*/ 71936 h 133929"/>
              <a:gd name="connsiteX6" fmla="*/ 1991532 w 7366990"/>
              <a:gd name="connsiteY6" fmla="*/ 87434 h 133929"/>
              <a:gd name="connsiteX7" fmla="*/ 2611464 w 7366990"/>
              <a:gd name="connsiteY7" fmla="*/ 110681 h 133929"/>
              <a:gd name="connsiteX8" fmla="*/ 2998922 w 7366990"/>
              <a:gd name="connsiteY8" fmla="*/ 126180 h 133929"/>
              <a:gd name="connsiteX9" fmla="*/ 3432874 w 7366990"/>
              <a:gd name="connsiteY9" fmla="*/ 133929 h 133929"/>
              <a:gd name="connsiteX10" fmla="*/ 4393769 w 7366990"/>
              <a:gd name="connsiteY10" fmla="*/ 118431 h 133929"/>
              <a:gd name="connsiteX11" fmla="*/ 4827722 w 7366990"/>
              <a:gd name="connsiteY11" fmla="*/ 110681 h 133929"/>
              <a:gd name="connsiteX12" fmla="*/ 5711125 w 7366990"/>
              <a:gd name="connsiteY12" fmla="*/ 102932 h 133929"/>
              <a:gd name="connsiteX13" fmla="*/ 5881606 w 7366990"/>
              <a:gd name="connsiteY13" fmla="*/ 87434 h 133929"/>
              <a:gd name="connsiteX14" fmla="*/ 5990094 w 7366990"/>
              <a:gd name="connsiteY14" fmla="*/ 110682 h 133929"/>
              <a:gd name="connsiteX15" fmla="*/ 6323309 w 7366990"/>
              <a:gd name="connsiteY15" fmla="*/ 110681 h 133929"/>
              <a:gd name="connsiteX16" fmla="*/ 6873498 w 7366990"/>
              <a:gd name="connsiteY16" fmla="*/ 102933 h 133929"/>
              <a:gd name="connsiteX17" fmla="*/ 7260956 w 7366990"/>
              <a:gd name="connsiteY17" fmla="*/ 118431 h 133929"/>
              <a:gd name="connsiteX18" fmla="*/ 7366488 w 7366990"/>
              <a:gd name="connsiteY18" fmla="*/ 97377 h 133929"/>
              <a:gd name="connsiteX19" fmla="*/ 7330698 w 7366990"/>
              <a:gd name="connsiteY19" fmla="*/ 64186 h 133929"/>
              <a:gd name="connsiteX0" fmla="*/ 0 w 7563255"/>
              <a:gd name="connsiteY0" fmla="*/ 17692 h 133929"/>
              <a:gd name="connsiteX1" fmla="*/ 681925 w 7563255"/>
              <a:gd name="connsiteY1" fmla="*/ 17692 h 133929"/>
              <a:gd name="connsiteX2" fmla="*/ 1069383 w 7563255"/>
              <a:gd name="connsiteY2" fmla="*/ 40939 h 133929"/>
              <a:gd name="connsiteX3" fmla="*/ 1286359 w 7563255"/>
              <a:gd name="connsiteY3" fmla="*/ 48688 h 133929"/>
              <a:gd name="connsiteX4" fmla="*/ 1542081 w 7563255"/>
              <a:gd name="connsiteY4" fmla="*/ 64187 h 133929"/>
              <a:gd name="connsiteX5" fmla="*/ 1759057 w 7563255"/>
              <a:gd name="connsiteY5" fmla="*/ 71936 h 133929"/>
              <a:gd name="connsiteX6" fmla="*/ 1991532 w 7563255"/>
              <a:gd name="connsiteY6" fmla="*/ 87434 h 133929"/>
              <a:gd name="connsiteX7" fmla="*/ 2611464 w 7563255"/>
              <a:gd name="connsiteY7" fmla="*/ 110681 h 133929"/>
              <a:gd name="connsiteX8" fmla="*/ 2998922 w 7563255"/>
              <a:gd name="connsiteY8" fmla="*/ 126180 h 133929"/>
              <a:gd name="connsiteX9" fmla="*/ 3432874 w 7563255"/>
              <a:gd name="connsiteY9" fmla="*/ 133929 h 133929"/>
              <a:gd name="connsiteX10" fmla="*/ 4393769 w 7563255"/>
              <a:gd name="connsiteY10" fmla="*/ 118431 h 133929"/>
              <a:gd name="connsiteX11" fmla="*/ 4827722 w 7563255"/>
              <a:gd name="connsiteY11" fmla="*/ 110681 h 133929"/>
              <a:gd name="connsiteX12" fmla="*/ 5711125 w 7563255"/>
              <a:gd name="connsiteY12" fmla="*/ 102932 h 133929"/>
              <a:gd name="connsiteX13" fmla="*/ 5881606 w 7563255"/>
              <a:gd name="connsiteY13" fmla="*/ 87434 h 133929"/>
              <a:gd name="connsiteX14" fmla="*/ 5990094 w 7563255"/>
              <a:gd name="connsiteY14" fmla="*/ 110682 h 133929"/>
              <a:gd name="connsiteX15" fmla="*/ 6323309 w 7563255"/>
              <a:gd name="connsiteY15" fmla="*/ 110681 h 133929"/>
              <a:gd name="connsiteX16" fmla="*/ 6873498 w 7563255"/>
              <a:gd name="connsiteY16" fmla="*/ 102933 h 133929"/>
              <a:gd name="connsiteX17" fmla="*/ 7260956 w 7563255"/>
              <a:gd name="connsiteY17" fmla="*/ 118431 h 133929"/>
              <a:gd name="connsiteX18" fmla="*/ 7366488 w 7563255"/>
              <a:gd name="connsiteY18" fmla="*/ 97377 h 133929"/>
              <a:gd name="connsiteX19" fmla="*/ 7563173 w 7563255"/>
              <a:gd name="connsiteY19" fmla="*/ 133928 h 133929"/>
              <a:gd name="connsiteX0" fmla="*/ 0 w 7563255"/>
              <a:gd name="connsiteY0" fmla="*/ 24591 h 117581"/>
              <a:gd name="connsiteX1" fmla="*/ 681925 w 7563255"/>
              <a:gd name="connsiteY1" fmla="*/ 1344 h 117581"/>
              <a:gd name="connsiteX2" fmla="*/ 1069383 w 7563255"/>
              <a:gd name="connsiteY2" fmla="*/ 24591 h 117581"/>
              <a:gd name="connsiteX3" fmla="*/ 1286359 w 7563255"/>
              <a:gd name="connsiteY3" fmla="*/ 32340 h 117581"/>
              <a:gd name="connsiteX4" fmla="*/ 1542081 w 7563255"/>
              <a:gd name="connsiteY4" fmla="*/ 47839 h 117581"/>
              <a:gd name="connsiteX5" fmla="*/ 1759057 w 7563255"/>
              <a:gd name="connsiteY5" fmla="*/ 55588 h 117581"/>
              <a:gd name="connsiteX6" fmla="*/ 1991532 w 7563255"/>
              <a:gd name="connsiteY6" fmla="*/ 71086 h 117581"/>
              <a:gd name="connsiteX7" fmla="*/ 2611464 w 7563255"/>
              <a:gd name="connsiteY7" fmla="*/ 94333 h 117581"/>
              <a:gd name="connsiteX8" fmla="*/ 2998922 w 7563255"/>
              <a:gd name="connsiteY8" fmla="*/ 109832 h 117581"/>
              <a:gd name="connsiteX9" fmla="*/ 3432874 w 7563255"/>
              <a:gd name="connsiteY9" fmla="*/ 117581 h 117581"/>
              <a:gd name="connsiteX10" fmla="*/ 4393769 w 7563255"/>
              <a:gd name="connsiteY10" fmla="*/ 102083 h 117581"/>
              <a:gd name="connsiteX11" fmla="*/ 4827722 w 7563255"/>
              <a:gd name="connsiteY11" fmla="*/ 94333 h 117581"/>
              <a:gd name="connsiteX12" fmla="*/ 5711125 w 7563255"/>
              <a:gd name="connsiteY12" fmla="*/ 86584 h 117581"/>
              <a:gd name="connsiteX13" fmla="*/ 5881606 w 7563255"/>
              <a:gd name="connsiteY13" fmla="*/ 71086 h 117581"/>
              <a:gd name="connsiteX14" fmla="*/ 5990094 w 7563255"/>
              <a:gd name="connsiteY14" fmla="*/ 94334 h 117581"/>
              <a:gd name="connsiteX15" fmla="*/ 6323309 w 7563255"/>
              <a:gd name="connsiteY15" fmla="*/ 94333 h 117581"/>
              <a:gd name="connsiteX16" fmla="*/ 6873498 w 7563255"/>
              <a:gd name="connsiteY16" fmla="*/ 86585 h 117581"/>
              <a:gd name="connsiteX17" fmla="*/ 7260956 w 7563255"/>
              <a:gd name="connsiteY17" fmla="*/ 102083 h 117581"/>
              <a:gd name="connsiteX18" fmla="*/ 7366488 w 7563255"/>
              <a:gd name="connsiteY18" fmla="*/ 81029 h 117581"/>
              <a:gd name="connsiteX19" fmla="*/ 7563173 w 7563255"/>
              <a:gd name="connsiteY19" fmla="*/ 117580 h 117581"/>
              <a:gd name="connsiteX0" fmla="*/ 0 w 7563255"/>
              <a:gd name="connsiteY0" fmla="*/ 24591 h 117581"/>
              <a:gd name="connsiteX1" fmla="*/ 681925 w 7563255"/>
              <a:gd name="connsiteY1" fmla="*/ 1344 h 117581"/>
              <a:gd name="connsiteX2" fmla="*/ 1069383 w 7563255"/>
              <a:gd name="connsiteY2" fmla="*/ 24591 h 117581"/>
              <a:gd name="connsiteX3" fmla="*/ 1286359 w 7563255"/>
              <a:gd name="connsiteY3" fmla="*/ 32340 h 117581"/>
              <a:gd name="connsiteX4" fmla="*/ 1542081 w 7563255"/>
              <a:gd name="connsiteY4" fmla="*/ 47839 h 117581"/>
              <a:gd name="connsiteX5" fmla="*/ 1759057 w 7563255"/>
              <a:gd name="connsiteY5" fmla="*/ 55588 h 117581"/>
              <a:gd name="connsiteX6" fmla="*/ 1991532 w 7563255"/>
              <a:gd name="connsiteY6" fmla="*/ 71086 h 117581"/>
              <a:gd name="connsiteX7" fmla="*/ 2611464 w 7563255"/>
              <a:gd name="connsiteY7" fmla="*/ 94333 h 117581"/>
              <a:gd name="connsiteX8" fmla="*/ 2998922 w 7563255"/>
              <a:gd name="connsiteY8" fmla="*/ 109832 h 117581"/>
              <a:gd name="connsiteX9" fmla="*/ 3432874 w 7563255"/>
              <a:gd name="connsiteY9" fmla="*/ 117581 h 117581"/>
              <a:gd name="connsiteX10" fmla="*/ 4393769 w 7563255"/>
              <a:gd name="connsiteY10" fmla="*/ 102083 h 117581"/>
              <a:gd name="connsiteX11" fmla="*/ 4827722 w 7563255"/>
              <a:gd name="connsiteY11" fmla="*/ 94333 h 117581"/>
              <a:gd name="connsiteX12" fmla="*/ 5408909 w 7563255"/>
              <a:gd name="connsiteY12" fmla="*/ 102082 h 117581"/>
              <a:gd name="connsiteX13" fmla="*/ 5881606 w 7563255"/>
              <a:gd name="connsiteY13" fmla="*/ 71086 h 117581"/>
              <a:gd name="connsiteX14" fmla="*/ 5990094 w 7563255"/>
              <a:gd name="connsiteY14" fmla="*/ 94334 h 117581"/>
              <a:gd name="connsiteX15" fmla="*/ 6323309 w 7563255"/>
              <a:gd name="connsiteY15" fmla="*/ 94333 h 117581"/>
              <a:gd name="connsiteX16" fmla="*/ 6873498 w 7563255"/>
              <a:gd name="connsiteY16" fmla="*/ 86585 h 117581"/>
              <a:gd name="connsiteX17" fmla="*/ 7260956 w 7563255"/>
              <a:gd name="connsiteY17" fmla="*/ 102083 h 117581"/>
              <a:gd name="connsiteX18" fmla="*/ 7366488 w 7563255"/>
              <a:gd name="connsiteY18" fmla="*/ 81029 h 117581"/>
              <a:gd name="connsiteX19" fmla="*/ 7563173 w 7563255"/>
              <a:gd name="connsiteY19" fmla="*/ 117580 h 117581"/>
              <a:gd name="connsiteX0" fmla="*/ 0 w 7563255"/>
              <a:gd name="connsiteY0" fmla="*/ 24591 h 117581"/>
              <a:gd name="connsiteX1" fmla="*/ 681925 w 7563255"/>
              <a:gd name="connsiteY1" fmla="*/ 1344 h 117581"/>
              <a:gd name="connsiteX2" fmla="*/ 1069383 w 7563255"/>
              <a:gd name="connsiteY2" fmla="*/ 24591 h 117581"/>
              <a:gd name="connsiteX3" fmla="*/ 1286359 w 7563255"/>
              <a:gd name="connsiteY3" fmla="*/ 32340 h 117581"/>
              <a:gd name="connsiteX4" fmla="*/ 1542081 w 7563255"/>
              <a:gd name="connsiteY4" fmla="*/ 47839 h 117581"/>
              <a:gd name="connsiteX5" fmla="*/ 1759057 w 7563255"/>
              <a:gd name="connsiteY5" fmla="*/ 55588 h 117581"/>
              <a:gd name="connsiteX6" fmla="*/ 1991532 w 7563255"/>
              <a:gd name="connsiteY6" fmla="*/ 71086 h 117581"/>
              <a:gd name="connsiteX7" fmla="*/ 2611464 w 7563255"/>
              <a:gd name="connsiteY7" fmla="*/ 94333 h 117581"/>
              <a:gd name="connsiteX8" fmla="*/ 2998922 w 7563255"/>
              <a:gd name="connsiteY8" fmla="*/ 109832 h 117581"/>
              <a:gd name="connsiteX9" fmla="*/ 3432874 w 7563255"/>
              <a:gd name="connsiteY9" fmla="*/ 117581 h 117581"/>
              <a:gd name="connsiteX10" fmla="*/ 4393769 w 7563255"/>
              <a:gd name="connsiteY10" fmla="*/ 102083 h 117581"/>
              <a:gd name="connsiteX11" fmla="*/ 4827722 w 7563255"/>
              <a:gd name="connsiteY11" fmla="*/ 94333 h 117581"/>
              <a:gd name="connsiteX12" fmla="*/ 5408909 w 7563255"/>
              <a:gd name="connsiteY12" fmla="*/ 102082 h 117581"/>
              <a:gd name="connsiteX13" fmla="*/ 5780867 w 7563255"/>
              <a:gd name="connsiteY13" fmla="*/ 94334 h 117581"/>
              <a:gd name="connsiteX14" fmla="*/ 5990094 w 7563255"/>
              <a:gd name="connsiteY14" fmla="*/ 94334 h 117581"/>
              <a:gd name="connsiteX15" fmla="*/ 6323309 w 7563255"/>
              <a:gd name="connsiteY15" fmla="*/ 94333 h 117581"/>
              <a:gd name="connsiteX16" fmla="*/ 6873498 w 7563255"/>
              <a:gd name="connsiteY16" fmla="*/ 86585 h 117581"/>
              <a:gd name="connsiteX17" fmla="*/ 7260956 w 7563255"/>
              <a:gd name="connsiteY17" fmla="*/ 102083 h 117581"/>
              <a:gd name="connsiteX18" fmla="*/ 7366488 w 7563255"/>
              <a:gd name="connsiteY18" fmla="*/ 81029 h 117581"/>
              <a:gd name="connsiteX19" fmla="*/ 7563173 w 7563255"/>
              <a:gd name="connsiteY19" fmla="*/ 117580 h 117581"/>
              <a:gd name="connsiteX0" fmla="*/ 0 w 7563275"/>
              <a:gd name="connsiteY0" fmla="*/ 24591 h 117581"/>
              <a:gd name="connsiteX1" fmla="*/ 681925 w 7563275"/>
              <a:gd name="connsiteY1" fmla="*/ 1344 h 117581"/>
              <a:gd name="connsiteX2" fmla="*/ 1069383 w 7563275"/>
              <a:gd name="connsiteY2" fmla="*/ 24591 h 117581"/>
              <a:gd name="connsiteX3" fmla="*/ 1286359 w 7563275"/>
              <a:gd name="connsiteY3" fmla="*/ 32340 h 117581"/>
              <a:gd name="connsiteX4" fmla="*/ 1542081 w 7563275"/>
              <a:gd name="connsiteY4" fmla="*/ 47839 h 117581"/>
              <a:gd name="connsiteX5" fmla="*/ 1759057 w 7563275"/>
              <a:gd name="connsiteY5" fmla="*/ 55588 h 117581"/>
              <a:gd name="connsiteX6" fmla="*/ 1991532 w 7563275"/>
              <a:gd name="connsiteY6" fmla="*/ 71086 h 117581"/>
              <a:gd name="connsiteX7" fmla="*/ 2611464 w 7563275"/>
              <a:gd name="connsiteY7" fmla="*/ 94333 h 117581"/>
              <a:gd name="connsiteX8" fmla="*/ 2998922 w 7563275"/>
              <a:gd name="connsiteY8" fmla="*/ 109832 h 117581"/>
              <a:gd name="connsiteX9" fmla="*/ 3432874 w 7563275"/>
              <a:gd name="connsiteY9" fmla="*/ 117581 h 117581"/>
              <a:gd name="connsiteX10" fmla="*/ 4393769 w 7563275"/>
              <a:gd name="connsiteY10" fmla="*/ 102083 h 117581"/>
              <a:gd name="connsiteX11" fmla="*/ 4827722 w 7563275"/>
              <a:gd name="connsiteY11" fmla="*/ 94333 h 117581"/>
              <a:gd name="connsiteX12" fmla="*/ 5408909 w 7563275"/>
              <a:gd name="connsiteY12" fmla="*/ 102082 h 117581"/>
              <a:gd name="connsiteX13" fmla="*/ 5780867 w 7563275"/>
              <a:gd name="connsiteY13" fmla="*/ 94334 h 117581"/>
              <a:gd name="connsiteX14" fmla="*/ 5990094 w 7563275"/>
              <a:gd name="connsiteY14" fmla="*/ 94334 h 117581"/>
              <a:gd name="connsiteX15" fmla="*/ 6323309 w 7563275"/>
              <a:gd name="connsiteY15" fmla="*/ 94333 h 117581"/>
              <a:gd name="connsiteX16" fmla="*/ 6873498 w 7563275"/>
              <a:gd name="connsiteY16" fmla="*/ 86585 h 117581"/>
              <a:gd name="connsiteX17" fmla="*/ 7260956 w 7563275"/>
              <a:gd name="connsiteY17" fmla="*/ 102083 h 117581"/>
              <a:gd name="connsiteX18" fmla="*/ 7405234 w 7563275"/>
              <a:gd name="connsiteY18" fmla="*/ 96528 h 117581"/>
              <a:gd name="connsiteX19" fmla="*/ 7563173 w 7563275"/>
              <a:gd name="connsiteY19" fmla="*/ 117580 h 117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563275" h="117581">
                <a:moveTo>
                  <a:pt x="0" y="24591"/>
                </a:moveTo>
                <a:cubicBezTo>
                  <a:pt x="263884" y="-8398"/>
                  <a:pt x="503695" y="1344"/>
                  <a:pt x="681925" y="1344"/>
                </a:cubicBezTo>
                <a:cubicBezTo>
                  <a:pt x="860155" y="1344"/>
                  <a:pt x="887382" y="14841"/>
                  <a:pt x="1069383" y="24591"/>
                </a:cubicBezTo>
                <a:cubicBezTo>
                  <a:pt x="1141651" y="28462"/>
                  <a:pt x="1214075" y="28785"/>
                  <a:pt x="1286359" y="32340"/>
                </a:cubicBezTo>
                <a:cubicBezTo>
                  <a:pt x="1371653" y="36535"/>
                  <a:pt x="1456787" y="43644"/>
                  <a:pt x="1542081" y="47839"/>
                </a:cubicBezTo>
                <a:cubicBezTo>
                  <a:pt x="1614365" y="51394"/>
                  <a:pt x="1686782" y="51850"/>
                  <a:pt x="1759057" y="55588"/>
                </a:cubicBezTo>
                <a:cubicBezTo>
                  <a:pt x="1836617" y="59600"/>
                  <a:pt x="1913948" y="67560"/>
                  <a:pt x="1991532" y="71086"/>
                </a:cubicBezTo>
                <a:lnTo>
                  <a:pt x="2611464" y="94333"/>
                </a:lnTo>
                <a:cubicBezTo>
                  <a:pt x="2740624" y="99301"/>
                  <a:pt x="2869687" y="107524"/>
                  <a:pt x="2998922" y="109832"/>
                </a:cubicBezTo>
                <a:lnTo>
                  <a:pt x="3432874" y="117581"/>
                </a:lnTo>
                <a:lnTo>
                  <a:pt x="4393769" y="102083"/>
                </a:lnTo>
                <a:cubicBezTo>
                  <a:pt x="4538420" y="99500"/>
                  <a:pt x="4658532" y="94333"/>
                  <a:pt x="4827722" y="94333"/>
                </a:cubicBezTo>
                <a:cubicBezTo>
                  <a:pt x="4996912" y="94333"/>
                  <a:pt x="5215180" y="99499"/>
                  <a:pt x="5408909" y="102082"/>
                </a:cubicBezTo>
                <a:cubicBezTo>
                  <a:pt x="5465736" y="96916"/>
                  <a:pt x="5684003" y="95625"/>
                  <a:pt x="5780867" y="94334"/>
                </a:cubicBezTo>
                <a:cubicBezTo>
                  <a:pt x="5877731" y="93043"/>
                  <a:pt x="5899687" y="94334"/>
                  <a:pt x="5990094" y="94334"/>
                </a:cubicBezTo>
                <a:lnTo>
                  <a:pt x="6323309" y="94333"/>
                </a:lnTo>
                <a:lnTo>
                  <a:pt x="6873498" y="86585"/>
                </a:lnTo>
                <a:cubicBezTo>
                  <a:pt x="7029772" y="87877"/>
                  <a:pt x="7172333" y="100426"/>
                  <a:pt x="7260956" y="102083"/>
                </a:cubicBezTo>
                <a:cubicBezTo>
                  <a:pt x="7349579" y="103740"/>
                  <a:pt x="7400068" y="97819"/>
                  <a:pt x="7405234" y="96528"/>
                </a:cubicBezTo>
                <a:cubicBezTo>
                  <a:pt x="7410400" y="95237"/>
                  <a:pt x="7567847" y="116654"/>
                  <a:pt x="7563173" y="117580"/>
                </a:cubicBezTo>
              </a:path>
            </a:pathLst>
          </a:custGeom>
          <a:noFill/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4301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 septembre 2024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A.Besson, Université de Strasbourg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56732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 septembre 2024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A.Besson, Université de Strasbourg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53280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 septembre 2024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A.Besson, Université de Strasbourg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9264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fr-FR" dirty="0"/>
              <a:t>Cliquez pour modifier le style du titre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5472608"/>
          </a:xfrm>
        </p:spPr>
        <p:txBody>
          <a:bodyPr/>
          <a:lstStyle>
            <a:lvl3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3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BE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03 septembre 2024</a:t>
            </a:r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err="1">
                <a:solidFill>
                  <a:schemeClr val="tx1"/>
                </a:solidFill>
              </a:rPr>
              <a:t>A.Besson</a:t>
            </a:r>
            <a:r>
              <a:rPr lang="fr-FR" dirty="0"/>
              <a:t>, Université de Strasbourg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332302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pour modifier le style du titre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112568"/>
          </a:xfrm>
        </p:spPr>
        <p:txBody>
          <a:bodyPr/>
          <a:lstStyle>
            <a:lvl3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4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BE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 septembre 2024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A.Besson, Université de Strasbourg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  <p:sp>
        <p:nvSpPr>
          <p:cNvPr id="7" name="Forme libre 6"/>
          <p:cNvSpPr/>
          <p:nvPr userDrawn="1"/>
        </p:nvSpPr>
        <p:spPr>
          <a:xfrm>
            <a:off x="827583" y="887556"/>
            <a:ext cx="7563275" cy="117581"/>
          </a:xfrm>
          <a:custGeom>
            <a:avLst/>
            <a:gdLst>
              <a:gd name="connsiteX0" fmla="*/ 0 w 7332831"/>
              <a:gd name="connsiteY0" fmla="*/ 17692 h 133929"/>
              <a:gd name="connsiteX1" fmla="*/ 681925 w 7332831"/>
              <a:gd name="connsiteY1" fmla="*/ 17692 h 133929"/>
              <a:gd name="connsiteX2" fmla="*/ 1069383 w 7332831"/>
              <a:gd name="connsiteY2" fmla="*/ 40939 h 133929"/>
              <a:gd name="connsiteX3" fmla="*/ 1286359 w 7332831"/>
              <a:gd name="connsiteY3" fmla="*/ 48688 h 133929"/>
              <a:gd name="connsiteX4" fmla="*/ 1542081 w 7332831"/>
              <a:gd name="connsiteY4" fmla="*/ 64187 h 133929"/>
              <a:gd name="connsiteX5" fmla="*/ 1759057 w 7332831"/>
              <a:gd name="connsiteY5" fmla="*/ 71936 h 133929"/>
              <a:gd name="connsiteX6" fmla="*/ 1991532 w 7332831"/>
              <a:gd name="connsiteY6" fmla="*/ 87434 h 133929"/>
              <a:gd name="connsiteX7" fmla="*/ 2611464 w 7332831"/>
              <a:gd name="connsiteY7" fmla="*/ 110681 h 133929"/>
              <a:gd name="connsiteX8" fmla="*/ 2998922 w 7332831"/>
              <a:gd name="connsiteY8" fmla="*/ 126180 h 133929"/>
              <a:gd name="connsiteX9" fmla="*/ 3432874 w 7332831"/>
              <a:gd name="connsiteY9" fmla="*/ 133929 h 133929"/>
              <a:gd name="connsiteX10" fmla="*/ 4393769 w 7332831"/>
              <a:gd name="connsiteY10" fmla="*/ 118431 h 133929"/>
              <a:gd name="connsiteX11" fmla="*/ 4827722 w 7332831"/>
              <a:gd name="connsiteY11" fmla="*/ 110681 h 133929"/>
              <a:gd name="connsiteX12" fmla="*/ 5711125 w 7332831"/>
              <a:gd name="connsiteY12" fmla="*/ 102932 h 133929"/>
              <a:gd name="connsiteX13" fmla="*/ 5881606 w 7332831"/>
              <a:gd name="connsiteY13" fmla="*/ 87434 h 133929"/>
              <a:gd name="connsiteX14" fmla="*/ 5990094 w 7332831"/>
              <a:gd name="connsiteY14" fmla="*/ 71936 h 133929"/>
              <a:gd name="connsiteX15" fmla="*/ 6300061 w 7332831"/>
              <a:gd name="connsiteY15" fmla="*/ 56437 h 133929"/>
              <a:gd name="connsiteX16" fmla="*/ 6873498 w 7332831"/>
              <a:gd name="connsiteY16" fmla="*/ 64187 h 133929"/>
              <a:gd name="connsiteX17" fmla="*/ 7268705 w 7332831"/>
              <a:gd name="connsiteY17" fmla="*/ 48688 h 133929"/>
              <a:gd name="connsiteX18" fmla="*/ 7299701 w 7332831"/>
              <a:gd name="connsiteY18" fmla="*/ 40939 h 133929"/>
              <a:gd name="connsiteX0" fmla="*/ 0 w 7366770"/>
              <a:gd name="connsiteY0" fmla="*/ 17692 h 133929"/>
              <a:gd name="connsiteX1" fmla="*/ 681925 w 7366770"/>
              <a:gd name="connsiteY1" fmla="*/ 17692 h 133929"/>
              <a:gd name="connsiteX2" fmla="*/ 1069383 w 7366770"/>
              <a:gd name="connsiteY2" fmla="*/ 40939 h 133929"/>
              <a:gd name="connsiteX3" fmla="*/ 1286359 w 7366770"/>
              <a:gd name="connsiteY3" fmla="*/ 48688 h 133929"/>
              <a:gd name="connsiteX4" fmla="*/ 1542081 w 7366770"/>
              <a:gd name="connsiteY4" fmla="*/ 64187 h 133929"/>
              <a:gd name="connsiteX5" fmla="*/ 1759057 w 7366770"/>
              <a:gd name="connsiteY5" fmla="*/ 71936 h 133929"/>
              <a:gd name="connsiteX6" fmla="*/ 1991532 w 7366770"/>
              <a:gd name="connsiteY6" fmla="*/ 87434 h 133929"/>
              <a:gd name="connsiteX7" fmla="*/ 2611464 w 7366770"/>
              <a:gd name="connsiteY7" fmla="*/ 110681 h 133929"/>
              <a:gd name="connsiteX8" fmla="*/ 2998922 w 7366770"/>
              <a:gd name="connsiteY8" fmla="*/ 126180 h 133929"/>
              <a:gd name="connsiteX9" fmla="*/ 3432874 w 7366770"/>
              <a:gd name="connsiteY9" fmla="*/ 133929 h 133929"/>
              <a:gd name="connsiteX10" fmla="*/ 4393769 w 7366770"/>
              <a:gd name="connsiteY10" fmla="*/ 118431 h 133929"/>
              <a:gd name="connsiteX11" fmla="*/ 4827722 w 7366770"/>
              <a:gd name="connsiteY11" fmla="*/ 110681 h 133929"/>
              <a:gd name="connsiteX12" fmla="*/ 5711125 w 7366770"/>
              <a:gd name="connsiteY12" fmla="*/ 102932 h 133929"/>
              <a:gd name="connsiteX13" fmla="*/ 5881606 w 7366770"/>
              <a:gd name="connsiteY13" fmla="*/ 87434 h 133929"/>
              <a:gd name="connsiteX14" fmla="*/ 5990094 w 7366770"/>
              <a:gd name="connsiteY14" fmla="*/ 71936 h 133929"/>
              <a:gd name="connsiteX15" fmla="*/ 6300061 w 7366770"/>
              <a:gd name="connsiteY15" fmla="*/ 56437 h 133929"/>
              <a:gd name="connsiteX16" fmla="*/ 6873498 w 7366770"/>
              <a:gd name="connsiteY16" fmla="*/ 64187 h 133929"/>
              <a:gd name="connsiteX17" fmla="*/ 7268705 w 7366770"/>
              <a:gd name="connsiteY17" fmla="*/ 48688 h 133929"/>
              <a:gd name="connsiteX18" fmla="*/ 7366488 w 7366770"/>
              <a:gd name="connsiteY18" fmla="*/ 97377 h 133929"/>
              <a:gd name="connsiteX19" fmla="*/ 7299701 w 7366770"/>
              <a:gd name="connsiteY19" fmla="*/ 40939 h 133929"/>
              <a:gd name="connsiteX0" fmla="*/ 0 w 7366990"/>
              <a:gd name="connsiteY0" fmla="*/ 17692 h 133929"/>
              <a:gd name="connsiteX1" fmla="*/ 681925 w 7366990"/>
              <a:gd name="connsiteY1" fmla="*/ 17692 h 133929"/>
              <a:gd name="connsiteX2" fmla="*/ 1069383 w 7366990"/>
              <a:gd name="connsiteY2" fmla="*/ 40939 h 133929"/>
              <a:gd name="connsiteX3" fmla="*/ 1286359 w 7366990"/>
              <a:gd name="connsiteY3" fmla="*/ 48688 h 133929"/>
              <a:gd name="connsiteX4" fmla="*/ 1542081 w 7366990"/>
              <a:gd name="connsiteY4" fmla="*/ 64187 h 133929"/>
              <a:gd name="connsiteX5" fmla="*/ 1759057 w 7366990"/>
              <a:gd name="connsiteY5" fmla="*/ 71936 h 133929"/>
              <a:gd name="connsiteX6" fmla="*/ 1991532 w 7366990"/>
              <a:gd name="connsiteY6" fmla="*/ 87434 h 133929"/>
              <a:gd name="connsiteX7" fmla="*/ 2611464 w 7366990"/>
              <a:gd name="connsiteY7" fmla="*/ 110681 h 133929"/>
              <a:gd name="connsiteX8" fmla="*/ 2998922 w 7366990"/>
              <a:gd name="connsiteY8" fmla="*/ 126180 h 133929"/>
              <a:gd name="connsiteX9" fmla="*/ 3432874 w 7366990"/>
              <a:gd name="connsiteY9" fmla="*/ 133929 h 133929"/>
              <a:gd name="connsiteX10" fmla="*/ 4393769 w 7366990"/>
              <a:gd name="connsiteY10" fmla="*/ 118431 h 133929"/>
              <a:gd name="connsiteX11" fmla="*/ 4827722 w 7366990"/>
              <a:gd name="connsiteY11" fmla="*/ 110681 h 133929"/>
              <a:gd name="connsiteX12" fmla="*/ 5711125 w 7366990"/>
              <a:gd name="connsiteY12" fmla="*/ 102932 h 133929"/>
              <a:gd name="connsiteX13" fmla="*/ 5881606 w 7366990"/>
              <a:gd name="connsiteY13" fmla="*/ 87434 h 133929"/>
              <a:gd name="connsiteX14" fmla="*/ 5990094 w 7366990"/>
              <a:gd name="connsiteY14" fmla="*/ 71936 h 133929"/>
              <a:gd name="connsiteX15" fmla="*/ 6300061 w 7366990"/>
              <a:gd name="connsiteY15" fmla="*/ 56437 h 133929"/>
              <a:gd name="connsiteX16" fmla="*/ 6873498 w 7366990"/>
              <a:gd name="connsiteY16" fmla="*/ 64187 h 133929"/>
              <a:gd name="connsiteX17" fmla="*/ 7268705 w 7366990"/>
              <a:gd name="connsiteY17" fmla="*/ 48688 h 133929"/>
              <a:gd name="connsiteX18" fmla="*/ 7366488 w 7366990"/>
              <a:gd name="connsiteY18" fmla="*/ 97377 h 133929"/>
              <a:gd name="connsiteX19" fmla="*/ 7330698 w 7366990"/>
              <a:gd name="connsiteY19" fmla="*/ 64186 h 133929"/>
              <a:gd name="connsiteX0" fmla="*/ 0 w 7366990"/>
              <a:gd name="connsiteY0" fmla="*/ 17692 h 133929"/>
              <a:gd name="connsiteX1" fmla="*/ 681925 w 7366990"/>
              <a:gd name="connsiteY1" fmla="*/ 17692 h 133929"/>
              <a:gd name="connsiteX2" fmla="*/ 1069383 w 7366990"/>
              <a:gd name="connsiteY2" fmla="*/ 40939 h 133929"/>
              <a:gd name="connsiteX3" fmla="*/ 1286359 w 7366990"/>
              <a:gd name="connsiteY3" fmla="*/ 48688 h 133929"/>
              <a:gd name="connsiteX4" fmla="*/ 1542081 w 7366990"/>
              <a:gd name="connsiteY4" fmla="*/ 64187 h 133929"/>
              <a:gd name="connsiteX5" fmla="*/ 1759057 w 7366990"/>
              <a:gd name="connsiteY5" fmla="*/ 71936 h 133929"/>
              <a:gd name="connsiteX6" fmla="*/ 1991532 w 7366990"/>
              <a:gd name="connsiteY6" fmla="*/ 87434 h 133929"/>
              <a:gd name="connsiteX7" fmla="*/ 2611464 w 7366990"/>
              <a:gd name="connsiteY7" fmla="*/ 110681 h 133929"/>
              <a:gd name="connsiteX8" fmla="*/ 2998922 w 7366990"/>
              <a:gd name="connsiteY8" fmla="*/ 126180 h 133929"/>
              <a:gd name="connsiteX9" fmla="*/ 3432874 w 7366990"/>
              <a:gd name="connsiteY9" fmla="*/ 133929 h 133929"/>
              <a:gd name="connsiteX10" fmla="*/ 4393769 w 7366990"/>
              <a:gd name="connsiteY10" fmla="*/ 118431 h 133929"/>
              <a:gd name="connsiteX11" fmla="*/ 4827722 w 7366990"/>
              <a:gd name="connsiteY11" fmla="*/ 110681 h 133929"/>
              <a:gd name="connsiteX12" fmla="*/ 5711125 w 7366990"/>
              <a:gd name="connsiteY12" fmla="*/ 102932 h 133929"/>
              <a:gd name="connsiteX13" fmla="*/ 5881606 w 7366990"/>
              <a:gd name="connsiteY13" fmla="*/ 87434 h 133929"/>
              <a:gd name="connsiteX14" fmla="*/ 5990094 w 7366990"/>
              <a:gd name="connsiteY14" fmla="*/ 71936 h 133929"/>
              <a:gd name="connsiteX15" fmla="*/ 6323309 w 7366990"/>
              <a:gd name="connsiteY15" fmla="*/ 110681 h 133929"/>
              <a:gd name="connsiteX16" fmla="*/ 6873498 w 7366990"/>
              <a:gd name="connsiteY16" fmla="*/ 64187 h 133929"/>
              <a:gd name="connsiteX17" fmla="*/ 7268705 w 7366990"/>
              <a:gd name="connsiteY17" fmla="*/ 48688 h 133929"/>
              <a:gd name="connsiteX18" fmla="*/ 7366488 w 7366990"/>
              <a:gd name="connsiteY18" fmla="*/ 97377 h 133929"/>
              <a:gd name="connsiteX19" fmla="*/ 7330698 w 7366990"/>
              <a:gd name="connsiteY19" fmla="*/ 64186 h 133929"/>
              <a:gd name="connsiteX0" fmla="*/ 0 w 7366990"/>
              <a:gd name="connsiteY0" fmla="*/ 17692 h 133929"/>
              <a:gd name="connsiteX1" fmla="*/ 681925 w 7366990"/>
              <a:gd name="connsiteY1" fmla="*/ 17692 h 133929"/>
              <a:gd name="connsiteX2" fmla="*/ 1069383 w 7366990"/>
              <a:gd name="connsiteY2" fmla="*/ 40939 h 133929"/>
              <a:gd name="connsiteX3" fmla="*/ 1286359 w 7366990"/>
              <a:gd name="connsiteY3" fmla="*/ 48688 h 133929"/>
              <a:gd name="connsiteX4" fmla="*/ 1542081 w 7366990"/>
              <a:gd name="connsiteY4" fmla="*/ 64187 h 133929"/>
              <a:gd name="connsiteX5" fmla="*/ 1759057 w 7366990"/>
              <a:gd name="connsiteY5" fmla="*/ 71936 h 133929"/>
              <a:gd name="connsiteX6" fmla="*/ 1991532 w 7366990"/>
              <a:gd name="connsiteY6" fmla="*/ 87434 h 133929"/>
              <a:gd name="connsiteX7" fmla="*/ 2611464 w 7366990"/>
              <a:gd name="connsiteY7" fmla="*/ 110681 h 133929"/>
              <a:gd name="connsiteX8" fmla="*/ 2998922 w 7366990"/>
              <a:gd name="connsiteY8" fmla="*/ 126180 h 133929"/>
              <a:gd name="connsiteX9" fmla="*/ 3432874 w 7366990"/>
              <a:gd name="connsiteY9" fmla="*/ 133929 h 133929"/>
              <a:gd name="connsiteX10" fmla="*/ 4393769 w 7366990"/>
              <a:gd name="connsiteY10" fmla="*/ 118431 h 133929"/>
              <a:gd name="connsiteX11" fmla="*/ 4827722 w 7366990"/>
              <a:gd name="connsiteY11" fmla="*/ 110681 h 133929"/>
              <a:gd name="connsiteX12" fmla="*/ 5711125 w 7366990"/>
              <a:gd name="connsiteY12" fmla="*/ 102932 h 133929"/>
              <a:gd name="connsiteX13" fmla="*/ 5881606 w 7366990"/>
              <a:gd name="connsiteY13" fmla="*/ 87434 h 133929"/>
              <a:gd name="connsiteX14" fmla="*/ 5990094 w 7366990"/>
              <a:gd name="connsiteY14" fmla="*/ 110682 h 133929"/>
              <a:gd name="connsiteX15" fmla="*/ 6323309 w 7366990"/>
              <a:gd name="connsiteY15" fmla="*/ 110681 h 133929"/>
              <a:gd name="connsiteX16" fmla="*/ 6873498 w 7366990"/>
              <a:gd name="connsiteY16" fmla="*/ 64187 h 133929"/>
              <a:gd name="connsiteX17" fmla="*/ 7268705 w 7366990"/>
              <a:gd name="connsiteY17" fmla="*/ 48688 h 133929"/>
              <a:gd name="connsiteX18" fmla="*/ 7366488 w 7366990"/>
              <a:gd name="connsiteY18" fmla="*/ 97377 h 133929"/>
              <a:gd name="connsiteX19" fmla="*/ 7330698 w 7366990"/>
              <a:gd name="connsiteY19" fmla="*/ 64186 h 133929"/>
              <a:gd name="connsiteX0" fmla="*/ 0 w 7366990"/>
              <a:gd name="connsiteY0" fmla="*/ 17692 h 133929"/>
              <a:gd name="connsiteX1" fmla="*/ 681925 w 7366990"/>
              <a:gd name="connsiteY1" fmla="*/ 17692 h 133929"/>
              <a:gd name="connsiteX2" fmla="*/ 1069383 w 7366990"/>
              <a:gd name="connsiteY2" fmla="*/ 40939 h 133929"/>
              <a:gd name="connsiteX3" fmla="*/ 1286359 w 7366990"/>
              <a:gd name="connsiteY3" fmla="*/ 48688 h 133929"/>
              <a:gd name="connsiteX4" fmla="*/ 1542081 w 7366990"/>
              <a:gd name="connsiteY4" fmla="*/ 64187 h 133929"/>
              <a:gd name="connsiteX5" fmla="*/ 1759057 w 7366990"/>
              <a:gd name="connsiteY5" fmla="*/ 71936 h 133929"/>
              <a:gd name="connsiteX6" fmla="*/ 1991532 w 7366990"/>
              <a:gd name="connsiteY6" fmla="*/ 87434 h 133929"/>
              <a:gd name="connsiteX7" fmla="*/ 2611464 w 7366990"/>
              <a:gd name="connsiteY7" fmla="*/ 110681 h 133929"/>
              <a:gd name="connsiteX8" fmla="*/ 2998922 w 7366990"/>
              <a:gd name="connsiteY8" fmla="*/ 126180 h 133929"/>
              <a:gd name="connsiteX9" fmla="*/ 3432874 w 7366990"/>
              <a:gd name="connsiteY9" fmla="*/ 133929 h 133929"/>
              <a:gd name="connsiteX10" fmla="*/ 4393769 w 7366990"/>
              <a:gd name="connsiteY10" fmla="*/ 118431 h 133929"/>
              <a:gd name="connsiteX11" fmla="*/ 4827722 w 7366990"/>
              <a:gd name="connsiteY11" fmla="*/ 110681 h 133929"/>
              <a:gd name="connsiteX12" fmla="*/ 5711125 w 7366990"/>
              <a:gd name="connsiteY12" fmla="*/ 102932 h 133929"/>
              <a:gd name="connsiteX13" fmla="*/ 5881606 w 7366990"/>
              <a:gd name="connsiteY13" fmla="*/ 87434 h 133929"/>
              <a:gd name="connsiteX14" fmla="*/ 5990094 w 7366990"/>
              <a:gd name="connsiteY14" fmla="*/ 110682 h 133929"/>
              <a:gd name="connsiteX15" fmla="*/ 6323309 w 7366990"/>
              <a:gd name="connsiteY15" fmla="*/ 110681 h 133929"/>
              <a:gd name="connsiteX16" fmla="*/ 6873498 w 7366990"/>
              <a:gd name="connsiteY16" fmla="*/ 64187 h 133929"/>
              <a:gd name="connsiteX17" fmla="*/ 7268705 w 7366990"/>
              <a:gd name="connsiteY17" fmla="*/ 48688 h 133929"/>
              <a:gd name="connsiteX18" fmla="*/ 7366488 w 7366990"/>
              <a:gd name="connsiteY18" fmla="*/ 97377 h 133929"/>
              <a:gd name="connsiteX19" fmla="*/ 7330698 w 7366990"/>
              <a:gd name="connsiteY19" fmla="*/ 64186 h 133929"/>
              <a:gd name="connsiteX0" fmla="*/ 0 w 7366990"/>
              <a:gd name="connsiteY0" fmla="*/ 17692 h 133929"/>
              <a:gd name="connsiteX1" fmla="*/ 681925 w 7366990"/>
              <a:gd name="connsiteY1" fmla="*/ 17692 h 133929"/>
              <a:gd name="connsiteX2" fmla="*/ 1069383 w 7366990"/>
              <a:gd name="connsiteY2" fmla="*/ 40939 h 133929"/>
              <a:gd name="connsiteX3" fmla="*/ 1286359 w 7366990"/>
              <a:gd name="connsiteY3" fmla="*/ 48688 h 133929"/>
              <a:gd name="connsiteX4" fmla="*/ 1542081 w 7366990"/>
              <a:gd name="connsiteY4" fmla="*/ 64187 h 133929"/>
              <a:gd name="connsiteX5" fmla="*/ 1759057 w 7366990"/>
              <a:gd name="connsiteY5" fmla="*/ 71936 h 133929"/>
              <a:gd name="connsiteX6" fmla="*/ 1991532 w 7366990"/>
              <a:gd name="connsiteY6" fmla="*/ 87434 h 133929"/>
              <a:gd name="connsiteX7" fmla="*/ 2611464 w 7366990"/>
              <a:gd name="connsiteY7" fmla="*/ 110681 h 133929"/>
              <a:gd name="connsiteX8" fmla="*/ 2998922 w 7366990"/>
              <a:gd name="connsiteY8" fmla="*/ 126180 h 133929"/>
              <a:gd name="connsiteX9" fmla="*/ 3432874 w 7366990"/>
              <a:gd name="connsiteY9" fmla="*/ 133929 h 133929"/>
              <a:gd name="connsiteX10" fmla="*/ 4393769 w 7366990"/>
              <a:gd name="connsiteY10" fmla="*/ 118431 h 133929"/>
              <a:gd name="connsiteX11" fmla="*/ 4827722 w 7366990"/>
              <a:gd name="connsiteY11" fmla="*/ 110681 h 133929"/>
              <a:gd name="connsiteX12" fmla="*/ 5711125 w 7366990"/>
              <a:gd name="connsiteY12" fmla="*/ 102932 h 133929"/>
              <a:gd name="connsiteX13" fmla="*/ 5881606 w 7366990"/>
              <a:gd name="connsiteY13" fmla="*/ 87434 h 133929"/>
              <a:gd name="connsiteX14" fmla="*/ 5990094 w 7366990"/>
              <a:gd name="connsiteY14" fmla="*/ 110682 h 133929"/>
              <a:gd name="connsiteX15" fmla="*/ 6323309 w 7366990"/>
              <a:gd name="connsiteY15" fmla="*/ 110681 h 133929"/>
              <a:gd name="connsiteX16" fmla="*/ 6873498 w 7366990"/>
              <a:gd name="connsiteY16" fmla="*/ 102933 h 133929"/>
              <a:gd name="connsiteX17" fmla="*/ 7268705 w 7366990"/>
              <a:gd name="connsiteY17" fmla="*/ 48688 h 133929"/>
              <a:gd name="connsiteX18" fmla="*/ 7366488 w 7366990"/>
              <a:gd name="connsiteY18" fmla="*/ 97377 h 133929"/>
              <a:gd name="connsiteX19" fmla="*/ 7330698 w 7366990"/>
              <a:gd name="connsiteY19" fmla="*/ 64186 h 133929"/>
              <a:gd name="connsiteX0" fmla="*/ 0 w 7366990"/>
              <a:gd name="connsiteY0" fmla="*/ 17692 h 133929"/>
              <a:gd name="connsiteX1" fmla="*/ 681925 w 7366990"/>
              <a:gd name="connsiteY1" fmla="*/ 17692 h 133929"/>
              <a:gd name="connsiteX2" fmla="*/ 1069383 w 7366990"/>
              <a:gd name="connsiteY2" fmla="*/ 40939 h 133929"/>
              <a:gd name="connsiteX3" fmla="*/ 1286359 w 7366990"/>
              <a:gd name="connsiteY3" fmla="*/ 48688 h 133929"/>
              <a:gd name="connsiteX4" fmla="*/ 1542081 w 7366990"/>
              <a:gd name="connsiteY4" fmla="*/ 64187 h 133929"/>
              <a:gd name="connsiteX5" fmla="*/ 1759057 w 7366990"/>
              <a:gd name="connsiteY5" fmla="*/ 71936 h 133929"/>
              <a:gd name="connsiteX6" fmla="*/ 1991532 w 7366990"/>
              <a:gd name="connsiteY6" fmla="*/ 87434 h 133929"/>
              <a:gd name="connsiteX7" fmla="*/ 2611464 w 7366990"/>
              <a:gd name="connsiteY7" fmla="*/ 110681 h 133929"/>
              <a:gd name="connsiteX8" fmla="*/ 2998922 w 7366990"/>
              <a:gd name="connsiteY8" fmla="*/ 126180 h 133929"/>
              <a:gd name="connsiteX9" fmla="*/ 3432874 w 7366990"/>
              <a:gd name="connsiteY9" fmla="*/ 133929 h 133929"/>
              <a:gd name="connsiteX10" fmla="*/ 4393769 w 7366990"/>
              <a:gd name="connsiteY10" fmla="*/ 118431 h 133929"/>
              <a:gd name="connsiteX11" fmla="*/ 4827722 w 7366990"/>
              <a:gd name="connsiteY11" fmla="*/ 110681 h 133929"/>
              <a:gd name="connsiteX12" fmla="*/ 5711125 w 7366990"/>
              <a:gd name="connsiteY12" fmla="*/ 102932 h 133929"/>
              <a:gd name="connsiteX13" fmla="*/ 5881606 w 7366990"/>
              <a:gd name="connsiteY13" fmla="*/ 87434 h 133929"/>
              <a:gd name="connsiteX14" fmla="*/ 5990094 w 7366990"/>
              <a:gd name="connsiteY14" fmla="*/ 110682 h 133929"/>
              <a:gd name="connsiteX15" fmla="*/ 6323309 w 7366990"/>
              <a:gd name="connsiteY15" fmla="*/ 110681 h 133929"/>
              <a:gd name="connsiteX16" fmla="*/ 6873498 w 7366990"/>
              <a:gd name="connsiteY16" fmla="*/ 102933 h 133929"/>
              <a:gd name="connsiteX17" fmla="*/ 7260956 w 7366990"/>
              <a:gd name="connsiteY17" fmla="*/ 118431 h 133929"/>
              <a:gd name="connsiteX18" fmla="*/ 7366488 w 7366990"/>
              <a:gd name="connsiteY18" fmla="*/ 97377 h 133929"/>
              <a:gd name="connsiteX19" fmla="*/ 7330698 w 7366990"/>
              <a:gd name="connsiteY19" fmla="*/ 64186 h 133929"/>
              <a:gd name="connsiteX0" fmla="*/ 0 w 7563255"/>
              <a:gd name="connsiteY0" fmla="*/ 17692 h 133929"/>
              <a:gd name="connsiteX1" fmla="*/ 681925 w 7563255"/>
              <a:gd name="connsiteY1" fmla="*/ 17692 h 133929"/>
              <a:gd name="connsiteX2" fmla="*/ 1069383 w 7563255"/>
              <a:gd name="connsiteY2" fmla="*/ 40939 h 133929"/>
              <a:gd name="connsiteX3" fmla="*/ 1286359 w 7563255"/>
              <a:gd name="connsiteY3" fmla="*/ 48688 h 133929"/>
              <a:gd name="connsiteX4" fmla="*/ 1542081 w 7563255"/>
              <a:gd name="connsiteY4" fmla="*/ 64187 h 133929"/>
              <a:gd name="connsiteX5" fmla="*/ 1759057 w 7563255"/>
              <a:gd name="connsiteY5" fmla="*/ 71936 h 133929"/>
              <a:gd name="connsiteX6" fmla="*/ 1991532 w 7563255"/>
              <a:gd name="connsiteY6" fmla="*/ 87434 h 133929"/>
              <a:gd name="connsiteX7" fmla="*/ 2611464 w 7563255"/>
              <a:gd name="connsiteY7" fmla="*/ 110681 h 133929"/>
              <a:gd name="connsiteX8" fmla="*/ 2998922 w 7563255"/>
              <a:gd name="connsiteY8" fmla="*/ 126180 h 133929"/>
              <a:gd name="connsiteX9" fmla="*/ 3432874 w 7563255"/>
              <a:gd name="connsiteY9" fmla="*/ 133929 h 133929"/>
              <a:gd name="connsiteX10" fmla="*/ 4393769 w 7563255"/>
              <a:gd name="connsiteY10" fmla="*/ 118431 h 133929"/>
              <a:gd name="connsiteX11" fmla="*/ 4827722 w 7563255"/>
              <a:gd name="connsiteY11" fmla="*/ 110681 h 133929"/>
              <a:gd name="connsiteX12" fmla="*/ 5711125 w 7563255"/>
              <a:gd name="connsiteY12" fmla="*/ 102932 h 133929"/>
              <a:gd name="connsiteX13" fmla="*/ 5881606 w 7563255"/>
              <a:gd name="connsiteY13" fmla="*/ 87434 h 133929"/>
              <a:gd name="connsiteX14" fmla="*/ 5990094 w 7563255"/>
              <a:gd name="connsiteY14" fmla="*/ 110682 h 133929"/>
              <a:gd name="connsiteX15" fmla="*/ 6323309 w 7563255"/>
              <a:gd name="connsiteY15" fmla="*/ 110681 h 133929"/>
              <a:gd name="connsiteX16" fmla="*/ 6873498 w 7563255"/>
              <a:gd name="connsiteY16" fmla="*/ 102933 h 133929"/>
              <a:gd name="connsiteX17" fmla="*/ 7260956 w 7563255"/>
              <a:gd name="connsiteY17" fmla="*/ 118431 h 133929"/>
              <a:gd name="connsiteX18" fmla="*/ 7366488 w 7563255"/>
              <a:gd name="connsiteY18" fmla="*/ 97377 h 133929"/>
              <a:gd name="connsiteX19" fmla="*/ 7563173 w 7563255"/>
              <a:gd name="connsiteY19" fmla="*/ 133928 h 133929"/>
              <a:gd name="connsiteX0" fmla="*/ 0 w 7563255"/>
              <a:gd name="connsiteY0" fmla="*/ 24591 h 117581"/>
              <a:gd name="connsiteX1" fmla="*/ 681925 w 7563255"/>
              <a:gd name="connsiteY1" fmla="*/ 1344 h 117581"/>
              <a:gd name="connsiteX2" fmla="*/ 1069383 w 7563255"/>
              <a:gd name="connsiteY2" fmla="*/ 24591 h 117581"/>
              <a:gd name="connsiteX3" fmla="*/ 1286359 w 7563255"/>
              <a:gd name="connsiteY3" fmla="*/ 32340 h 117581"/>
              <a:gd name="connsiteX4" fmla="*/ 1542081 w 7563255"/>
              <a:gd name="connsiteY4" fmla="*/ 47839 h 117581"/>
              <a:gd name="connsiteX5" fmla="*/ 1759057 w 7563255"/>
              <a:gd name="connsiteY5" fmla="*/ 55588 h 117581"/>
              <a:gd name="connsiteX6" fmla="*/ 1991532 w 7563255"/>
              <a:gd name="connsiteY6" fmla="*/ 71086 h 117581"/>
              <a:gd name="connsiteX7" fmla="*/ 2611464 w 7563255"/>
              <a:gd name="connsiteY7" fmla="*/ 94333 h 117581"/>
              <a:gd name="connsiteX8" fmla="*/ 2998922 w 7563255"/>
              <a:gd name="connsiteY8" fmla="*/ 109832 h 117581"/>
              <a:gd name="connsiteX9" fmla="*/ 3432874 w 7563255"/>
              <a:gd name="connsiteY9" fmla="*/ 117581 h 117581"/>
              <a:gd name="connsiteX10" fmla="*/ 4393769 w 7563255"/>
              <a:gd name="connsiteY10" fmla="*/ 102083 h 117581"/>
              <a:gd name="connsiteX11" fmla="*/ 4827722 w 7563255"/>
              <a:gd name="connsiteY11" fmla="*/ 94333 h 117581"/>
              <a:gd name="connsiteX12" fmla="*/ 5711125 w 7563255"/>
              <a:gd name="connsiteY12" fmla="*/ 86584 h 117581"/>
              <a:gd name="connsiteX13" fmla="*/ 5881606 w 7563255"/>
              <a:gd name="connsiteY13" fmla="*/ 71086 h 117581"/>
              <a:gd name="connsiteX14" fmla="*/ 5990094 w 7563255"/>
              <a:gd name="connsiteY14" fmla="*/ 94334 h 117581"/>
              <a:gd name="connsiteX15" fmla="*/ 6323309 w 7563255"/>
              <a:gd name="connsiteY15" fmla="*/ 94333 h 117581"/>
              <a:gd name="connsiteX16" fmla="*/ 6873498 w 7563255"/>
              <a:gd name="connsiteY16" fmla="*/ 86585 h 117581"/>
              <a:gd name="connsiteX17" fmla="*/ 7260956 w 7563255"/>
              <a:gd name="connsiteY17" fmla="*/ 102083 h 117581"/>
              <a:gd name="connsiteX18" fmla="*/ 7366488 w 7563255"/>
              <a:gd name="connsiteY18" fmla="*/ 81029 h 117581"/>
              <a:gd name="connsiteX19" fmla="*/ 7563173 w 7563255"/>
              <a:gd name="connsiteY19" fmla="*/ 117580 h 117581"/>
              <a:gd name="connsiteX0" fmla="*/ 0 w 7563255"/>
              <a:gd name="connsiteY0" fmla="*/ 24591 h 117581"/>
              <a:gd name="connsiteX1" fmla="*/ 681925 w 7563255"/>
              <a:gd name="connsiteY1" fmla="*/ 1344 h 117581"/>
              <a:gd name="connsiteX2" fmla="*/ 1069383 w 7563255"/>
              <a:gd name="connsiteY2" fmla="*/ 24591 h 117581"/>
              <a:gd name="connsiteX3" fmla="*/ 1286359 w 7563255"/>
              <a:gd name="connsiteY3" fmla="*/ 32340 h 117581"/>
              <a:gd name="connsiteX4" fmla="*/ 1542081 w 7563255"/>
              <a:gd name="connsiteY4" fmla="*/ 47839 h 117581"/>
              <a:gd name="connsiteX5" fmla="*/ 1759057 w 7563255"/>
              <a:gd name="connsiteY5" fmla="*/ 55588 h 117581"/>
              <a:gd name="connsiteX6" fmla="*/ 1991532 w 7563255"/>
              <a:gd name="connsiteY6" fmla="*/ 71086 h 117581"/>
              <a:gd name="connsiteX7" fmla="*/ 2611464 w 7563255"/>
              <a:gd name="connsiteY7" fmla="*/ 94333 h 117581"/>
              <a:gd name="connsiteX8" fmla="*/ 2998922 w 7563255"/>
              <a:gd name="connsiteY8" fmla="*/ 109832 h 117581"/>
              <a:gd name="connsiteX9" fmla="*/ 3432874 w 7563255"/>
              <a:gd name="connsiteY9" fmla="*/ 117581 h 117581"/>
              <a:gd name="connsiteX10" fmla="*/ 4393769 w 7563255"/>
              <a:gd name="connsiteY10" fmla="*/ 102083 h 117581"/>
              <a:gd name="connsiteX11" fmla="*/ 4827722 w 7563255"/>
              <a:gd name="connsiteY11" fmla="*/ 94333 h 117581"/>
              <a:gd name="connsiteX12" fmla="*/ 5408909 w 7563255"/>
              <a:gd name="connsiteY12" fmla="*/ 102082 h 117581"/>
              <a:gd name="connsiteX13" fmla="*/ 5881606 w 7563255"/>
              <a:gd name="connsiteY13" fmla="*/ 71086 h 117581"/>
              <a:gd name="connsiteX14" fmla="*/ 5990094 w 7563255"/>
              <a:gd name="connsiteY14" fmla="*/ 94334 h 117581"/>
              <a:gd name="connsiteX15" fmla="*/ 6323309 w 7563255"/>
              <a:gd name="connsiteY15" fmla="*/ 94333 h 117581"/>
              <a:gd name="connsiteX16" fmla="*/ 6873498 w 7563255"/>
              <a:gd name="connsiteY16" fmla="*/ 86585 h 117581"/>
              <a:gd name="connsiteX17" fmla="*/ 7260956 w 7563255"/>
              <a:gd name="connsiteY17" fmla="*/ 102083 h 117581"/>
              <a:gd name="connsiteX18" fmla="*/ 7366488 w 7563255"/>
              <a:gd name="connsiteY18" fmla="*/ 81029 h 117581"/>
              <a:gd name="connsiteX19" fmla="*/ 7563173 w 7563255"/>
              <a:gd name="connsiteY19" fmla="*/ 117580 h 117581"/>
              <a:gd name="connsiteX0" fmla="*/ 0 w 7563255"/>
              <a:gd name="connsiteY0" fmla="*/ 24591 h 117581"/>
              <a:gd name="connsiteX1" fmla="*/ 681925 w 7563255"/>
              <a:gd name="connsiteY1" fmla="*/ 1344 h 117581"/>
              <a:gd name="connsiteX2" fmla="*/ 1069383 w 7563255"/>
              <a:gd name="connsiteY2" fmla="*/ 24591 h 117581"/>
              <a:gd name="connsiteX3" fmla="*/ 1286359 w 7563255"/>
              <a:gd name="connsiteY3" fmla="*/ 32340 h 117581"/>
              <a:gd name="connsiteX4" fmla="*/ 1542081 w 7563255"/>
              <a:gd name="connsiteY4" fmla="*/ 47839 h 117581"/>
              <a:gd name="connsiteX5" fmla="*/ 1759057 w 7563255"/>
              <a:gd name="connsiteY5" fmla="*/ 55588 h 117581"/>
              <a:gd name="connsiteX6" fmla="*/ 1991532 w 7563255"/>
              <a:gd name="connsiteY6" fmla="*/ 71086 h 117581"/>
              <a:gd name="connsiteX7" fmla="*/ 2611464 w 7563255"/>
              <a:gd name="connsiteY7" fmla="*/ 94333 h 117581"/>
              <a:gd name="connsiteX8" fmla="*/ 2998922 w 7563255"/>
              <a:gd name="connsiteY8" fmla="*/ 109832 h 117581"/>
              <a:gd name="connsiteX9" fmla="*/ 3432874 w 7563255"/>
              <a:gd name="connsiteY9" fmla="*/ 117581 h 117581"/>
              <a:gd name="connsiteX10" fmla="*/ 4393769 w 7563255"/>
              <a:gd name="connsiteY10" fmla="*/ 102083 h 117581"/>
              <a:gd name="connsiteX11" fmla="*/ 4827722 w 7563255"/>
              <a:gd name="connsiteY11" fmla="*/ 94333 h 117581"/>
              <a:gd name="connsiteX12" fmla="*/ 5408909 w 7563255"/>
              <a:gd name="connsiteY12" fmla="*/ 102082 h 117581"/>
              <a:gd name="connsiteX13" fmla="*/ 5780867 w 7563255"/>
              <a:gd name="connsiteY13" fmla="*/ 94334 h 117581"/>
              <a:gd name="connsiteX14" fmla="*/ 5990094 w 7563255"/>
              <a:gd name="connsiteY14" fmla="*/ 94334 h 117581"/>
              <a:gd name="connsiteX15" fmla="*/ 6323309 w 7563255"/>
              <a:gd name="connsiteY15" fmla="*/ 94333 h 117581"/>
              <a:gd name="connsiteX16" fmla="*/ 6873498 w 7563255"/>
              <a:gd name="connsiteY16" fmla="*/ 86585 h 117581"/>
              <a:gd name="connsiteX17" fmla="*/ 7260956 w 7563255"/>
              <a:gd name="connsiteY17" fmla="*/ 102083 h 117581"/>
              <a:gd name="connsiteX18" fmla="*/ 7366488 w 7563255"/>
              <a:gd name="connsiteY18" fmla="*/ 81029 h 117581"/>
              <a:gd name="connsiteX19" fmla="*/ 7563173 w 7563255"/>
              <a:gd name="connsiteY19" fmla="*/ 117580 h 117581"/>
              <a:gd name="connsiteX0" fmla="*/ 0 w 7563275"/>
              <a:gd name="connsiteY0" fmla="*/ 24591 h 117581"/>
              <a:gd name="connsiteX1" fmla="*/ 681925 w 7563275"/>
              <a:gd name="connsiteY1" fmla="*/ 1344 h 117581"/>
              <a:gd name="connsiteX2" fmla="*/ 1069383 w 7563275"/>
              <a:gd name="connsiteY2" fmla="*/ 24591 h 117581"/>
              <a:gd name="connsiteX3" fmla="*/ 1286359 w 7563275"/>
              <a:gd name="connsiteY3" fmla="*/ 32340 h 117581"/>
              <a:gd name="connsiteX4" fmla="*/ 1542081 w 7563275"/>
              <a:gd name="connsiteY4" fmla="*/ 47839 h 117581"/>
              <a:gd name="connsiteX5" fmla="*/ 1759057 w 7563275"/>
              <a:gd name="connsiteY5" fmla="*/ 55588 h 117581"/>
              <a:gd name="connsiteX6" fmla="*/ 1991532 w 7563275"/>
              <a:gd name="connsiteY6" fmla="*/ 71086 h 117581"/>
              <a:gd name="connsiteX7" fmla="*/ 2611464 w 7563275"/>
              <a:gd name="connsiteY7" fmla="*/ 94333 h 117581"/>
              <a:gd name="connsiteX8" fmla="*/ 2998922 w 7563275"/>
              <a:gd name="connsiteY8" fmla="*/ 109832 h 117581"/>
              <a:gd name="connsiteX9" fmla="*/ 3432874 w 7563275"/>
              <a:gd name="connsiteY9" fmla="*/ 117581 h 117581"/>
              <a:gd name="connsiteX10" fmla="*/ 4393769 w 7563275"/>
              <a:gd name="connsiteY10" fmla="*/ 102083 h 117581"/>
              <a:gd name="connsiteX11" fmla="*/ 4827722 w 7563275"/>
              <a:gd name="connsiteY11" fmla="*/ 94333 h 117581"/>
              <a:gd name="connsiteX12" fmla="*/ 5408909 w 7563275"/>
              <a:gd name="connsiteY12" fmla="*/ 102082 h 117581"/>
              <a:gd name="connsiteX13" fmla="*/ 5780867 w 7563275"/>
              <a:gd name="connsiteY13" fmla="*/ 94334 h 117581"/>
              <a:gd name="connsiteX14" fmla="*/ 5990094 w 7563275"/>
              <a:gd name="connsiteY14" fmla="*/ 94334 h 117581"/>
              <a:gd name="connsiteX15" fmla="*/ 6323309 w 7563275"/>
              <a:gd name="connsiteY15" fmla="*/ 94333 h 117581"/>
              <a:gd name="connsiteX16" fmla="*/ 6873498 w 7563275"/>
              <a:gd name="connsiteY16" fmla="*/ 86585 h 117581"/>
              <a:gd name="connsiteX17" fmla="*/ 7260956 w 7563275"/>
              <a:gd name="connsiteY17" fmla="*/ 102083 h 117581"/>
              <a:gd name="connsiteX18" fmla="*/ 7405234 w 7563275"/>
              <a:gd name="connsiteY18" fmla="*/ 96528 h 117581"/>
              <a:gd name="connsiteX19" fmla="*/ 7563173 w 7563275"/>
              <a:gd name="connsiteY19" fmla="*/ 117580 h 117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563275" h="117581">
                <a:moveTo>
                  <a:pt x="0" y="24591"/>
                </a:moveTo>
                <a:cubicBezTo>
                  <a:pt x="263884" y="-8398"/>
                  <a:pt x="503695" y="1344"/>
                  <a:pt x="681925" y="1344"/>
                </a:cubicBezTo>
                <a:cubicBezTo>
                  <a:pt x="860155" y="1344"/>
                  <a:pt x="887382" y="14841"/>
                  <a:pt x="1069383" y="24591"/>
                </a:cubicBezTo>
                <a:cubicBezTo>
                  <a:pt x="1141651" y="28462"/>
                  <a:pt x="1214075" y="28785"/>
                  <a:pt x="1286359" y="32340"/>
                </a:cubicBezTo>
                <a:cubicBezTo>
                  <a:pt x="1371653" y="36535"/>
                  <a:pt x="1456787" y="43644"/>
                  <a:pt x="1542081" y="47839"/>
                </a:cubicBezTo>
                <a:cubicBezTo>
                  <a:pt x="1614365" y="51394"/>
                  <a:pt x="1686782" y="51850"/>
                  <a:pt x="1759057" y="55588"/>
                </a:cubicBezTo>
                <a:cubicBezTo>
                  <a:pt x="1836617" y="59600"/>
                  <a:pt x="1913948" y="67560"/>
                  <a:pt x="1991532" y="71086"/>
                </a:cubicBezTo>
                <a:lnTo>
                  <a:pt x="2611464" y="94333"/>
                </a:lnTo>
                <a:cubicBezTo>
                  <a:pt x="2740624" y="99301"/>
                  <a:pt x="2869687" y="107524"/>
                  <a:pt x="2998922" y="109832"/>
                </a:cubicBezTo>
                <a:lnTo>
                  <a:pt x="3432874" y="117581"/>
                </a:lnTo>
                <a:lnTo>
                  <a:pt x="4393769" y="102083"/>
                </a:lnTo>
                <a:cubicBezTo>
                  <a:pt x="4538420" y="99500"/>
                  <a:pt x="4658532" y="94333"/>
                  <a:pt x="4827722" y="94333"/>
                </a:cubicBezTo>
                <a:cubicBezTo>
                  <a:pt x="4996912" y="94333"/>
                  <a:pt x="5215180" y="99499"/>
                  <a:pt x="5408909" y="102082"/>
                </a:cubicBezTo>
                <a:cubicBezTo>
                  <a:pt x="5465736" y="96916"/>
                  <a:pt x="5684003" y="95625"/>
                  <a:pt x="5780867" y="94334"/>
                </a:cubicBezTo>
                <a:cubicBezTo>
                  <a:pt x="5877731" y="93043"/>
                  <a:pt x="5899687" y="94334"/>
                  <a:pt x="5990094" y="94334"/>
                </a:cubicBezTo>
                <a:lnTo>
                  <a:pt x="6323309" y="94333"/>
                </a:lnTo>
                <a:lnTo>
                  <a:pt x="6873498" y="86585"/>
                </a:lnTo>
                <a:cubicBezTo>
                  <a:pt x="7029772" y="87877"/>
                  <a:pt x="7172333" y="100426"/>
                  <a:pt x="7260956" y="102083"/>
                </a:cubicBezTo>
                <a:cubicBezTo>
                  <a:pt x="7349579" y="103740"/>
                  <a:pt x="7400068" y="97819"/>
                  <a:pt x="7405234" y="96528"/>
                </a:cubicBezTo>
                <a:cubicBezTo>
                  <a:pt x="7410400" y="95237"/>
                  <a:pt x="7567847" y="116654"/>
                  <a:pt x="7563173" y="117580"/>
                </a:cubicBezTo>
              </a:path>
            </a:pathLst>
          </a:cu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5360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7916416" cy="1362075"/>
          </a:xfrm>
        </p:spPr>
        <p:txBody>
          <a:bodyPr anchor="t">
            <a:normAutofit/>
          </a:bodyPr>
          <a:lstStyle>
            <a:lvl1pPr algn="l">
              <a:defRPr sz="3200" b="0" cap="all"/>
            </a:lvl1pPr>
          </a:lstStyle>
          <a:p>
            <a:r>
              <a:rPr lang="fr-FR" dirty="0"/>
              <a:t>Cliquez pour modifier le style du titre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1560" y="350100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FF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 septembre 2024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A.Besson, Université de Strasbourg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93089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 septembre 2024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A.Besson, Université de Strasbourg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69065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 septembre 2024</a:t>
            </a:r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A.Besson, Université de Strasbourg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900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 septembre 2024</a:t>
            </a:r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A.Besson, Université de Strasbourg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99680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 septembre 2024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A.Besson, Université de Strasbourg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12767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 septembre 2024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A.Besson, Université de Strasbourg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35248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0" y="10179"/>
            <a:ext cx="9144000" cy="7545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/>
              <a:t>C’est un test difficile à lire non ?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0" y="836712"/>
            <a:ext cx="9144000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  <a:p>
            <a:pPr lvl="4"/>
            <a:r>
              <a:rPr lang="fr-FR" dirty="0"/>
              <a:t>0123456789</a:t>
            </a:r>
            <a:endParaRPr lang="fr-BE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1763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03 septembre 2024</a:t>
            </a:r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35696" y="6483418"/>
            <a:ext cx="5760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fr-FR" dirty="0" err="1"/>
              <a:t>A.Besson</a:t>
            </a:r>
            <a:r>
              <a:rPr lang="fr-FR" dirty="0"/>
              <a:t>, Université de Strasbourg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740351" y="6492875"/>
            <a:ext cx="14139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414917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FF0000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ü"/>
        <a:defRPr sz="2000" kern="1200">
          <a:solidFill>
            <a:srgbClr val="0000FF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tx2">
              <a:lumMod val="60000"/>
              <a:lumOff val="40000"/>
            </a:schemeClr>
          </a:solidFill>
          <a:effectLst/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Freestyle Script" panose="030804020302050B0404" pitchFamily="66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in2p3.fr/event/33637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D37AD-D4A1-439F-BECD-ADB9958B2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Journée</a:t>
            </a:r>
            <a:r>
              <a:rPr lang="en-US" dirty="0"/>
              <a:t> </a:t>
            </a:r>
            <a:r>
              <a:rPr lang="en-US" dirty="0" err="1"/>
              <a:t>scientifique</a:t>
            </a:r>
            <a:r>
              <a:rPr lang="en-US" dirty="0"/>
              <a:t> IPHC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A29E2-E6CD-4C30-9503-45D76E579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14 </a:t>
            </a:r>
            <a:r>
              <a:rPr lang="en-US" dirty="0" err="1"/>
              <a:t>octobre</a:t>
            </a:r>
            <a:r>
              <a:rPr lang="en-US" dirty="0"/>
              <a:t>, </a:t>
            </a:r>
            <a:r>
              <a:rPr lang="en-US" dirty="0" err="1"/>
              <a:t>amphi</a:t>
            </a:r>
            <a:r>
              <a:rPr lang="en-US" dirty="0"/>
              <a:t> Grunewald</a:t>
            </a:r>
          </a:p>
          <a:p>
            <a:r>
              <a:rPr lang="en-US" dirty="0" err="1"/>
              <a:t>Logistique</a:t>
            </a:r>
            <a:r>
              <a:rPr lang="en-US" dirty="0"/>
              <a:t>: ok.  -&gt; café à </a:t>
            </a:r>
            <a:r>
              <a:rPr lang="en-US" dirty="0" err="1"/>
              <a:t>aller</a:t>
            </a:r>
            <a:r>
              <a:rPr lang="en-US" dirty="0"/>
              <a:t> </a:t>
            </a:r>
            <a:r>
              <a:rPr lang="en-US" dirty="0" err="1"/>
              <a:t>chercher</a:t>
            </a:r>
            <a:r>
              <a:rPr lang="en-US" dirty="0"/>
              <a:t> ?</a:t>
            </a:r>
          </a:p>
          <a:p>
            <a:r>
              <a:rPr lang="en-US" dirty="0"/>
              <a:t>Zoom à </a:t>
            </a:r>
            <a:r>
              <a:rPr lang="en-US" dirty="0" err="1"/>
              <a:t>prévoir</a:t>
            </a:r>
            <a:r>
              <a:rPr lang="en-US" dirty="0"/>
              <a:t> la </a:t>
            </a:r>
            <a:r>
              <a:rPr lang="en-US" dirty="0" err="1"/>
              <a:t>veille</a:t>
            </a:r>
            <a:r>
              <a:rPr lang="en-US" dirty="0"/>
              <a:t>.</a:t>
            </a:r>
          </a:p>
          <a:p>
            <a:r>
              <a:rPr lang="en-US" dirty="0"/>
              <a:t>Mail </a:t>
            </a:r>
            <a:r>
              <a:rPr lang="en-US" dirty="0" err="1"/>
              <a:t>d’annonce</a:t>
            </a:r>
            <a:r>
              <a:rPr lang="en-US" dirty="0"/>
              <a:t> au </a:t>
            </a:r>
            <a:r>
              <a:rPr lang="en-US" dirty="0" err="1"/>
              <a:t>labo</a:t>
            </a:r>
            <a:r>
              <a:rPr lang="en-US" dirty="0"/>
              <a:t>.</a:t>
            </a:r>
          </a:p>
          <a:p>
            <a:r>
              <a:rPr lang="en-US" dirty="0"/>
              <a:t>Coordination avec </a:t>
            </a:r>
            <a:r>
              <a:rPr lang="en-US" dirty="0" err="1"/>
              <a:t>Aurélie</a:t>
            </a:r>
            <a:r>
              <a:rPr lang="en-US" dirty="0"/>
              <a:t> Bonhomme et Quentin </a:t>
            </a:r>
            <a:r>
              <a:rPr lang="en-US" dirty="0" err="1"/>
              <a:t>Bonnefoy</a:t>
            </a:r>
            <a:endParaRPr lang="en-US" dirty="0"/>
          </a:p>
          <a:p>
            <a:r>
              <a:rPr lang="en-US" dirty="0"/>
              <a:t>Site indico (</a:t>
            </a:r>
            <a:r>
              <a:rPr lang="en-US" dirty="0" err="1"/>
              <a:t>en</a:t>
            </a:r>
            <a:r>
              <a:rPr lang="en-US" dirty="0"/>
              <a:t> construction)</a:t>
            </a:r>
          </a:p>
          <a:p>
            <a:pPr lvl="1"/>
            <a:r>
              <a:rPr lang="en-US" dirty="0">
                <a:hlinkClick r:id="rId2"/>
              </a:rPr>
              <a:t>https://indico.in2p3.fr/event/33637/</a:t>
            </a:r>
            <a:endParaRPr lang="en-US" dirty="0"/>
          </a:p>
          <a:p>
            <a:r>
              <a:rPr lang="en-US" dirty="0"/>
              <a:t>15’ </a:t>
            </a:r>
            <a:r>
              <a:rPr lang="en-US" dirty="0" err="1"/>
              <a:t>ou</a:t>
            </a:r>
            <a:r>
              <a:rPr lang="en-US" dirty="0"/>
              <a:t> 20’ + 5’</a:t>
            </a:r>
          </a:p>
          <a:p>
            <a:r>
              <a:rPr lang="en-US" dirty="0" err="1"/>
              <a:t>Groupes</a:t>
            </a:r>
            <a:r>
              <a:rPr lang="en-US" dirty="0"/>
              <a:t> </a:t>
            </a:r>
            <a:r>
              <a:rPr lang="en-US" dirty="0" err="1"/>
              <a:t>volontaires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Théorie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Quentin </a:t>
            </a:r>
            <a:r>
              <a:rPr lang="en-US" dirty="0" err="1"/>
              <a:t>Bonnefoy</a:t>
            </a:r>
            <a:r>
              <a:rPr lang="en-US" dirty="0"/>
              <a:t> ?</a:t>
            </a:r>
          </a:p>
          <a:p>
            <a:pPr lvl="1"/>
            <a:r>
              <a:rPr lang="en-US" dirty="0"/>
              <a:t>ALICE -&gt; Quentin</a:t>
            </a:r>
          </a:p>
          <a:p>
            <a:pPr lvl="2"/>
            <a:r>
              <a:rPr lang="en-US" dirty="0" err="1"/>
              <a:t>pourquoi</a:t>
            </a:r>
            <a:r>
              <a:rPr lang="en-US" dirty="0"/>
              <a:t> pas. ++</a:t>
            </a:r>
          </a:p>
          <a:p>
            <a:pPr lvl="1"/>
            <a:r>
              <a:rPr lang="en-US" dirty="0"/>
              <a:t>Belle-2 -&gt; Quentin</a:t>
            </a:r>
          </a:p>
          <a:p>
            <a:pPr lvl="2"/>
            <a:r>
              <a:rPr lang="en-US" dirty="0"/>
              <a:t>-&gt; </a:t>
            </a:r>
            <a:r>
              <a:rPr lang="en-US" dirty="0" err="1"/>
              <a:t>peut-être</a:t>
            </a:r>
            <a:r>
              <a:rPr lang="en-US" dirty="0"/>
              <a:t> ?</a:t>
            </a:r>
          </a:p>
          <a:p>
            <a:pPr lvl="1"/>
            <a:r>
              <a:rPr lang="en-US" dirty="0">
                <a:solidFill>
                  <a:srgbClr val="009999"/>
                </a:solidFill>
              </a:rPr>
              <a:t>CMS</a:t>
            </a:r>
          </a:p>
          <a:p>
            <a:pPr lvl="2"/>
            <a:r>
              <a:rPr lang="en-US" dirty="0" err="1">
                <a:solidFill>
                  <a:srgbClr val="009999"/>
                </a:solidFill>
              </a:rPr>
              <a:t>Oui</a:t>
            </a:r>
            <a:r>
              <a:rPr lang="en-US" dirty="0">
                <a:solidFill>
                  <a:srgbClr val="009999"/>
                </a:solidFill>
              </a:rPr>
              <a:t>, Eric Chabert, upgrades CMS</a:t>
            </a:r>
          </a:p>
          <a:p>
            <a:pPr lvl="1"/>
            <a:r>
              <a:rPr lang="en-US" dirty="0"/>
              <a:t>DESIS -&gt; </a:t>
            </a:r>
            <a:r>
              <a:rPr lang="en-US" dirty="0" err="1"/>
              <a:t>Aurélie</a:t>
            </a:r>
            <a:endParaRPr lang="en-US" dirty="0"/>
          </a:p>
          <a:p>
            <a:pPr lvl="2"/>
            <a:r>
              <a:rPr lang="en-US" dirty="0" err="1"/>
              <a:t>Pourquoi</a:t>
            </a:r>
            <a:r>
              <a:rPr lang="en-US" dirty="0"/>
              <a:t> pas. </a:t>
            </a:r>
          </a:p>
          <a:p>
            <a:pPr lvl="1"/>
            <a:r>
              <a:rPr lang="en-US" dirty="0"/>
              <a:t>DNE -&gt; </a:t>
            </a:r>
            <a:r>
              <a:rPr lang="en-US" dirty="0" err="1"/>
              <a:t>Aurélie</a:t>
            </a:r>
            <a:endParaRPr lang="en-US" dirty="0"/>
          </a:p>
          <a:p>
            <a:pPr lvl="2"/>
            <a:r>
              <a:rPr lang="en-US" dirty="0" err="1"/>
              <a:t>Oui</a:t>
            </a:r>
            <a:r>
              <a:rPr lang="en-US" dirty="0"/>
              <a:t>, </a:t>
            </a:r>
            <a:r>
              <a:rPr lang="en-US" dirty="0" err="1"/>
              <a:t>plutôt</a:t>
            </a:r>
            <a:r>
              <a:rPr lang="en-US" dirty="0"/>
              <a:t> un </a:t>
            </a:r>
            <a:r>
              <a:rPr lang="en-US" dirty="0" err="1"/>
              <a:t>jeune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DNR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Passe son tour</a:t>
            </a:r>
          </a:p>
          <a:p>
            <a:pPr lvl="1"/>
            <a:r>
              <a:rPr lang="en-US" dirty="0">
                <a:solidFill>
                  <a:srgbClr val="009999"/>
                </a:solidFill>
              </a:rPr>
              <a:t>IMR</a:t>
            </a:r>
          </a:p>
          <a:p>
            <a:pPr lvl="2"/>
            <a:r>
              <a:rPr lang="en-US" dirty="0" err="1">
                <a:solidFill>
                  <a:srgbClr val="009999"/>
                </a:solidFill>
              </a:rPr>
              <a:t>Oui</a:t>
            </a:r>
            <a:r>
              <a:rPr lang="en-US" dirty="0">
                <a:solidFill>
                  <a:srgbClr val="009999"/>
                </a:solidFill>
              </a:rPr>
              <a:t>, Laurent </a:t>
            </a:r>
            <a:r>
              <a:rPr lang="en-US" dirty="0" err="1">
                <a:solidFill>
                  <a:srgbClr val="009999"/>
                </a:solidFill>
              </a:rPr>
              <a:t>Daeffler</a:t>
            </a:r>
            <a:endParaRPr lang="en-US" dirty="0">
              <a:solidFill>
                <a:srgbClr val="009999"/>
              </a:solidFill>
            </a:endParaRPr>
          </a:p>
          <a:p>
            <a:pPr lvl="1"/>
            <a:r>
              <a:rPr lang="en-US" dirty="0"/>
              <a:t>Neutrinos -&gt; </a:t>
            </a:r>
            <a:r>
              <a:rPr lang="en-US" dirty="0" err="1"/>
              <a:t>Aurélie</a:t>
            </a:r>
            <a:endParaRPr lang="en-US" dirty="0"/>
          </a:p>
          <a:p>
            <a:pPr lvl="2"/>
            <a:r>
              <a:rPr lang="en-US" dirty="0" err="1"/>
              <a:t>Peut-être</a:t>
            </a:r>
            <a:endParaRPr lang="en-US" dirty="0"/>
          </a:p>
          <a:p>
            <a:pPr lvl="1"/>
            <a:r>
              <a:rPr lang="en-US" dirty="0"/>
              <a:t>OGMA -&gt; Quentin</a:t>
            </a:r>
          </a:p>
          <a:p>
            <a:pPr lvl="2"/>
            <a:r>
              <a:rPr lang="en-US" dirty="0" err="1"/>
              <a:t>oui</a:t>
            </a:r>
            <a:endParaRPr lang="en-US" dirty="0"/>
          </a:p>
          <a:p>
            <a:pPr lvl="1"/>
            <a:r>
              <a:rPr lang="en-US" dirty="0"/>
              <a:t>PICSEL - &gt; Auguste</a:t>
            </a:r>
          </a:p>
          <a:p>
            <a:pPr lvl="2"/>
            <a:r>
              <a:rPr lang="en-US" dirty="0" err="1"/>
              <a:t>Pourquoi</a:t>
            </a:r>
            <a:r>
              <a:rPr lang="en-US" dirty="0"/>
              <a:t> pas</a:t>
            </a:r>
          </a:p>
          <a:p>
            <a:pPr lvl="1"/>
            <a:r>
              <a:rPr lang="en-US" dirty="0" err="1">
                <a:solidFill>
                  <a:srgbClr val="009999"/>
                </a:solidFill>
              </a:rPr>
              <a:t>Radiochimie</a:t>
            </a:r>
            <a:endParaRPr lang="en-US" dirty="0">
              <a:solidFill>
                <a:srgbClr val="009999"/>
              </a:solidFill>
            </a:endParaRPr>
          </a:p>
          <a:p>
            <a:pPr lvl="2"/>
            <a:r>
              <a:rPr lang="en-US" dirty="0" err="1">
                <a:solidFill>
                  <a:srgbClr val="009999"/>
                </a:solidFill>
              </a:rPr>
              <a:t>Oui</a:t>
            </a:r>
            <a:r>
              <a:rPr lang="en-US" dirty="0">
                <a:solidFill>
                  <a:srgbClr val="009999"/>
                </a:solidFill>
              </a:rPr>
              <a:t>, Lu Liu</a:t>
            </a:r>
          </a:p>
          <a:p>
            <a:r>
              <a:rPr lang="en-US" dirty="0"/>
              <a:t>+ </a:t>
            </a:r>
            <a:r>
              <a:rPr lang="en-US" dirty="0" err="1"/>
              <a:t>équipes</a:t>
            </a:r>
            <a:r>
              <a:rPr lang="en-US" dirty="0"/>
              <a:t> techniques/</a:t>
            </a:r>
            <a:r>
              <a:rPr lang="en-US" dirty="0" err="1"/>
              <a:t>plateformes</a:t>
            </a:r>
            <a:r>
              <a:rPr lang="en-US" dirty="0"/>
              <a:t>:  </a:t>
            </a:r>
          </a:p>
          <a:p>
            <a:pPr lvl="1"/>
            <a:r>
              <a:rPr lang="en-US" dirty="0"/>
              <a:t>EIA -&gt; </a:t>
            </a:r>
            <a:r>
              <a:rPr lang="en-US" dirty="0" err="1"/>
              <a:t>elian</a:t>
            </a:r>
            <a:r>
              <a:rPr lang="en-US" dirty="0"/>
              <a:t> </a:t>
            </a:r>
            <a:r>
              <a:rPr lang="en-US" dirty="0" err="1"/>
              <a:t>Bouquerel</a:t>
            </a:r>
            <a:r>
              <a:rPr lang="en-US" dirty="0"/>
              <a:t>, </a:t>
            </a:r>
          </a:p>
          <a:p>
            <a:pPr lvl="1"/>
            <a:r>
              <a:rPr lang="en-US" dirty="0"/>
              <a:t>C4PI, RAMSES 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6744BA-82F8-4A49-9E7D-CD7D7B367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 septembre 2024</a:t>
            </a:r>
            <a:endParaRPr lang="fr-B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86748-627B-466D-BF17-35A7FD925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schemeClr val="tx1"/>
                </a:solidFill>
              </a:rPr>
              <a:t>A.Besson</a:t>
            </a:r>
            <a:r>
              <a:rPr lang="fr-FR"/>
              <a:t>, Université de Strasbourg</a:t>
            </a:r>
            <a:endParaRPr lang="fr-B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796B4-C9B5-4D57-A53D-1BB03E374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60824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4045F7-AFD5-4B79-BC47-BA6903E6F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 septembre 2024</a:t>
            </a:r>
            <a:endParaRPr lang="fr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57AC03-982A-44ED-9963-CC2805F78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A.Besson, Université de Strasbourg</a:t>
            </a:r>
            <a:endParaRPr lang="fr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1F5005-5A21-49CA-90A3-D576AE1C1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2</a:t>
            </a:fld>
            <a:endParaRPr lang="fr-BE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F317BFE-890D-4C9E-B5C2-C1BB3F7A60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060" y="-22033"/>
            <a:ext cx="6883879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1219EAD-D06D-4F7D-A385-563759ACA3DC}"/>
              </a:ext>
            </a:extLst>
          </p:cNvPr>
          <p:cNvSpPr txBox="1"/>
          <p:nvPr/>
        </p:nvSpPr>
        <p:spPr>
          <a:xfrm>
            <a:off x="3010482" y="548680"/>
            <a:ext cx="4585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Tour des équipes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527214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45129</TotalTime>
  <Words>172</Words>
  <Application>Microsoft Office PowerPoint</Application>
  <PresentationFormat>On-screen Show (4:3)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Courier New</vt:lpstr>
      <vt:lpstr>Freestyle Script</vt:lpstr>
      <vt:lpstr>Wingdings</vt:lpstr>
      <vt:lpstr>1_Thème Office</vt:lpstr>
      <vt:lpstr>Journée scientifique IPHC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BESSON Auguste</dc:creator>
  <cp:lastModifiedBy>BESSON Auguste</cp:lastModifiedBy>
  <cp:revision>456</cp:revision>
  <dcterms:created xsi:type="dcterms:W3CDTF">2019-05-21T13:23:25Z</dcterms:created>
  <dcterms:modified xsi:type="dcterms:W3CDTF">2024-09-04T12:26:22Z</dcterms:modified>
</cp:coreProperties>
</file>