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0275213" cy="42803763"/>
  <p:notesSz cx="29819600" cy="42341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6B8C0-F743-4FE5-B506-9B5D11C8D284}" v="4" dt="2025-05-21T16:29:14.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9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itriy Beznosko" userId="8bcdeb23-d2dd-465e-bda6-8e644f22b48c" providerId="ADAL" clId="{8E93AA91-6600-4DE1-A3F0-0479E3079FF7}"/>
    <pc:docChg chg="undo custSel modSld modMainMaster">
      <pc:chgData name="Dmitriy Beznosko" userId="8bcdeb23-d2dd-465e-bda6-8e644f22b48c" providerId="ADAL" clId="{8E93AA91-6600-4DE1-A3F0-0479E3079FF7}" dt="2025-05-04T16:31:11.007" v="2375" actId="2711"/>
      <pc:docMkLst>
        <pc:docMk/>
      </pc:docMkLst>
      <pc:sldChg chg="addSp delSp modSp mod setBg">
        <pc:chgData name="Dmitriy Beznosko" userId="8bcdeb23-d2dd-465e-bda6-8e644f22b48c" providerId="ADAL" clId="{8E93AA91-6600-4DE1-A3F0-0479E3079FF7}" dt="2025-05-04T16:31:11.007" v="2375" actId="2711"/>
        <pc:sldMkLst>
          <pc:docMk/>
          <pc:sldMk cId="3888180804" sldId="256"/>
        </pc:sldMkLst>
        <pc:spChg chg="mod">
          <ac:chgData name="Dmitriy Beznosko" userId="8bcdeb23-d2dd-465e-bda6-8e644f22b48c" providerId="ADAL" clId="{8E93AA91-6600-4DE1-A3F0-0479E3079FF7}" dt="2025-05-04T16:31:11.007" v="2375" actId="2711"/>
          <ac:spMkLst>
            <pc:docMk/>
            <pc:sldMk cId="3888180804" sldId="256"/>
            <ac:spMk id="2" creationId="{EC42C223-A909-D862-C93A-4DC2B9C2ACCF}"/>
          </ac:spMkLst>
        </pc:spChg>
        <pc:spChg chg="mod">
          <ac:chgData name="Dmitriy Beznosko" userId="8bcdeb23-d2dd-465e-bda6-8e644f22b48c" providerId="ADAL" clId="{8E93AA91-6600-4DE1-A3F0-0479E3079FF7}" dt="2025-05-04T16:22:53.083" v="2329" actId="27636"/>
          <ac:spMkLst>
            <pc:docMk/>
            <pc:sldMk cId="3888180804" sldId="256"/>
            <ac:spMk id="4" creationId="{B1DF2C88-508A-014B-CDE0-A93849D03F75}"/>
          </ac:spMkLst>
        </pc:spChg>
        <pc:spChg chg="add del mod">
          <ac:chgData name="Dmitriy Beznosko" userId="8bcdeb23-d2dd-465e-bda6-8e644f22b48c" providerId="ADAL" clId="{8E93AA91-6600-4DE1-A3F0-0479E3079FF7}" dt="2025-05-04T16:23:12.954" v="2332" actId="403"/>
          <ac:spMkLst>
            <pc:docMk/>
            <pc:sldMk cId="3888180804" sldId="256"/>
            <ac:spMk id="5" creationId="{A5E4DF40-E72F-765C-0B25-4D0C8F20AC3A}"/>
          </ac:spMkLst>
        </pc:spChg>
        <pc:spChg chg="add mod">
          <ac:chgData name="Dmitriy Beznosko" userId="8bcdeb23-d2dd-465e-bda6-8e644f22b48c" providerId="ADAL" clId="{8E93AA91-6600-4DE1-A3F0-0479E3079FF7}" dt="2025-05-04T16:17:11.801" v="2205" actId="1036"/>
          <ac:spMkLst>
            <pc:docMk/>
            <pc:sldMk cId="3888180804" sldId="256"/>
            <ac:spMk id="24" creationId="{D56EB88A-18DD-62FE-A6F2-A04D9005CC36}"/>
          </ac:spMkLst>
        </pc:spChg>
        <pc:spChg chg="add mod">
          <ac:chgData name="Dmitriy Beznosko" userId="8bcdeb23-d2dd-465e-bda6-8e644f22b48c" providerId="ADAL" clId="{8E93AA91-6600-4DE1-A3F0-0479E3079FF7}" dt="2025-05-03T16:41:46.344" v="621" actId="207"/>
          <ac:spMkLst>
            <pc:docMk/>
            <pc:sldMk cId="3888180804" sldId="256"/>
            <ac:spMk id="32" creationId="{23D3EA6E-DFD0-3669-5DFE-1B4BBE47B202}"/>
          </ac:spMkLst>
        </pc:spChg>
        <pc:spChg chg="add mod">
          <ac:chgData name="Dmitriy Beznosko" userId="8bcdeb23-d2dd-465e-bda6-8e644f22b48c" providerId="ADAL" clId="{8E93AA91-6600-4DE1-A3F0-0479E3079FF7}" dt="2025-05-03T16:41:46.344" v="621" actId="207"/>
          <ac:spMkLst>
            <pc:docMk/>
            <pc:sldMk cId="3888180804" sldId="256"/>
            <ac:spMk id="33" creationId="{DF1AACAF-36EF-6495-F575-BDBC8C77A66E}"/>
          </ac:spMkLst>
        </pc:spChg>
        <pc:spChg chg="add mod">
          <ac:chgData name="Dmitriy Beznosko" userId="8bcdeb23-d2dd-465e-bda6-8e644f22b48c" providerId="ADAL" clId="{8E93AA91-6600-4DE1-A3F0-0479E3079FF7}" dt="2025-05-03T16:41:46.344" v="621" actId="207"/>
          <ac:spMkLst>
            <pc:docMk/>
            <pc:sldMk cId="3888180804" sldId="256"/>
            <ac:spMk id="34" creationId="{A90A3F70-9597-2B33-2075-1C43C5CFC373}"/>
          </ac:spMkLst>
        </pc:spChg>
        <pc:spChg chg="add mod">
          <ac:chgData name="Dmitriy Beznosko" userId="8bcdeb23-d2dd-465e-bda6-8e644f22b48c" providerId="ADAL" clId="{8E93AA91-6600-4DE1-A3F0-0479E3079FF7}" dt="2025-05-03T16:41:46.344" v="621" actId="207"/>
          <ac:spMkLst>
            <pc:docMk/>
            <pc:sldMk cId="3888180804" sldId="256"/>
            <ac:spMk id="35" creationId="{439B7DC9-0A54-ECCF-9820-C9C34B05BD9E}"/>
          </ac:spMkLst>
        </pc:spChg>
        <pc:spChg chg="add mod">
          <ac:chgData name="Dmitriy Beznosko" userId="8bcdeb23-d2dd-465e-bda6-8e644f22b48c" providerId="ADAL" clId="{8E93AA91-6600-4DE1-A3F0-0479E3079FF7}" dt="2025-05-03T17:31:16.365" v="1010" actId="20577"/>
          <ac:spMkLst>
            <pc:docMk/>
            <pc:sldMk cId="3888180804" sldId="256"/>
            <ac:spMk id="36" creationId="{173A9866-0D72-64BD-E9C9-418CE8075E66}"/>
          </ac:spMkLst>
        </pc:spChg>
        <pc:spChg chg="add mod">
          <ac:chgData name="Dmitriy Beznosko" userId="8bcdeb23-d2dd-465e-bda6-8e644f22b48c" providerId="ADAL" clId="{8E93AA91-6600-4DE1-A3F0-0479E3079FF7}" dt="2025-05-03T17:30:17.326" v="922" actId="1037"/>
          <ac:spMkLst>
            <pc:docMk/>
            <pc:sldMk cId="3888180804" sldId="256"/>
            <ac:spMk id="41" creationId="{F84AD8E5-ED2F-E1B8-AA39-E0DABD56C945}"/>
          </ac:spMkLst>
        </pc:spChg>
        <pc:spChg chg="add mod">
          <ac:chgData name="Dmitriy Beznosko" userId="8bcdeb23-d2dd-465e-bda6-8e644f22b48c" providerId="ADAL" clId="{8E93AA91-6600-4DE1-A3F0-0479E3079FF7}" dt="2025-05-03T17:30:26.701" v="978" actId="1037"/>
          <ac:spMkLst>
            <pc:docMk/>
            <pc:sldMk cId="3888180804" sldId="256"/>
            <ac:spMk id="42" creationId="{BC56B4C5-0E78-EB71-A859-DF9C90189C6F}"/>
          </ac:spMkLst>
        </pc:spChg>
        <pc:spChg chg="add mod">
          <ac:chgData name="Dmitriy Beznosko" userId="8bcdeb23-d2dd-465e-bda6-8e644f22b48c" providerId="ADAL" clId="{8E93AA91-6600-4DE1-A3F0-0479E3079FF7}" dt="2025-05-03T17:31:07.715" v="997" actId="14100"/>
          <ac:spMkLst>
            <pc:docMk/>
            <pc:sldMk cId="3888180804" sldId="256"/>
            <ac:spMk id="47" creationId="{763A1EDE-DD10-C5D4-9C5A-99CAF05AD7E5}"/>
          </ac:spMkLst>
        </pc:spChg>
        <pc:spChg chg="add mod">
          <ac:chgData name="Dmitriy Beznosko" userId="8bcdeb23-d2dd-465e-bda6-8e644f22b48c" providerId="ADAL" clId="{8E93AA91-6600-4DE1-A3F0-0479E3079FF7}" dt="2025-05-03T17:32:04.880" v="1020" actId="20577"/>
          <ac:spMkLst>
            <pc:docMk/>
            <pc:sldMk cId="3888180804" sldId="256"/>
            <ac:spMk id="48" creationId="{84039887-912D-CA10-0802-C610D427B9FB}"/>
          </ac:spMkLst>
        </pc:spChg>
        <pc:spChg chg="add mod">
          <ac:chgData name="Dmitriy Beznosko" userId="8bcdeb23-d2dd-465e-bda6-8e644f22b48c" providerId="ADAL" clId="{8E93AA91-6600-4DE1-A3F0-0479E3079FF7}" dt="2025-05-03T17:36:03.256" v="1081" actId="20577"/>
          <ac:spMkLst>
            <pc:docMk/>
            <pc:sldMk cId="3888180804" sldId="256"/>
            <ac:spMk id="51" creationId="{ACFF550F-E334-1708-A282-CA4E543F3257}"/>
          </ac:spMkLst>
        </pc:spChg>
        <pc:spChg chg="add mod">
          <ac:chgData name="Dmitriy Beznosko" userId="8bcdeb23-d2dd-465e-bda6-8e644f22b48c" providerId="ADAL" clId="{8E93AA91-6600-4DE1-A3F0-0479E3079FF7}" dt="2025-05-04T16:13:00.454" v="2022" actId="20577"/>
          <ac:spMkLst>
            <pc:docMk/>
            <pc:sldMk cId="3888180804" sldId="256"/>
            <ac:spMk id="54" creationId="{801143CD-72A6-A938-9625-3BEA52D9115E}"/>
          </ac:spMkLst>
        </pc:spChg>
        <pc:spChg chg="add mod">
          <ac:chgData name="Dmitriy Beznosko" userId="8bcdeb23-d2dd-465e-bda6-8e644f22b48c" providerId="ADAL" clId="{8E93AA91-6600-4DE1-A3F0-0479E3079FF7}" dt="2025-05-04T16:14:25.748" v="2144" actId="403"/>
          <ac:spMkLst>
            <pc:docMk/>
            <pc:sldMk cId="3888180804" sldId="256"/>
            <ac:spMk id="56" creationId="{0624FEB5-08BC-6464-F646-DE649513EF67}"/>
          </ac:spMkLst>
        </pc:spChg>
        <pc:spChg chg="add mod">
          <ac:chgData name="Dmitriy Beznosko" userId="8bcdeb23-d2dd-465e-bda6-8e644f22b48c" providerId="ADAL" clId="{8E93AA91-6600-4DE1-A3F0-0479E3079FF7}" dt="2025-05-04T16:25:15.824" v="2374" actId="20577"/>
          <ac:spMkLst>
            <pc:docMk/>
            <pc:sldMk cId="3888180804" sldId="256"/>
            <ac:spMk id="57" creationId="{12946470-AFE9-B1B0-1B46-95B5924D2987}"/>
          </ac:spMkLst>
        </pc:spChg>
        <pc:spChg chg="add mod">
          <ac:chgData name="Dmitriy Beznosko" userId="8bcdeb23-d2dd-465e-bda6-8e644f22b48c" providerId="ADAL" clId="{8E93AA91-6600-4DE1-A3F0-0479E3079FF7}" dt="2025-05-04T16:24:21.104" v="2345" actId="20577"/>
          <ac:spMkLst>
            <pc:docMk/>
            <pc:sldMk cId="3888180804" sldId="256"/>
            <ac:spMk id="58" creationId="{F887DA98-7BCD-F99D-9BC6-993CFE9BE9DD}"/>
          </ac:spMkLst>
        </pc:spChg>
        <pc:picChg chg="add mod">
          <ac:chgData name="Dmitriy Beznosko" userId="8bcdeb23-d2dd-465e-bda6-8e644f22b48c" providerId="ADAL" clId="{8E93AA91-6600-4DE1-A3F0-0479E3079FF7}" dt="2025-05-03T16:40:15.207" v="566" actId="14100"/>
          <ac:picMkLst>
            <pc:docMk/>
            <pc:sldMk cId="3888180804" sldId="256"/>
            <ac:picMk id="28" creationId="{9C977153-7B21-9682-CF88-DFD37ECC03E3}"/>
          </ac:picMkLst>
        </pc:picChg>
        <pc:picChg chg="add mod">
          <ac:chgData name="Dmitriy Beznosko" userId="8bcdeb23-d2dd-465e-bda6-8e644f22b48c" providerId="ADAL" clId="{8E93AA91-6600-4DE1-A3F0-0479E3079FF7}" dt="2025-05-03T16:41:07.450" v="596" actId="1076"/>
          <ac:picMkLst>
            <pc:docMk/>
            <pc:sldMk cId="3888180804" sldId="256"/>
            <ac:picMk id="29" creationId="{BB3519D9-9DCB-354F-9C61-E5D3F307E05B}"/>
          </ac:picMkLst>
        </pc:picChg>
        <pc:picChg chg="add mod">
          <ac:chgData name="Dmitriy Beznosko" userId="8bcdeb23-d2dd-465e-bda6-8e644f22b48c" providerId="ADAL" clId="{8E93AA91-6600-4DE1-A3F0-0479E3079FF7}" dt="2025-05-03T16:40:31.417" v="572" actId="1035"/>
          <ac:picMkLst>
            <pc:docMk/>
            <pc:sldMk cId="3888180804" sldId="256"/>
            <ac:picMk id="30" creationId="{4D7300DE-C1D9-3357-873F-55E41FAA6881}"/>
          </ac:picMkLst>
        </pc:picChg>
        <pc:picChg chg="add mod">
          <ac:chgData name="Dmitriy Beznosko" userId="8bcdeb23-d2dd-465e-bda6-8e644f22b48c" providerId="ADAL" clId="{8E93AA91-6600-4DE1-A3F0-0479E3079FF7}" dt="2025-05-03T16:41:04.404" v="595" actId="1076"/>
          <ac:picMkLst>
            <pc:docMk/>
            <pc:sldMk cId="3888180804" sldId="256"/>
            <ac:picMk id="31" creationId="{4EF5301A-E470-3FA1-7007-066DF3B636C1}"/>
          </ac:picMkLst>
        </pc:picChg>
        <pc:picChg chg="add mod">
          <ac:chgData name="Dmitriy Beznosko" userId="8bcdeb23-d2dd-465e-bda6-8e644f22b48c" providerId="ADAL" clId="{8E93AA91-6600-4DE1-A3F0-0479E3079FF7}" dt="2025-05-03T17:30:26.701" v="978" actId="1037"/>
          <ac:picMkLst>
            <pc:docMk/>
            <pc:sldMk cId="3888180804" sldId="256"/>
            <ac:picMk id="38" creationId="{9146256B-B181-BCFA-100A-FDA5F7E0A669}"/>
          </ac:picMkLst>
        </pc:picChg>
        <pc:picChg chg="add mod">
          <ac:chgData name="Dmitriy Beznosko" userId="8bcdeb23-d2dd-465e-bda6-8e644f22b48c" providerId="ADAL" clId="{8E93AA91-6600-4DE1-A3F0-0479E3079FF7}" dt="2025-05-03T17:30:17.326" v="922" actId="1037"/>
          <ac:picMkLst>
            <pc:docMk/>
            <pc:sldMk cId="3888180804" sldId="256"/>
            <ac:picMk id="40" creationId="{543CB67A-6A39-D7EA-2BD7-329C8A1763BD}"/>
          </ac:picMkLst>
        </pc:picChg>
        <pc:picChg chg="add mod modCrop">
          <ac:chgData name="Dmitriy Beznosko" userId="8bcdeb23-d2dd-465e-bda6-8e644f22b48c" providerId="ADAL" clId="{8E93AA91-6600-4DE1-A3F0-0479E3079FF7}" dt="2025-05-03T17:30:33.587" v="980" actId="14100"/>
          <ac:picMkLst>
            <pc:docMk/>
            <pc:sldMk cId="3888180804" sldId="256"/>
            <ac:picMk id="44" creationId="{9F3CC738-53CD-7CD8-78FB-72A3B2731FF9}"/>
          </ac:picMkLst>
        </pc:picChg>
        <pc:picChg chg="add mod modCrop">
          <ac:chgData name="Dmitriy Beznosko" userId="8bcdeb23-d2dd-465e-bda6-8e644f22b48c" providerId="ADAL" clId="{8E93AA91-6600-4DE1-A3F0-0479E3079FF7}" dt="2025-05-03T17:31:49.278" v="1014" actId="1076"/>
          <ac:picMkLst>
            <pc:docMk/>
            <pc:sldMk cId="3888180804" sldId="256"/>
            <ac:picMk id="46" creationId="{99742D3E-054D-A6D5-DE68-D827E8A75639}"/>
          </ac:picMkLst>
        </pc:picChg>
        <pc:picChg chg="add mod modCrop">
          <ac:chgData name="Dmitriy Beznosko" userId="8bcdeb23-d2dd-465e-bda6-8e644f22b48c" providerId="ADAL" clId="{8E93AA91-6600-4DE1-A3F0-0479E3079FF7}" dt="2025-05-03T17:33:04.593" v="1033" actId="1076"/>
          <ac:picMkLst>
            <pc:docMk/>
            <pc:sldMk cId="3888180804" sldId="256"/>
            <ac:picMk id="50" creationId="{8C006A7D-8169-0BBA-F0FD-CAEC9BC9E42F}"/>
          </ac:picMkLst>
        </pc:picChg>
        <pc:picChg chg="add mod">
          <ac:chgData name="Dmitriy Beznosko" userId="8bcdeb23-d2dd-465e-bda6-8e644f22b48c" providerId="ADAL" clId="{8E93AA91-6600-4DE1-A3F0-0479E3079FF7}" dt="2025-05-04T15:23:42.710" v="1980" actId="1038"/>
          <ac:picMkLst>
            <pc:docMk/>
            <pc:sldMk cId="3888180804" sldId="256"/>
            <ac:picMk id="53" creationId="{95577738-2178-9FCA-810E-F7952964BD75}"/>
          </ac:picMkLst>
        </pc:picChg>
        <pc:picChg chg="add mod">
          <ac:chgData name="Dmitriy Beznosko" userId="8bcdeb23-d2dd-465e-bda6-8e644f22b48c" providerId="ADAL" clId="{8E93AA91-6600-4DE1-A3F0-0479E3079FF7}" dt="2025-05-04T15:21:40.831" v="1951" actId="1036"/>
          <ac:picMkLst>
            <pc:docMk/>
            <pc:sldMk cId="3888180804" sldId="256"/>
            <ac:picMk id="55" creationId="{2EA4E10B-4C70-C9A2-B8C6-0974ACC9809F}"/>
          </ac:picMkLst>
        </pc:picChg>
      </pc:sldChg>
      <pc:sldMasterChg chg="setBg modSldLayout">
        <pc:chgData name="Dmitriy Beznosko" userId="8bcdeb23-d2dd-465e-bda6-8e644f22b48c" providerId="ADAL" clId="{8E93AA91-6600-4DE1-A3F0-0479E3079FF7}" dt="2025-05-03T16:12:32.961" v="342"/>
        <pc:sldMasterMkLst>
          <pc:docMk/>
          <pc:sldMasterMk cId="1358701231" sldId="2147483662"/>
        </pc:sldMasterMkLst>
        <pc:sldLayoutChg chg="setBg">
          <pc:chgData name="Dmitriy Beznosko" userId="8bcdeb23-d2dd-465e-bda6-8e644f22b48c" providerId="ADAL" clId="{8E93AA91-6600-4DE1-A3F0-0479E3079FF7}" dt="2025-05-03T16:12:32.961" v="342"/>
          <pc:sldLayoutMkLst>
            <pc:docMk/>
            <pc:sldMasterMk cId="1358701231" sldId="2147483662"/>
            <pc:sldLayoutMk cId="1995666811" sldId="2147483663"/>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3507665967" sldId="2147483664"/>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862629623" sldId="2147483665"/>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2473788063" sldId="2147483666"/>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966229913" sldId="2147483667"/>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1673990202" sldId="2147483668"/>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3982479768" sldId="2147483669"/>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3933028255" sldId="2147483670"/>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2220033239" sldId="2147483671"/>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3771841913" sldId="2147483672"/>
          </pc:sldLayoutMkLst>
        </pc:sldLayoutChg>
        <pc:sldLayoutChg chg="setBg">
          <pc:chgData name="Dmitriy Beznosko" userId="8bcdeb23-d2dd-465e-bda6-8e644f22b48c" providerId="ADAL" clId="{8E93AA91-6600-4DE1-A3F0-0479E3079FF7}" dt="2025-05-03T16:12:32.961" v="342"/>
          <pc:sldLayoutMkLst>
            <pc:docMk/>
            <pc:sldMasterMk cId="1358701231" sldId="2147483662"/>
            <pc:sldLayoutMk cId="2870481952" sldId="2147483673"/>
          </pc:sldLayoutMkLst>
        </pc:sldLayoutChg>
      </pc:sldMasterChg>
    </pc:docChg>
  </pc:docChgLst>
  <pc:docChgLst>
    <pc:chgData name="Dmitriy Beznosko" userId="8bcdeb23-d2dd-465e-bda6-8e644f22b48c" providerId="ADAL" clId="{E41EA567-6706-48FA-9AFC-D3F4C6637421}"/>
    <pc:docChg chg="undo custSel addSld modSld modMainMaster">
      <pc:chgData name="Dmitriy Beznosko" userId="8bcdeb23-d2dd-465e-bda6-8e644f22b48c" providerId="ADAL" clId="{E41EA567-6706-48FA-9AFC-D3F4C6637421}" dt="2025-04-19T20:39:10.491" v="2003" actId="114"/>
      <pc:docMkLst>
        <pc:docMk/>
      </pc:docMkLst>
      <pc:sldChg chg="addSp delSp modSp new mod setBg modClrScheme chgLayout">
        <pc:chgData name="Dmitriy Beznosko" userId="8bcdeb23-d2dd-465e-bda6-8e644f22b48c" providerId="ADAL" clId="{E41EA567-6706-48FA-9AFC-D3F4C6637421}" dt="2025-04-19T20:39:10.491" v="2003" actId="114"/>
        <pc:sldMkLst>
          <pc:docMk/>
          <pc:sldMk cId="3888180804" sldId="256"/>
        </pc:sldMkLst>
        <pc:spChg chg="add del mod ord">
          <ac:chgData name="Dmitriy Beznosko" userId="8bcdeb23-d2dd-465e-bda6-8e644f22b48c" providerId="ADAL" clId="{E41EA567-6706-48FA-9AFC-D3F4C6637421}" dt="2025-04-19T20:39:10.491" v="2003" actId="114"/>
          <ac:spMkLst>
            <pc:docMk/>
            <pc:sldMk cId="3888180804" sldId="256"/>
            <ac:spMk id="2" creationId="{EC42C223-A909-D862-C93A-4DC2B9C2ACCF}"/>
          </ac:spMkLst>
        </pc:spChg>
        <pc:spChg chg="add mod ord">
          <ac:chgData name="Dmitriy Beznosko" userId="8bcdeb23-d2dd-465e-bda6-8e644f22b48c" providerId="ADAL" clId="{E41EA567-6706-48FA-9AFC-D3F4C6637421}" dt="2025-04-16T20:09:39.069" v="1907" actId="27636"/>
          <ac:spMkLst>
            <pc:docMk/>
            <pc:sldMk cId="3888180804" sldId="256"/>
            <ac:spMk id="4" creationId="{B1DF2C88-508A-014B-CDE0-A93849D03F75}"/>
          </ac:spMkLst>
        </pc:spChg>
        <pc:spChg chg="add mod ord">
          <ac:chgData name="Dmitriy Beznosko" userId="8bcdeb23-d2dd-465e-bda6-8e644f22b48c" providerId="ADAL" clId="{E41EA567-6706-48FA-9AFC-D3F4C6637421}" dt="2025-04-16T20:09:39.067" v="1906" actId="27636"/>
          <ac:spMkLst>
            <pc:docMk/>
            <pc:sldMk cId="3888180804" sldId="256"/>
            <ac:spMk id="5" creationId="{A5E4DF40-E72F-765C-0B25-4D0C8F20AC3A}"/>
          </ac:spMkLst>
        </pc:spChg>
        <pc:picChg chg="add mod">
          <ac:chgData name="Dmitriy Beznosko" userId="8bcdeb23-d2dd-465e-bda6-8e644f22b48c" providerId="ADAL" clId="{E41EA567-6706-48FA-9AFC-D3F4C6637421}" dt="2025-04-13T17:11:57.504" v="809"/>
          <ac:picMkLst>
            <pc:docMk/>
            <pc:sldMk cId="3888180804" sldId="256"/>
            <ac:picMk id="6" creationId="{5B13B27B-A1F8-0FAF-08D3-037198CDEFBB}"/>
          </ac:picMkLst>
        </pc:picChg>
        <pc:picChg chg="add mod">
          <ac:chgData name="Dmitriy Beznosko" userId="8bcdeb23-d2dd-465e-bda6-8e644f22b48c" providerId="ADAL" clId="{E41EA567-6706-48FA-9AFC-D3F4C6637421}" dt="2025-04-13T16:59:32.813" v="808" actId="14826"/>
          <ac:picMkLst>
            <pc:docMk/>
            <pc:sldMk cId="3888180804" sldId="256"/>
            <ac:picMk id="7" creationId="{729BAE97-3D8B-88D0-AE37-00732D673796}"/>
          </ac:picMkLst>
        </pc:picChg>
      </pc:sldChg>
      <pc:sldMasterChg chg="addSldLayout">
        <pc:chgData name="Dmitriy Beznosko" userId="8bcdeb23-d2dd-465e-bda6-8e644f22b48c" providerId="ADAL" clId="{E41EA567-6706-48FA-9AFC-D3F4C6637421}" dt="2025-04-12T21:47:22.188" v="0" actId="680"/>
        <pc:sldMasterMkLst>
          <pc:docMk/>
          <pc:sldMasterMk cId="1105400000" sldId="2147483648"/>
        </pc:sldMasterMkLst>
        <pc:sldLayoutChg chg="add">
          <pc:chgData name="Dmitriy Beznosko" userId="8bcdeb23-d2dd-465e-bda6-8e644f22b48c" providerId="ADAL" clId="{E41EA567-6706-48FA-9AFC-D3F4C6637421}" dt="2025-04-12T21:47:22.188" v="0" actId="680"/>
          <pc:sldLayoutMkLst>
            <pc:docMk/>
            <pc:sldMasterMk cId="1105400000" sldId="2147483648"/>
            <pc:sldLayoutMk cId="2729935754" sldId="2147483649"/>
          </pc:sldLayoutMkLst>
        </pc:sldLayoutChg>
      </pc:sldMasterChg>
      <pc:sldMasterChg chg="setBg modSldLayout">
        <pc:chgData name="Dmitriy Beznosko" userId="8bcdeb23-d2dd-465e-bda6-8e644f22b48c" providerId="ADAL" clId="{E41EA567-6706-48FA-9AFC-D3F4C6637421}" dt="2025-04-13T15:37:31.193" v="317"/>
        <pc:sldMasterMkLst>
          <pc:docMk/>
          <pc:sldMasterMk cId="1358701231" sldId="2147483662"/>
        </pc:sldMasterMkLst>
        <pc:sldLayoutChg chg="setBg">
          <pc:chgData name="Dmitriy Beznosko" userId="8bcdeb23-d2dd-465e-bda6-8e644f22b48c" providerId="ADAL" clId="{E41EA567-6706-48FA-9AFC-D3F4C6637421}" dt="2025-04-13T15:37:31.193" v="317"/>
          <pc:sldLayoutMkLst>
            <pc:docMk/>
            <pc:sldMasterMk cId="1358701231" sldId="2147483662"/>
            <pc:sldLayoutMk cId="1995666811" sldId="2147483663"/>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507665967" sldId="2147483664"/>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862629623" sldId="2147483665"/>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473788063" sldId="2147483666"/>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966229913" sldId="2147483667"/>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1673990202" sldId="2147483668"/>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982479768" sldId="2147483669"/>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933028255" sldId="2147483670"/>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220033239" sldId="2147483671"/>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3771841913" sldId="2147483672"/>
          </pc:sldLayoutMkLst>
        </pc:sldLayoutChg>
        <pc:sldLayoutChg chg="setBg">
          <pc:chgData name="Dmitriy Beznosko" userId="8bcdeb23-d2dd-465e-bda6-8e644f22b48c" providerId="ADAL" clId="{E41EA567-6706-48FA-9AFC-D3F4C6637421}" dt="2025-04-13T15:37:31.193" v="317"/>
          <pc:sldLayoutMkLst>
            <pc:docMk/>
            <pc:sldMasterMk cId="1358701231" sldId="2147483662"/>
            <pc:sldLayoutMk cId="2870481952" sldId="2147483673"/>
          </pc:sldLayoutMkLst>
        </pc:sldLayoutChg>
      </pc:sldMasterChg>
    </pc:docChg>
  </pc:docChgLst>
  <pc:docChgLst>
    <pc:chgData name="Dmitriy Beznosko" userId="8bcdeb23-d2dd-465e-bda6-8e644f22b48c" providerId="ADAL" clId="{2D66B8C0-F743-4FE5-B506-9B5D11C8D284}"/>
    <pc:docChg chg="undo redo custSel modSld modMainMaster">
      <pc:chgData name="Dmitriy Beznosko" userId="8bcdeb23-d2dd-465e-bda6-8e644f22b48c" providerId="ADAL" clId="{2D66B8C0-F743-4FE5-B506-9B5D11C8D284}" dt="2025-05-21T16:31:25.629" v="270" actId="27636"/>
      <pc:docMkLst>
        <pc:docMk/>
      </pc:docMkLst>
      <pc:sldChg chg="delSp modSp mod setBg">
        <pc:chgData name="Dmitriy Beznosko" userId="8bcdeb23-d2dd-465e-bda6-8e644f22b48c" providerId="ADAL" clId="{2D66B8C0-F743-4FE5-B506-9B5D11C8D284}" dt="2025-05-21T16:31:25.629" v="270" actId="27636"/>
        <pc:sldMkLst>
          <pc:docMk/>
          <pc:sldMk cId="3888180804" sldId="256"/>
        </pc:sldMkLst>
        <pc:spChg chg="mod">
          <ac:chgData name="Dmitriy Beznosko" userId="8bcdeb23-d2dd-465e-bda6-8e644f22b48c" providerId="ADAL" clId="{2D66B8C0-F743-4FE5-B506-9B5D11C8D284}" dt="2025-05-21T16:29:52.540" v="245" actId="27636"/>
          <ac:spMkLst>
            <pc:docMk/>
            <pc:sldMk cId="3888180804" sldId="256"/>
            <ac:spMk id="2" creationId="{EC42C223-A909-D862-C93A-4DC2B9C2ACCF}"/>
          </ac:spMkLst>
        </pc:spChg>
        <pc:spChg chg="del mod">
          <ac:chgData name="Dmitriy Beznosko" userId="8bcdeb23-d2dd-465e-bda6-8e644f22b48c" providerId="ADAL" clId="{2D66B8C0-F743-4FE5-B506-9B5D11C8D284}" dt="2025-05-21T16:21:55.466" v="5" actId="478"/>
          <ac:spMkLst>
            <pc:docMk/>
            <pc:sldMk cId="3888180804" sldId="256"/>
            <ac:spMk id="3" creationId="{9B45272C-D7B0-0F30-703F-4C04453F79EB}"/>
          </ac:spMkLst>
        </pc:spChg>
        <pc:spChg chg="mod">
          <ac:chgData name="Dmitriy Beznosko" userId="8bcdeb23-d2dd-465e-bda6-8e644f22b48c" providerId="ADAL" clId="{2D66B8C0-F743-4FE5-B506-9B5D11C8D284}" dt="2025-05-21T16:31:25.629" v="270" actId="27636"/>
          <ac:spMkLst>
            <pc:docMk/>
            <pc:sldMk cId="3888180804" sldId="256"/>
            <ac:spMk id="4" creationId="{B1DF2C88-508A-014B-CDE0-A93849D03F75}"/>
          </ac:spMkLst>
        </pc:spChg>
        <pc:spChg chg="mod">
          <ac:chgData name="Dmitriy Beznosko" userId="8bcdeb23-d2dd-465e-bda6-8e644f22b48c" providerId="ADAL" clId="{2D66B8C0-F743-4FE5-B506-9B5D11C8D284}" dt="2025-05-21T16:31:25.627" v="269" actId="27636"/>
          <ac:spMkLst>
            <pc:docMk/>
            <pc:sldMk cId="3888180804" sldId="256"/>
            <ac:spMk id="5" creationId="{A5E4DF40-E72F-765C-0B25-4D0C8F20AC3A}"/>
          </ac:spMkLst>
        </pc:spChg>
        <pc:spChg chg="del mod">
          <ac:chgData name="Dmitriy Beznosko" userId="8bcdeb23-d2dd-465e-bda6-8e644f22b48c" providerId="ADAL" clId="{2D66B8C0-F743-4FE5-B506-9B5D11C8D284}" dt="2025-05-21T16:23:09.953" v="78" actId="478"/>
          <ac:spMkLst>
            <pc:docMk/>
            <pc:sldMk cId="3888180804" sldId="256"/>
            <ac:spMk id="25" creationId="{6F8CC90A-2D34-95A9-0E96-34E9990A06F7}"/>
          </ac:spMkLst>
        </pc:spChg>
        <pc:spChg chg="mod">
          <ac:chgData name="Dmitriy Beznosko" userId="8bcdeb23-d2dd-465e-bda6-8e644f22b48c" providerId="ADAL" clId="{2D66B8C0-F743-4FE5-B506-9B5D11C8D284}" dt="2025-05-21T16:22:51.250" v="72" actId="1035"/>
          <ac:spMkLst>
            <pc:docMk/>
            <pc:sldMk cId="3888180804" sldId="256"/>
            <ac:spMk id="32" creationId="{23D3EA6E-DFD0-3669-5DFE-1B4BBE47B202}"/>
          </ac:spMkLst>
        </pc:spChg>
        <pc:spChg chg="mod">
          <ac:chgData name="Dmitriy Beznosko" userId="8bcdeb23-d2dd-465e-bda6-8e644f22b48c" providerId="ADAL" clId="{2D66B8C0-F743-4FE5-B506-9B5D11C8D284}" dt="2025-05-21T16:22:51.250" v="72" actId="1035"/>
          <ac:spMkLst>
            <pc:docMk/>
            <pc:sldMk cId="3888180804" sldId="256"/>
            <ac:spMk id="33" creationId="{DF1AACAF-36EF-6495-F575-BDBC8C77A66E}"/>
          </ac:spMkLst>
        </pc:spChg>
        <pc:spChg chg="mod">
          <ac:chgData name="Dmitriy Beznosko" userId="8bcdeb23-d2dd-465e-bda6-8e644f22b48c" providerId="ADAL" clId="{2D66B8C0-F743-4FE5-B506-9B5D11C8D284}" dt="2025-05-21T16:22:51.250" v="72" actId="1035"/>
          <ac:spMkLst>
            <pc:docMk/>
            <pc:sldMk cId="3888180804" sldId="256"/>
            <ac:spMk id="34" creationId="{A90A3F70-9597-2B33-2075-1C43C5CFC373}"/>
          </ac:spMkLst>
        </pc:spChg>
        <pc:spChg chg="mod">
          <ac:chgData name="Dmitriy Beznosko" userId="8bcdeb23-d2dd-465e-bda6-8e644f22b48c" providerId="ADAL" clId="{2D66B8C0-F743-4FE5-B506-9B5D11C8D284}" dt="2025-05-21T16:22:51.250" v="72" actId="1035"/>
          <ac:spMkLst>
            <pc:docMk/>
            <pc:sldMk cId="3888180804" sldId="256"/>
            <ac:spMk id="35" creationId="{439B7DC9-0A54-ECCF-9820-C9C34B05BD9E}"/>
          </ac:spMkLst>
        </pc:spChg>
        <pc:spChg chg="mod">
          <ac:chgData name="Dmitriy Beznosko" userId="8bcdeb23-d2dd-465e-bda6-8e644f22b48c" providerId="ADAL" clId="{2D66B8C0-F743-4FE5-B506-9B5D11C8D284}" dt="2025-05-21T16:23:34.721" v="86" actId="27636"/>
          <ac:spMkLst>
            <pc:docMk/>
            <pc:sldMk cId="3888180804" sldId="256"/>
            <ac:spMk id="36" creationId="{173A9866-0D72-64BD-E9C9-418CE8075E66}"/>
          </ac:spMkLst>
        </pc:spChg>
        <pc:spChg chg="mod">
          <ac:chgData name="Dmitriy Beznosko" userId="8bcdeb23-d2dd-465e-bda6-8e644f22b48c" providerId="ADAL" clId="{2D66B8C0-F743-4FE5-B506-9B5D11C8D284}" dt="2025-05-21T16:28:23.199" v="235" actId="1076"/>
          <ac:spMkLst>
            <pc:docMk/>
            <pc:sldMk cId="3888180804" sldId="256"/>
            <ac:spMk id="41" creationId="{F84AD8E5-ED2F-E1B8-AA39-E0DABD56C945}"/>
          </ac:spMkLst>
        </pc:spChg>
        <pc:spChg chg="mod">
          <ac:chgData name="Dmitriy Beznosko" userId="8bcdeb23-d2dd-465e-bda6-8e644f22b48c" providerId="ADAL" clId="{2D66B8C0-F743-4FE5-B506-9B5D11C8D284}" dt="2025-05-21T16:28:15.151" v="234" actId="1076"/>
          <ac:spMkLst>
            <pc:docMk/>
            <pc:sldMk cId="3888180804" sldId="256"/>
            <ac:spMk id="42" creationId="{BC56B4C5-0E78-EB71-A859-DF9C90189C6F}"/>
          </ac:spMkLst>
        </pc:spChg>
        <pc:spChg chg="mod">
          <ac:chgData name="Dmitriy Beznosko" userId="8bcdeb23-d2dd-465e-bda6-8e644f22b48c" providerId="ADAL" clId="{2D66B8C0-F743-4FE5-B506-9B5D11C8D284}" dt="2025-05-21T16:28:11.018" v="233" actId="1076"/>
          <ac:spMkLst>
            <pc:docMk/>
            <pc:sldMk cId="3888180804" sldId="256"/>
            <ac:spMk id="47" creationId="{763A1EDE-DD10-C5D4-9C5A-99CAF05AD7E5}"/>
          </ac:spMkLst>
        </pc:spChg>
        <pc:spChg chg="mod">
          <ac:chgData name="Dmitriy Beznosko" userId="8bcdeb23-d2dd-465e-bda6-8e644f22b48c" providerId="ADAL" clId="{2D66B8C0-F743-4FE5-B506-9B5D11C8D284}" dt="2025-05-21T16:27:52.216" v="231" actId="1076"/>
          <ac:spMkLst>
            <pc:docMk/>
            <pc:sldMk cId="3888180804" sldId="256"/>
            <ac:spMk id="48" creationId="{84039887-912D-CA10-0802-C610D427B9FB}"/>
          </ac:spMkLst>
        </pc:spChg>
        <pc:spChg chg="mod">
          <ac:chgData name="Dmitriy Beznosko" userId="8bcdeb23-d2dd-465e-bda6-8e644f22b48c" providerId="ADAL" clId="{2D66B8C0-F743-4FE5-B506-9B5D11C8D284}" dt="2025-05-21T16:27:52.216" v="231" actId="1076"/>
          <ac:spMkLst>
            <pc:docMk/>
            <pc:sldMk cId="3888180804" sldId="256"/>
            <ac:spMk id="51" creationId="{ACFF550F-E334-1708-A282-CA4E543F3257}"/>
          </ac:spMkLst>
        </pc:spChg>
        <pc:spChg chg="mod">
          <ac:chgData name="Dmitriy Beznosko" userId="8bcdeb23-d2dd-465e-bda6-8e644f22b48c" providerId="ADAL" clId="{2D66B8C0-F743-4FE5-B506-9B5D11C8D284}" dt="2025-05-21T16:25:18.732" v="191" actId="1035"/>
          <ac:spMkLst>
            <pc:docMk/>
            <pc:sldMk cId="3888180804" sldId="256"/>
            <ac:spMk id="54" creationId="{801143CD-72A6-A938-9625-3BEA52D9115E}"/>
          </ac:spMkLst>
        </pc:spChg>
        <pc:spChg chg="mod">
          <ac:chgData name="Dmitriy Beznosko" userId="8bcdeb23-d2dd-465e-bda6-8e644f22b48c" providerId="ADAL" clId="{2D66B8C0-F743-4FE5-B506-9B5D11C8D284}" dt="2025-05-21T16:26:55.145" v="225"/>
          <ac:spMkLst>
            <pc:docMk/>
            <pc:sldMk cId="3888180804" sldId="256"/>
            <ac:spMk id="56" creationId="{0624FEB5-08BC-6464-F646-DE649513EF67}"/>
          </ac:spMkLst>
        </pc:spChg>
        <pc:spChg chg="del mod">
          <ac:chgData name="Dmitriy Beznosko" userId="8bcdeb23-d2dd-465e-bda6-8e644f22b48c" providerId="ADAL" clId="{2D66B8C0-F743-4FE5-B506-9B5D11C8D284}" dt="2025-05-21T16:26:48.816" v="222" actId="478"/>
          <ac:spMkLst>
            <pc:docMk/>
            <pc:sldMk cId="3888180804" sldId="256"/>
            <ac:spMk id="57" creationId="{12946470-AFE9-B1B0-1B46-95B5924D2987}"/>
          </ac:spMkLst>
        </pc:spChg>
        <pc:spChg chg="mod">
          <ac:chgData name="Dmitriy Beznosko" userId="8bcdeb23-d2dd-465e-bda6-8e644f22b48c" providerId="ADAL" clId="{2D66B8C0-F743-4FE5-B506-9B5D11C8D284}" dt="2025-05-21T16:29:14.630" v="240" actId="20578"/>
          <ac:spMkLst>
            <pc:docMk/>
            <pc:sldMk cId="3888180804" sldId="256"/>
            <ac:spMk id="58" creationId="{F887DA98-7BCD-F99D-9BC6-993CFE9BE9DD}"/>
          </ac:spMkLst>
        </pc:spChg>
        <pc:picChg chg="mod">
          <ac:chgData name="Dmitriy Beznosko" userId="8bcdeb23-d2dd-465e-bda6-8e644f22b48c" providerId="ADAL" clId="{2D66B8C0-F743-4FE5-B506-9B5D11C8D284}" dt="2025-05-21T16:22:51.250" v="72" actId="1035"/>
          <ac:picMkLst>
            <pc:docMk/>
            <pc:sldMk cId="3888180804" sldId="256"/>
            <ac:picMk id="28" creationId="{9C977153-7B21-9682-CF88-DFD37ECC03E3}"/>
          </ac:picMkLst>
        </pc:picChg>
        <pc:picChg chg="mod">
          <ac:chgData name="Dmitriy Beznosko" userId="8bcdeb23-d2dd-465e-bda6-8e644f22b48c" providerId="ADAL" clId="{2D66B8C0-F743-4FE5-B506-9B5D11C8D284}" dt="2025-05-21T16:22:51.250" v="72" actId="1035"/>
          <ac:picMkLst>
            <pc:docMk/>
            <pc:sldMk cId="3888180804" sldId="256"/>
            <ac:picMk id="29" creationId="{BB3519D9-9DCB-354F-9C61-E5D3F307E05B}"/>
          </ac:picMkLst>
        </pc:picChg>
        <pc:picChg chg="mod">
          <ac:chgData name="Dmitriy Beznosko" userId="8bcdeb23-d2dd-465e-bda6-8e644f22b48c" providerId="ADAL" clId="{2D66B8C0-F743-4FE5-B506-9B5D11C8D284}" dt="2025-05-21T16:22:51.250" v="72" actId="1035"/>
          <ac:picMkLst>
            <pc:docMk/>
            <pc:sldMk cId="3888180804" sldId="256"/>
            <ac:picMk id="30" creationId="{4D7300DE-C1D9-3357-873F-55E41FAA6881}"/>
          </ac:picMkLst>
        </pc:picChg>
        <pc:picChg chg="mod">
          <ac:chgData name="Dmitriy Beznosko" userId="8bcdeb23-d2dd-465e-bda6-8e644f22b48c" providerId="ADAL" clId="{2D66B8C0-F743-4FE5-B506-9B5D11C8D284}" dt="2025-05-21T16:22:51.250" v="72" actId="1035"/>
          <ac:picMkLst>
            <pc:docMk/>
            <pc:sldMk cId="3888180804" sldId="256"/>
            <ac:picMk id="31" creationId="{4EF5301A-E470-3FA1-7007-066DF3B636C1}"/>
          </ac:picMkLst>
        </pc:picChg>
        <pc:picChg chg="mod">
          <ac:chgData name="Dmitriy Beznosko" userId="8bcdeb23-d2dd-465e-bda6-8e644f22b48c" providerId="ADAL" clId="{2D66B8C0-F743-4FE5-B506-9B5D11C8D284}" dt="2025-05-21T16:28:02.210" v="232" actId="14100"/>
          <ac:picMkLst>
            <pc:docMk/>
            <pc:sldMk cId="3888180804" sldId="256"/>
            <ac:picMk id="38" creationId="{9146256B-B181-BCFA-100A-FDA5F7E0A669}"/>
          </ac:picMkLst>
        </pc:picChg>
        <pc:picChg chg="mod">
          <ac:chgData name="Dmitriy Beznosko" userId="8bcdeb23-d2dd-465e-bda6-8e644f22b48c" providerId="ADAL" clId="{2D66B8C0-F743-4FE5-B506-9B5D11C8D284}" dt="2025-05-21T16:28:02.210" v="232" actId="14100"/>
          <ac:picMkLst>
            <pc:docMk/>
            <pc:sldMk cId="3888180804" sldId="256"/>
            <ac:picMk id="40" creationId="{543CB67A-6A39-D7EA-2BD7-329C8A1763BD}"/>
          </ac:picMkLst>
        </pc:picChg>
        <pc:picChg chg="mod">
          <ac:chgData name="Dmitriy Beznosko" userId="8bcdeb23-d2dd-465e-bda6-8e644f22b48c" providerId="ADAL" clId="{2D66B8C0-F743-4FE5-B506-9B5D11C8D284}" dt="2025-05-21T16:28:02.210" v="232" actId="14100"/>
          <ac:picMkLst>
            <pc:docMk/>
            <pc:sldMk cId="3888180804" sldId="256"/>
            <ac:picMk id="44" creationId="{9F3CC738-53CD-7CD8-78FB-72A3B2731FF9}"/>
          </ac:picMkLst>
        </pc:picChg>
        <pc:picChg chg="mod">
          <ac:chgData name="Dmitriy Beznosko" userId="8bcdeb23-d2dd-465e-bda6-8e644f22b48c" providerId="ADAL" clId="{2D66B8C0-F743-4FE5-B506-9B5D11C8D284}" dt="2025-05-21T16:28:41.368" v="238" actId="1076"/>
          <ac:picMkLst>
            <pc:docMk/>
            <pc:sldMk cId="3888180804" sldId="256"/>
            <ac:picMk id="46" creationId="{99742D3E-054D-A6D5-DE68-D827E8A75639}"/>
          </ac:picMkLst>
        </pc:picChg>
        <pc:picChg chg="mod modCrop">
          <ac:chgData name="Dmitriy Beznosko" userId="8bcdeb23-d2dd-465e-bda6-8e644f22b48c" providerId="ADAL" clId="{2D66B8C0-F743-4FE5-B506-9B5D11C8D284}" dt="2025-05-21T16:28:38.704" v="237" actId="1076"/>
          <ac:picMkLst>
            <pc:docMk/>
            <pc:sldMk cId="3888180804" sldId="256"/>
            <ac:picMk id="50" creationId="{8C006A7D-8169-0BBA-F0FD-CAEC9BC9E42F}"/>
          </ac:picMkLst>
        </pc:picChg>
        <pc:picChg chg="mod">
          <ac:chgData name="Dmitriy Beznosko" userId="8bcdeb23-d2dd-465e-bda6-8e644f22b48c" providerId="ADAL" clId="{2D66B8C0-F743-4FE5-B506-9B5D11C8D284}" dt="2025-05-21T16:25:50.425" v="214" actId="1076"/>
          <ac:picMkLst>
            <pc:docMk/>
            <pc:sldMk cId="3888180804" sldId="256"/>
            <ac:picMk id="53" creationId="{95577738-2178-9FCA-810E-F7952964BD75}"/>
          </ac:picMkLst>
        </pc:picChg>
        <pc:picChg chg="mod">
          <ac:chgData name="Dmitriy Beznosko" userId="8bcdeb23-d2dd-465e-bda6-8e644f22b48c" providerId="ADAL" clId="{2D66B8C0-F743-4FE5-B506-9B5D11C8D284}" dt="2025-05-21T16:26:34.445" v="220" actId="1076"/>
          <ac:picMkLst>
            <pc:docMk/>
            <pc:sldMk cId="3888180804" sldId="256"/>
            <ac:picMk id="55" creationId="{2EA4E10B-4C70-C9A2-B8C6-0974ACC9809F}"/>
          </ac:picMkLst>
        </pc:picChg>
      </pc:sldChg>
      <pc:sldMasterChg chg="setBg modSldLayout">
        <pc:chgData name="Dmitriy Beznosko" userId="8bcdeb23-d2dd-465e-bda6-8e644f22b48c" providerId="ADAL" clId="{2D66B8C0-F743-4FE5-B506-9B5D11C8D284}" dt="2025-05-21T16:21:14.720" v="1"/>
        <pc:sldMasterMkLst>
          <pc:docMk/>
          <pc:sldMasterMk cId="1358701231" sldId="2147483662"/>
        </pc:sldMasterMkLst>
        <pc:sldLayoutChg chg="setBg">
          <pc:chgData name="Dmitriy Beznosko" userId="8bcdeb23-d2dd-465e-bda6-8e644f22b48c" providerId="ADAL" clId="{2D66B8C0-F743-4FE5-B506-9B5D11C8D284}" dt="2025-05-21T16:21:14.720" v="1"/>
          <pc:sldLayoutMkLst>
            <pc:docMk/>
            <pc:sldMasterMk cId="1358701231" sldId="2147483662"/>
            <pc:sldLayoutMk cId="1995666811" sldId="2147483663"/>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3507665967" sldId="2147483664"/>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862629623" sldId="2147483665"/>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2473788063" sldId="2147483666"/>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966229913" sldId="2147483667"/>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1673990202" sldId="2147483668"/>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3982479768" sldId="2147483669"/>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3933028255" sldId="2147483670"/>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2220033239" sldId="2147483671"/>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3771841913" sldId="2147483672"/>
          </pc:sldLayoutMkLst>
        </pc:sldLayoutChg>
        <pc:sldLayoutChg chg="setBg">
          <pc:chgData name="Dmitriy Beznosko" userId="8bcdeb23-d2dd-465e-bda6-8e644f22b48c" providerId="ADAL" clId="{2D66B8C0-F743-4FE5-B506-9B5D11C8D284}" dt="2025-05-21T16:21:14.720" v="1"/>
          <pc:sldLayoutMkLst>
            <pc:docMk/>
            <pc:sldMasterMk cId="1358701231" sldId="2147483662"/>
            <pc:sldLayoutMk cId="2870481952" sldId="214748367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566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184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048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766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tint val="82000"/>
                  </a:schemeClr>
                </a:solidFill>
              </a:defRPr>
            </a:lvl1pPr>
            <a:lvl2pPr marL="1513743" indent="0">
              <a:buNone/>
              <a:defRPr sz="6622">
                <a:solidFill>
                  <a:schemeClr val="tx1">
                    <a:tint val="82000"/>
                  </a:schemeClr>
                </a:solidFill>
              </a:defRPr>
            </a:lvl2pPr>
            <a:lvl3pPr marL="3027487" indent="0">
              <a:buNone/>
              <a:defRPr sz="5960">
                <a:solidFill>
                  <a:schemeClr val="tx1">
                    <a:tint val="82000"/>
                  </a:schemeClr>
                </a:solidFill>
              </a:defRPr>
            </a:lvl3pPr>
            <a:lvl4pPr marL="4541230" indent="0">
              <a:buNone/>
              <a:defRPr sz="5297">
                <a:solidFill>
                  <a:schemeClr val="tx1">
                    <a:tint val="82000"/>
                  </a:schemeClr>
                </a:solidFill>
              </a:defRPr>
            </a:lvl4pPr>
            <a:lvl5pPr marL="6054974" indent="0">
              <a:buNone/>
              <a:defRPr sz="5297">
                <a:solidFill>
                  <a:schemeClr val="tx1">
                    <a:tint val="82000"/>
                  </a:schemeClr>
                </a:solidFill>
              </a:defRPr>
            </a:lvl5pPr>
            <a:lvl6pPr marL="7568717" indent="0">
              <a:buNone/>
              <a:defRPr sz="5297">
                <a:solidFill>
                  <a:schemeClr val="tx1">
                    <a:tint val="82000"/>
                  </a:schemeClr>
                </a:solidFill>
              </a:defRPr>
            </a:lvl6pPr>
            <a:lvl7pPr marL="9082461" indent="0">
              <a:buNone/>
              <a:defRPr sz="5297">
                <a:solidFill>
                  <a:schemeClr val="tx1">
                    <a:tint val="82000"/>
                  </a:schemeClr>
                </a:solidFill>
              </a:defRPr>
            </a:lvl7pPr>
            <a:lvl8pPr marL="10596204" indent="0">
              <a:buNone/>
              <a:defRPr sz="5297">
                <a:solidFill>
                  <a:schemeClr val="tx1">
                    <a:tint val="82000"/>
                  </a:schemeClr>
                </a:solidFill>
              </a:defRPr>
            </a:lvl8pPr>
            <a:lvl9pPr marL="12109948" indent="0">
              <a:buNone/>
              <a:defRPr sz="529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6262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7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622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399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824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3302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003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82000"/>
                  </a:schemeClr>
                </a:solidFill>
              </a:defRPr>
            </a:lvl1pPr>
          </a:lstStyle>
          <a:p>
            <a:fld id="{C764DE79-268F-4C1A-8933-263129D2AF90}" type="datetimeFigureOut">
              <a:rPr lang="en-US" smtClean="0"/>
              <a:t>5/21/2025</a:t>
            </a:fld>
            <a:endParaRPr 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3587012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48550/arXiv.2501.0823" TargetMode="External"/><Relationship Id="rId13" Type="http://schemas.openxmlformats.org/officeDocument/2006/relationships/image" Target="../media/image5.png"/><Relationship Id="rId18" Type="http://schemas.openxmlformats.org/officeDocument/2006/relationships/image" Target="../media/image9.jpeg"/><Relationship Id="rId3" Type="http://schemas.openxmlformats.org/officeDocument/2006/relationships/image" Target="../media/image1.png"/><Relationship Id="rId21" Type="http://schemas.openxmlformats.org/officeDocument/2006/relationships/image" Target="../media/image12.png"/><Relationship Id="rId7" Type="http://schemas.openxmlformats.org/officeDocument/2006/relationships/hyperlink" Target="https://doi.org/10.3390/qubs8030017" TargetMode="External"/><Relationship Id="rId12" Type="http://schemas.microsoft.com/office/2007/relationships/hdphoto" Target="../media/hdphoto3.wdp"/><Relationship Id="rId17" Type="http://schemas.openxmlformats.org/officeDocument/2006/relationships/image" Target="../media/image8.jpeg"/><Relationship Id="rId2" Type="http://schemas.openxmlformats.org/officeDocument/2006/relationships/hyperlink" Target="mailto:dmitriybeznosko@clayton.edu" TargetMode="External"/><Relationship Id="rId16" Type="http://schemas.openxmlformats.org/officeDocument/2006/relationships/image" Target="../media/image7.jpeg"/><Relationship Id="rId20"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hyperlink" Target="https://sos.clayton.edu/proceedings/004/PROC(04ACSS2025)002.pdf" TargetMode="External"/><Relationship Id="rId11" Type="http://schemas.openxmlformats.org/officeDocument/2006/relationships/image" Target="../media/image4.png"/><Relationship Id="rId5" Type="http://schemas.openxmlformats.org/officeDocument/2006/relationships/image" Target="../media/image2.png"/><Relationship Id="rId15" Type="http://schemas.microsoft.com/office/2007/relationships/hdphoto" Target="../media/hdphoto4.wdp"/><Relationship Id="rId10" Type="http://schemas.microsoft.com/office/2007/relationships/hdphoto" Target="../media/hdphoto2.wdp"/><Relationship Id="rId19"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3.png"/><Relationship Id="rId14" Type="http://schemas.openxmlformats.org/officeDocument/2006/relationships/image" Target="../media/image6.png"/><Relationship Id="rId2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C223-A909-D862-C93A-4DC2B9C2ACCF}"/>
              </a:ext>
            </a:extLst>
          </p:cNvPr>
          <p:cNvSpPr>
            <a:spLocks noGrp="1"/>
          </p:cNvSpPr>
          <p:nvPr>
            <p:ph type="title"/>
          </p:nvPr>
        </p:nvSpPr>
        <p:spPr>
          <a:xfrm>
            <a:off x="2270640" y="838200"/>
            <a:ext cx="26112371" cy="2203383"/>
          </a:xfrm>
          <a:solidFill>
            <a:schemeClr val="bg2">
              <a:alpha val="70000"/>
            </a:schemeClr>
          </a:solidFill>
        </p:spPr>
        <p:txBody>
          <a:bodyPr>
            <a:normAutofit/>
          </a:bodyPr>
          <a:lstStyle/>
          <a:p>
            <a:pPr algn="ctr"/>
            <a:r>
              <a:rPr lang="en-US" sz="4400" b="1" dirty="0">
                <a:latin typeface="Times New Roman" panose="02020603050405020304" pitchFamily="18" charset="0"/>
                <a:cs typeface="Times New Roman" panose="02020603050405020304" pitchFamily="18" charset="0"/>
              </a:rPr>
              <a:t>Construction and calibration of the DUCK (Detector of Unusual </a:t>
            </a:r>
            <a:r>
              <a:rPr lang="en-US" sz="4400" b="1" dirty="0" err="1">
                <a:latin typeface="Times New Roman" panose="02020603050405020304" pitchFamily="18" charset="0"/>
                <a:cs typeface="Times New Roman" panose="02020603050405020304" pitchFamily="18" charset="0"/>
              </a:rPr>
              <a:t>casKades</a:t>
            </a:r>
            <a:r>
              <a:rPr lang="en-US" sz="4400" b="1" dirty="0">
                <a:latin typeface="Times New Roman" panose="02020603050405020304" pitchFamily="18" charset="0"/>
                <a:cs typeface="Times New Roman" panose="02020603050405020304" pitchFamily="18" charset="0"/>
              </a:rPr>
              <a:t>) system modules</a:t>
            </a:r>
            <a:br>
              <a:rPr lang="en-US" sz="4400" b="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By: </a:t>
            </a:r>
            <a:r>
              <a:rPr lang="en-US" sz="3600" dirty="0">
                <a:latin typeface="Times New Roman" panose="02020603050405020304" pitchFamily="18" charset="0"/>
                <a:cs typeface="Times New Roman" panose="02020603050405020304" pitchFamily="18" charset="0"/>
              </a:rPr>
              <a:t>Dmitriy Beznosko* for DUCK Collaboration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EPS-HEP 2025</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*Presenter. </a:t>
            </a:r>
            <a:r>
              <a:rPr lang="en-US" sz="2400" dirty="0">
                <a:latin typeface="Times New Roman" panose="02020603050405020304" pitchFamily="18" charset="0"/>
                <a:cs typeface="Times New Roman" panose="02020603050405020304" pitchFamily="18" charset="0"/>
                <a:hlinkClick r:id="rId2"/>
              </a:rPr>
              <a:t>dmitriybeznosko@clayton.edu</a:t>
            </a:r>
            <a:r>
              <a:rPr lang="en-US" sz="2400" dirty="0">
                <a:latin typeface="Times New Roman" panose="02020603050405020304" pitchFamily="18" charset="0"/>
                <a:cs typeface="Times New Roman" panose="02020603050405020304" pitchFamily="18" charset="0"/>
              </a:rPr>
              <a:t> </a:t>
            </a:r>
            <a:endParaRPr lang="en-US" sz="3395"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1DF2C88-508A-014B-CDE0-A93849D03F75}"/>
              </a:ext>
            </a:extLst>
          </p:cNvPr>
          <p:cNvSpPr>
            <a:spLocks noGrp="1"/>
          </p:cNvSpPr>
          <p:nvPr>
            <p:ph sz="half" idx="1"/>
          </p:nvPr>
        </p:nvSpPr>
        <p:spPr>
          <a:xfrm>
            <a:off x="2259221" y="3403602"/>
            <a:ext cx="12511366" cy="9852822"/>
          </a:xfrm>
          <a:solidFill>
            <a:schemeClr val="bg2">
              <a:alpha val="70000"/>
            </a:schemeClr>
          </a:solidFill>
        </p:spPr>
        <p:txBody>
          <a:bodyPr>
            <a:normAutofit fontScale="92500" lnSpcReduction="20000"/>
          </a:bodyPr>
          <a:lstStyle/>
          <a:p>
            <a:pPr marL="0" indent="0">
              <a:spcBef>
                <a:spcPts val="1200"/>
              </a:spcBef>
              <a:buNone/>
            </a:pPr>
            <a:endParaRPr lang="en-US" sz="900" b="1" i="1" dirty="0">
              <a:latin typeface="Times New Roman" panose="02020603050405020304" pitchFamily="18" charset="0"/>
              <a:cs typeface="Times New Roman" panose="02020603050405020304" pitchFamily="18" charset="0"/>
            </a:endParaRPr>
          </a:p>
          <a:p>
            <a:pPr marL="0" indent="0">
              <a:spcBef>
                <a:spcPts val="1200"/>
              </a:spcBef>
              <a:buNone/>
            </a:pPr>
            <a:r>
              <a:rPr lang="en-US" sz="3200" b="1" i="1" dirty="0">
                <a:latin typeface="Times New Roman" panose="02020603050405020304" pitchFamily="18" charset="0"/>
                <a:cs typeface="Times New Roman" panose="02020603050405020304" pitchFamily="18" charset="0"/>
              </a:rPr>
              <a:t>ABSTRACT</a:t>
            </a:r>
            <a:r>
              <a:rPr lang="en-US" sz="28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In the High-Energy Physics field there is an active search of the origin and the nature of the Ultra-high energy cosmic rays. These are messengers that carry information from far into the Universe, and they might also hint on direction towards new physics. This talk presents the overall hardware and software design, and the construction and calibration of DUCK (Detector system of Unusual Cosmic-ray </a:t>
            </a:r>
            <a:r>
              <a:rPr lang="en-US" sz="3200" i="1" dirty="0" err="1">
                <a:latin typeface="Times New Roman" panose="02020603050405020304" pitchFamily="18" charset="0"/>
                <a:cs typeface="Times New Roman" panose="02020603050405020304" pitchFamily="18" charset="0"/>
              </a:rPr>
              <a:t>casKades</a:t>
            </a:r>
            <a:r>
              <a:rPr lang="en-US" sz="3200" i="1" dirty="0">
                <a:latin typeface="Times New Roman" panose="02020603050405020304" pitchFamily="18" charset="0"/>
                <a:cs typeface="Times New Roman" panose="02020603050405020304" pitchFamily="18" charset="0"/>
              </a:rPr>
              <a:t>) main modules. DUCK is a new cosmic-rays detector that is being constructed at the Clayton State University campus that has resolution at the ns-level. The main scientific direction for the DUCK project is to contribute to the approach of cosmic ray event analysis using the full waveform and detector response width. Additionally, it aims to provide an independent verification of the detection of the ‘unusual’ cosmic ray events that were reported by the Horizon-T detector system that may be indicating direction towards the novel physics possibilities.</a:t>
            </a:r>
          </a:p>
          <a:p>
            <a:pPr marL="0" indent="0" algn="ctr">
              <a:buNone/>
            </a:pPr>
            <a:r>
              <a:rPr lang="en-US" sz="3600" b="1" dirty="0">
                <a:latin typeface="Times New Roman" panose="02020603050405020304" pitchFamily="18" charset="0"/>
                <a:cs typeface="Times New Roman" panose="02020603050405020304" pitchFamily="18" charset="0"/>
              </a:rPr>
              <a:t>Introduction</a:t>
            </a:r>
            <a:endParaRPr lang="en-US" sz="2800" b="1"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High Energy Physics (HEP) is a field that has still has many mysteries that need to be solved. An open question is about the origin and composition of the Ultra-high Energy Cosmic Rays (UHECRs). These cosmic rays originate well outside our planet, may be even outside of the galaxy. They are messengers that could help us better understand the universe around us and provide insight into the fundamental building blocks of our universe. </a:t>
            </a:r>
          </a:p>
          <a:p>
            <a:pPr marL="0" indent="0">
              <a:buNone/>
            </a:pPr>
            <a:r>
              <a:rPr lang="en-US" sz="3200" dirty="0">
                <a:latin typeface="Times New Roman" panose="02020603050405020304" pitchFamily="18" charset="0"/>
                <a:cs typeface="Times New Roman" panose="02020603050405020304" pitchFamily="18" charset="0"/>
              </a:rPr>
              <a:t>The primary goal of the DUCK system [1] is to detect and verify the existence of unusual cosmic events [2, 3]. Moreover, it can help innovate EAS (Extensive Atmospheric Shower) analysis methods. This poster aims to highlight development and construction of the detector system, instrument calibrations and other activities conducted at Clayton State University. </a:t>
            </a:r>
          </a:p>
        </p:txBody>
      </p:sp>
      <p:sp>
        <p:nvSpPr>
          <p:cNvPr id="5" name="Content Placeholder 4">
            <a:extLst>
              <a:ext uri="{FF2B5EF4-FFF2-40B4-BE49-F238E27FC236}">
                <a16:creationId xmlns:a16="http://schemas.microsoft.com/office/drawing/2014/main" id="{A5E4DF40-E72F-765C-0B25-4D0C8F20AC3A}"/>
              </a:ext>
            </a:extLst>
          </p:cNvPr>
          <p:cNvSpPr>
            <a:spLocks noGrp="1"/>
          </p:cNvSpPr>
          <p:nvPr>
            <p:ph sz="half" idx="2"/>
          </p:nvPr>
        </p:nvSpPr>
        <p:spPr>
          <a:xfrm>
            <a:off x="15580798" y="5535892"/>
            <a:ext cx="12866966" cy="5088463"/>
          </a:xfrm>
          <a:solidFill>
            <a:schemeClr val="bg2">
              <a:alpha val="70000"/>
            </a:schemeClr>
          </a:solidFill>
        </p:spPr>
        <p:txBody>
          <a:bodyPr>
            <a:normAutofit fontScale="92500" lnSpcReduction="20000"/>
          </a:bodyPr>
          <a:lstStyle/>
          <a:p>
            <a:pPr marL="91440">
              <a:spcBef>
                <a:spcPts val="1800"/>
              </a:spcBef>
            </a:pPr>
            <a:r>
              <a:rPr lang="en-US" sz="3200" dirty="0">
                <a:latin typeface="Times New Roman" panose="02020603050405020304" pitchFamily="18" charset="0"/>
                <a:cs typeface="Times New Roman" panose="02020603050405020304" pitchFamily="18" charset="0"/>
              </a:rPr>
              <a:t>Figure 8 is the DT5730 ADC used</a:t>
            </a:r>
          </a:p>
          <a:p>
            <a:pPr marL="91440">
              <a:spcBef>
                <a:spcPts val="1800"/>
              </a:spcBef>
            </a:pPr>
            <a:r>
              <a:rPr lang="en-US" sz="3200" dirty="0">
                <a:latin typeface="Times New Roman" panose="02020603050405020304" pitchFamily="18" charset="0"/>
                <a:cs typeface="Times New Roman" panose="02020603050405020304" pitchFamily="18" charset="0"/>
              </a:rPr>
              <a:t>Figure 9 is the Hamamatsu [4] Power supply C11204-01 for the MPPC photosensor. In- 5V, out - &lt;90V, covers MPPC range needed.</a:t>
            </a:r>
          </a:p>
          <a:p>
            <a:pPr marL="91440">
              <a:spcBef>
                <a:spcPts val="1800"/>
              </a:spcBef>
            </a:pPr>
            <a:r>
              <a:rPr lang="en-US" sz="3200" dirty="0">
                <a:latin typeface="Times New Roman" panose="02020603050405020304" pitchFamily="18" charset="0"/>
                <a:cs typeface="Times New Roman" panose="02020603050405020304" pitchFamily="18" charset="0"/>
              </a:rPr>
              <a:t>Issues:</a:t>
            </a:r>
          </a:p>
          <a:p>
            <a:pPr marL="91440" lvl="1">
              <a:spcBef>
                <a:spcPts val="1800"/>
              </a:spcBef>
            </a:pPr>
            <a:r>
              <a:rPr lang="en-US" sz="3000" dirty="0">
                <a:latin typeface="Times New Roman" panose="02020603050405020304" pitchFamily="18" charset="0"/>
                <a:cs typeface="Times New Roman" panose="02020603050405020304" pitchFamily="18" charset="0"/>
              </a:rPr>
              <a:t>COM-port communication, on power loss – loses last setting, starts with default of 40V – Arduino controller to monitor</a:t>
            </a:r>
          </a:p>
          <a:p>
            <a:pPr marL="91440" lvl="1">
              <a:spcBef>
                <a:spcPts val="1800"/>
              </a:spcBef>
            </a:pPr>
            <a:r>
              <a:rPr lang="en-US" sz="3000" dirty="0">
                <a:latin typeface="Times New Roman" panose="02020603050405020304" pitchFamily="18" charset="0"/>
                <a:cs typeface="Times New Roman" panose="02020603050405020304" pitchFamily="18" charset="0"/>
              </a:rPr>
              <a:t>Old protocol, slow speed. Unnecessarily complicated commands.</a:t>
            </a:r>
          </a:p>
          <a:p>
            <a:pPr marL="91440" lvl="1">
              <a:spcBef>
                <a:spcPts val="1800"/>
              </a:spcBef>
            </a:pPr>
            <a:r>
              <a:rPr lang="en-US" sz="3000" dirty="0">
                <a:latin typeface="Times New Roman" panose="02020603050405020304" pitchFamily="18" charset="0"/>
                <a:cs typeface="Times New Roman" panose="02020603050405020304" pitchFamily="18" charset="0"/>
              </a:rPr>
              <a:t>Needs to be ‘reset’ when loaded: short NC pin to ground, undocumented.</a:t>
            </a:r>
          </a:p>
          <a:p>
            <a:pPr marL="91440" lvl="1">
              <a:spcBef>
                <a:spcPts val="1800"/>
              </a:spcBef>
            </a:pPr>
            <a:r>
              <a:rPr lang="en-US" sz="3000" dirty="0">
                <a:latin typeface="Times New Roman" panose="02020603050405020304" pitchFamily="18" charset="0"/>
                <a:cs typeface="Times New Roman" panose="02020603050405020304" pitchFamily="18" charset="0"/>
              </a:rPr>
              <a:t>No overload/short protection</a:t>
            </a:r>
          </a:p>
          <a:p>
            <a:pPr marL="91440" lvl="2">
              <a:spcBef>
                <a:spcPts val="1800"/>
              </a:spcBef>
            </a:pPr>
            <a:r>
              <a:rPr lang="en-US" sz="2800" b="1" dirty="0">
                <a:latin typeface="Times New Roman" panose="02020603050405020304" pitchFamily="18" charset="0"/>
                <a:cs typeface="Times New Roman" panose="02020603050405020304" pitchFamily="18" charset="0"/>
              </a:rPr>
              <a:t>Worst product by Hamamatsu ever?</a:t>
            </a:r>
          </a:p>
        </p:txBody>
      </p:sp>
      <p:pic>
        <p:nvPicPr>
          <p:cNvPr id="6" name="image1.png">
            <a:extLst>
              <a:ext uri="{FF2B5EF4-FFF2-40B4-BE49-F238E27FC236}">
                <a16:creationId xmlns:a16="http://schemas.microsoft.com/office/drawing/2014/main" id="{5B13B27B-A1F8-0FAF-08D3-037198CDEFB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97321" y="1685926"/>
            <a:ext cx="3094990" cy="1082675"/>
          </a:xfrm>
          <a:prstGeom prst="rect">
            <a:avLst/>
          </a:prstGeom>
        </p:spPr>
      </p:pic>
      <p:pic>
        <p:nvPicPr>
          <p:cNvPr id="7" name="Picture 2">
            <a:extLst>
              <a:ext uri="{FF2B5EF4-FFF2-40B4-BE49-F238E27FC236}">
                <a16:creationId xmlns:a16="http://schemas.microsoft.com/office/drawing/2014/main" id="{729BAE97-3D8B-88D0-AE37-00732D673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4687445" y="1764867"/>
            <a:ext cx="3489663" cy="988738"/>
          </a:xfrm>
          <a:prstGeom prst="rect">
            <a:avLst/>
          </a:prstGeom>
          <a:noFill/>
        </p:spPr>
      </p:pic>
      <p:sp>
        <p:nvSpPr>
          <p:cNvPr id="24" name="Content Placeholder 4">
            <a:extLst>
              <a:ext uri="{FF2B5EF4-FFF2-40B4-BE49-F238E27FC236}">
                <a16:creationId xmlns:a16="http://schemas.microsoft.com/office/drawing/2014/main" id="{D56EB88A-18DD-62FE-A6F2-A04D9005CC36}"/>
              </a:ext>
            </a:extLst>
          </p:cNvPr>
          <p:cNvSpPr txBox="1">
            <a:spLocks/>
          </p:cNvSpPr>
          <p:nvPr/>
        </p:nvSpPr>
        <p:spPr>
          <a:xfrm>
            <a:off x="15580798" y="36283901"/>
            <a:ext cx="12866966" cy="5994403"/>
          </a:xfrm>
          <a:prstGeom prst="rect">
            <a:avLst/>
          </a:prstGeom>
          <a:solidFill>
            <a:schemeClr val="bg2">
              <a:alpha val="70000"/>
            </a:schemeClr>
          </a:solidFill>
        </p:spPr>
        <p:txBody>
          <a:bodyPr vert="horz" lIns="91440" tIns="45720" rIns="91440" bIns="45720" rtlCol="0">
            <a:normAutofit fontScale="92500" lnSpcReduction="20000"/>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spcBef>
                <a:spcPts val="1800"/>
              </a:spcBef>
              <a:buNone/>
            </a:pPr>
            <a:r>
              <a:rPr lang="en-US" sz="2400" b="1" u="sng" dirty="0">
                <a:latin typeface="Times New Roman" panose="02020603050405020304" pitchFamily="18" charset="0"/>
                <a:cs typeface="Times New Roman" panose="02020603050405020304" pitchFamily="18" charset="0"/>
              </a:rPr>
              <a:t>References</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[1] Dmitriy Beznosko, Valeriy Aseykin, Alexander Dyshkant, Fernando Guadarrama, Alexander Iakovlev, Oleg Krivosheev, Tatiana Krivosheev, Alexander Ramirez, Vladimir Shiltsev, Xuong Minh Tran, and Valeriy Zhukov. "Construction progress of Detector of Unusual Cosmic-ray </a:t>
            </a:r>
            <a:r>
              <a:rPr lang="en-US" sz="2000" dirty="0" err="1">
                <a:latin typeface="Times New Roman" panose="02020603050405020304" pitchFamily="18" charset="0"/>
                <a:cs typeface="Times New Roman" panose="02020603050405020304" pitchFamily="18" charset="0"/>
              </a:rPr>
              <a:t>casKades</a:t>
            </a:r>
            <a:r>
              <a:rPr lang="en-US" sz="2000" dirty="0">
                <a:latin typeface="Times New Roman" panose="02020603050405020304" pitchFamily="18" charset="0"/>
                <a:cs typeface="Times New Roman" panose="02020603050405020304" pitchFamily="18" charset="0"/>
              </a:rPr>
              <a:t>", Proceedings of 4th Annual College of STEM Symposium, PROC(04ACSS2025)002, 03/2025 </a:t>
            </a:r>
            <a:r>
              <a:rPr lang="en-US" sz="2000" dirty="0">
                <a:latin typeface="Times New Roman" panose="02020603050405020304" pitchFamily="18" charset="0"/>
                <a:cs typeface="Times New Roman" panose="02020603050405020304" pitchFamily="18" charset="0"/>
                <a:hlinkClick r:id="rId6"/>
              </a:rPr>
              <a:t>https://sos.clayton.edu/proceedings/004/PROC(04ACSS2025)002.pdf</a:t>
            </a:r>
            <a:r>
              <a:rPr lang="en-US" sz="2000" dirty="0">
                <a:latin typeface="Times New Roman" panose="02020603050405020304" pitchFamily="18" charset="0"/>
                <a:cs typeface="Times New Roman" panose="02020603050405020304" pitchFamily="18" charset="0"/>
              </a:rPr>
              <a:t> </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[2] Dmitriy Beznosko, Valeriy Aseykin, Alexander Dyshkant, Alexander Iakovlev, Oleg Krivosheev, Tatiana Krivosheev, Valeriy Zhukov, ‘Design Considerations of the DUCK Detector System’, Quantum Beam Sci. 2023, 7(1), 6; https://doi.org/10.3390/qubs7010006 </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[3] Beznosko, D.;  Aseykin, V.; Dyshkant, A.; Iakovlev, A.; Krivosheev, O.; Krivosheev, T.; Shiltsev, V.; Zhukov, V. "Prototype Setup Hardware Choice for the DUCK  System". Quantum Beam Sci.2024, 8, 17. </a:t>
            </a:r>
            <a:r>
              <a:rPr lang="en-US" sz="2000" dirty="0">
                <a:latin typeface="Times New Roman" panose="02020603050405020304" pitchFamily="18" charset="0"/>
                <a:cs typeface="Times New Roman" panose="02020603050405020304" pitchFamily="18" charset="0"/>
                <a:hlinkClick r:id="rId7"/>
              </a:rPr>
              <a:t>https://doi.org/10.3390/qubs8030017</a:t>
            </a:r>
            <a:endParaRPr lang="en-US" sz="2000" dirty="0">
              <a:latin typeface="Times New Roman" panose="02020603050405020304" pitchFamily="18" charset="0"/>
              <a:cs typeface="Times New Roman" panose="02020603050405020304" pitchFamily="18" charset="0"/>
            </a:endParaRP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[4] HAMAMATSU PHOTONICS K.K., Electron Tube Division, 314-5, </a:t>
            </a:r>
            <a:r>
              <a:rPr lang="en-US" sz="2000" dirty="0" err="1">
                <a:latin typeface="Times New Roman" panose="02020603050405020304" pitchFamily="18" charset="0"/>
                <a:cs typeface="Times New Roman" panose="02020603050405020304" pitchFamily="18" charset="0"/>
              </a:rPr>
              <a:t>Shimokanzo</a:t>
            </a:r>
            <a:r>
              <a:rPr lang="en-US" sz="2000" dirty="0">
                <a:latin typeface="Times New Roman" panose="02020603050405020304" pitchFamily="18" charset="0"/>
                <a:cs typeface="Times New Roman" panose="02020603050405020304" pitchFamily="18" charset="0"/>
              </a:rPr>
              <a:t>, Iwata City, Shizuoka Pref., 438-0193, Japan, http://www.hamamatsu.com</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[5] Dmitriy Beznosko, Farid </a:t>
            </a:r>
            <a:r>
              <a:rPr lang="en-US" sz="2000" dirty="0" err="1">
                <a:latin typeface="Times New Roman" panose="02020603050405020304" pitchFamily="18" charset="0"/>
                <a:cs typeface="Times New Roman" panose="02020603050405020304" pitchFamily="18" charset="0"/>
              </a:rPr>
              <a:t>Gasratov</a:t>
            </a:r>
            <a:r>
              <a:rPr lang="en-US" sz="2000" dirty="0">
                <a:latin typeface="Times New Roman" panose="02020603050405020304" pitchFamily="18" charset="0"/>
                <a:cs typeface="Times New Roman" panose="02020603050405020304" pitchFamily="18" charset="0"/>
              </a:rPr>
              <a:t>, Fernando Guadarrama, Alexander Iakovlev, “Scripting data acquisition operations and choice of data format for the data files of the DUCK ultra-high energy cosmic rays detector”, arXiv:2501.08235, 2025/1/14, </a:t>
            </a:r>
            <a:r>
              <a:rPr lang="en-US" sz="2000" dirty="0">
                <a:latin typeface="Times New Roman" panose="02020603050405020304" pitchFamily="18" charset="0"/>
                <a:cs typeface="Times New Roman" panose="02020603050405020304" pitchFamily="18" charset="0"/>
                <a:hlinkClick r:id="rId8"/>
              </a:rPr>
              <a:t>https://doi.org/10.48550/arXiv.2501.0823</a:t>
            </a:r>
            <a:r>
              <a:rPr lang="en-US" sz="2000" dirty="0">
                <a:latin typeface="Times New Roman" panose="02020603050405020304" pitchFamily="18" charset="0"/>
                <a:cs typeface="Times New Roman" panose="02020603050405020304" pitchFamily="18" charset="0"/>
              </a:rPr>
              <a:t> </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[6] Dmitriy Beznosko, Valeriy Aseykin, Kanat Baigarin, Elena Beisembaeva, </a:t>
            </a:r>
            <a:r>
              <a:rPr lang="en-US" sz="2000" dirty="0" err="1">
                <a:latin typeface="Times New Roman" panose="02020603050405020304" pitchFamily="18" charset="0"/>
                <a:cs typeface="Times New Roman" panose="02020603050405020304" pitchFamily="18" charset="0"/>
              </a:rPr>
              <a:t>Turlan</a:t>
            </a:r>
            <a:r>
              <a:rPr lang="en-US" sz="2000" dirty="0">
                <a:latin typeface="Times New Roman" panose="02020603050405020304" pitchFamily="18" charset="0"/>
                <a:cs typeface="Times New Roman" panose="02020603050405020304" pitchFamily="18" charset="0"/>
              </a:rPr>
              <a:t> Sadykov, Marina Vildanova, Valery Zhukov. ‘Continuous detection points calibration at Horizon-T experiment and the status update’, 38th International Cosmic Ray Conference (ICRC2023), PoS(ICRC2023)195, DOI: https://doi.org/10.22323/1.444.0195, 2023/7/25</a:t>
            </a:r>
          </a:p>
          <a:p>
            <a:pPr marL="0" indent="0" defTabSz="2194560">
              <a:spcBef>
                <a:spcPts val="1800"/>
              </a:spcBef>
              <a:buNone/>
              <a:defRPr/>
            </a:pPr>
            <a:r>
              <a:rPr lang="en-US" sz="2000" dirty="0">
                <a:latin typeface="Times New Roman" panose="02020603050405020304" pitchFamily="18" charset="0"/>
                <a:cs typeface="Times New Roman" panose="02020603050405020304" pitchFamily="18" charset="0"/>
              </a:rPr>
              <a:t>[7] Beznosko, Dmitriy, Valeriy Aseykin, Alexander Dyshkant, Alexander Iakovlev, Oleg Krivosheev, Tatiana Krivosheev, Vladimir Shiltsev, and Valeriy Zhukov. 2024. "Prototype Setup Hardware Choice for the DUCK System" Quantum Beam Science 8, </a:t>
            </a:r>
            <a:r>
              <a:rPr lang="en-US" sz="2000" dirty="0">
                <a:latin typeface="Times New Roman" panose="02020603050405020304" pitchFamily="18" charset="0"/>
                <a:cs typeface="Times New Roman" panose="02020603050405020304" pitchFamily="18" charset="0"/>
                <a:hlinkClick r:id="rId7"/>
              </a:rPr>
              <a:t>https://doi.org/10.3390/qubs8030017</a:t>
            </a:r>
            <a:r>
              <a:rPr lang="en-US" sz="2000" dirty="0">
                <a:latin typeface="Times New Roman" panose="02020603050405020304" pitchFamily="18" charset="0"/>
                <a:cs typeface="Times New Roman" panose="02020603050405020304" pitchFamily="18" charset="0"/>
              </a:rPr>
              <a:t> </a:t>
            </a:r>
          </a:p>
        </p:txBody>
      </p:sp>
      <p:pic>
        <p:nvPicPr>
          <p:cNvPr id="28" name="Picture 27" descr="A blueprint of a pipe&#10;&#10;Description automatically generated">
            <a:extLst>
              <a:ext uri="{FF2B5EF4-FFF2-40B4-BE49-F238E27FC236}">
                <a16:creationId xmlns:a16="http://schemas.microsoft.com/office/drawing/2014/main" id="{9C977153-7B21-9682-CF88-DFD37ECC03E3}"/>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2151381" y="13420416"/>
            <a:ext cx="2661252" cy="3609331"/>
          </a:xfrm>
          <a:prstGeom prst="rect">
            <a:avLst/>
          </a:prstGeom>
          <a:ln w="28575">
            <a:solidFill>
              <a:schemeClr val="tx1"/>
            </a:solidFill>
          </a:ln>
        </p:spPr>
      </p:pic>
      <p:pic>
        <p:nvPicPr>
          <p:cNvPr id="29" name="Picture 28" descr="A blue box with a hole in it&#10;&#10;Description automatically generated">
            <a:extLst>
              <a:ext uri="{FF2B5EF4-FFF2-40B4-BE49-F238E27FC236}">
                <a16:creationId xmlns:a16="http://schemas.microsoft.com/office/drawing/2014/main" id="{BB3519D9-9DCB-354F-9C61-E5D3F307E05B}"/>
              </a:ext>
            </a:extLst>
          </p:cNvPr>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7651952" y="13990234"/>
            <a:ext cx="4028106" cy="2714418"/>
          </a:xfrm>
          <a:prstGeom prst="rect">
            <a:avLst/>
          </a:prstGeom>
        </p:spPr>
      </p:pic>
      <p:pic>
        <p:nvPicPr>
          <p:cNvPr id="30" name="Picture 29" descr="A green tube on a black surface&#10;&#10;Description automatically generated">
            <a:extLst>
              <a:ext uri="{FF2B5EF4-FFF2-40B4-BE49-F238E27FC236}">
                <a16:creationId xmlns:a16="http://schemas.microsoft.com/office/drawing/2014/main" id="{4D7300DE-C1D9-3357-873F-55E41FAA6881}"/>
              </a:ext>
            </a:extLst>
          </p:cNvPr>
          <p:cNvPicPr>
            <a:picLocks noChangeAspect="1"/>
          </p:cNvPicPr>
          <p:nvPr/>
        </p:nvPicPr>
        <p:blipFill>
          <a:blip r:embed="rId13"/>
          <a:stretch>
            <a:fillRect/>
          </a:stretch>
        </p:blipFill>
        <p:spPr>
          <a:xfrm>
            <a:off x="5126860" y="13396498"/>
            <a:ext cx="2661253" cy="3658047"/>
          </a:xfrm>
          <a:prstGeom prst="rect">
            <a:avLst/>
          </a:prstGeom>
          <a:ln w="28575">
            <a:solidFill>
              <a:schemeClr val="tx1"/>
            </a:solidFill>
          </a:ln>
        </p:spPr>
      </p:pic>
      <p:pic>
        <p:nvPicPr>
          <p:cNvPr id="31" name="Picture 30" descr="A blue cylinder with a black circle&#10;&#10;Description automatically generated">
            <a:extLst>
              <a:ext uri="{FF2B5EF4-FFF2-40B4-BE49-F238E27FC236}">
                <a16:creationId xmlns:a16="http://schemas.microsoft.com/office/drawing/2014/main" id="{4EF5301A-E470-3FA1-7007-066DF3B636C1}"/>
              </a:ext>
            </a:extLst>
          </p:cNvPr>
          <p:cNvPicPr>
            <a:picLocks noChangeAspect="1"/>
          </p:cNvPicPr>
          <p:nvPr/>
        </p:nvPicPr>
        <p:blipFill>
          <a:blip r:embed="rId14">
            <a:clrChange>
              <a:clrFrom>
                <a:srgbClr val="E7EDF2"/>
              </a:clrFrom>
              <a:clrTo>
                <a:srgbClr val="E7EDF2">
                  <a:alpha val="0"/>
                </a:srgbClr>
              </a:clrTo>
            </a:clrChange>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11452429" y="14112392"/>
            <a:ext cx="3442025" cy="2225377"/>
          </a:xfrm>
          <a:prstGeom prst="rect">
            <a:avLst/>
          </a:prstGeom>
          <a:ln w="28575">
            <a:solidFill>
              <a:schemeClr val="tx1"/>
            </a:solidFill>
          </a:ln>
        </p:spPr>
      </p:pic>
      <p:sp>
        <p:nvSpPr>
          <p:cNvPr id="32" name="TextBox 31">
            <a:extLst>
              <a:ext uri="{FF2B5EF4-FFF2-40B4-BE49-F238E27FC236}">
                <a16:creationId xmlns:a16="http://schemas.microsoft.com/office/drawing/2014/main" id="{23D3EA6E-DFD0-3669-5DFE-1B4BBE47B202}"/>
              </a:ext>
            </a:extLst>
          </p:cNvPr>
          <p:cNvSpPr txBox="1"/>
          <p:nvPr/>
        </p:nvSpPr>
        <p:spPr>
          <a:xfrm>
            <a:off x="2191844" y="17132520"/>
            <a:ext cx="314629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1. PMT holder shell .</a:t>
            </a:r>
          </a:p>
        </p:txBody>
      </p:sp>
      <p:sp>
        <p:nvSpPr>
          <p:cNvPr id="33" name="TextBox 32">
            <a:extLst>
              <a:ext uri="{FF2B5EF4-FFF2-40B4-BE49-F238E27FC236}">
                <a16:creationId xmlns:a16="http://schemas.microsoft.com/office/drawing/2014/main" id="{DF1AACAF-36EF-6495-F575-BDBC8C77A66E}"/>
              </a:ext>
            </a:extLst>
          </p:cNvPr>
          <p:cNvSpPr txBox="1"/>
          <p:nvPr/>
        </p:nvSpPr>
        <p:spPr>
          <a:xfrm>
            <a:off x="4973930" y="17119322"/>
            <a:ext cx="3251200"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2. PMT holder printing.</a:t>
            </a:r>
          </a:p>
        </p:txBody>
      </p:sp>
      <p:sp>
        <p:nvSpPr>
          <p:cNvPr id="34" name="TextBox 33">
            <a:extLst>
              <a:ext uri="{FF2B5EF4-FFF2-40B4-BE49-F238E27FC236}">
                <a16:creationId xmlns:a16="http://schemas.microsoft.com/office/drawing/2014/main" id="{A90A3F70-9597-2B33-2075-1C43C5CFC373}"/>
              </a:ext>
            </a:extLst>
          </p:cNvPr>
          <p:cNvSpPr txBox="1"/>
          <p:nvPr/>
        </p:nvSpPr>
        <p:spPr>
          <a:xfrm>
            <a:off x="8141175" y="17098454"/>
            <a:ext cx="3250078"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3: PMT base holder</a:t>
            </a:r>
          </a:p>
        </p:txBody>
      </p:sp>
      <p:sp>
        <p:nvSpPr>
          <p:cNvPr id="35" name="TextBox 34">
            <a:extLst>
              <a:ext uri="{FF2B5EF4-FFF2-40B4-BE49-F238E27FC236}">
                <a16:creationId xmlns:a16="http://schemas.microsoft.com/office/drawing/2014/main" id="{439B7DC9-0A54-ECCF-9820-C9C34B05BD9E}"/>
              </a:ext>
            </a:extLst>
          </p:cNvPr>
          <p:cNvSpPr txBox="1"/>
          <p:nvPr/>
        </p:nvSpPr>
        <p:spPr>
          <a:xfrm>
            <a:off x="11229822" y="17096691"/>
            <a:ext cx="3887238"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4. Optic Fiber ferule for MPPC.</a:t>
            </a:r>
          </a:p>
        </p:txBody>
      </p:sp>
      <p:sp>
        <p:nvSpPr>
          <p:cNvPr id="36" name="Content Placeholder 3">
            <a:extLst>
              <a:ext uri="{FF2B5EF4-FFF2-40B4-BE49-F238E27FC236}">
                <a16:creationId xmlns:a16="http://schemas.microsoft.com/office/drawing/2014/main" id="{173A9866-0D72-64BD-E9C9-418CE8075E66}"/>
              </a:ext>
            </a:extLst>
          </p:cNvPr>
          <p:cNvSpPr txBox="1">
            <a:spLocks/>
          </p:cNvSpPr>
          <p:nvPr/>
        </p:nvSpPr>
        <p:spPr>
          <a:xfrm>
            <a:off x="2189881" y="18224945"/>
            <a:ext cx="12511366" cy="12490444"/>
          </a:xfrm>
          <a:prstGeom prst="rect">
            <a:avLst/>
          </a:prstGeom>
          <a:solidFill>
            <a:schemeClr val="bg2">
              <a:alpha val="70000"/>
            </a:schemeClr>
          </a:solidFill>
        </p:spPr>
        <p:txBody>
          <a:bodyPr vert="horz" lIns="91440" tIns="45720" rIns="91440" bIns="45720" rtlCol="0">
            <a:normAutofit lnSpcReduction="10000"/>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4400" b="1" dirty="0">
                <a:latin typeface="Times New Roman"/>
                <a:cs typeface="Times New Roman"/>
              </a:rPr>
              <a:t>3D Hardware Design</a:t>
            </a:r>
          </a:p>
          <a:p>
            <a:pPr marL="0" indent="0">
              <a:buNone/>
            </a:pPr>
            <a:r>
              <a:rPr lang="en-US" sz="3200" dirty="0">
                <a:latin typeface="Times New Roman"/>
                <a:cs typeface="Times New Roman"/>
              </a:rPr>
              <a:t>Using </a:t>
            </a:r>
            <a:r>
              <a:rPr lang="en-US" sz="3200" b="1" dirty="0" err="1">
                <a:latin typeface="Times New Roman"/>
                <a:cs typeface="Times New Roman"/>
              </a:rPr>
              <a:t>OnShape</a:t>
            </a:r>
            <a:r>
              <a:rPr lang="en-US" sz="3200" dirty="0">
                <a:latin typeface="Times New Roman"/>
                <a:cs typeface="Times New Roman"/>
              </a:rPr>
              <a:t> CAD, the </a:t>
            </a:r>
            <a:r>
              <a:rPr lang="en-US" sz="3200" b="1" dirty="0">
                <a:latin typeface="Times New Roman"/>
                <a:cs typeface="Times New Roman"/>
              </a:rPr>
              <a:t>PMT Upper Shell </a:t>
            </a:r>
            <a:r>
              <a:rPr lang="en-US" sz="3200" dirty="0">
                <a:latin typeface="Times New Roman"/>
                <a:cs typeface="Times New Roman"/>
              </a:rPr>
              <a:t>(Figure 1),  </a:t>
            </a:r>
            <a:r>
              <a:rPr lang="en-US" sz="3200" b="1" dirty="0">
                <a:latin typeface="Times New Roman"/>
                <a:cs typeface="Times New Roman"/>
              </a:rPr>
              <a:t>Holder</a:t>
            </a:r>
            <a:r>
              <a:rPr lang="en-US" sz="3200" dirty="0">
                <a:latin typeface="Times New Roman"/>
                <a:cs typeface="Times New Roman"/>
              </a:rPr>
              <a:t> (Figure 3) and </a:t>
            </a:r>
            <a:r>
              <a:rPr lang="en-US" sz="3200" b="1" dirty="0">
                <a:latin typeface="Times New Roman"/>
                <a:cs typeface="Times New Roman"/>
              </a:rPr>
              <a:t>Optic Fiber ferule </a:t>
            </a:r>
            <a:r>
              <a:rPr lang="en-US" sz="3200" dirty="0">
                <a:latin typeface="Times New Roman"/>
                <a:cs typeface="Times New Roman"/>
              </a:rPr>
              <a:t>(Figure 4) for Module 1 were designed and 3Dprinted.</a:t>
            </a:r>
          </a:p>
          <a:p>
            <a:pPr marL="0" indent="0">
              <a:buNone/>
            </a:pPr>
            <a:r>
              <a:rPr lang="en-US" sz="3200" dirty="0">
                <a:latin typeface="Times New Roman"/>
                <a:cs typeface="Times New Roman"/>
              </a:rPr>
              <a:t>Notes taken about “CAD-</a:t>
            </a:r>
            <a:r>
              <a:rPr lang="en-US" sz="3200" dirty="0" err="1">
                <a:latin typeface="Times New Roman"/>
                <a:cs typeface="Times New Roman"/>
              </a:rPr>
              <a:t>ing</a:t>
            </a:r>
            <a:r>
              <a:rPr lang="en-US" sz="3200" dirty="0">
                <a:latin typeface="Times New Roman"/>
                <a:cs typeface="Times New Roman"/>
              </a:rPr>
              <a:t>”:</a:t>
            </a:r>
            <a:endParaRPr lang="en-US" sz="3200" dirty="0">
              <a:cs typeface="Calibri" panose="020F0502020204030204"/>
            </a:endParaRPr>
          </a:p>
          <a:p>
            <a:pPr marL="228600" indent="-457200">
              <a:buFont typeface="Arial"/>
              <a:buChar char="•"/>
            </a:pPr>
            <a:r>
              <a:rPr lang="en-US" sz="3200" dirty="0">
                <a:latin typeface="Times New Roman"/>
                <a:cs typeface="Times New Roman"/>
              </a:rPr>
              <a:t>Use Planes to manipulate where objects originate </a:t>
            </a:r>
          </a:p>
          <a:p>
            <a:pPr marL="228600" indent="-457200">
              <a:buFont typeface="Arial"/>
              <a:buChar char="•"/>
            </a:pPr>
            <a:r>
              <a:rPr lang="en-US" sz="3200" dirty="0">
                <a:latin typeface="Times New Roman"/>
                <a:cs typeface="Times New Roman"/>
              </a:rPr>
              <a:t>Splicing using </a:t>
            </a:r>
            <a:r>
              <a:rPr lang="en-US" sz="3200" dirty="0" err="1">
                <a:latin typeface="Times New Roman"/>
                <a:cs typeface="Times New Roman"/>
              </a:rPr>
              <a:t>UltiMaker</a:t>
            </a:r>
            <a:r>
              <a:rPr lang="en-US" sz="3200" dirty="0">
                <a:latin typeface="Times New Roman"/>
                <a:cs typeface="Times New Roman"/>
              </a:rPr>
              <a:t> Cura 5.3 or similar after downloading the .</a:t>
            </a:r>
            <a:r>
              <a:rPr lang="en-US" sz="3200" dirty="0" err="1">
                <a:latin typeface="Times New Roman"/>
                <a:cs typeface="Times New Roman"/>
              </a:rPr>
              <a:t>stl</a:t>
            </a:r>
            <a:r>
              <a:rPr lang="en-US" sz="3200" dirty="0">
                <a:latin typeface="Times New Roman"/>
                <a:cs typeface="Times New Roman"/>
              </a:rPr>
              <a:t> file.</a:t>
            </a:r>
            <a:endParaRPr lang="en-US" sz="3200" dirty="0">
              <a:latin typeface="Calibri" panose="020F0502020204030204"/>
              <a:cs typeface="Calibri" panose="020F0502020204030204"/>
            </a:endParaRPr>
          </a:p>
          <a:p>
            <a:pPr marL="228600" indent="-457200">
              <a:buFont typeface="Arial"/>
              <a:buChar char="•"/>
            </a:pPr>
            <a:r>
              <a:rPr lang="en-US" sz="3200" dirty="0">
                <a:latin typeface="Times New Roman"/>
                <a:cs typeface="Times New Roman"/>
              </a:rPr>
              <a:t>Operating a 3D printer (Figure 2) and troubleshooting problems.</a:t>
            </a:r>
          </a:p>
          <a:p>
            <a:pPr marL="228600" indent="-457200">
              <a:buFont typeface="Arial"/>
              <a:buChar char="•"/>
            </a:pPr>
            <a:r>
              <a:rPr lang="en-US" sz="3200" dirty="0">
                <a:latin typeface="Times New Roman"/>
                <a:cs typeface="Times New Roman"/>
              </a:rPr>
              <a:t>Use fine mode for </a:t>
            </a:r>
            <a:r>
              <a:rPr lang="en-US" sz="3200" dirty="0" err="1">
                <a:latin typeface="Times New Roman"/>
                <a:cs typeface="Times New Roman"/>
              </a:rPr>
              <a:t>stl</a:t>
            </a:r>
            <a:r>
              <a:rPr lang="en-US" sz="3200" dirty="0">
                <a:latin typeface="Times New Roman"/>
                <a:cs typeface="Times New Roman"/>
              </a:rPr>
              <a:t> file, units in mm. Adjust other parameters as needed.</a:t>
            </a:r>
            <a:endParaRPr lang="en-US" sz="3200" dirty="0"/>
          </a:p>
          <a:p>
            <a:pPr marL="0" indent="0" algn="ctr">
              <a:buNone/>
            </a:pPr>
            <a:r>
              <a:rPr lang="en-US" sz="3600" b="1" dirty="0">
                <a:latin typeface="Times New Roman"/>
                <a:cs typeface="Times New Roman"/>
              </a:rPr>
              <a:t>Project Progress Report</a:t>
            </a:r>
          </a:p>
          <a:p>
            <a:pPr marL="457200" indent="-457200">
              <a:buFont typeface="Arial" panose="020B0604020202020204" pitchFamily="34" charset="0"/>
              <a:buChar char="•"/>
              <a:defRPr/>
            </a:pPr>
            <a:r>
              <a:rPr lang="en-US" sz="3200" dirty="0">
                <a:latin typeface="Times New Roman"/>
                <a:cs typeface="Times New Roman"/>
              </a:rPr>
              <a:t>Modules #1 and #2 has been fully built, and all hardware components are now operational. (Figures 5 and 6)</a:t>
            </a:r>
          </a:p>
          <a:p>
            <a:pPr marL="457200" indent="-457200">
              <a:buFont typeface="Arial" panose="020B0604020202020204" pitchFamily="34" charset="0"/>
              <a:buChar char="•"/>
              <a:defRPr/>
            </a:pPr>
            <a:r>
              <a:rPr lang="en-US" sz="3200" dirty="0">
                <a:latin typeface="Times New Roman"/>
                <a:cs typeface="Times New Roman"/>
              </a:rPr>
              <a:t>Several new hardware additions were designed and implemented, including the PMT holder and mount, as well as PMT cable management. (See 3D hardware design section)</a:t>
            </a:r>
          </a:p>
          <a:p>
            <a:pPr marL="457200" indent="-457200">
              <a:defRPr/>
            </a:pPr>
            <a:r>
              <a:rPr lang="en-US" sz="3200" dirty="0">
                <a:latin typeface="Times New Roman"/>
                <a:cs typeface="Times New Roman"/>
              </a:rPr>
              <a:t>Two more modules are under construction. (Figure 7)</a:t>
            </a:r>
          </a:p>
          <a:p>
            <a:pPr marL="457200" indent="-457200">
              <a:buFont typeface="Arial" panose="020B0604020202020204" pitchFamily="34" charset="0"/>
              <a:buChar char="•"/>
              <a:defRPr/>
            </a:pPr>
            <a:r>
              <a:rPr lang="en-US" sz="3200" dirty="0">
                <a:latin typeface="Times New Roman"/>
                <a:cs typeface="Times New Roman"/>
              </a:rPr>
              <a:t>Initial calibrations were conducted.</a:t>
            </a:r>
          </a:p>
        </p:txBody>
      </p:sp>
      <p:pic>
        <p:nvPicPr>
          <p:cNvPr id="38" name="Picture 37" descr="A silver pyramid shaped object with wires">
            <a:extLst>
              <a:ext uri="{FF2B5EF4-FFF2-40B4-BE49-F238E27FC236}">
                <a16:creationId xmlns:a16="http://schemas.microsoft.com/office/drawing/2014/main" id="{9146256B-B181-BCFA-100A-FDA5F7E0A6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6506048" y="31792579"/>
            <a:ext cx="5692057" cy="4269043"/>
          </a:xfrm>
          <a:prstGeom prst="rect">
            <a:avLst/>
          </a:prstGeom>
        </p:spPr>
      </p:pic>
      <p:pic>
        <p:nvPicPr>
          <p:cNvPr id="40" name="Picture 39" descr="A silver object wrapped in foil">
            <a:extLst>
              <a:ext uri="{FF2B5EF4-FFF2-40B4-BE49-F238E27FC236}">
                <a16:creationId xmlns:a16="http://schemas.microsoft.com/office/drawing/2014/main" id="{543CB67A-6A39-D7EA-2BD7-329C8A1763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465428" y="31785950"/>
            <a:ext cx="5692056" cy="4269042"/>
          </a:xfrm>
          <a:prstGeom prst="rect">
            <a:avLst/>
          </a:prstGeom>
        </p:spPr>
      </p:pic>
      <p:sp>
        <p:nvSpPr>
          <p:cNvPr id="41" name="TextBox 40">
            <a:extLst>
              <a:ext uri="{FF2B5EF4-FFF2-40B4-BE49-F238E27FC236}">
                <a16:creationId xmlns:a16="http://schemas.microsoft.com/office/drawing/2014/main" id="{F84AD8E5-ED2F-E1B8-AA39-E0DABD56C945}"/>
              </a:ext>
            </a:extLst>
          </p:cNvPr>
          <p:cNvSpPr txBox="1"/>
          <p:nvPr/>
        </p:nvSpPr>
        <p:spPr>
          <a:xfrm>
            <a:off x="3233224" y="36940887"/>
            <a:ext cx="210491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5. Module #1</a:t>
            </a:r>
          </a:p>
        </p:txBody>
      </p:sp>
      <p:sp>
        <p:nvSpPr>
          <p:cNvPr id="42" name="TextBox 41">
            <a:extLst>
              <a:ext uri="{FF2B5EF4-FFF2-40B4-BE49-F238E27FC236}">
                <a16:creationId xmlns:a16="http://schemas.microsoft.com/office/drawing/2014/main" id="{BC56B4C5-0E78-EB71-A859-DF9C90189C6F}"/>
              </a:ext>
            </a:extLst>
          </p:cNvPr>
          <p:cNvSpPr txBox="1"/>
          <p:nvPr/>
        </p:nvSpPr>
        <p:spPr>
          <a:xfrm>
            <a:off x="8613547" y="36957892"/>
            <a:ext cx="210491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6</a:t>
            </a:r>
            <a:r>
              <a:rPr lang="en-US" sz="1800" dirty="0">
                <a:latin typeface="Times New Roman" panose="02020603050405020304" pitchFamily="18" charset="0"/>
                <a:cs typeface="Times New Roman" panose="02020603050405020304" pitchFamily="18" charset="0"/>
              </a:rPr>
              <a:t>. Module #2</a:t>
            </a:r>
          </a:p>
        </p:txBody>
      </p:sp>
      <p:pic>
        <p:nvPicPr>
          <p:cNvPr id="44" name="Picture 43" descr="A wooden boxes on a floor&#10;&#10;AI-generated content may be incorrect.">
            <a:extLst>
              <a:ext uri="{FF2B5EF4-FFF2-40B4-BE49-F238E27FC236}">
                <a16:creationId xmlns:a16="http://schemas.microsoft.com/office/drawing/2014/main" id="{9F3CC738-53CD-7CD8-78FB-72A3B2731FF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rot="5400000">
            <a:off x="10367144" y="32990401"/>
            <a:ext cx="5692057" cy="1860141"/>
          </a:xfrm>
          <a:prstGeom prst="rect">
            <a:avLst/>
          </a:prstGeom>
        </p:spPr>
      </p:pic>
      <p:pic>
        <p:nvPicPr>
          <p:cNvPr id="46" name="Picture 45" descr="A close-up of a device&#10;&#10;AI-generated content may be incorrect.">
            <a:extLst>
              <a:ext uri="{FF2B5EF4-FFF2-40B4-BE49-F238E27FC236}">
                <a16:creationId xmlns:a16="http://schemas.microsoft.com/office/drawing/2014/main" id="{99742D3E-054D-A6D5-DE68-D827E8A75639}"/>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rot="5400000">
            <a:off x="2240417" y="38026292"/>
            <a:ext cx="3208797" cy="3215376"/>
          </a:xfrm>
          <a:prstGeom prst="rect">
            <a:avLst/>
          </a:prstGeom>
        </p:spPr>
      </p:pic>
      <p:sp>
        <p:nvSpPr>
          <p:cNvPr id="47" name="TextBox 46">
            <a:extLst>
              <a:ext uri="{FF2B5EF4-FFF2-40B4-BE49-F238E27FC236}">
                <a16:creationId xmlns:a16="http://schemas.microsoft.com/office/drawing/2014/main" id="{763A1EDE-DD10-C5D4-9C5A-99CAF05AD7E5}"/>
              </a:ext>
            </a:extLst>
          </p:cNvPr>
          <p:cNvSpPr txBox="1"/>
          <p:nvPr/>
        </p:nvSpPr>
        <p:spPr>
          <a:xfrm>
            <a:off x="11904794" y="36924253"/>
            <a:ext cx="261675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7. Modules 3 and 4</a:t>
            </a:r>
          </a:p>
        </p:txBody>
      </p:sp>
      <p:sp>
        <p:nvSpPr>
          <p:cNvPr id="48" name="TextBox 47">
            <a:extLst>
              <a:ext uri="{FF2B5EF4-FFF2-40B4-BE49-F238E27FC236}">
                <a16:creationId xmlns:a16="http://schemas.microsoft.com/office/drawing/2014/main" id="{84039887-912D-CA10-0802-C610D427B9FB}"/>
              </a:ext>
            </a:extLst>
          </p:cNvPr>
          <p:cNvSpPr txBox="1"/>
          <p:nvPr/>
        </p:nvSpPr>
        <p:spPr>
          <a:xfrm>
            <a:off x="2792358" y="41651741"/>
            <a:ext cx="210491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8. ADC</a:t>
            </a:r>
          </a:p>
        </p:txBody>
      </p:sp>
      <p:pic>
        <p:nvPicPr>
          <p:cNvPr id="50" name="Picture 49" descr="A close-up of a circuit board&#10;&#10;AI-generated content may be incorrect.">
            <a:extLst>
              <a:ext uri="{FF2B5EF4-FFF2-40B4-BE49-F238E27FC236}">
                <a16:creationId xmlns:a16="http://schemas.microsoft.com/office/drawing/2014/main" id="{8C006A7D-8169-0BBA-F0FD-CAEC9BC9E42F}"/>
              </a:ext>
            </a:extLst>
          </p:cNvPr>
          <p:cNvPicPr>
            <a:picLocks noChangeAspect="1"/>
          </p:cNvPicPr>
          <p:nvPr/>
        </p:nvPicPr>
        <p:blipFill>
          <a:blip r:embed="rId20">
            <a:extLst>
              <a:ext uri="{28A0092B-C50C-407E-A947-70E740481C1C}">
                <a14:useLocalDpi xmlns:a14="http://schemas.microsoft.com/office/drawing/2010/main" val="0"/>
              </a:ext>
            </a:extLst>
          </a:blip>
          <a:srcRect l="27628"/>
          <a:stretch/>
        </p:blipFill>
        <p:spPr>
          <a:xfrm>
            <a:off x="7532624" y="38128536"/>
            <a:ext cx="5864125" cy="3224142"/>
          </a:xfrm>
          <a:prstGeom prst="rect">
            <a:avLst/>
          </a:prstGeom>
        </p:spPr>
      </p:pic>
      <p:sp>
        <p:nvSpPr>
          <p:cNvPr id="51" name="TextBox 50">
            <a:extLst>
              <a:ext uri="{FF2B5EF4-FFF2-40B4-BE49-F238E27FC236}">
                <a16:creationId xmlns:a16="http://schemas.microsoft.com/office/drawing/2014/main" id="{ACFF550F-E334-1708-A282-CA4E543F3257}"/>
              </a:ext>
            </a:extLst>
          </p:cNvPr>
          <p:cNvSpPr txBox="1"/>
          <p:nvPr/>
        </p:nvSpPr>
        <p:spPr>
          <a:xfrm>
            <a:off x="7788113" y="41651741"/>
            <a:ext cx="5359996" cy="369332"/>
          </a:xfrm>
          <a:prstGeom prst="rect">
            <a:avLst/>
          </a:prstGeom>
          <a:solidFill>
            <a:schemeClr val="bg2">
              <a:alpha val="70000"/>
            </a:schemeClr>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Figure 9. Secondary photodetector (MPPC) installation</a:t>
            </a:r>
          </a:p>
        </p:txBody>
      </p:sp>
      <p:pic>
        <p:nvPicPr>
          <p:cNvPr id="53" name="Picture 52">
            <a:extLst>
              <a:ext uri="{FF2B5EF4-FFF2-40B4-BE49-F238E27FC236}">
                <a16:creationId xmlns:a16="http://schemas.microsoft.com/office/drawing/2014/main" id="{95577738-2178-9FCA-810E-F7952964BD75}"/>
              </a:ext>
            </a:extLst>
          </p:cNvPr>
          <p:cNvPicPr>
            <a:picLocks noChangeAspect="1"/>
          </p:cNvPicPr>
          <p:nvPr/>
        </p:nvPicPr>
        <p:blipFill>
          <a:blip r:embed="rId21"/>
          <a:stretch>
            <a:fillRect/>
          </a:stretch>
        </p:blipFill>
        <p:spPr>
          <a:xfrm>
            <a:off x="21898072" y="9205981"/>
            <a:ext cx="2942920" cy="2268771"/>
          </a:xfrm>
          <a:prstGeom prst="rect">
            <a:avLst/>
          </a:prstGeom>
        </p:spPr>
      </p:pic>
      <p:sp>
        <p:nvSpPr>
          <p:cNvPr id="54" name="Content Placeholder 4">
            <a:extLst>
              <a:ext uri="{FF2B5EF4-FFF2-40B4-BE49-F238E27FC236}">
                <a16:creationId xmlns:a16="http://schemas.microsoft.com/office/drawing/2014/main" id="{801143CD-72A6-A938-9625-3BEA52D9115E}"/>
              </a:ext>
            </a:extLst>
          </p:cNvPr>
          <p:cNvSpPr txBox="1">
            <a:spLocks/>
          </p:cNvSpPr>
          <p:nvPr/>
        </p:nvSpPr>
        <p:spPr>
          <a:xfrm>
            <a:off x="15580798" y="3391913"/>
            <a:ext cx="12866966" cy="1899737"/>
          </a:xfrm>
          <a:prstGeom prst="rect">
            <a:avLst/>
          </a:prstGeom>
          <a:solidFill>
            <a:schemeClr val="bg2">
              <a:alpha val="70000"/>
            </a:schemeClr>
          </a:solidFill>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nb-NO" sz="3000" dirty="0">
                <a:latin typeface="Times New Roman" panose="02020603050405020304" pitchFamily="18" charset="0"/>
                <a:cs typeface="Times New Roman" panose="02020603050405020304" pitchFamily="18" charset="0"/>
              </a:rPr>
              <a:t>H11284-30 (former R7723) PMT from Hamamatsu is used as primary photosensor (one of the best PMTs arguably)</a:t>
            </a:r>
          </a:p>
          <a:p>
            <a:r>
              <a:rPr lang="nb-NO" sz="3000" dirty="0">
                <a:latin typeface="Times New Roman" panose="02020603050405020304" pitchFamily="18" charset="0"/>
                <a:cs typeface="Times New Roman" panose="02020603050405020304" pitchFamily="18" charset="0"/>
              </a:rPr>
              <a:t>Great/robust C9619-01 power supply</a:t>
            </a:r>
            <a:endParaRPr lang="en-US" sz="3000" dirty="0">
              <a:latin typeface="Times New Roman" panose="02020603050405020304" pitchFamily="18" charset="0"/>
              <a:cs typeface="Times New Roman" panose="02020603050405020304" pitchFamily="18" charset="0"/>
            </a:endParaRPr>
          </a:p>
        </p:txBody>
      </p:sp>
      <p:pic>
        <p:nvPicPr>
          <p:cNvPr id="55" name="Picture 54" descr="A black cylinder with a white label">
            <a:extLst>
              <a:ext uri="{FF2B5EF4-FFF2-40B4-BE49-F238E27FC236}">
                <a16:creationId xmlns:a16="http://schemas.microsoft.com/office/drawing/2014/main" id="{2EA4E10B-4C70-C9A2-B8C6-0974ACC9809F}"/>
              </a:ext>
            </a:extLst>
          </p:cNvPr>
          <p:cNvPicPr>
            <a:picLocks noChangeAspect="1"/>
          </p:cNvPicPr>
          <p:nvPr/>
        </p:nvPicPr>
        <p:blipFill rotWithShape="1">
          <a:blip r:embed="rId22" cstate="print">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23479329" y="3906592"/>
            <a:ext cx="3869152" cy="1041906"/>
          </a:xfrm>
          <a:prstGeom prst="rect">
            <a:avLst/>
          </a:prstGeom>
          <a:noFill/>
          <a:ln>
            <a:solidFill>
              <a:schemeClr val="tx1"/>
            </a:solidFill>
          </a:ln>
        </p:spPr>
      </p:pic>
      <p:sp>
        <p:nvSpPr>
          <p:cNvPr id="56" name="Content Placeholder 4">
            <a:extLst>
              <a:ext uri="{FF2B5EF4-FFF2-40B4-BE49-F238E27FC236}">
                <a16:creationId xmlns:a16="http://schemas.microsoft.com/office/drawing/2014/main" id="{0624FEB5-08BC-6464-F646-DE649513EF67}"/>
              </a:ext>
            </a:extLst>
          </p:cNvPr>
          <p:cNvSpPr txBox="1">
            <a:spLocks/>
          </p:cNvSpPr>
          <p:nvPr/>
        </p:nvSpPr>
        <p:spPr>
          <a:xfrm>
            <a:off x="15580798" y="11302999"/>
            <a:ext cx="12866966" cy="15201899"/>
          </a:xfrm>
          <a:prstGeom prst="rect">
            <a:avLst/>
          </a:prstGeom>
          <a:solidFill>
            <a:schemeClr val="bg2">
              <a:alpha val="70000"/>
            </a:schemeClr>
          </a:solidFill>
        </p:spPr>
        <p:txBody>
          <a:bodyPr vert="horz" lIns="91440" tIns="45720" rIns="91440" bIns="45720" rtlCol="0">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3600" b="1" dirty="0">
                <a:latin typeface="Times New Roman" panose="02020603050405020304" pitchFamily="18" charset="0"/>
                <a:ea typeface="Calibri" panose="020F0502020204030204" pitchFamily="34" charset="0"/>
                <a:cs typeface="Times New Roman" panose="02020603050405020304" pitchFamily="18" charset="0"/>
              </a:rPr>
              <a:t>ROOT-based file format</a:t>
            </a:r>
            <a:endParaRPr lang="en-US" sz="30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The data acquisition (DAQ) method is implemented using the CERN ROOT analysis framework. ROOT’s built-in file-writing tools are used to save the data as .root files. These ROOT files are binary and are designed to prioritize easy retrieval of information while maintaining a compact file size. They use a hierarchical structure for data organization, with data stored in tree-like structures that help track complex systems. The file consists of three parts: header, body, and footer. Each part contains a data tree (TTree), and each tree can hold multiple events. In practice, the header and footer typically contain a single event [5].</a:t>
            </a:r>
          </a:p>
          <a:p>
            <a:r>
              <a:rPr lang="en-US" sz="3000" b="1" u="sng" dirty="0">
                <a:effectLst/>
                <a:latin typeface="Times New Roman" panose="02020603050405020304" pitchFamily="18" charset="0"/>
                <a:ea typeface="Calibri" panose="020F0502020204030204" pitchFamily="34" charset="0"/>
                <a:cs typeface="Times New Roman" panose="02020603050405020304" pitchFamily="18" charset="0"/>
              </a:rPr>
              <a:t>Header:</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The header</a:t>
            </a:r>
            <a:r>
              <a:rPr lang="en-US" sz="3000" dirty="0">
                <a:latin typeface="Times New Roman" panose="02020603050405020304" pitchFamily="18" charset="0"/>
                <a:ea typeface="Calibri" panose="020F0502020204030204" pitchFamily="34" charset="0"/>
                <a:cs typeface="Times New Roman" panose="02020603050405020304" pitchFamily="18" charset="0"/>
              </a:rPr>
              <a:t>’s primary purpose is to define the parameters by which the DAQ was conducted. Parameters include: sampling frequency, readout speed, trigger type, trigger polarity, etc. </a:t>
            </a:r>
          </a:p>
          <a:p>
            <a:r>
              <a:rPr lang="en-US" sz="3000" b="1" u="sng" dirty="0">
                <a:latin typeface="Times New Roman" panose="02020603050405020304" pitchFamily="18" charset="0"/>
                <a:ea typeface="Calibri" panose="020F0502020204030204" pitchFamily="34" charset="0"/>
                <a:cs typeface="Times New Roman" panose="02020603050405020304" pitchFamily="18" charset="0"/>
              </a:rPr>
              <a:t>Data:</a:t>
            </a:r>
            <a:r>
              <a:rPr lang="en-US" sz="3000" dirty="0">
                <a:latin typeface="Times New Roman" panose="02020603050405020304" pitchFamily="18" charset="0"/>
                <a:ea typeface="Calibri" panose="020F0502020204030204" pitchFamily="34" charset="0"/>
                <a:cs typeface="Times New Roman" panose="02020603050405020304" pitchFamily="18" charset="0"/>
              </a:rPr>
              <a:t> The body of the file contains ‘events’ - data from a detected cosmic event. The data recorded notes the size of a given event and data from each </a:t>
            </a:r>
            <a:r>
              <a:rPr lang="en-US" sz="3000" dirty="0" err="1">
                <a:latin typeface="Times New Roman" panose="02020603050405020304" pitchFamily="18" charset="0"/>
                <a:ea typeface="Calibri" panose="020F0502020204030204" pitchFamily="34" charset="0"/>
                <a:cs typeface="Times New Roman" panose="02020603050405020304" pitchFamily="18" charset="0"/>
              </a:rPr>
              <a:t>each</a:t>
            </a:r>
            <a:r>
              <a:rPr lang="en-US" sz="3000" dirty="0">
                <a:latin typeface="Times New Roman" panose="02020603050405020304" pitchFamily="18" charset="0"/>
                <a:ea typeface="Calibri" panose="020F0502020204030204" pitchFamily="34" charset="0"/>
                <a:cs typeface="Times New Roman" panose="02020603050405020304" pitchFamily="18" charset="0"/>
              </a:rPr>
              <a:t> individual channel within the DAQ time window. The data is written after each trigger, this is done to reduce data loss in the event of malfunction. </a:t>
            </a:r>
          </a:p>
          <a:p>
            <a:r>
              <a:rPr lang="en-US" sz="3000" b="1" u="sng" dirty="0">
                <a:latin typeface="Times New Roman" panose="02020603050405020304" pitchFamily="18" charset="0"/>
                <a:ea typeface="Calibri" panose="020F0502020204030204" pitchFamily="34" charset="0"/>
                <a:cs typeface="Times New Roman" panose="02020603050405020304" pitchFamily="18" charset="0"/>
              </a:rPr>
              <a:t>Footer:</a:t>
            </a:r>
            <a:r>
              <a:rPr lang="en-US" sz="3000" dirty="0">
                <a:latin typeface="Times New Roman" panose="02020603050405020304" pitchFamily="18" charset="0"/>
                <a:ea typeface="Calibri" panose="020F0502020204030204" pitchFamily="34" charset="0"/>
                <a:cs typeface="Times New Roman" panose="02020603050405020304" pitchFamily="18" charset="0"/>
              </a:rPr>
              <a:t> The footer of the file is written at closing the file and contains important information for quality assurance. The footer notes the total number of cosmic events during a physics run across all files. </a:t>
            </a:r>
          </a:p>
          <a:p>
            <a:pPr marL="0" indent="0" algn="ctr">
              <a:buNone/>
              <a:defRPr/>
            </a:pPr>
            <a:r>
              <a:rPr lang="en-US" sz="3600" b="1" dirty="0">
                <a:latin typeface="Times New Roman"/>
                <a:cs typeface="Times New Roman"/>
              </a:rPr>
              <a:t>ADC-DAQ Software</a:t>
            </a:r>
            <a:endParaRPr lang="en-US" sz="3000" b="1" dirty="0">
              <a:latin typeface="Times New Roman"/>
              <a:cs typeface="Times New Roman"/>
            </a:endParaRPr>
          </a:p>
          <a:p>
            <a:pPr marL="0" marR="0"/>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 specialized software was developed for the purposes of controlling DT5730 ADC, and data collection [6]. The software was designed to consider the speed, data readability, ADC control function, and real time display (with priority on data collection). The software uses TBB (threading blocks) library to delegate and handle task operation [5, 7]. </a:t>
            </a:r>
          </a:p>
          <a:p>
            <a:pPr marL="0" marR="0"/>
            <a:r>
              <a:rPr lang="en-US" sz="3000" dirty="0">
                <a:effectLst/>
                <a:latin typeface="Times New Roman" panose="02020603050405020304" pitchFamily="18" charset="0"/>
                <a:ea typeface="Calibri" panose="020F0502020204030204" pitchFamily="34" charset="0"/>
                <a:cs typeface="Times New Roman" panose="02020603050405020304" pitchFamily="18" charset="0"/>
              </a:rPr>
              <a:t>The current version of the software offers a real time display where the controls are adjusted, and data can be observed. </a:t>
            </a:r>
            <a:endParaRPr lang="en-US" sz="3000" u="sng" dirty="0">
              <a:latin typeface="Times New Roman"/>
              <a:cs typeface="Times New Roman"/>
            </a:endParaRPr>
          </a:p>
          <a:p>
            <a:endParaRPr lang="en-US" sz="3000" dirty="0">
              <a:latin typeface="Times New Roman" panose="02020603050405020304" pitchFamily="18" charset="0"/>
              <a:cs typeface="Times New Roman" panose="02020603050405020304" pitchFamily="18" charset="0"/>
            </a:endParaRPr>
          </a:p>
        </p:txBody>
      </p:sp>
      <p:sp>
        <p:nvSpPr>
          <p:cNvPr id="58" name="Content Placeholder 4">
            <a:extLst>
              <a:ext uri="{FF2B5EF4-FFF2-40B4-BE49-F238E27FC236}">
                <a16:creationId xmlns:a16="http://schemas.microsoft.com/office/drawing/2014/main" id="{F887DA98-7BCD-F99D-9BC6-993CFE9BE9DD}"/>
              </a:ext>
            </a:extLst>
          </p:cNvPr>
          <p:cNvSpPr txBox="1">
            <a:spLocks/>
          </p:cNvSpPr>
          <p:nvPr/>
        </p:nvSpPr>
        <p:spPr>
          <a:xfrm>
            <a:off x="15580798" y="26860500"/>
            <a:ext cx="12866966" cy="9067800"/>
          </a:xfrm>
          <a:prstGeom prst="rect">
            <a:avLst/>
          </a:prstGeom>
          <a:solidFill>
            <a:schemeClr val="bg2">
              <a:alpha val="70000"/>
            </a:schemeClr>
          </a:solidFill>
        </p:spPr>
        <p:txBody>
          <a:bodyPr vert="horz" lIns="91440" tIns="45720" rIns="91440" bIns="45720" rtlCol="0">
            <a:no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spcBef>
                <a:spcPts val="1200"/>
              </a:spcBef>
              <a:buNone/>
              <a:defRPr/>
            </a:pPr>
            <a:r>
              <a:rPr lang="en-US" sz="3600" b="1" dirty="0">
                <a:latin typeface="Times New Roman"/>
                <a:cs typeface="Times New Roman"/>
              </a:rPr>
              <a:t>Future Plans</a:t>
            </a:r>
          </a:p>
          <a:p>
            <a:pPr marL="0" indent="0" algn="ctr">
              <a:spcBef>
                <a:spcPts val="1200"/>
              </a:spcBef>
              <a:buNone/>
              <a:defRPr/>
            </a:pPr>
            <a:r>
              <a:rPr lang="en-US" sz="3200" dirty="0">
                <a:latin typeface="Times New Roman"/>
                <a:cs typeface="Times New Roman"/>
              </a:rPr>
              <a:t>Software:</a:t>
            </a:r>
          </a:p>
          <a:p>
            <a:pPr marL="0" indent="0">
              <a:spcBef>
                <a:spcPts val="1200"/>
              </a:spcBef>
              <a:buNone/>
              <a:defRPr/>
            </a:pPr>
            <a:r>
              <a:rPr lang="en-US" sz="3200" dirty="0">
                <a:latin typeface="Times New Roman"/>
                <a:cs typeface="Times New Roman"/>
              </a:rPr>
              <a:t>Adapt new methods for better and more robust ADC-DAQ control.</a:t>
            </a:r>
          </a:p>
          <a:p>
            <a:pPr marL="0" indent="0">
              <a:spcBef>
                <a:spcPts val="1200"/>
              </a:spcBef>
              <a:buNone/>
              <a:defRPr/>
            </a:pPr>
            <a:r>
              <a:rPr lang="en-US" sz="3200" dirty="0">
                <a:latin typeface="Times New Roman"/>
                <a:cs typeface="Times New Roman"/>
              </a:rPr>
              <a:t>Addition of detailed software documentation.</a:t>
            </a:r>
          </a:p>
          <a:p>
            <a:pPr marL="0" indent="0">
              <a:spcBef>
                <a:spcPts val="1200"/>
              </a:spcBef>
              <a:buNone/>
              <a:defRPr/>
            </a:pPr>
            <a:r>
              <a:rPr lang="en-US" sz="3200" dirty="0">
                <a:latin typeface="Times New Roman"/>
                <a:cs typeface="Times New Roman"/>
              </a:rPr>
              <a:t>Development of command-line interface for more dynamic interaction. </a:t>
            </a:r>
          </a:p>
          <a:p>
            <a:pPr marL="0" indent="0" algn="ctr">
              <a:spcBef>
                <a:spcPts val="1200"/>
              </a:spcBef>
              <a:buNone/>
              <a:defRPr/>
            </a:pPr>
            <a:r>
              <a:rPr lang="en-US" sz="3200" dirty="0">
                <a:latin typeface="Times New Roman"/>
                <a:cs typeface="Times New Roman"/>
              </a:rPr>
              <a:t>Hardware </a:t>
            </a:r>
          </a:p>
          <a:p>
            <a:pPr marL="0" indent="0">
              <a:spcBef>
                <a:spcPts val="1200"/>
              </a:spcBef>
              <a:buNone/>
              <a:defRPr/>
            </a:pPr>
            <a:r>
              <a:rPr lang="en-US" sz="3000" dirty="0">
                <a:latin typeface="Times New Roman"/>
                <a:cs typeface="Times New Roman"/>
              </a:rPr>
              <a:t>Complete construction of Module 3 and 4</a:t>
            </a:r>
          </a:p>
          <a:p>
            <a:pPr marL="0" indent="0">
              <a:spcBef>
                <a:spcPts val="1200"/>
              </a:spcBef>
              <a:buNone/>
              <a:defRPr/>
            </a:pPr>
            <a:r>
              <a:rPr lang="en-US" sz="3000" dirty="0">
                <a:latin typeface="Times New Roman"/>
                <a:cs typeface="Times New Roman"/>
              </a:rPr>
              <a:t>Complete calibration of all modules through various tests</a:t>
            </a:r>
          </a:p>
          <a:p>
            <a:pPr marL="0" indent="0">
              <a:spcBef>
                <a:spcPts val="1200"/>
              </a:spcBef>
              <a:buNone/>
              <a:defRPr/>
            </a:pPr>
            <a:r>
              <a:rPr lang="en-US" sz="3000" dirty="0">
                <a:latin typeface="Times New Roman"/>
                <a:cs typeface="Times New Roman"/>
              </a:rPr>
              <a:t>Analyze data from Module 1 and 2 and start tests such as separation curve</a:t>
            </a:r>
          </a:p>
          <a:p>
            <a:pPr marL="0" indent="0" algn="ctr">
              <a:spcBef>
                <a:spcPts val="1200"/>
              </a:spcBef>
              <a:buNone/>
              <a:defRPr/>
            </a:pPr>
            <a:r>
              <a:rPr lang="en-US" sz="2800" dirty="0">
                <a:latin typeface="Times New Roman"/>
                <a:cs typeface="Times New Roman"/>
              </a:rPr>
              <a:t>Command-Line Interface Program:</a:t>
            </a:r>
          </a:p>
          <a:p>
            <a:pPr marL="0" indent="0">
              <a:spcBef>
                <a:spcPts val="1200"/>
              </a:spcBef>
              <a:buNone/>
              <a:defRPr/>
            </a:pPr>
            <a:r>
              <a:rPr lang="en-US" sz="2800" dirty="0">
                <a:latin typeface="Times New Roman"/>
                <a:cs typeface="Times New Roman"/>
              </a:rPr>
              <a:t>     The current software only allows for the execution of commands through the GUI. The purpose of the new command-line interface (CLI) is to enable the execution of ADC and DAQ controls within a terminal, while maintaining the ability to execute commands through the GUI. </a:t>
            </a:r>
          </a:p>
          <a:p>
            <a:pPr marL="0" indent="0">
              <a:spcBef>
                <a:spcPts val="1200"/>
              </a:spcBef>
              <a:buNone/>
              <a:defRPr/>
            </a:pPr>
            <a:r>
              <a:rPr lang="en-US" sz="2800" dirty="0">
                <a:latin typeface="Times New Roman"/>
                <a:cs typeface="Times New Roman"/>
              </a:rPr>
              <a:t>The program will be written in Python 3 and will utilize task queuing as the primary method of task execution. It will run a main control method and use Python's subprocess library to manage ADC-DAQ software execution.</a:t>
            </a:r>
          </a:p>
        </p:txBody>
      </p:sp>
    </p:spTree>
    <p:extLst>
      <p:ext uri="{BB962C8B-B14F-4D97-AF65-F5344CB8AC3E}">
        <p14:creationId xmlns:p14="http://schemas.microsoft.com/office/powerpoint/2010/main" val="3888180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7792</TotalTime>
  <Words>1603</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Construction and calibration of the DUCK (Detector of Unusual casKades) system modules By: Dmitriy Beznosko* for DUCK Collaboration EPS-HEP 2025 *Presenter. dmitriybeznosko@clayton.edu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Dmitriy Beznosko</dc:creator>
  <cp:lastModifiedBy>Dmitriy Beznosko</cp:lastModifiedBy>
  <cp:revision>1</cp:revision>
  <cp:lastPrinted>2025-05-04T16:26:46Z</cp:lastPrinted>
  <dcterms:created xsi:type="dcterms:W3CDTF">2025-04-12T21:47:20Z</dcterms:created>
  <dcterms:modified xsi:type="dcterms:W3CDTF">2025-05-21T16:31:30Z</dcterms:modified>
</cp:coreProperties>
</file>