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0275213" cy="42803763"/>
  <p:notesSz cx="29819600" cy="42341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373DB-D384-4B9D-B668-1F68BD0FCA63}" v="25" dt="2025-05-19T17:18:19.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20" y="-50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itriy Beznosko" userId="8bcdeb23-d2dd-465e-bda6-8e644f22b48c" providerId="ADAL" clId="{E41EA567-6706-48FA-9AFC-D3F4C6637421}"/>
    <pc:docChg chg="undo custSel addSld modSld modMainMaster">
      <pc:chgData name="Dmitriy Beznosko" userId="8bcdeb23-d2dd-465e-bda6-8e644f22b48c" providerId="ADAL" clId="{E41EA567-6706-48FA-9AFC-D3F4C6637421}" dt="2025-04-19T20:39:10.491" v="2003" actId="114"/>
      <pc:docMkLst>
        <pc:docMk/>
      </pc:docMkLst>
      <pc:sldChg chg="addSp delSp modSp new mod setBg modClrScheme chgLayout">
        <pc:chgData name="Dmitriy Beznosko" userId="8bcdeb23-d2dd-465e-bda6-8e644f22b48c" providerId="ADAL" clId="{E41EA567-6706-48FA-9AFC-D3F4C6637421}" dt="2025-04-19T20:39:10.491" v="2003" actId="114"/>
        <pc:sldMkLst>
          <pc:docMk/>
          <pc:sldMk cId="3888180804" sldId="256"/>
        </pc:sldMkLst>
        <pc:spChg chg="add del mod ord">
          <ac:chgData name="Dmitriy Beznosko" userId="8bcdeb23-d2dd-465e-bda6-8e644f22b48c" providerId="ADAL" clId="{E41EA567-6706-48FA-9AFC-D3F4C6637421}" dt="2025-04-19T20:39:10.491" v="2003" actId="114"/>
          <ac:spMkLst>
            <pc:docMk/>
            <pc:sldMk cId="3888180804" sldId="256"/>
            <ac:spMk id="2" creationId="{EC42C223-A909-D862-C93A-4DC2B9C2ACCF}"/>
          </ac:spMkLst>
        </pc:spChg>
        <pc:spChg chg="add mod">
          <ac:chgData name="Dmitriy Beznosko" userId="8bcdeb23-d2dd-465e-bda6-8e644f22b48c" providerId="ADAL" clId="{E41EA567-6706-48FA-9AFC-D3F4C6637421}" dt="2025-04-15T13:59:51.232" v="1898" actId="20577"/>
          <ac:spMkLst>
            <pc:docMk/>
            <pc:sldMk cId="3888180804" sldId="256"/>
            <ac:spMk id="3" creationId="{9B45272C-D7B0-0F30-703F-4C04453F79EB}"/>
          </ac:spMkLst>
        </pc:spChg>
        <pc:spChg chg="add mod ord">
          <ac:chgData name="Dmitriy Beznosko" userId="8bcdeb23-d2dd-465e-bda6-8e644f22b48c" providerId="ADAL" clId="{E41EA567-6706-48FA-9AFC-D3F4C6637421}" dt="2025-04-16T20:09:39.069" v="1907" actId="27636"/>
          <ac:spMkLst>
            <pc:docMk/>
            <pc:sldMk cId="3888180804" sldId="256"/>
            <ac:spMk id="4" creationId="{B1DF2C88-508A-014B-CDE0-A93849D03F75}"/>
          </ac:spMkLst>
        </pc:spChg>
        <pc:picChg chg="add mod">
          <ac:chgData name="Dmitriy Beznosko" userId="8bcdeb23-d2dd-465e-bda6-8e644f22b48c" providerId="ADAL" clId="{E41EA567-6706-48FA-9AFC-D3F4C6637421}" dt="2025-04-13T17:11:57.504" v="809"/>
          <ac:picMkLst>
            <pc:docMk/>
            <pc:sldMk cId="3888180804" sldId="256"/>
            <ac:picMk id="6" creationId="{5B13B27B-A1F8-0FAF-08D3-037198CDEFBB}"/>
          </ac:picMkLst>
        </pc:picChg>
        <pc:picChg chg="add mod">
          <ac:chgData name="Dmitriy Beznosko" userId="8bcdeb23-d2dd-465e-bda6-8e644f22b48c" providerId="ADAL" clId="{E41EA567-6706-48FA-9AFC-D3F4C6637421}" dt="2025-04-13T16:59:32.813" v="808" actId="14826"/>
          <ac:picMkLst>
            <pc:docMk/>
            <pc:sldMk cId="3888180804" sldId="256"/>
            <ac:picMk id="7" creationId="{729BAE97-3D8B-88D0-AE37-00732D673796}"/>
          </ac:picMkLst>
        </pc:picChg>
      </pc:sldChg>
      <pc:sldMasterChg chg="addSldLayout">
        <pc:chgData name="Dmitriy Beznosko" userId="8bcdeb23-d2dd-465e-bda6-8e644f22b48c" providerId="ADAL" clId="{E41EA567-6706-48FA-9AFC-D3F4C6637421}" dt="2025-04-12T21:47:22.188" v="0" actId="680"/>
        <pc:sldMasterMkLst>
          <pc:docMk/>
          <pc:sldMasterMk cId="1105400000" sldId="2147483648"/>
        </pc:sldMasterMkLst>
        <pc:sldLayoutChg chg="add">
          <pc:chgData name="Dmitriy Beznosko" userId="8bcdeb23-d2dd-465e-bda6-8e644f22b48c" providerId="ADAL" clId="{E41EA567-6706-48FA-9AFC-D3F4C6637421}" dt="2025-04-12T21:47:22.188" v="0" actId="680"/>
          <pc:sldLayoutMkLst>
            <pc:docMk/>
            <pc:sldMasterMk cId="1105400000" sldId="2147483648"/>
            <pc:sldLayoutMk cId="2729935754" sldId="2147483649"/>
          </pc:sldLayoutMkLst>
        </pc:sldLayoutChg>
      </pc:sldMasterChg>
      <pc:sldMasterChg chg="setBg modSldLayout">
        <pc:chgData name="Dmitriy Beznosko" userId="8bcdeb23-d2dd-465e-bda6-8e644f22b48c" providerId="ADAL" clId="{E41EA567-6706-48FA-9AFC-D3F4C6637421}" dt="2025-04-13T15:37:31.193" v="317"/>
        <pc:sldMasterMkLst>
          <pc:docMk/>
          <pc:sldMasterMk cId="1358701231" sldId="2147483662"/>
        </pc:sldMasterMkLst>
        <pc:sldLayoutChg chg="setBg">
          <pc:chgData name="Dmitriy Beznosko" userId="8bcdeb23-d2dd-465e-bda6-8e644f22b48c" providerId="ADAL" clId="{E41EA567-6706-48FA-9AFC-D3F4C6637421}" dt="2025-04-13T15:37:31.193" v="317"/>
          <pc:sldLayoutMkLst>
            <pc:docMk/>
            <pc:sldMasterMk cId="1358701231" sldId="2147483662"/>
            <pc:sldLayoutMk cId="1995666811" sldId="2147483663"/>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507665967" sldId="2147483664"/>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862629623" sldId="2147483665"/>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2473788063" sldId="2147483666"/>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966229913" sldId="2147483667"/>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1673990202" sldId="2147483668"/>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982479768" sldId="2147483669"/>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933028255" sldId="2147483670"/>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2220033239" sldId="2147483671"/>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771841913" sldId="2147483672"/>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2870481952" sldId="2147483673"/>
          </pc:sldLayoutMkLst>
        </pc:sldLayoutChg>
      </pc:sldMasterChg>
    </pc:docChg>
  </pc:docChgLst>
  <pc:docChgLst>
    <pc:chgData name="Dmitriy Beznosko" userId="8bcdeb23-d2dd-465e-bda6-8e644f22b48c" providerId="ADAL" clId="{204373DB-D384-4B9D-B668-1F68BD0FCA63}"/>
    <pc:docChg chg="undo custSel modSld">
      <pc:chgData name="Dmitriy Beznosko" userId="8bcdeb23-d2dd-465e-bda6-8e644f22b48c" providerId="ADAL" clId="{204373DB-D384-4B9D-B668-1F68BD0FCA63}" dt="2025-05-19T17:19:08.294" v="1099" actId="2711"/>
      <pc:docMkLst>
        <pc:docMk/>
      </pc:docMkLst>
      <pc:sldChg chg="addSp delSp modSp mod">
        <pc:chgData name="Dmitriy Beznosko" userId="8bcdeb23-d2dd-465e-bda6-8e644f22b48c" providerId="ADAL" clId="{204373DB-D384-4B9D-B668-1F68BD0FCA63}" dt="2025-05-19T17:19:08.294" v="1099" actId="2711"/>
        <pc:sldMkLst>
          <pc:docMk/>
          <pc:sldMk cId="3888180804" sldId="256"/>
        </pc:sldMkLst>
        <pc:spChg chg="mod">
          <ac:chgData name="Dmitriy Beznosko" userId="8bcdeb23-d2dd-465e-bda6-8e644f22b48c" providerId="ADAL" clId="{204373DB-D384-4B9D-B668-1F68BD0FCA63}" dt="2025-05-19T17:19:08.294" v="1099" actId="2711"/>
          <ac:spMkLst>
            <pc:docMk/>
            <pc:sldMk cId="3888180804" sldId="256"/>
            <ac:spMk id="2" creationId="{EC42C223-A909-D862-C93A-4DC2B9C2ACCF}"/>
          </ac:spMkLst>
        </pc:spChg>
        <pc:spChg chg="mod">
          <ac:chgData name="Dmitriy Beznosko" userId="8bcdeb23-d2dd-465e-bda6-8e644f22b48c" providerId="ADAL" clId="{204373DB-D384-4B9D-B668-1F68BD0FCA63}" dt="2025-05-19T17:19:08.294" v="1099" actId="2711"/>
          <ac:spMkLst>
            <pc:docMk/>
            <pc:sldMk cId="3888180804" sldId="256"/>
            <ac:spMk id="3" creationId="{9B45272C-D7B0-0F30-703F-4C04453F79EB}"/>
          </ac:spMkLst>
        </pc:spChg>
        <pc:spChg chg="mod">
          <ac:chgData name="Dmitriy Beznosko" userId="8bcdeb23-d2dd-465e-bda6-8e644f22b48c" providerId="ADAL" clId="{204373DB-D384-4B9D-B668-1F68BD0FCA63}" dt="2025-05-19T14:27:41.535" v="4" actId="27636"/>
          <ac:spMkLst>
            <pc:docMk/>
            <pc:sldMk cId="3888180804" sldId="256"/>
            <ac:spMk id="4" creationId="{B1DF2C88-508A-014B-CDE0-A93849D03F75}"/>
          </ac:spMkLst>
        </pc:spChg>
        <pc:spChg chg="del mod">
          <ac:chgData name="Dmitriy Beznosko" userId="8bcdeb23-d2dd-465e-bda6-8e644f22b48c" providerId="ADAL" clId="{204373DB-D384-4B9D-B668-1F68BD0FCA63}" dt="2025-05-19T17:05:10.339" v="500" actId="478"/>
          <ac:spMkLst>
            <pc:docMk/>
            <pc:sldMk cId="3888180804" sldId="256"/>
            <ac:spMk id="5" creationId="{A5E4DF40-E72F-765C-0B25-4D0C8F20AC3A}"/>
          </ac:spMkLst>
        </pc:spChg>
        <pc:spChg chg="add mod">
          <ac:chgData name="Dmitriy Beznosko" userId="8bcdeb23-d2dd-465e-bda6-8e644f22b48c" providerId="ADAL" clId="{204373DB-D384-4B9D-B668-1F68BD0FCA63}" dt="2025-05-19T17:19:08.294" v="1099" actId="2711"/>
          <ac:spMkLst>
            <pc:docMk/>
            <pc:sldMk cId="3888180804" sldId="256"/>
            <ac:spMk id="8" creationId="{10C7BB22-CDB8-A4E8-D3C1-547781F46ECC}"/>
          </ac:spMkLst>
        </pc:spChg>
        <pc:spChg chg="add mod">
          <ac:chgData name="Dmitriy Beznosko" userId="8bcdeb23-d2dd-465e-bda6-8e644f22b48c" providerId="ADAL" clId="{204373DB-D384-4B9D-B668-1F68BD0FCA63}" dt="2025-05-19T17:19:08.294" v="1099" actId="2711"/>
          <ac:spMkLst>
            <pc:docMk/>
            <pc:sldMk cId="3888180804" sldId="256"/>
            <ac:spMk id="11" creationId="{217EE2B5-56DE-4F48-D0A7-B7A22CBAF95A}"/>
          </ac:spMkLst>
        </pc:spChg>
        <pc:spChg chg="add mod">
          <ac:chgData name="Dmitriy Beznosko" userId="8bcdeb23-d2dd-465e-bda6-8e644f22b48c" providerId="ADAL" clId="{204373DB-D384-4B9D-B668-1F68BD0FCA63}" dt="2025-05-19T17:19:08.294" v="1099" actId="2711"/>
          <ac:spMkLst>
            <pc:docMk/>
            <pc:sldMk cId="3888180804" sldId="256"/>
            <ac:spMk id="13" creationId="{12A1B5F0-21D1-64D8-EA3C-8DC9D5F43889}"/>
          </ac:spMkLst>
        </pc:spChg>
        <pc:spChg chg="add del mod">
          <ac:chgData name="Dmitriy Beznosko" userId="8bcdeb23-d2dd-465e-bda6-8e644f22b48c" providerId="ADAL" clId="{204373DB-D384-4B9D-B668-1F68BD0FCA63}" dt="2025-05-19T17:19:08.294" v="1099" actId="2711"/>
          <ac:spMkLst>
            <pc:docMk/>
            <pc:sldMk cId="3888180804" sldId="256"/>
            <ac:spMk id="14" creationId="{FCC938DD-4199-275A-F766-C9C9BA271849}"/>
          </ac:spMkLst>
        </pc:spChg>
        <pc:spChg chg="add mod">
          <ac:chgData name="Dmitriy Beznosko" userId="8bcdeb23-d2dd-465e-bda6-8e644f22b48c" providerId="ADAL" clId="{204373DB-D384-4B9D-B668-1F68BD0FCA63}" dt="2025-05-19T17:19:08.294" v="1099" actId="2711"/>
          <ac:spMkLst>
            <pc:docMk/>
            <pc:sldMk cId="3888180804" sldId="256"/>
            <ac:spMk id="16" creationId="{65EE156F-BE05-5C35-1FE2-A73526DD35F6}"/>
          </ac:spMkLst>
        </pc:spChg>
        <pc:spChg chg="add del mod">
          <ac:chgData name="Dmitriy Beznosko" userId="8bcdeb23-d2dd-465e-bda6-8e644f22b48c" providerId="ADAL" clId="{204373DB-D384-4B9D-B668-1F68BD0FCA63}" dt="2025-05-19T17:05:15.593" v="501" actId="478"/>
          <ac:spMkLst>
            <pc:docMk/>
            <pc:sldMk cId="3888180804" sldId="256"/>
            <ac:spMk id="20" creationId="{BA0F566C-9326-4114-2C42-E5E22160631E}"/>
          </ac:spMkLst>
        </pc:spChg>
        <pc:spChg chg="add mod">
          <ac:chgData name="Dmitriy Beznosko" userId="8bcdeb23-d2dd-465e-bda6-8e644f22b48c" providerId="ADAL" clId="{204373DB-D384-4B9D-B668-1F68BD0FCA63}" dt="2025-05-19T17:19:08.294" v="1099" actId="2711"/>
          <ac:spMkLst>
            <pc:docMk/>
            <pc:sldMk cId="3888180804" sldId="256"/>
            <ac:spMk id="21" creationId="{46FAAC49-6A4D-485D-00ED-CC791854CEB6}"/>
          </ac:spMkLst>
        </pc:spChg>
        <pc:spChg chg="add mod ord">
          <ac:chgData name="Dmitriy Beznosko" userId="8bcdeb23-d2dd-465e-bda6-8e644f22b48c" providerId="ADAL" clId="{204373DB-D384-4B9D-B668-1F68BD0FCA63}" dt="2025-05-19T17:19:08.294" v="1099" actId="2711"/>
          <ac:spMkLst>
            <pc:docMk/>
            <pc:sldMk cId="3888180804" sldId="256"/>
            <ac:spMk id="25" creationId="{246DFBAA-911F-A1E2-30BC-1D9EC86B99F8}"/>
          </ac:spMkLst>
        </pc:spChg>
        <pc:spChg chg="add mod">
          <ac:chgData name="Dmitriy Beznosko" userId="8bcdeb23-d2dd-465e-bda6-8e644f22b48c" providerId="ADAL" clId="{204373DB-D384-4B9D-B668-1F68BD0FCA63}" dt="2025-05-19T17:19:08.294" v="1099" actId="2711"/>
          <ac:spMkLst>
            <pc:docMk/>
            <pc:sldMk cId="3888180804" sldId="256"/>
            <ac:spMk id="29" creationId="{5402155A-B244-72CE-5F97-8E21DEDDE32C}"/>
          </ac:spMkLst>
        </pc:spChg>
        <pc:grpChg chg="add mod">
          <ac:chgData name="Dmitriy Beznosko" userId="8bcdeb23-d2dd-465e-bda6-8e644f22b48c" providerId="ADAL" clId="{204373DB-D384-4B9D-B668-1F68BD0FCA63}" dt="2025-05-19T17:13:43.500" v="1017" actId="164"/>
          <ac:grpSpMkLst>
            <pc:docMk/>
            <pc:sldMk cId="3888180804" sldId="256"/>
            <ac:grpSpMk id="28" creationId="{217BFB9B-2D47-378B-093A-D2EC44CB90B2}"/>
          </ac:grpSpMkLst>
        </pc:grpChg>
        <pc:picChg chg="add mod">
          <ac:chgData name="Dmitriy Beznosko" userId="8bcdeb23-d2dd-465e-bda6-8e644f22b48c" providerId="ADAL" clId="{204373DB-D384-4B9D-B668-1F68BD0FCA63}" dt="2025-05-19T14:31:42.646" v="184" actId="1038"/>
          <ac:picMkLst>
            <pc:docMk/>
            <pc:sldMk cId="3888180804" sldId="256"/>
            <ac:picMk id="9" creationId="{476AF48E-8AA5-4F13-6C0E-B25D9CAF7BB3}"/>
          </ac:picMkLst>
        </pc:picChg>
        <pc:picChg chg="add mod">
          <ac:chgData name="Dmitriy Beznosko" userId="8bcdeb23-d2dd-465e-bda6-8e644f22b48c" providerId="ADAL" clId="{204373DB-D384-4B9D-B668-1F68BD0FCA63}" dt="2025-05-19T14:31:40.030" v="180" actId="14100"/>
          <ac:picMkLst>
            <pc:docMk/>
            <pc:sldMk cId="3888180804" sldId="256"/>
            <ac:picMk id="10" creationId="{8F098C73-5F39-ED0F-CBAF-80C96601F50B}"/>
          </ac:picMkLst>
        </pc:picChg>
        <pc:picChg chg="add mod">
          <ac:chgData name="Dmitriy Beznosko" userId="8bcdeb23-d2dd-465e-bda6-8e644f22b48c" providerId="ADAL" clId="{204373DB-D384-4B9D-B668-1F68BD0FCA63}" dt="2025-05-19T14:36:35.534" v="271" actId="14100"/>
          <ac:picMkLst>
            <pc:docMk/>
            <pc:sldMk cId="3888180804" sldId="256"/>
            <ac:picMk id="12" creationId="{79B4ACAF-1409-6DC0-BB45-59B154AC7577}"/>
          </ac:picMkLst>
        </pc:picChg>
        <pc:picChg chg="add del mod">
          <ac:chgData name="Dmitriy Beznosko" userId="8bcdeb23-d2dd-465e-bda6-8e644f22b48c" providerId="ADAL" clId="{204373DB-D384-4B9D-B668-1F68BD0FCA63}" dt="2025-05-19T14:37:16.171" v="279" actId="478"/>
          <ac:picMkLst>
            <pc:docMk/>
            <pc:sldMk cId="3888180804" sldId="256"/>
            <ac:picMk id="15" creationId="{050AC350-4C69-7ADD-E168-7FEE66131F16}"/>
          </ac:picMkLst>
        </pc:picChg>
        <pc:picChg chg="add mod modCrop">
          <ac:chgData name="Dmitriy Beznosko" userId="8bcdeb23-d2dd-465e-bda6-8e644f22b48c" providerId="ADAL" clId="{204373DB-D384-4B9D-B668-1F68BD0FCA63}" dt="2025-05-19T17:10:30.185" v="768" actId="1076"/>
          <ac:picMkLst>
            <pc:docMk/>
            <pc:sldMk cId="3888180804" sldId="256"/>
            <ac:picMk id="17" creationId="{03ED7F1C-7286-416C-E556-5124B14229AA}"/>
          </ac:picMkLst>
        </pc:picChg>
        <pc:picChg chg="add mod">
          <ac:chgData name="Dmitriy Beznosko" userId="8bcdeb23-d2dd-465e-bda6-8e644f22b48c" providerId="ADAL" clId="{204373DB-D384-4B9D-B668-1F68BD0FCA63}" dt="2025-05-19T17:10:14.276" v="763" actId="14100"/>
          <ac:picMkLst>
            <pc:docMk/>
            <pc:sldMk cId="3888180804" sldId="256"/>
            <ac:picMk id="18" creationId="{1A81EB59-CF28-8FC2-AF89-C843217660F4}"/>
          </ac:picMkLst>
        </pc:picChg>
        <pc:picChg chg="add mod">
          <ac:chgData name="Dmitriy Beznosko" userId="8bcdeb23-d2dd-465e-bda6-8e644f22b48c" providerId="ADAL" clId="{204373DB-D384-4B9D-B668-1F68BD0FCA63}" dt="2025-05-19T17:10:52.712" v="846" actId="1036"/>
          <ac:picMkLst>
            <pc:docMk/>
            <pc:sldMk cId="3888180804" sldId="256"/>
            <ac:picMk id="22" creationId="{44344E6C-091A-D86F-5C5C-8924FE8CE174}"/>
          </ac:picMkLst>
        </pc:picChg>
        <pc:picChg chg="add mod">
          <ac:chgData name="Dmitriy Beznosko" userId="8bcdeb23-d2dd-465e-bda6-8e644f22b48c" providerId="ADAL" clId="{204373DB-D384-4B9D-B668-1F68BD0FCA63}" dt="2025-05-19T17:10:52.712" v="846" actId="1036"/>
          <ac:picMkLst>
            <pc:docMk/>
            <pc:sldMk cId="3888180804" sldId="256"/>
            <ac:picMk id="23" creationId="{A9B38598-6827-98E7-BF48-8BCBEE12DB96}"/>
          </ac:picMkLst>
        </pc:picChg>
        <pc:picChg chg="add mod">
          <ac:chgData name="Dmitriy Beznosko" userId="8bcdeb23-d2dd-465e-bda6-8e644f22b48c" providerId="ADAL" clId="{204373DB-D384-4B9D-B668-1F68BD0FCA63}" dt="2025-05-19T17:10:52.712" v="846" actId="1036"/>
          <ac:picMkLst>
            <pc:docMk/>
            <pc:sldMk cId="3888180804" sldId="256"/>
            <ac:picMk id="24" creationId="{A4B2F808-DADF-DCF3-D2BB-7C3ACF471C34}"/>
          </ac:picMkLst>
        </pc:picChg>
        <pc:picChg chg="add mod ord">
          <ac:chgData name="Dmitriy Beznosko" userId="8bcdeb23-d2dd-465e-bda6-8e644f22b48c" providerId="ADAL" clId="{204373DB-D384-4B9D-B668-1F68BD0FCA63}" dt="2025-05-19T17:15:12.632" v="1036" actId="1076"/>
          <ac:picMkLst>
            <pc:docMk/>
            <pc:sldMk cId="3888180804" sldId="256"/>
            <ac:picMk id="26" creationId="{D97C28F4-683C-0428-A09B-043B8A669491}"/>
          </ac:picMkLst>
        </pc:picChg>
        <pc:picChg chg="add mod">
          <ac:chgData name="Dmitriy Beznosko" userId="8bcdeb23-d2dd-465e-bda6-8e644f22b48c" providerId="ADAL" clId="{204373DB-D384-4B9D-B668-1F68BD0FCA63}" dt="2025-05-19T17:14:52.994" v="1026" actId="1076"/>
          <ac:picMkLst>
            <pc:docMk/>
            <pc:sldMk cId="3888180804" sldId="256"/>
            <ac:picMk id="27" creationId="{7433AE53-B187-782A-35E2-8C23F281FD5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9566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184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7048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766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6262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78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622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399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8247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3302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003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C764DE79-268F-4C1A-8933-263129D2AF90}" type="datetimeFigureOut">
              <a:rPr lang="en-US" smtClean="0"/>
              <a:t>5/19/2025</a:t>
            </a:fld>
            <a:endParaRPr 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3587012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anythingllm.com/desktop" TargetMode="External"/><Relationship Id="rId17" Type="http://schemas.openxmlformats.org/officeDocument/2006/relationships/image" Target="../media/image11.png"/><Relationship Id="rId2" Type="http://schemas.openxmlformats.org/officeDocument/2006/relationships/hyperlink" Target="mailto:dmitriybeznosko@clayton.edu" TargetMode="External"/><Relationship Id="rId16"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ollama.com/download" TargetMode="External"/><Relationship Id="rId11" Type="http://schemas.openxmlformats.org/officeDocument/2006/relationships/hyperlink" Target="https://medium.com/@ria.banerjee005/build-your-rag-with-verba-ollama-and-talk-to-your-own-data-187f61b72408"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hyperlink" Target="https://github.com/weaviate/Verba" TargetMode="External"/><Relationship Id="rId19"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C223-A909-D862-C93A-4DC2B9C2ACCF}"/>
              </a:ext>
            </a:extLst>
          </p:cNvPr>
          <p:cNvSpPr>
            <a:spLocks noGrp="1"/>
          </p:cNvSpPr>
          <p:nvPr>
            <p:ph type="title"/>
          </p:nvPr>
        </p:nvSpPr>
        <p:spPr>
          <a:xfrm>
            <a:off x="2270640" y="838200"/>
            <a:ext cx="26112371" cy="2203383"/>
          </a:xfrm>
          <a:solidFill>
            <a:schemeClr val="bg2">
              <a:alpha val="70000"/>
            </a:schemeClr>
          </a:solidFill>
        </p:spPr>
        <p:txBody>
          <a:bodyPr>
            <a:normAutofit/>
          </a:bodyPr>
          <a:lstStyle/>
          <a:p>
            <a:pPr algn="ctr"/>
            <a:r>
              <a:rPr lang="en-US" sz="4400" b="1" dirty="0">
                <a:latin typeface="Times New Roman" panose="02020603050405020304" pitchFamily="18" charset="0"/>
                <a:cs typeface="Times New Roman" panose="02020603050405020304" pitchFamily="18" charset="0"/>
              </a:rPr>
              <a:t>Using Local AI with RAG for Open Educational Materials Generation for Physics Education</a:t>
            </a:r>
            <a:br>
              <a:rPr lang="en-US" sz="4400" b="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By: </a:t>
            </a:r>
            <a:r>
              <a:rPr lang="en-US" sz="3600" dirty="0">
                <a:latin typeface="Times New Roman" panose="02020603050405020304" pitchFamily="18" charset="0"/>
                <a:cs typeface="Times New Roman" panose="02020603050405020304" pitchFamily="18" charset="0"/>
              </a:rPr>
              <a:t>Dmitriy Beznosko*, Tatiana Krivosheev and Alexander Iakovlev</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for 2025 European Physical Society Conference on High Energy Physics</a:t>
            </a:r>
            <a:br>
              <a:rPr lang="en-US" sz="36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*Presenter. </a:t>
            </a:r>
            <a:r>
              <a:rPr lang="en-US" sz="2400" dirty="0">
                <a:latin typeface="Times New Roman" panose="02020603050405020304" pitchFamily="18" charset="0"/>
                <a:cs typeface="Times New Roman" panose="02020603050405020304" pitchFamily="18" charset="0"/>
                <a:hlinkClick r:id="rId2"/>
              </a:rPr>
              <a:t>dmitriybeznosko@clayton.edu</a:t>
            </a:r>
            <a:r>
              <a:rPr lang="en-US" sz="2400" dirty="0">
                <a:latin typeface="Times New Roman" panose="02020603050405020304" pitchFamily="18" charset="0"/>
                <a:cs typeface="Times New Roman" panose="02020603050405020304" pitchFamily="18" charset="0"/>
              </a:rPr>
              <a:t> </a:t>
            </a:r>
            <a:endParaRPr lang="en-US" sz="3395"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1DF2C88-508A-014B-CDE0-A93849D03F75}"/>
              </a:ext>
            </a:extLst>
          </p:cNvPr>
          <p:cNvSpPr>
            <a:spLocks noGrp="1"/>
          </p:cNvSpPr>
          <p:nvPr>
            <p:ph sz="half" idx="1"/>
          </p:nvPr>
        </p:nvSpPr>
        <p:spPr>
          <a:xfrm>
            <a:off x="2259221" y="3403602"/>
            <a:ext cx="12511366" cy="4460238"/>
          </a:xfrm>
          <a:solidFill>
            <a:schemeClr val="bg2">
              <a:alpha val="70000"/>
            </a:schemeClr>
          </a:solidFill>
        </p:spPr>
        <p:txBody>
          <a:bodyPr>
            <a:normAutofit/>
          </a:bodyPr>
          <a:lstStyle/>
          <a:p>
            <a:r>
              <a:rPr lang="en-US" sz="3200" i="1" dirty="0">
                <a:latin typeface="Times New Roman" panose="02020603050405020304" pitchFamily="18" charset="0"/>
                <a:cs typeface="Times New Roman" panose="02020603050405020304" pitchFamily="18" charset="0"/>
              </a:rPr>
              <a:t>ABSTRACT</a:t>
            </a:r>
            <a:r>
              <a:rPr lang="en-US" sz="2800" dirty="0">
                <a:latin typeface="Times New Roman" panose="02020603050405020304" pitchFamily="18" charset="0"/>
                <a:cs typeface="Times New Roman" panose="02020603050405020304" pitchFamily="18" charset="0"/>
              </a:rPr>
              <a:t>: AI nowadays is a new tool that seems to be everywhere, including education. It brings convenience but also concerns - the two largest concerns with using AI by instructors are the safety of students’ data and the AI lack of the specific knowledge needed in a specific class. The data safety can be addressed by using a locally run large language models model using </a:t>
            </a: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framework, a free tool that gives user the ability to run LLM locally on your system, so no data is transmitted. The approach of using the Retrieval Augmented Generation adds the user data to the as a context for the generation of the educational materials as well as homework and quiz assignments. Brief background, installation and configuration highlights with performance and use examples of different models will be presented.</a:t>
            </a:r>
          </a:p>
        </p:txBody>
      </p:sp>
      <p:pic>
        <p:nvPicPr>
          <p:cNvPr id="6" name="image1.png">
            <a:extLst>
              <a:ext uri="{FF2B5EF4-FFF2-40B4-BE49-F238E27FC236}">
                <a16:creationId xmlns:a16="http://schemas.microsoft.com/office/drawing/2014/main" id="{5B13B27B-A1F8-0FAF-08D3-037198CDEFB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297321" y="1685926"/>
            <a:ext cx="3094990" cy="1082675"/>
          </a:xfrm>
          <a:prstGeom prst="rect">
            <a:avLst/>
          </a:prstGeom>
        </p:spPr>
      </p:pic>
      <p:pic>
        <p:nvPicPr>
          <p:cNvPr id="7" name="Picture 2">
            <a:extLst>
              <a:ext uri="{FF2B5EF4-FFF2-40B4-BE49-F238E27FC236}">
                <a16:creationId xmlns:a16="http://schemas.microsoft.com/office/drawing/2014/main" id="{729BAE97-3D8B-88D0-AE37-00732D673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4687445" y="1764867"/>
            <a:ext cx="3489663" cy="988738"/>
          </a:xfrm>
          <a:prstGeom prst="rect">
            <a:avLst/>
          </a:prstGeom>
          <a:noFill/>
        </p:spPr>
      </p:pic>
      <p:sp>
        <p:nvSpPr>
          <p:cNvPr id="3" name="Content Placeholder 3">
            <a:extLst>
              <a:ext uri="{FF2B5EF4-FFF2-40B4-BE49-F238E27FC236}">
                <a16:creationId xmlns:a16="http://schemas.microsoft.com/office/drawing/2014/main" id="{9B45272C-D7B0-0F30-703F-4C04453F79EB}"/>
              </a:ext>
            </a:extLst>
          </p:cNvPr>
          <p:cNvSpPr txBox="1">
            <a:spLocks/>
          </p:cNvSpPr>
          <p:nvPr/>
        </p:nvSpPr>
        <p:spPr>
          <a:xfrm>
            <a:off x="2191844" y="8225857"/>
            <a:ext cx="12511366" cy="5972743"/>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Introduction</a:t>
            </a: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As Large Language Models (LLM, commonly also called AI) are becoming integrated into all areas of life, education is to follow the trend. Students are using AI and its now time for the instructors to use AI to make their life easier. The two main concerns that exist for the AI use by instructors is the lack of expertise in a specific topic and the concern for the privacy of the data.</a:t>
            </a:r>
          </a:p>
          <a:p>
            <a:pPr marL="0" indent="0">
              <a:buNone/>
            </a:pPr>
            <a:r>
              <a:rPr lang="en-US" sz="2800" dirty="0">
                <a:latin typeface="Times New Roman" panose="02020603050405020304" pitchFamily="18" charset="0"/>
                <a:cs typeface="Times New Roman" panose="02020603050405020304" pitchFamily="18" charset="0"/>
              </a:rPr>
              <a:t>A general LLM is designed to perform well in multiple areas from translation of text, writing code to reasoning and helping with cooking recipes. However, instructors often need a model that can help with specific tasks, such as generation of quiz and homework questions, training sets for students on a given chapter or topic, creation of grading rubrics and similar.</a:t>
            </a:r>
          </a:p>
          <a:p>
            <a:pPr marL="0" indent="0" algn="r">
              <a:buNone/>
            </a:pPr>
            <a:r>
              <a:rPr lang="en-US" sz="2000" dirty="0">
                <a:latin typeface="Times New Roman" panose="02020603050405020304" pitchFamily="18" charset="0"/>
                <a:cs typeface="Times New Roman" panose="02020603050405020304" pitchFamily="18" charset="0"/>
              </a:rPr>
              <a:t>Work is sponsored by: ALG (Affordable Learning Georgia) round 26 RG017 grant</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8" name="Content Placeholder 3">
            <a:extLst>
              <a:ext uri="{FF2B5EF4-FFF2-40B4-BE49-F238E27FC236}">
                <a16:creationId xmlns:a16="http://schemas.microsoft.com/office/drawing/2014/main" id="{10C7BB22-CDB8-A4E8-D3C1-547781F46ECC}"/>
              </a:ext>
            </a:extLst>
          </p:cNvPr>
          <p:cNvSpPr txBox="1">
            <a:spLocks/>
          </p:cNvSpPr>
          <p:nvPr/>
        </p:nvSpPr>
        <p:spPr>
          <a:xfrm>
            <a:off x="2191844" y="14592803"/>
            <a:ext cx="12511366" cy="11861297"/>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Running AI model locally</a:t>
            </a:r>
            <a:endParaRPr lang="en-US" sz="2800" b="1" dirty="0">
              <a:latin typeface="Times New Roman" panose="02020603050405020304" pitchFamily="18" charset="0"/>
              <a:cs typeface="Times New Roman" panose="02020603050405020304" pitchFamily="18" charset="0"/>
            </a:endParaRP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Easiest approach – install </a:t>
            </a: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6"/>
              </a:rPr>
              <a:t>https://ollama.com/download</a:t>
            </a:r>
            <a:r>
              <a:rPr lang="en-US" sz="2800" dirty="0">
                <a:latin typeface="Times New Roman" panose="02020603050405020304" pitchFamily="18" charset="0"/>
                <a:cs typeface="Times New Roman" panose="02020603050405020304" pitchFamily="18" charset="0"/>
              </a:rPr>
              <a:t>)</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Other options are possible</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Pick a model https://ollama.com/library?sort=newest </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Decide the model size to get based on video card memory available (typically around 8G) or RAM on a device like a laptop</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More parameters (like 8b over 3b) – better performance</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If model doesn’t fit into video memory – very slow!</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Configure </a:t>
            </a: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to run on video card if on laptop</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Download the model in command line: </a:t>
            </a: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pull llama3.2:3b</a:t>
            </a:r>
          </a:p>
          <a:p>
            <a:pPr marL="365760">
              <a:spcBef>
                <a:spcPts val="1800"/>
              </a:spcBef>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Can use run instead of pull – model will be loaded after downloading is complete.</a:t>
            </a:r>
          </a:p>
          <a:p>
            <a:pPr marL="365760">
              <a:spcBef>
                <a:spcPts val="1800"/>
              </a:spcBef>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run </a:t>
            </a:r>
            <a:r>
              <a:rPr lang="en-US" sz="2800" dirty="0" err="1">
                <a:latin typeface="Times New Roman" panose="02020603050405020304" pitchFamily="18" charset="0"/>
                <a:cs typeface="Times New Roman" panose="02020603050405020304" pitchFamily="18" charset="0"/>
              </a:rPr>
              <a:t>modelname</a:t>
            </a:r>
            <a:endParaRPr lang="en-US" sz="2800" dirty="0">
              <a:latin typeface="Times New Roman" panose="02020603050405020304" pitchFamily="18" charset="0"/>
              <a:cs typeface="Times New Roman" panose="02020603050405020304" pitchFamily="18" charset="0"/>
            </a:endParaRPr>
          </a:p>
          <a:p>
            <a:pPr marL="365760">
              <a:spcBef>
                <a:spcPts val="1800"/>
              </a:spcBef>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ls – list all local models</a:t>
            </a:r>
          </a:p>
        </p:txBody>
      </p:sp>
      <p:pic>
        <p:nvPicPr>
          <p:cNvPr id="9" name="Picture 8">
            <a:extLst>
              <a:ext uri="{FF2B5EF4-FFF2-40B4-BE49-F238E27FC236}">
                <a16:creationId xmlns:a16="http://schemas.microsoft.com/office/drawing/2014/main" id="{476AF48E-8AA5-4F13-6C0E-B25D9CAF7BB3}"/>
              </a:ext>
            </a:extLst>
          </p:cNvPr>
          <p:cNvPicPr>
            <a:picLocks noChangeAspect="1"/>
          </p:cNvPicPr>
          <p:nvPr/>
        </p:nvPicPr>
        <p:blipFill>
          <a:blip r:embed="rId7"/>
          <a:stretch>
            <a:fillRect/>
          </a:stretch>
        </p:blipFill>
        <p:spPr>
          <a:xfrm>
            <a:off x="10761138" y="21172665"/>
            <a:ext cx="3780362" cy="4809336"/>
          </a:xfrm>
          <a:prstGeom prst="rect">
            <a:avLst/>
          </a:prstGeom>
        </p:spPr>
      </p:pic>
      <p:pic>
        <p:nvPicPr>
          <p:cNvPr id="10" name="Picture 9">
            <a:extLst>
              <a:ext uri="{FF2B5EF4-FFF2-40B4-BE49-F238E27FC236}">
                <a16:creationId xmlns:a16="http://schemas.microsoft.com/office/drawing/2014/main" id="{8F098C73-5F39-ED0F-CBAF-80C96601F50B}"/>
              </a:ext>
            </a:extLst>
          </p:cNvPr>
          <p:cNvPicPr>
            <a:picLocks noChangeAspect="1"/>
          </p:cNvPicPr>
          <p:nvPr/>
        </p:nvPicPr>
        <p:blipFill>
          <a:blip r:embed="rId8"/>
          <a:stretch>
            <a:fillRect/>
          </a:stretch>
        </p:blipFill>
        <p:spPr>
          <a:xfrm>
            <a:off x="2297321" y="23077820"/>
            <a:ext cx="8413017" cy="1713533"/>
          </a:xfrm>
          <a:prstGeom prst="rect">
            <a:avLst/>
          </a:prstGeom>
        </p:spPr>
      </p:pic>
      <p:sp>
        <p:nvSpPr>
          <p:cNvPr id="11" name="Content Placeholder 3">
            <a:extLst>
              <a:ext uri="{FF2B5EF4-FFF2-40B4-BE49-F238E27FC236}">
                <a16:creationId xmlns:a16="http://schemas.microsoft.com/office/drawing/2014/main" id="{217EE2B5-56DE-4F48-D0A7-B7A22CBAF95A}"/>
              </a:ext>
            </a:extLst>
          </p:cNvPr>
          <p:cNvSpPr txBox="1">
            <a:spLocks/>
          </p:cNvSpPr>
          <p:nvPr/>
        </p:nvSpPr>
        <p:spPr>
          <a:xfrm>
            <a:off x="2207934" y="26717057"/>
            <a:ext cx="12511366" cy="7860849"/>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Running AI model locally</a:t>
            </a: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run phi4-mini</a:t>
            </a:r>
          </a:p>
          <a:p>
            <a:pPr marL="0" indent="0">
              <a:buNone/>
            </a:pPr>
            <a:r>
              <a:rPr lang="en-US" sz="2800" dirty="0">
                <a:latin typeface="Times New Roman" panose="02020603050405020304" pitchFamily="18" charset="0"/>
                <a:cs typeface="Times New Roman" panose="02020603050405020304" pitchFamily="18" charset="0"/>
              </a:rPr>
              <a:t>Phi4-mini is a small 3.8b parameter model that takes only 2.5Gbytes video </a:t>
            </a:r>
            <a:r>
              <a:rPr lang="en-US" sz="2800" dirty="0" err="1">
                <a:latin typeface="Times New Roman" panose="02020603050405020304" pitchFamily="18" charset="0"/>
                <a:cs typeface="Times New Roman" panose="02020603050405020304" pitchFamily="18" charset="0"/>
              </a:rPr>
              <a:t>memoty</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79B4ACAF-1409-6DC0-BB45-59B154AC7577}"/>
              </a:ext>
            </a:extLst>
          </p:cNvPr>
          <p:cNvPicPr>
            <a:picLocks noChangeAspect="1"/>
          </p:cNvPicPr>
          <p:nvPr/>
        </p:nvPicPr>
        <p:blipFill>
          <a:blip r:embed="rId9"/>
          <a:srcRect l="-90" t="9542" r="90" b="-9542"/>
          <a:stretch/>
        </p:blipFill>
        <p:spPr>
          <a:xfrm>
            <a:off x="2259221" y="29019536"/>
            <a:ext cx="12354758" cy="5803864"/>
          </a:xfrm>
          <a:prstGeom prst="rect">
            <a:avLst/>
          </a:prstGeom>
        </p:spPr>
      </p:pic>
      <p:sp>
        <p:nvSpPr>
          <p:cNvPr id="13" name="Rectangle 12">
            <a:extLst>
              <a:ext uri="{FF2B5EF4-FFF2-40B4-BE49-F238E27FC236}">
                <a16:creationId xmlns:a16="http://schemas.microsoft.com/office/drawing/2014/main" id="{12A1B5F0-21D1-64D8-EA3C-8DC9D5F43889}"/>
              </a:ext>
            </a:extLst>
          </p:cNvPr>
          <p:cNvSpPr/>
          <p:nvPr/>
        </p:nvSpPr>
        <p:spPr>
          <a:xfrm>
            <a:off x="6043584" y="33276370"/>
            <a:ext cx="4329668" cy="1053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VERY BASIC ANSWER</a:t>
            </a:r>
          </a:p>
        </p:txBody>
      </p:sp>
      <p:sp>
        <p:nvSpPr>
          <p:cNvPr id="14" name="Content Placeholder 3">
            <a:extLst>
              <a:ext uri="{FF2B5EF4-FFF2-40B4-BE49-F238E27FC236}">
                <a16:creationId xmlns:a16="http://schemas.microsoft.com/office/drawing/2014/main" id="{FCC938DD-4199-275A-F766-C9C9BA271849}"/>
              </a:ext>
            </a:extLst>
          </p:cNvPr>
          <p:cNvSpPr txBox="1">
            <a:spLocks/>
          </p:cNvSpPr>
          <p:nvPr/>
        </p:nvSpPr>
        <p:spPr>
          <a:xfrm>
            <a:off x="2191844" y="34823401"/>
            <a:ext cx="12511366" cy="6731000"/>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What is RAG (Retrieval Augmented Generation)</a:t>
            </a:r>
            <a:endParaRPr lang="en-US" sz="2800" b="1" dirty="0">
              <a:latin typeface="Times New Roman" panose="02020603050405020304" pitchFamily="18" charset="0"/>
              <a:cs typeface="Times New Roman" panose="02020603050405020304" pitchFamily="18" charset="0"/>
            </a:endParaRP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RAG is a way to make your basic model more efficient in a specific area by providing it additional materials without retraining the actual model.</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Provided materials are vectorized into chunks and saved locally, with the inquiry the relevant chunks are provided to a model as context from which answers are drawn.</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This way, you effectively search for the answer within provided documents but using AI model.</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Two options are reviewed: (the Golden </a:t>
            </a:r>
            <a:r>
              <a:rPr lang="en-US" sz="2800" dirty="0" err="1">
                <a:latin typeface="Times New Roman" panose="02020603050405020304" pitchFamily="18" charset="0"/>
                <a:cs typeface="Times New Roman" panose="02020603050405020304" pitchFamily="18" charset="0"/>
              </a:rPr>
              <a:t>RAGtreiver</a:t>
            </a:r>
            <a:r>
              <a:rPr lang="en-US" sz="2800" dirty="0">
                <a:latin typeface="Times New Roman" panose="02020603050405020304" pitchFamily="18" charset="0"/>
                <a:cs typeface="Times New Roman" panose="02020603050405020304" pitchFamily="18" charset="0"/>
              </a:rPr>
              <a:t>) Verba [1] and AnythingLLM [2]</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hlinkClick r:id="rId10"/>
              </a:rPr>
              <a:t>https://github.com/weaviate/Verba</a:t>
            </a:r>
            <a:r>
              <a:rPr lang="en-US" sz="2800" dirty="0">
                <a:latin typeface="Times New Roman" panose="02020603050405020304" pitchFamily="18" charset="0"/>
                <a:cs typeface="Times New Roman" panose="02020603050405020304" pitchFamily="18" charset="0"/>
              </a:rPr>
              <a:t>  </a:t>
            </a:r>
          </a:p>
          <a:p>
            <a:pPr marL="0" indent="0">
              <a:spcBef>
                <a:spcPts val="1200"/>
              </a:spcBef>
              <a:buNone/>
            </a:pPr>
            <a:r>
              <a:rPr lang="en-US" sz="2800" dirty="0">
                <a:latin typeface="Times New Roman" panose="02020603050405020304" pitchFamily="18" charset="0"/>
                <a:cs typeface="Times New Roman" panose="02020603050405020304" pitchFamily="18" charset="0"/>
              </a:rPr>
              <a:t>Installation guide is also at </a:t>
            </a:r>
            <a:r>
              <a:rPr lang="en-US" sz="2800" dirty="0">
                <a:latin typeface="Times New Roman" panose="02020603050405020304" pitchFamily="18" charset="0"/>
                <a:cs typeface="Times New Roman" panose="02020603050405020304" pitchFamily="18" charset="0"/>
                <a:hlinkClick r:id="rId11"/>
              </a:rPr>
              <a:t>https://medium.com/@ria.banerjee005/build-your-rag-with-verba-ollama-and-talk-to-your-own-data-187f61b72408</a:t>
            </a:r>
            <a:r>
              <a:rPr lang="en-US" sz="2800" dirty="0">
                <a:latin typeface="Times New Roman" panose="02020603050405020304" pitchFamily="18" charset="0"/>
                <a:cs typeface="Times New Roman" panose="02020603050405020304" pitchFamily="18" charset="0"/>
              </a:rPr>
              <a:t>  </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hlinkClick r:id="rId12"/>
              </a:rPr>
              <a:t>https://anythingllm.com/desktop</a:t>
            </a:r>
            <a:r>
              <a:rPr lang="en-US" sz="28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16" name="Content Placeholder 3">
            <a:extLst>
              <a:ext uri="{FF2B5EF4-FFF2-40B4-BE49-F238E27FC236}">
                <a16:creationId xmlns:a16="http://schemas.microsoft.com/office/drawing/2014/main" id="{65EE156F-BE05-5C35-1FE2-A73526DD35F6}"/>
              </a:ext>
            </a:extLst>
          </p:cNvPr>
          <p:cNvSpPr txBox="1">
            <a:spLocks/>
          </p:cNvSpPr>
          <p:nvPr/>
        </p:nvSpPr>
        <p:spPr>
          <a:xfrm>
            <a:off x="15500748" y="3399858"/>
            <a:ext cx="12866965" cy="5972744"/>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Working with Verba</a:t>
            </a:r>
            <a:endParaRPr lang="en-US" sz="2800" b="1" dirty="0">
              <a:latin typeface="Times New Roman" panose="02020603050405020304" pitchFamily="18" charset="0"/>
              <a:cs typeface="Times New Roman" panose="02020603050405020304" pitchFamily="18" charset="0"/>
            </a:endParaRPr>
          </a:p>
          <a:p>
            <a:pPr marL="640080">
              <a:spcBef>
                <a:spcPts val="1200"/>
              </a:spcBef>
            </a:pPr>
            <a:r>
              <a:rPr lang="en-US" sz="2800" dirty="0">
                <a:latin typeface="Times New Roman" panose="02020603050405020304" pitchFamily="18" charset="0"/>
                <a:cs typeface="Times New Roman" panose="02020603050405020304" pitchFamily="18" charset="0"/>
              </a:rPr>
              <a:t>Due to limitations of the vectorization library </a:t>
            </a:r>
            <a:r>
              <a:rPr lang="en-US" sz="2800" dirty="0" err="1">
                <a:latin typeface="Times New Roman" panose="02020603050405020304" pitchFamily="18" charset="0"/>
                <a:cs typeface="Times New Roman" panose="02020603050405020304" pitchFamily="18" charset="0"/>
              </a:rPr>
              <a:t>weaviate</a:t>
            </a:r>
            <a:r>
              <a:rPr lang="en-US" sz="2800" dirty="0">
                <a:latin typeface="Times New Roman" panose="02020603050405020304" pitchFamily="18" charset="0"/>
                <a:cs typeface="Times New Roman" panose="02020603050405020304" pitchFamily="18" charset="0"/>
              </a:rPr>
              <a:t> (https://github.com/weaviate/weaviate), Verba can only be installed on a Linux-based OS, in WLS2 (Windows </a:t>
            </a:r>
            <a:r>
              <a:rPr lang="en-US" sz="2800" dirty="0" err="1">
                <a:latin typeface="Times New Roman" panose="02020603050405020304" pitchFamily="18" charset="0"/>
                <a:cs typeface="Times New Roman" panose="02020603050405020304" pitchFamily="18" charset="0"/>
              </a:rPr>
              <a:t>linux</a:t>
            </a:r>
            <a:r>
              <a:rPr lang="en-US" sz="2800" dirty="0">
                <a:latin typeface="Times New Roman" panose="02020603050405020304" pitchFamily="18" charset="0"/>
                <a:cs typeface="Times New Roman" panose="02020603050405020304" pitchFamily="18" charset="0"/>
              </a:rPr>
              <a:t> subsystem) or in a Docker container but not directly in Windows</a:t>
            </a:r>
          </a:p>
          <a:p>
            <a:pPr marL="640080">
              <a:spcBef>
                <a:spcPts val="1200"/>
              </a:spcBef>
            </a:pPr>
            <a:r>
              <a:rPr lang="en-US" sz="2800" dirty="0">
                <a:latin typeface="Times New Roman" panose="02020603050405020304" pitchFamily="18" charset="0"/>
                <a:cs typeface="Times New Roman" panose="02020603050405020304" pitchFamily="18" charset="0"/>
              </a:rPr>
              <a:t>It is a Python-based RAG environment with interface via web browser</a:t>
            </a:r>
          </a:p>
          <a:p>
            <a:pPr marL="640080">
              <a:spcBef>
                <a:spcPts val="1200"/>
              </a:spcBef>
            </a:pPr>
            <a:r>
              <a:rPr lang="en-US" sz="2800" dirty="0">
                <a:latin typeface="Times New Roman" panose="02020603050405020304" pitchFamily="18" charset="0"/>
                <a:cs typeface="Times New Roman" panose="02020603050405020304" pitchFamily="18" charset="0"/>
              </a:rPr>
              <a:t>Has shown to be most effective yet has a learning curve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03ED7F1C-7286-416C-E556-5124B14229AA}"/>
              </a:ext>
            </a:extLst>
          </p:cNvPr>
          <p:cNvPicPr>
            <a:picLocks noChangeAspect="1"/>
          </p:cNvPicPr>
          <p:nvPr/>
        </p:nvPicPr>
        <p:blipFill>
          <a:blip r:embed="rId13">
            <a:extLst>
              <a:ext uri="{28A0092B-C50C-407E-A947-70E740481C1C}">
                <a14:useLocalDpi xmlns:a14="http://schemas.microsoft.com/office/drawing/2010/main" val="0"/>
              </a:ext>
            </a:extLst>
          </a:blip>
          <a:srcRect t="8807"/>
          <a:stretch/>
        </p:blipFill>
        <p:spPr>
          <a:xfrm>
            <a:off x="22683434" y="6639465"/>
            <a:ext cx="5332558" cy="2505973"/>
          </a:xfrm>
          <a:prstGeom prst="rect">
            <a:avLst/>
          </a:prstGeom>
        </p:spPr>
      </p:pic>
      <p:pic>
        <p:nvPicPr>
          <p:cNvPr id="18" name="Picture 17">
            <a:extLst>
              <a:ext uri="{FF2B5EF4-FFF2-40B4-BE49-F238E27FC236}">
                <a16:creationId xmlns:a16="http://schemas.microsoft.com/office/drawing/2014/main" id="{1A81EB59-CF28-8FC2-AF89-C843217660F4}"/>
              </a:ext>
            </a:extLst>
          </p:cNvPr>
          <p:cNvPicPr>
            <a:picLocks noChangeAspect="1"/>
          </p:cNvPicPr>
          <p:nvPr/>
        </p:nvPicPr>
        <p:blipFill>
          <a:blip r:embed="rId14"/>
          <a:srcRect r="39923"/>
          <a:stretch/>
        </p:blipFill>
        <p:spPr>
          <a:xfrm>
            <a:off x="15568125" y="6665601"/>
            <a:ext cx="5790391" cy="2505973"/>
          </a:xfrm>
          <a:prstGeom prst="rect">
            <a:avLst/>
          </a:prstGeom>
        </p:spPr>
      </p:pic>
      <p:sp>
        <p:nvSpPr>
          <p:cNvPr id="21" name="Content Placeholder 3">
            <a:extLst>
              <a:ext uri="{FF2B5EF4-FFF2-40B4-BE49-F238E27FC236}">
                <a16:creationId xmlns:a16="http://schemas.microsoft.com/office/drawing/2014/main" id="{46FAAC49-6A4D-485D-00ED-CC791854CEB6}"/>
              </a:ext>
            </a:extLst>
          </p:cNvPr>
          <p:cNvSpPr txBox="1">
            <a:spLocks/>
          </p:cNvSpPr>
          <p:nvPr/>
        </p:nvSpPr>
        <p:spPr>
          <a:xfrm>
            <a:off x="15500748" y="9510874"/>
            <a:ext cx="12866965" cy="11164184"/>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Config and Import the files</a:t>
            </a:r>
            <a:endParaRPr lang="en-US" sz="2800" b="1" dirty="0">
              <a:latin typeface="Times New Roman" panose="02020603050405020304" pitchFamily="18" charset="0"/>
              <a:cs typeface="Times New Roman" panose="02020603050405020304" pitchFamily="18" charset="0"/>
            </a:endParaRPr>
          </a:p>
          <a:p>
            <a:pPr marL="640080">
              <a:spcBef>
                <a:spcPts val="1200"/>
              </a:spcBef>
            </a:pPr>
            <a:r>
              <a:rPr lang="en-US" sz="2800" dirty="0">
                <a:latin typeface="Times New Roman" panose="02020603050405020304" pitchFamily="18" charset="0"/>
                <a:cs typeface="Times New Roman" panose="02020603050405020304" pitchFamily="18" charset="0"/>
              </a:rPr>
              <a:t>Select the right model, same for all tasks.</a:t>
            </a:r>
          </a:p>
          <a:p>
            <a:pPr marL="640080">
              <a:spcBef>
                <a:spcPts val="1200"/>
              </a:spcBef>
            </a:pPr>
            <a:r>
              <a:rPr lang="en-US" sz="2800" dirty="0">
                <a:latin typeface="Times New Roman" panose="02020603050405020304" pitchFamily="18" charset="0"/>
                <a:cs typeface="Times New Roman" panose="02020603050405020304" pitchFamily="18" charset="0"/>
              </a:rPr>
              <a:t>When running Verba in WLS2 and </a:t>
            </a: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on your Windows (don’t run LLM in the virtualized environment), </a:t>
            </a:r>
            <a:r>
              <a:rPr lang="en-US" sz="2800" dirty="0" err="1">
                <a:latin typeface="Times New Roman" panose="02020603050405020304" pitchFamily="18" charset="0"/>
                <a:cs typeface="Times New Roman" panose="02020603050405020304" pitchFamily="18" charset="0"/>
              </a:rPr>
              <a:t>Ollama</a:t>
            </a:r>
            <a:r>
              <a:rPr lang="en-US" sz="2800" dirty="0">
                <a:latin typeface="Times New Roman" panose="02020603050405020304" pitchFamily="18" charset="0"/>
                <a:cs typeface="Times New Roman" panose="02020603050405020304" pitchFamily="18" charset="0"/>
              </a:rPr>
              <a:t> needs to be available on the assigned </a:t>
            </a:r>
            <a:r>
              <a:rPr lang="en-US" sz="2800" dirty="0" err="1">
                <a:latin typeface="Times New Roman" panose="02020603050405020304" pitchFamily="18" charset="0"/>
                <a:cs typeface="Times New Roman" panose="02020603050405020304" pitchFamily="18" charset="0"/>
              </a:rPr>
              <a:t>ip</a:t>
            </a:r>
            <a:r>
              <a:rPr lang="en-US" sz="2800" dirty="0">
                <a:latin typeface="Times New Roman" panose="02020603050405020304" pitchFamily="18" charset="0"/>
                <a:cs typeface="Times New Roman" panose="02020603050405020304" pitchFamily="18" charset="0"/>
              </a:rPr>
              <a:t> of your PC and not localhost only.</a:t>
            </a:r>
          </a:p>
          <a:p>
            <a:pPr marL="640080">
              <a:spcBef>
                <a:spcPts val="1200"/>
              </a:spcBef>
            </a:pPr>
            <a:r>
              <a:rPr lang="en-US" sz="2800" dirty="0">
                <a:latin typeface="Times New Roman" panose="02020603050405020304" pitchFamily="18" charset="0"/>
                <a:cs typeface="Times New Roman" panose="02020603050405020304" pitchFamily="18" charset="0"/>
              </a:rPr>
              <a:t>Import data</a:t>
            </a:r>
          </a:p>
          <a:p>
            <a:pPr marL="2153823" lvl="1">
              <a:spcBef>
                <a:spcPts val="1200"/>
              </a:spcBef>
            </a:pPr>
            <a:r>
              <a:rPr lang="en-US" sz="2400" dirty="0">
                <a:latin typeface="Times New Roman" panose="02020603050405020304" pitchFamily="18" charset="0"/>
                <a:cs typeface="Times New Roman" panose="02020603050405020304" pitchFamily="18" charset="0"/>
              </a:rPr>
              <a:t>Choose files</a:t>
            </a:r>
          </a:p>
          <a:p>
            <a:pPr marL="2153823" lvl="1">
              <a:spcBef>
                <a:spcPts val="1200"/>
              </a:spcBef>
            </a:pPr>
            <a:r>
              <a:rPr lang="en-US" sz="2400" dirty="0">
                <a:latin typeface="Times New Roman" panose="02020603050405020304" pitchFamily="18" charset="0"/>
                <a:cs typeface="Times New Roman" panose="02020603050405020304" pitchFamily="18" charset="0"/>
              </a:rPr>
              <a:t>Pdf or docx</a:t>
            </a:r>
          </a:p>
          <a:p>
            <a:pPr marL="2153823" lvl="1">
              <a:spcBef>
                <a:spcPts val="1200"/>
              </a:spcBef>
            </a:pPr>
            <a:r>
              <a:rPr lang="en-US" sz="2400" dirty="0">
                <a:latin typeface="Times New Roman" panose="02020603050405020304" pitchFamily="18" charset="0"/>
                <a:cs typeface="Times New Roman" panose="02020603050405020304" pitchFamily="18" charset="0"/>
              </a:rPr>
              <a:t>Choose </a:t>
            </a:r>
            <a:r>
              <a:rPr lang="en-US" sz="2400" dirty="0" err="1">
                <a:latin typeface="Times New Roman" panose="02020603050405020304" pitchFamily="18" charset="0"/>
                <a:cs typeface="Times New Roman" panose="02020603050405020304" pitchFamily="18" charset="0"/>
              </a:rPr>
              <a:t>chunker</a:t>
            </a:r>
            <a:endParaRPr lang="en-US" sz="2400" dirty="0">
              <a:latin typeface="Times New Roman" panose="02020603050405020304" pitchFamily="18" charset="0"/>
              <a:cs typeface="Times New Roman" panose="02020603050405020304" pitchFamily="18" charset="0"/>
            </a:endParaRPr>
          </a:p>
          <a:p>
            <a:pPr marL="2153823" lvl="1">
              <a:spcBef>
                <a:spcPts val="1200"/>
              </a:spcBef>
            </a:pPr>
            <a:r>
              <a:rPr lang="en-US" sz="2400" dirty="0">
                <a:latin typeface="Times New Roman" panose="02020603050405020304" pitchFamily="18" charset="0"/>
                <a:cs typeface="Times New Roman" panose="02020603050405020304" pitchFamily="18" charset="0"/>
              </a:rPr>
              <a:t>Set parameters</a:t>
            </a:r>
          </a:p>
          <a:p>
            <a:pPr marL="2153823" lvl="1">
              <a:spcBef>
                <a:spcPts val="1200"/>
              </a:spcBef>
            </a:pPr>
            <a:r>
              <a:rPr lang="en-US" sz="2400" dirty="0">
                <a:latin typeface="Times New Roman" panose="02020603050405020304" pitchFamily="18" charset="0"/>
                <a:cs typeface="Times New Roman" panose="02020603050405020304" pitchFamily="18" charset="0"/>
              </a:rPr>
              <a:t>Import files</a:t>
            </a:r>
          </a:p>
          <a:p>
            <a:pPr marL="2153823" lvl="1">
              <a:spcBef>
                <a:spcPts val="1200"/>
              </a:spcBef>
            </a:pPr>
            <a:r>
              <a:rPr lang="en-US" sz="2400" dirty="0">
                <a:latin typeface="Times New Roman" panose="02020603050405020304" pitchFamily="18" charset="0"/>
                <a:cs typeface="Times New Roman" panose="02020603050405020304" pitchFamily="18" charset="0"/>
              </a:rPr>
              <a:t>Go to Chat</a:t>
            </a:r>
          </a:p>
          <a:p>
            <a:pPr marL="2153823" lvl="1">
              <a:spcBef>
                <a:spcPts val="1200"/>
              </a:spcBef>
            </a:pPr>
            <a:r>
              <a:rPr lang="en-US" sz="2400" dirty="0">
                <a:latin typeface="Times New Roman" panose="02020603050405020304" pitchFamily="18" charset="0"/>
                <a:cs typeface="Times New Roman" panose="02020603050405020304" pitchFamily="18" charset="0"/>
              </a:rPr>
              <a:t>Ask questions!</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44344E6C-091A-D86F-5C5C-8924FE8CE174}"/>
              </a:ext>
            </a:extLst>
          </p:cNvPr>
          <p:cNvPicPr>
            <a:picLocks noChangeAspect="1"/>
          </p:cNvPicPr>
          <p:nvPr/>
        </p:nvPicPr>
        <p:blipFill>
          <a:blip r:embed="rId15"/>
          <a:stretch>
            <a:fillRect/>
          </a:stretch>
        </p:blipFill>
        <p:spPr>
          <a:xfrm>
            <a:off x="23944156" y="16591031"/>
            <a:ext cx="4373530" cy="3777466"/>
          </a:xfrm>
          <a:prstGeom prst="rect">
            <a:avLst/>
          </a:prstGeom>
        </p:spPr>
      </p:pic>
      <p:pic>
        <p:nvPicPr>
          <p:cNvPr id="23" name="Picture 22">
            <a:extLst>
              <a:ext uri="{FF2B5EF4-FFF2-40B4-BE49-F238E27FC236}">
                <a16:creationId xmlns:a16="http://schemas.microsoft.com/office/drawing/2014/main" id="{A9B38598-6827-98E7-BF48-8BCBEE12DB96}"/>
              </a:ext>
            </a:extLst>
          </p:cNvPr>
          <p:cNvPicPr>
            <a:picLocks noChangeAspect="1"/>
          </p:cNvPicPr>
          <p:nvPr/>
        </p:nvPicPr>
        <p:blipFill>
          <a:blip r:embed="rId16"/>
          <a:stretch>
            <a:fillRect/>
          </a:stretch>
        </p:blipFill>
        <p:spPr>
          <a:xfrm>
            <a:off x="21054642" y="11614541"/>
            <a:ext cx="6894822" cy="4678951"/>
          </a:xfrm>
          <a:prstGeom prst="rect">
            <a:avLst/>
          </a:prstGeom>
        </p:spPr>
      </p:pic>
      <p:pic>
        <p:nvPicPr>
          <p:cNvPr id="24" name="Picture 23">
            <a:extLst>
              <a:ext uri="{FF2B5EF4-FFF2-40B4-BE49-F238E27FC236}">
                <a16:creationId xmlns:a16="http://schemas.microsoft.com/office/drawing/2014/main" id="{A4B2F808-DADF-DCF3-D2BB-7C3ACF471C34}"/>
              </a:ext>
            </a:extLst>
          </p:cNvPr>
          <p:cNvPicPr>
            <a:picLocks noChangeAspect="1"/>
          </p:cNvPicPr>
          <p:nvPr/>
        </p:nvPicPr>
        <p:blipFill>
          <a:blip r:embed="rId17"/>
          <a:stretch>
            <a:fillRect/>
          </a:stretch>
        </p:blipFill>
        <p:spPr>
          <a:xfrm>
            <a:off x="15568125" y="16591032"/>
            <a:ext cx="8295213" cy="3844498"/>
          </a:xfrm>
          <a:prstGeom prst="rect">
            <a:avLst/>
          </a:prstGeom>
        </p:spPr>
      </p:pic>
      <p:grpSp>
        <p:nvGrpSpPr>
          <p:cNvPr id="28" name="Group 27">
            <a:extLst>
              <a:ext uri="{FF2B5EF4-FFF2-40B4-BE49-F238E27FC236}">
                <a16:creationId xmlns:a16="http://schemas.microsoft.com/office/drawing/2014/main" id="{217BFB9B-2D47-378B-093A-D2EC44CB90B2}"/>
              </a:ext>
            </a:extLst>
          </p:cNvPr>
          <p:cNvGrpSpPr/>
          <p:nvPr/>
        </p:nvGrpSpPr>
        <p:grpSpPr>
          <a:xfrm>
            <a:off x="15506421" y="21032330"/>
            <a:ext cx="12866965" cy="15131968"/>
            <a:chOff x="15506421" y="21032330"/>
            <a:chExt cx="12866965" cy="15131968"/>
          </a:xfrm>
        </p:grpSpPr>
        <p:sp>
          <p:nvSpPr>
            <p:cNvPr id="25" name="Content Placeholder 3">
              <a:extLst>
                <a:ext uri="{FF2B5EF4-FFF2-40B4-BE49-F238E27FC236}">
                  <a16:creationId xmlns:a16="http://schemas.microsoft.com/office/drawing/2014/main" id="{246DFBAA-911F-A1E2-30BC-1D9EC86B99F8}"/>
                </a:ext>
              </a:extLst>
            </p:cNvPr>
            <p:cNvSpPr txBox="1">
              <a:spLocks/>
            </p:cNvSpPr>
            <p:nvPr/>
          </p:nvSpPr>
          <p:spPr>
            <a:xfrm>
              <a:off x="15506421" y="21032330"/>
              <a:ext cx="12866965" cy="15131968"/>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Ask Verba</a:t>
              </a:r>
              <a:endParaRPr lang="en-US" sz="2800" b="1" dirty="0">
                <a:latin typeface="Times New Roman" panose="02020603050405020304" pitchFamily="18" charset="0"/>
                <a:cs typeface="Times New Roman" panose="02020603050405020304" pitchFamily="18" charset="0"/>
              </a:endParaRPr>
            </a:p>
            <a:p>
              <a:pPr marL="640080">
                <a:spcBef>
                  <a:spcPts val="1200"/>
                </a:spcBef>
              </a:pPr>
              <a:r>
                <a:rPr lang="en-US" sz="2800" dirty="0">
                  <a:latin typeface="Times New Roman" panose="02020603050405020304" pitchFamily="18" charset="0"/>
                  <a:cs typeface="Times New Roman" panose="02020603050405020304" pitchFamily="18" charset="0"/>
                </a:rPr>
                <a:t>Ask: Describe all three Newton's laws</a:t>
              </a:r>
            </a:p>
            <a:p>
              <a:pPr marL="0" indent="0">
                <a:spcBef>
                  <a:spcPts val="1200"/>
                </a:spcBef>
                <a:buNone/>
              </a:pPr>
              <a:r>
                <a:rPr lang="en-US" sz="1600" dirty="0">
                  <a:latin typeface="Times New Roman" panose="02020603050405020304" pitchFamily="18" charset="0"/>
                  <a:cs typeface="Times New Roman" panose="02020603050405020304" pitchFamily="18" charset="0"/>
                </a:rPr>
                <a:t>SJ BookCH5.pdf 6 chunks</a:t>
              </a:r>
            </a:p>
            <a:p>
              <a:pPr marL="0" indent="0">
                <a:spcBef>
                  <a:spcPts val="1200"/>
                </a:spcBef>
                <a:buNone/>
              </a:pPr>
              <a:r>
                <a:rPr lang="en-US" sz="1600" dirty="0">
                  <a:latin typeface="Times New Roman" panose="02020603050405020304" pitchFamily="18" charset="0"/>
                  <a:cs typeface="Times New Roman" panose="02020603050405020304" pitchFamily="18" charset="0"/>
                </a:rPr>
                <a:t>Certainly! Here is an explanation for each of Sir Isaac Newton’s Three Laws of Motion:</a:t>
              </a:r>
            </a:p>
            <a:p>
              <a:pPr marL="0" indent="0">
                <a:spcBef>
                  <a:spcPts val="1200"/>
                </a:spcBef>
                <a:buNone/>
              </a:pPr>
              <a:r>
                <a:rPr lang="en-US" sz="1600" dirty="0">
                  <a:latin typeface="Times New Roman" panose="02020603050405020304" pitchFamily="18" charset="0"/>
                  <a:cs typeface="Times New Roman" panose="02020603050405020304" pitchFamily="18" charset="0"/>
                </a:rPr>
                <a:t>Newton's First Law - The law often referred to as the "Law of Inertia" states that: An object at rest will stay at rest, and An object in motion continues moving with a constant velocity (speed and direction) unless acted upon by an external force.</a:t>
              </a:r>
            </a:p>
            <a:p>
              <a:pPr marL="0" indent="0">
                <a:spcBef>
                  <a:spcPts val="1200"/>
                </a:spcBef>
                <a:buNone/>
              </a:pPr>
              <a:r>
                <a:rPr lang="en-US" sz="1600" dirty="0">
                  <a:latin typeface="Times New Roman" panose="02020603050405020304" pitchFamily="18" charset="0"/>
                  <a:cs typeface="Times New Roman" panose="02020603050405020304" pitchFamily="18" charset="0"/>
                </a:rPr>
                <a:t>Newton's Second Law explains how acceleration occurs when there is a net force acting on the mass of any physical object or system: The law states that Force equals Mass times Acceleration (( F = ma )).</a:t>
              </a:r>
            </a:p>
            <a:p>
              <a:pPr marL="0" indent="0">
                <a:spcBef>
                  <a:spcPts val="1200"/>
                </a:spcBef>
                <a:buNone/>
              </a:pPr>
              <a:r>
                <a:rPr lang="en-US" sz="1600" dirty="0">
                  <a:latin typeface="Times New Roman" panose="02020603050405020304" pitchFamily="18" charset="0"/>
                  <a:cs typeface="Times New Roman" panose="02020603050405020304" pitchFamily="18" charset="0"/>
                </a:rPr>
                <a:t>This means if you know the object's mass and its acceleration, you can find out exactly what amount of Net Force (the total combined forces) acts upon it.</a:t>
              </a:r>
            </a:p>
            <a:p>
              <a:pPr marL="0" indent="0">
                <a:spcBef>
                  <a:spcPts val="1200"/>
                </a:spcBef>
                <a:buNone/>
              </a:pPr>
              <a:r>
                <a:rPr lang="en-US" sz="1600" dirty="0">
                  <a:latin typeface="Times New Roman" panose="02020603050405020304" pitchFamily="18" charset="0"/>
                  <a:cs typeface="Times New Roman" panose="02020603050405020304" pitchFamily="18" charset="0"/>
                </a:rPr>
                <a:t>Newton's Third Law is often called "action-reaction" law: For every action in nature there is an equal and opposite reaction - or whenever one object applies a force to another that causes the first object as well as its surroundings, then some other nearby objects apply forces of their own (and sometimes more) which cause reactions. In short terms: Whenever there's any interaction between two physical entities, each exerts an opposing pair. This means if there is no net acceleration in this scenario for both masses involved; thus it implies that the force one mass applies to another with a given magnitude will be equal and opposite as well.</a:t>
              </a:r>
            </a:p>
            <a:p>
              <a:pPr marL="0" indent="0">
                <a:spcBef>
                  <a:spcPts val="1200"/>
                </a:spcBef>
                <a:buNone/>
              </a:pPr>
              <a:r>
                <a:rPr lang="en-US" sz="1600" dirty="0">
                  <a:latin typeface="Times New Roman" panose="02020603050405020304" pitchFamily="18" charset="0"/>
                  <a:cs typeface="Times New Roman" panose="02020603050405020304" pitchFamily="18" charset="0"/>
                </a:rPr>
                <a:t>In summary:</a:t>
              </a:r>
            </a:p>
            <a:p>
              <a:pPr marL="0" indent="0">
                <a:spcBef>
                  <a:spcPts val="1200"/>
                </a:spcBef>
                <a:buNone/>
              </a:pPr>
              <a:r>
                <a:rPr lang="en-US" sz="1600" dirty="0">
                  <a:latin typeface="Times New Roman" panose="02020603050405020304" pitchFamily="18" charset="0"/>
                  <a:cs typeface="Times New Roman" panose="02020603050405020304" pitchFamily="18" charset="0"/>
                </a:rPr>
                <a:t>The first law explains why moving objects stop when friction or air resistance act on them, causing an unbalanced (net) opposing forces.</a:t>
              </a:r>
            </a:p>
            <a:p>
              <a:pPr marL="0" indent="0">
                <a:spcBef>
                  <a:spcPts val="1200"/>
                </a:spcBef>
                <a:buNone/>
              </a:pPr>
              <a:r>
                <a:rPr lang="en-US" sz="1600" dirty="0">
                  <a:latin typeface="Times New Roman" panose="02020603050405020304" pitchFamily="18" charset="0"/>
                  <a:cs typeface="Times New Roman" panose="02020603050405020304" pitchFamily="18" charset="0"/>
                </a:rPr>
                <a:t>According to Newton's second law, acceleration happens only if there is some net force acting upon it – this could occur either due in part because of the object's own inertia being overpowered by a larger external "unbalanced" push-pull between two objects. Or even that object just doesn't have enough internal friction or cohesion for its particles to resist moving.</a:t>
              </a:r>
            </a:p>
            <a:p>
              <a:pPr marL="0" indent="0">
                <a:spcBef>
                  <a:spcPts val="1200"/>
                </a:spcBef>
                <a:buNone/>
              </a:pPr>
              <a:r>
                <a:rPr lang="en-US" sz="1600" dirty="0">
                  <a:latin typeface="Times New Roman" panose="02020603050405020304" pitchFamily="18" charset="0"/>
                  <a:cs typeface="Times New Roman" panose="02020603050405020304" pitchFamily="18" charset="0"/>
                </a:rPr>
                <a:t>The third law explains how every action has an equal and opposite reaction, such as pushing off against something when walking (the force the ground pushes back is what makes you move forward) or why rockets can launch into space with a large amount of thrust.</a:t>
              </a:r>
            </a:p>
            <a:p>
              <a:pPr marL="640080">
                <a:spcBef>
                  <a:spcPts val="1200"/>
                </a:spcBef>
              </a:pPr>
              <a:r>
                <a:rPr lang="en-US" sz="2800" dirty="0">
                  <a:solidFill>
                    <a:srgbClr val="FF0000"/>
                  </a:solidFill>
                  <a:latin typeface="Times New Roman" panose="02020603050405020304" pitchFamily="18" charset="0"/>
                  <a:cs typeface="Times New Roman" panose="02020603050405020304" pitchFamily="18" charset="0"/>
                </a:rPr>
                <a:t>Even with just one document added, we get much better responses. Let’s add a large collection of notes and sample quiz questions.</a:t>
              </a:r>
            </a:p>
            <a:p>
              <a:pPr marL="0" indent="0">
                <a:buNone/>
              </a:pPr>
              <a:r>
                <a:rPr lang="en-US" sz="2800" dirty="0">
                  <a:latin typeface="Times New Roman" panose="02020603050405020304" pitchFamily="18" charset="0"/>
                  <a:cs typeface="Times New Roman" panose="02020603050405020304" pitchFamily="18" charset="0"/>
                </a:rPr>
                <a:t>ASK: Write 5 problems with solutions on the topic of Newton’s laws for the college-level quiz with biological content. Format output as LaTeX.</a:t>
              </a:r>
            </a:p>
            <a:p>
              <a:pPr marL="640080">
                <a:spcBef>
                  <a:spcPts val="1800"/>
                </a:spcBef>
              </a:pPr>
              <a:r>
                <a:rPr lang="en-US" sz="2800" dirty="0">
                  <a:latin typeface="Times New Roman" panose="02020603050405020304" pitchFamily="18" charset="0"/>
                  <a:cs typeface="Times New Roman" panose="02020603050405020304" pitchFamily="18" charset="0"/>
                </a:rPr>
                <a:t>Different models understand ‘college level’ differently so you may be more specific, such as calculus-based or algebra-based questions</a:t>
              </a:r>
            </a:p>
            <a:p>
              <a:pPr marL="640080">
                <a:spcBef>
                  <a:spcPts val="1800"/>
                </a:spcBef>
              </a:pPr>
              <a:r>
                <a:rPr lang="en-US" sz="2800" dirty="0">
                  <a:latin typeface="Times New Roman" panose="02020603050405020304" pitchFamily="18" charset="0"/>
                  <a:cs typeface="Times New Roman" panose="02020603050405020304" pitchFamily="18" charset="0"/>
                </a:rPr>
                <a:t>Different models have varying success with LaTeX</a:t>
              </a:r>
            </a:p>
            <a:p>
              <a:pPr marL="640080">
                <a:spcBef>
                  <a:spcPts val="1800"/>
                </a:spcBef>
              </a:pPr>
              <a:r>
                <a:rPr lang="en-US" sz="2800" dirty="0">
                  <a:latin typeface="Times New Roman" panose="02020603050405020304" pitchFamily="18" charset="0"/>
                  <a:cs typeface="Times New Roman" panose="02020603050405020304" pitchFamily="18" charset="0"/>
                </a:rPr>
                <a:t>A bit of clean-up may be needed.</a:t>
              </a:r>
            </a:p>
            <a:p>
              <a:pPr marL="640080">
                <a:spcBef>
                  <a:spcPts val="1800"/>
                </a:spcBef>
              </a:pPr>
              <a:r>
                <a:rPr lang="en-US" sz="2800" dirty="0">
                  <a:latin typeface="Times New Roman" panose="02020603050405020304" pitchFamily="18" charset="0"/>
                  <a:cs typeface="Times New Roman" panose="02020603050405020304" pitchFamily="18" charset="0"/>
                </a:rPr>
                <a:t>Larger models do better!</a:t>
              </a:r>
            </a:p>
            <a:p>
              <a:pPr marL="640080">
                <a:spcBef>
                  <a:spcPts val="1800"/>
                </a:spcBef>
              </a:pPr>
              <a:r>
                <a:rPr lang="en-US" sz="2800" dirty="0">
                  <a:latin typeface="Times New Roman" panose="02020603050405020304" pitchFamily="18" charset="0"/>
                  <a:cs typeface="Times New Roman" panose="02020603050405020304" pitchFamily="18" charset="0"/>
                </a:rPr>
                <a:t>Output is generated using overleaf</a:t>
              </a: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7433AE53-B187-782A-35E2-8C23F281FD58}"/>
                </a:ext>
              </a:extLst>
            </p:cNvPr>
            <p:cNvPicPr>
              <a:picLocks noChangeAspect="1"/>
            </p:cNvPicPr>
            <p:nvPr/>
          </p:nvPicPr>
          <p:blipFill>
            <a:blip r:embed="rId18"/>
            <a:stretch>
              <a:fillRect/>
            </a:stretch>
          </p:blipFill>
          <p:spPr>
            <a:xfrm>
              <a:off x="23690083" y="31020798"/>
              <a:ext cx="3500117" cy="5143500"/>
            </a:xfrm>
            <a:prstGeom prst="rect">
              <a:avLst/>
            </a:prstGeom>
          </p:spPr>
        </p:pic>
      </p:grpSp>
      <p:pic>
        <p:nvPicPr>
          <p:cNvPr id="26" name="Picture 25">
            <a:extLst>
              <a:ext uri="{FF2B5EF4-FFF2-40B4-BE49-F238E27FC236}">
                <a16:creationId xmlns:a16="http://schemas.microsoft.com/office/drawing/2014/main" id="{D97C28F4-683C-0428-A09B-043B8A669491}"/>
              </a:ext>
            </a:extLst>
          </p:cNvPr>
          <p:cNvPicPr>
            <a:picLocks noChangeAspect="1"/>
          </p:cNvPicPr>
          <p:nvPr/>
        </p:nvPicPr>
        <p:blipFill>
          <a:blip r:embed="rId19"/>
          <a:stretch>
            <a:fillRect/>
          </a:stretch>
        </p:blipFill>
        <p:spPr>
          <a:xfrm>
            <a:off x="16298088" y="33382248"/>
            <a:ext cx="4200508" cy="2572735"/>
          </a:xfrm>
          <a:prstGeom prst="rect">
            <a:avLst/>
          </a:prstGeom>
        </p:spPr>
      </p:pic>
      <p:sp>
        <p:nvSpPr>
          <p:cNvPr id="29" name="Content Placeholder 3">
            <a:extLst>
              <a:ext uri="{FF2B5EF4-FFF2-40B4-BE49-F238E27FC236}">
                <a16:creationId xmlns:a16="http://schemas.microsoft.com/office/drawing/2014/main" id="{5402155A-B244-72CE-5F97-8E21DEDDE32C}"/>
              </a:ext>
            </a:extLst>
          </p:cNvPr>
          <p:cNvSpPr txBox="1">
            <a:spLocks/>
          </p:cNvSpPr>
          <p:nvPr/>
        </p:nvSpPr>
        <p:spPr>
          <a:xfrm>
            <a:off x="15504625" y="36353818"/>
            <a:ext cx="12863087" cy="5200583"/>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200" b="1" dirty="0">
                <a:latin typeface="Times New Roman" panose="02020603050405020304" pitchFamily="18" charset="0"/>
                <a:cs typeface="Times New Roman" panose="02020603050405020304" pitchFamily="18" charset="0"/>
              </a:rPr>
              <a:t>Conclusions</a:t>
            </a:r>
            <a:endParaRPr lang="en-US" sz="2800" b="1" dirty="0">
              <a:latin typeface="Times New Roman" panose="02020603050405020304" pitchFamily="18" charset="0"/>
              <a:cs typeface="Times New Roman" panose="02020603050405020304" pitchFamily="18" charset="0"/>
            </a:endParaRP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AI can comfortably run on most modern PCs</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Needs RAM and/or video card!</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RAG provides enhancements in AI responses. Golden Verba or AnythingLLM</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Can tune to topics as needed by providing materials</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Help with quizzes and study guides</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Can recognize images and handwriting with some models</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Help with grading!</a:t>
            </a:r>
          </a:p>
          <a:p>
            <a:pPr marL="640080">
              <a:spcBef>
                <a:spcPts val="1200"/>
              </a:spcBef>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Secure and privately run on a local PC</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1808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6478</TotalTime>
  <Words>1361</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Times New Roman</vt:lpstr>
      <vt:lpstr>Wingdings</vt:lpstr>
      <vt:lpstr>Office Theme</vt:lpstr>
      <vt:lpstr>Using Local AI with RAG for Open Educational Materials Generation for Physics Education By: Dmitriy Beznosko*, Tatiana Krivosheev and Alexander Iakovlev for 2025 European Physical Society Conference on High Energy Physics *Presenter. dmitriybeznosko@clayton.edu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Dmitriy Beznosko</dc:creator>
  <cp:lastModifiedBy>Dmitriy Beznosko</cp:lastModifiedBy>
  <cp:revision>1</cp:revision>
  <cp:lastPrinted>2025-05-19T17:18:43Z</cp:lastPrinted>
  <dcterms:created xsi:type="dcterms:W3CDTF">2025-04-12T21:47:20Z</dcterms:created>
  <dcterms:modified xsi:type="dcterms:W3CDTF">2025-05-19T17:19:11Z</dcterms:modified>
</cp:coreProperties>
</file>