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6" r:id="rId2"/>
    <p:sldId id="259" r:id="rId3"/>
    <p:sldId id="263" r:id="rId4"/>
    <p:sldId id="264" r:id="rId5"/>
    <p:sldId id="266" r:id="rId6"/>
    <p:sldId id="267" r:id="rId7"/>
    <p:sldId id="293" r:id="rId8"/>
    <p:sldId id="282" r:id="rId9"/>
    <p:sldId id="271" r:id="rId10"/>
    <p:sldId id="284" r:id="rId11"/>
    <p:sldId id="286" r:id="rId12"/>
    <p:sldId id="274" r:id="rId13"/>
    <p:sldId id="280" r:id="rId14"/>
    <p:sldId id="276" r:id="rId15"/>
    <p:sldId id="281" r:id="rId16"/>
    <p:sldId id="289" r:id="rId17"/>
    <p:sldId id="26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55943-2935-4C02-84FE-04C3DBCA6066}" v="13" dt="2025-07-08T10:00:59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43509" autoAdjust="0"/>
  </p:normalViewPr>
  <p:slideViewPr>
    <p:cSldViewPr snapToGrid="0">
      <p:cViewPr varScale="1">
        <p:scale>
          <a:sx n="63" d="100"/>
          <a:sy n="63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诗林 万" userId="95ca262b8459a19a" providerId="LiveId" clId="{02155943-2935-4C02-84FE-04C3DBCA6066}"/>
    <pc:docChg chg="undo custSel addSld delSld modSld">
      <pc:chgData name="诗林 万" userId="95ca262b8459a19a" providerId="LiveId" clId="{02155943-2935-4C02-84FE-04C3DBCA6066}" dt="2025-07-08T10:04:26.193" v="1030" actId="20577"/>
      <pc:docMkLst>
        <pc:docMk/>
      </pc:docMkLst>
      <pc:sldChg chg="modSp mod modNotesTx">
        <pc:chgData name="诗林 万" userId="95ca262b8459a19a" providerId="LiveId" clId="{02155943-2935-4C02-84FE-04C3DBCA6066}" dt="2025-07-08T09:35:41.746" v="863" actId="20577"/>
        <pc:sldMkLst>
          <pc:docMk/>
          <pc:sldMk cId="151924721" sldId="256"/>
        </pc:sldMkLst>
        <pc:spChg chg="mod">
          <ac:chgData name="诗林 万" userId="95ca262b8459a19a" providerId="LiveId" clId="{02155943-2935-4C02-84FE-04C3DBCA6066}" dt="2025-07-08T09:22:08.410" v="813" actId="20577"/>
          <ac:spMkLst>
            <pc:docMk/>
            <pc:sldMk cId="151924721" sldId="256"/>
            <ac:spMk id="3" creationId="{00000000-0000-0000-0000-000000000000}"/>
          </ac:spMkLst>
        </pc:spChg>
      </pc:sldChg>
      <pc:sldChg chg="addSp delSp modSp mod modNotesTx">
        <pc:chgData name="诗林 万" userId="95ca262b8459a19a" providerId="LiveId" clId="{02155943-2935-4C02-84FE-04C3DBCA6066}" dt="2025-07-08T09:36:22.166" v="864" actId="20577"/>
        <pc:sldMkLst>
          <pc:docMk/>
          <pc:sldMk cId="2293239938" sldId="259"/>
        </pc:sldMkLst>
        <pc:picChg chg="mod ord">
          <ac:chgData name="诗林 万" userId="95ca262b8459a19a" providerId="LiveId" clId="{02155943-2935-4C02-84FE-04C3DBCA6066}" dt="2025-07-08T09:20:05.528" v="783" actId="1076"/>
          <ac:picMkLst>
            <pc:docMk/>
            <pc:sldMk cId="2293239938" sldId="259"/>
            <ac:picMk id="4" creationId="{632DE42A-0A9B-4420-8C7A-B3D6A923E75D}"/>
          </ac:picMkLst>
        </pc:picChg>
        <pc:picChg chg="del mod">
          <ac:chgData name="诗林 万" userId="95ca262b8459a19a" providerId="LiveId" clId="{02155943-2935-4C02-84FE-04C3DBCA6066}" dt="2025-07-08T09:20:08.534" v="784" actId="478"/>
          <ac:picMkLst>
            <pc:docMk/>
            <pc:sldMk cId="2293239938" sldId="259"/>
            <ac:picMk id="7" creationId="{8F6FBA9A-87F7-F7B4-7D89-B2A5167D399A}"/>
          </ac:picMkLst>
        </pc:picChg>
        <pc:picChg chg="add del">
          <ac:chgData name="诗林 万" userId="95ca262b8459a19a" providerId="LiveId" clId="{02155943-2935-4C02-84FE-04C3DBCA6066}" dt="2025-07-08T09:19:22.370" v="774" actId="22"/>
          <ac:picMkLst>
            <pc:docMk/>
            <pc:sldMk cId="2293239938" sldId="259"/>
            <ac:picMk id="8" creationId="{E3A14248-27B4-24BD-AAD6-16DAD425569A}"/>
          </ac:picMkLst>
        </pc:picChg>
        <pc:picChg chg="add mod">
          <ac:chgData name="诗林 万" userId="95ca262b8459a19a" providerId="LiveId" clId="{02155943-2935-4C02-84FE-04C3DBCA6066}" dt="2025-07-08T09:19:58.079" v="781" actId="14100"/>
          <ac:picMkLst>
            <pc:docMk/>
            <pc:sldMk cId="2293239938" sldId="259"/>
            <ac:picMk id="10" creationId="{B6F1B7C1-E0F1-78D9-E892-92FED636494C}"/>
          </ac:picMkLst>
        </pc:picChg>
        <pc:picChg chg="add mod">
          <ac:chgData name="诗林 万" userId="95ca262b8459a19a" providerId="LiveId" clId="{02155943-2935-4C02-84FE-04C3DBCA6066}" dt="2025-07-08T09:20:47.343" v="789" actId="1076"/>
          <ac:picMkLst>
            <pc:docMk/>
            <pc:sldMk cId="2293239938" sldId="259"/>
            <ac:picMk id="12" creationId="{CF49FC11-61CB-1ABA-ED77-094550D8FF92}"/>
          </ac:picMkLst>
        </pc:picChg>
        <pc:picChg chg="del mod">
          <ac:chgData name="诗林 万" userId="95ca262b8459a19a" providerId="LiveId" clId="{02155943-2935-4C02-84FE-04C3DBCA6066}" dt="2025-07-08T09:19:35.165" v="777" actId="478"/>
          <ac:picMkLst>
            <pc:docMk/>
            <pc:sldMk cId="2293239938" sldId="259"/>
            <ac:picMk id="16" creationId="{45B0DF61-B34F-4F56-A4B2-07A242E2C347}"/>
          </ac:picMkLst>
        </pc:picChg>
      </pc:sldChg>
      <pc:sldChg chg="modSp mod">
        <pc:chgData name="诗林 万" userId="95ca262b8459a19a" providerId="LiveId" clId="{02155943-2935-4C02-84FE-04C3DBCA6066}" dt="2025-07-08T06:51:51.518" v="65" actId="1076"/>
        <pc:sldMkLst>
          <pc:docMk/>
          <pc:sldMk cId="261975603" sldId="262"/>
        </pc:sldMkLst>
        <pc:spChg chg="mod">
          <ac:chgData name="诗林 万" userId="95ca262b8459a19a" providerId="LiveId" clId="{02155943-2935-4C02-84FE-04C3DBCA6066}" dt="2025-07-08T06:51:45.314" v="64" actId="20577"/>
          <ac:spMkLst>
            <pc:docMk/>
            <pc:sldMk cId="261975603" sldId="262"/>
            <ac:spMk id="13" creationId="{00000000-0000-0000-0000-000000000000}"/>
          </ac:spMkLst>
        </pc:spChg>
        <pc:picChg chg="mod">
          <ac:chgData name="诗林 万" userId="95ca262b8459a19a" providerId="LiveId" clId="{02155943-2935-4C02-84FE-04C3DBCA6066}" dt="2025-07-08T06:51:51.518" v="65" actId="1076"/>
          <ac:picMkLst>
            <pc:docMk/>
            <pc:sldMk cId="261975603" sldId="262"/>
            <ac:picMk id="4" creationId="{172EE56F-E431-4F29-8586-0F4940241B31}"/>
          </ac:picMkLst>
        </pc:picChg>
      </pc:sldChg>
      <pc:sldChg chg="modSp mod modNotesTx">
        <pc:chgData name="诗林 万" userId="95ca262b8459a19a" providerId="LiveId" clId="{02155943-2935-4C02-84FE-04C3DBCA6066}" dt="2025-07-08T09:52:22.199" v="952" actId="20577"/>
        <pc:sldMkLst>
          <pc:docMk/>
          <pc:sldMk cId="1818428998" sldId="263"/>
        </pc:sldMkLst>
        <pc:spChg chg="mod">
          <ac:chgData name="诗林 万" userId="95ca262b8459a19a" providerId="LiveId" clId="{02155943-2935-4C02-84FE-04C3DBCA6066}" dt="2025-07-08T09:52:22.199" v="952" actId="20577"/>
          <ac:spMkLst>
            <pc:docMk/>
            <pc:sldMk cId="1818428998" sldId="263"/>
            <ac:spMk id="2" creationId="{00000000-0000-0000-0000-000000000000}"/>
          </ac:spMkLst>
        </pc:spChg>
      </pc:sldChg>
      <pc:sldChg chg="modSp mod modNotesTx">
        <pc:chgData name="诗林 万" userId="95ca262b8459a19a" providerId="LiveId" clId="{02155943-2935-4C02-84FE-04C3DBCA6066}" dt="2025-07-08T09:52:15.231" v="943" actId="20577"/>
        <pc:sldMkLst>
          <pc:docMk/>
          <pc:sldMk cId="1335507319" sldId="264"/>
        </pc:sldMkLst>
        <pc:spChg chg="mod">
          <ac:chgData name="诗林 万" userId="95ca262b8459a19a" providerId="LiveId" clId="{02155943-2935-4C02-84FE-04C3DBCA6066}" dt="2025-07-08T09:52:15.231" v="943" actId="20577"/>
          <ac:spMkLst>
            <pc:docMk/>
            <pc:sldMk cId="1335507319" sldId="264"/>
            <ac:spMk id="2" creationId="{00000000-0000-0000-0000-000000000000}"/>
          </ac:spMkLst>
        </pc:spChg>
      </pc:sldChg>
      <pc:sldChg chg="addSp delSp modSp mod modNotesTx">
        <pc:chgData name="诗林 万" userId="95ca262b8459a19a" providerId="LiveId" clId="{02155943-2935-4C02-84FE-04C3DBCA6066}" dt="2025-07-08T10:02:19.183" v="981"/>
        <pc:sldMkLst>
          <pc:docMk/>
          <pc:sldMk cId="1501619708" sldId="266"/>
        </pc:sldMkLst>
        <pc:spChg chg="mod">
          <ac:chgData name="诗林 万" userId="95ca262b8459a19a" providerId="LiveId" clId="{02155943-2935-4C02-84FE-04C3DBCA6066}" dt="2025-07-08T10:02:19.183" v="981"/>
          <ac:spMkLst>
            <pc:docMk/>
            <pc:sldMk cId="1501619708" sldId="266"/>
            <ac:spMk id="6" creationId="{00000000-0000-0000-0000-000000000000}"/>
          </ac:spMkLst>
        </pc:spChg>
        <pc:spChg chg="add del mod">
          <ac:chgData name="诗林 万" userId="95ca262b8459a19a" providerId="LiveId" clId="{02155943-2935-4C02-84FE-04C3DBCA6066}" dt="2025-07-08T09:30:10.709" v="851" actId="478"/>
          <ac:spMkLst>
            <pc:docMk/>
            <pc:sldMk cId="1501619708" sldId="266"/>
            <ac:spMk id="7" creationId="{469C1418-00DC-223F-8766-32FF59E6D3E1}"/>
          </ac:spMkLst>
        </pc:spChg>
        <pc:spChg chg="add del mod">
          <ac:chgData name="诗林 万" userId="95ca262b8459a19a" providerId="LiveId" clId="{02155943-2935-4C02-84FE-04C3DBCA6066}" dt="2025-07-08T09:30:51.460" v="853" actId="22"/>
          <ac:spMkLst>
            <pc:docMk/>
            <pc:sldMk cId="1501619708" sldId="266"/>
            <ac:spMk id="9" creationId="{B86E7CAF-1CAE-7551-EE7D-DA2D8B8824C4}"/>
          </ac:spMkLst>
        </pc:spChg>
        <pc:picChg chg="add del">
          <ac:chgData name="诗林 万" userId="95ca262b8459a19a" providerId="LiveId" clId="{02155943-2935-4C02-84FE-04C3DBCA6066}" dt="2025-07-08T09:30:13.260" v="852" actId="478"/>
          <ac:picMkLst>
            <pc:docMk/>
            <pc:sldMk cId="1501619708" sldId="266"/>
            <ac:picMk id="4" creationId="{44A73789-5443-4F78-80E0-AE6A5BDCDBB1}"/>
          </ac:picMkLst>
        </pc:picChg>
        <pc:picChg chg="add mod ord">
          <ac:chgData name="诗林 万" userId="95ca262b8459a19a" providerId="LiveId" clId="{02155943-2935-4C02-84FE-04C3DBCA6066}" dt="2025-07-08T09:31:06.715" v="856" actId="1076"/>
          <ac:picMkLst>
            <pc:docMk/>
            <pc:sldMk cId="1501619708" sldId="266"/>
            <ac:picMk id="11" creationId="{48041A71-4F14-2077-A0E9-3226EE474F09}"/>
          </ac:picMkLst>
        </pc:picChg>
      </pc:sldChg>
      <pc:sldChg chg="addSp delSp modSp mod modNotesTx">
        <pc:chgData name="诗林 万" userId="95ca262b8459a19a" providerId="LiveId" clId="{02155943-2935-4C02-84FE-04C3DBCA6066}" dt="2025-07-08T10:04:26.193" v="1030" actId="20577"/>
        <pc:sldMkLst>
          <pc:docMk/>
          <pc:sldMk cId="3410178731" sldId="267"/>
        </pc:sldMkLst>
        <pc:spChg chg="mod">
          <ac:chgData name="诗林 万" userId="95ca262b8459a19a" providerId="LiveId" clId="{02155943-2935-4C02-84FE-04C3DBCA6066}" dt="2025-07-08T10:04:26.193" v="1030" actId="20577"/>
          <ac:spMkLst>
            <pc:docMk/>
            <pc:sldMk cId="3410178731" sldId="267"/>
            <ac:spMk id="6" creationId="{00000000-0000-0000-0000-000000000000}"/>
          </ac:spMkLst>
        </pc:spChg>
        <pc:spChg chg="add del mod">
          <ac:chgData name="诗林 万" userId="95ca262b8459a19a" providerId="LiveId" clId="{02155943-2935-4C02-84FE-04C3DBCA6066}" dt="2025-07-08T09:32:44.959" v="858" actId="22"/>
          <ac:spMkLst>
            <pc:docMk/>
            <pc:sldMk cId="3410178731" sldId="267"/>
            <ac:spMk id="7" creationId="{17387818-1BFF-9E20-EBD0-5B191FE629E8}"/>
          </ac:spMkLst>
        </pc:spChg>
        <pc:picChg chg="del">
          <ac:chgData name="诗林 万" userId="95ca262b8459a19a" providerId="LiveId" clId="{02155943-2935-4C02-84FE-04C3DBCA6066}" dt="2025-07-08T09:31:56.518" v="857" actId="478"/>
          <ac:picMkLst>
            <pc:docMk/>
            <pc:sldMk cId="3410178731" sldId="267"/>
            <ac:picMk id="4" creationId="{A7452210-1DF7-4E6D-9C20-5EA8F58A5E55}"/>
          </ac:picMkLst>
        </pc:picChg>
        <pc:picChg chg="add mod ord">
          <ac:chgData name="诗林 万" userId="95ca262b8459a19a" providerId="LiveId" clId="{02155943-2935-4C02-84FE-04C3DBCA6066}" dt="2025-07-08T09:33:07.172" v="862" actId="1076"/>
          <ac:picMkLst>
            <pc:docMk/>
            <pc:sldMk cId="3410178731" sldId="267"/>
            <ac:picMk id="9" creationId="{4BA745B3-EAC5-F50C-8A5F-34C1415485EB}"/>
          </ac:picMkLst>
        </pc:picChg>
      </pc:sldChg>
      <pc:sldChg chg="addSp modSp mod">
        <pc:chgData name="诗林 万" userId="95ca262b8459a19a" providerId="LiveId" clId="{02155943-2935-4C02-84FE-04C3DBCA6066}" dt="2025-07-08T10:04:14.613" v="1011"/>
        <pc:sldMkLst>
          <pc:docMk/>
          <pc:sldMk cId="2917684205" sldId="271"/>
        </pc:sldMkLst>
        <pc:spChg chg="add mod">
          <ac:chgData name="诗林 万" userId="95ca262b8459a19a" providerId="LiveId" clId="{02155943-2935-4C02-84FE-04C3DBCA6066}" dt="2025-07-08T10:00:52.509" v="974" actId="1582"/>
          <ac:spMkLst>
            <pc:docMk/>
            <pc:sldMk cId="2917684205" sldId="271"/>
            <ac:spMk id="3" creationId="{A2A14254-C82F-AF66-53E7-97EF75498BF5}"/>
          </ac:spMkLst>
        </pc:spChg>
        <pc:spChg chg="mod">
          <ac:chgData name="诗林 万" userId="95ca262b8459a19a" providerId="LiveId" clId="{02155943-2935-4C02-84FE-04C3DBCA6066}" dt="2025-07-08T10:04:14.613" v="1011"/>
          <ac:spMkLst>
            <pc:docMk/>
            <pc:sldMk cId="2917684205" sldId="271"/>
            <ac:spMk id="6" creationId="{00000000-0000-0000-0000-000000000000}"/>
          </ac:spMkLst>
        </pc:spChg>
        <pc:spChg chg="add mod">
          <ac:chgData name="诗林 万" userId="95ca262b8459a19a" providerId="LiveId" clId="{02155943-2935-4C02-84FE-04C3DBCA6066}" dt="2025-07-08T10:01:18.416" v="977" actId="14100"/>
          <ac:spMkLst>
            <pc:docMk/>
            <pc:sldMk cId="2917684205" sldId="271"/>
            <ac:spMk id="7" creationId="{163E6AD7-D533-F613-3333-1FBF9687E499}"/>
          </ac:spMkLst>
        </pc:spChg>
      </pc:sldChg>
      <pc:sldChg chg="modSp mod">
        <pc:chgData name="诗林 万" userId="95ca262b8459a19a" providerId="LiveId" clId="{02155943-2935-4C02-84FE-04C3DBCA6066}" dt="2025-07-08T10:04:12.185" v="1008"/>
        <pc:sldMkLst>
          <pc:docMk/>
          <pc:sldMk cId="4117575446" sldId="274"/>
        </pc:sldMkLst>
        <pc:spChg chg="mod">
          <ac:chgData name="诗林 万" userId="95ca262b8459a19a" providerId="LiveId" clId="{02155943-2935-4C02-84FE-04C3DBCA6066}" dt="2025-07-08T10:04:12.185" v="1008"/>
          <ac:spMkLst>
            <pc:docMk/>
            <pc:sldMk cId="4117575446" sldId="274"/>
            <ac:spMk id="6" creationId="{00000000-0000-0000-0000-000000000000}"/>
          </ac:spMkLst>
        </pc:spChg>
      </pc:sldChg>
      <pc:sldChg chg="add">
        <pc:chgData name="诗林 万" userId="95ca262b8459a19a" providerId="LiveId" clId="{02155943-2935-4C02-84FE-04C3DBCA6066}" dt="2025-07-08T09:24:35.959" v="844"/>
        <pc:sldMkLst>
          <pc:docMk/>
          <pc:sldMk cId="1727505557" sldId="276"/>
        </pc:sldMkLst>
      </pc:sldChg>
      <pc:sldChg chg="addSp delSp modSp mod">
        <pc:chgData name="诗林 万" userId="95ca262b8459a19a" providerId="LiveId" clId="{02155943-2935-4C02-84FE-04C3DBCA6066}" dt="2025-07-08T09:23:38.263" v="843" actId="20577"/>
        <pc:sldMkLst>
          <pc:docMk/>
          <pc:sldMk cId="3460507504" sldId="281"/>
        </pc:sldMkLst>
        <pc:spChg chg="mod">
          <ac:chgData name="诗林 万" userId="95ca262b8459a19a" providerId="LiveId" clId="{02155943-2935-4C02-84FE-04C3DBCA6066}" dt="2025-07-08T05:51:31.718" v="11" actId="20577"/>
          <ac:spMkLst>
            <pc:docMk/>
            <pc:sldMk cId="3460507504" sldId="281"/>
            <ac:spMk id="2" creationId="{00000000-0000-0000-0000-000000000000}"/>
          </ac:spMkLst>
        </pc:spChg>
        <pc:spChg chg="add mod">
          <ac:chgData name="诗林 万" userId="95ca262b8459a19a" providerId="LiveId" clId="{02155943-2935-4C02-84FE-04C3DBCA6066}" dt="2025-07-08T08:53:52.361" v="155" actId="1076"/>
          <ac:spMkLst>
            <pc:docMk/>
            <pc:sldMk cId="3460507504" sldId="281"/>
            <ac:spMk id="3" creationId="{76C54BA4-5A43-901C-E5E3-DF0F6EF3272D}"/>
          </ac:spMkLst>
        </pc:spChg>
        <pc:spChg chg="add del mod">
          <ac:chgData name="诗林 万" userId="95ca262b8459a19a" providerId="LiveId" clId="{02155943-2935-4C02-84FE-04C3DBCA6066}" dt="2025-07-08T07:11:07.455" v="146" actId="478"/>
          <ac:spMkLst>
            <pc:docMk/>
            <pc:sldMk cId="3460507504" sldId="281"/>
            <ac:spMk id="4" creationId="{B4B247CB-B024-BF7A-62FA-44B8DA4A5F9B}"/>
          </ac:spMkLst>
        </pc:spChg>
        <pc:spChg chg="add del mod">
          <ac:chgData name="诗林 万" userId="95ca262b8459a19a" providerId="LiveId" clId="{02155943-2935-4C02-84FE-04C3DBCA6066}" dt="2025-07-08T08:53:43.885" v="154" actId="478"/>
          <ac:spMkLst>
            <pc:docMk/>
            <pc:sldMk cId="3460507504" sldId="281"/>
            <ac:spMk id="7" creationId="{C1030608-605D-9191-E26E-46178DA6F0A8}"/>
          </ac:spMkLst>
        </pc:spChg>
        <pc:spChg chg="add mod">
          <ac:chgData name="诗林 万" userId="95ca262b8459a19a" providerId="LiveId" clId="{02155943-2935-4C02-84FE-04C3DBCA6066}" dt="2025-07-08T09:23:38.263" v="843" actId="20577"/>
          <ac:spMkLst>
            <pc:docMk/>
            <pc:sldMk cId="3460507504" sldId="281"/>
            <ac:spMk id="8" creationId="{06B00862-F254-5D6C-8E39-44FD54333761}"/>
          </ac:spMkLst>
        </pc:spChg>
        <pc:spChg chg="del mod">
          <ac:chgData name="诗林 万" userId="95ca262b8459a19a" providerId="LiveId" clId="{02155943-2935-4C02-84FE-04C3DBCA6066}" dt="2025-07-08T06:54:58.766" v="104" actId="478"/>
          <ac:spMkLst>
            <pc:docMk/>
            <pc:sldMk cId="3460507504" sldId="281"/>
            <ac:spMk id="12" creationId="{B32CC4F3-7D02-49DC-8BB6-104A92B801D1}"/>
          </ac:spMkLst>
        </pc:spChg>
        <pc:spChg chg="del mod">
          <ac:chgData name="诗林 万" userId="95ca262b8459a19a" providerId="LiveId" clId="{02155943-2935-4C02-84FE-04C3DBCA6066}" dt="2025-07-08T07:10:28.082" v="140" actId="478"/>
          <ac:spMkLst>
            <pc:docMk/>
            <pc:sldMk cId="3460507504" sldId="281"/>
            <ac:spMk id="13" creationId="{9E14AC81-8BC2-452E-9D42-9A4CA71015BA}"/>
          </ac:spMkLst>
        </pc:spChg>
        <pc:spChg chg="add mod">
          <ac:chgData name="诗林 万" userId="95ca262b8459a19a" providerId="LiveId" clId="{02155943-2935-4C02-84FE-04C3DBCA6066}" dt="2025-07-08T09:16:29.929" v="771" actId="1076"/>
          <ac:spMkLst>
            <pc:docMk/>
            <pc:sldMk cId="3460507504" sldId="281"/>
            <ac:spMk id="14" creationId="{CE19A01A-4AD8-82AF-6633-06F9DC3DF263}"/>
          </ac:spMkLst>
        </pc:spChg>
        <pc:spChg chg="add del mod ord">
          <ac:chgData name="诗林 万" userId="95ca262b8459a19a" providerId="LiveId" clId="{02155943-2935-4C02-84FE-04C3DBCA6066}" dt="2025-07-08T09:10:55.560" v="580" actId="478"/>
          <ac:spMkLst>
            <pc:docMk/>
            <pc:sldMk cId="3460507504" sldId="281"/>
            <ac:spMk id="15" creationId="{DCD26634-AF59-F143-4E49-3193A6D6D5CA}"/>
          </ac:spMkLst>
        </pc:spChg>
        <pc:spChg chg="add del mod">
          <ac:chgData name="诗林 万" userId="95ca262b8459a19a" providerId="LiveId" clId="{02155943-2935-4C02-84FE-04C3DBCA6066}" dt="2025-07-08T09:11:41.755" v="599" actId="1076"/>
          <ac:spMkLst>
            <pc:docMk/>
            <pc:sldMk cId="3460507504" sldId="281"/>
            <ac:spMk id="16" creationId="{BB00B739-0839-676A-E59E-00F4EDF2F7E0}"/>
          </ac:spMkLst>
        </pc:spChg>
        <pc:picChg chg="add mod">
          <ac:chgData name="诗林 万" userId="95ca262b8459a19a" providerId="LiveId" clId="{02155943-2935-4C02-84FE-04C3DBCA6066}" dt="2025-07-08T06:58:42.357" v="135"/>
          <ac:picMkLst>
            <pc:docMk/>
            <pc:sldMk cId="3460507504" sldId="281"/>
            <ac:picMk id="4" creationId="{53AF80A0-FD08-4DB3-9F01-A360EF2B3FC0}"/>
          </ac:picMkLst>
        </pc:picChg>
        <pc:picChg chg="mod">
          <ac:chgData name="诗林 万" userId="95ca262b8459a19a" providerId="LiveId" clId="{02155943-2935-4C02-84FE-04C3DBCA6066}" dt="2025-07-08T09:01:41.978" v="433" actId="1076"/>
          <ac:picMkLst>
            <pc:docMk/>
            <pc:sldMk cId="3460507504" sldId="281"/>
            <ac:picMk id="9" creationId="{5806912F-9F48-4B42-B6A0-2D7658E0E0B1}"/>
          </ac:picMkLst>
        </pc:picChg>
        <pc:picChg chg="mod">
          <ac:chgData name="诗林 万" userId="95ca262b8459a19a" providerId="LiveId" clId="{02155943-2935-4C02-84FE-04C3DBCA6066}" dt="2025-07-08T08:55:00.599" v="159" actId="1076"/>
          <ac:picMkLst>
            <pc:docMk/>
            <pc:sldMk cId="3460507504" sldId="281"/>
            <ac:picMk id="11" creationId="{B83C2B37-19E5-49F3-A547-EFFD25EF8FF7}"/>
          </ac:picMkLst>
        </pc:picChg>
        <pc:cxnChg chg="add del mod">
          <ac:chgData name="诗林 万" userId="95ca262b8459a19a" providerId="LiveId" clId="{02155943-2935-4C02-84FE-04C3DBCA6066}" dt="2025-07-08T08:58:52.441" v="285" actId="478"/>
          <ac:cxnSpMkLst>
            <pc:docMk/>
            <pc:sldMk cId="3460507504" sldId="281"/>
            <ac:cxnSpMk id="12" creationId="{21019B70-FB9D-E809-DABE-709CAD07322D}"/>
          </ac:cxnSpMkLst>
        </pc:cxnChg>
      </pc:sldChg>
      <pc:sldChg chg="addSp delSp modSp mod">
        <pc:chgData name="诗林 万" userId="95ca262b8459a19a" providerId="LiveId" clId="{02155943-2935-4C02-84FE-04C3DBCA6066}" dt="2025-07-08T10:04:14.981" v="1012"/>
        <pc:sldMkLst>
          <pc:docMk/>
          <pc:sldMk cId="177462757" sldId="282"/>
        </pc:sldMkLst>
        <pc:spChg chg="add mod">
          <ac:chgData name="诗林 万" userId="95ca262b8459a19a" providerId="LiveId" clId="{02155943-2935-4C02-84FE-04C3DBCA6066}" dt="2025-07-08T09:58:55.493" v="962" actId="1582"/>
          <ac:spMkLst>
            <pc:docMk/>
            <pc:sldMk cId="177462757" sldId="282"/>
            <ac:spMk id="3" creationId="{63576B82-1CA6-4521-7981-AE70EA95D2CE}"/>
          </ac:spMkLst>
        </pc:spChg>
        <pc:spChg chg="add del">
          <ac:chgData name="诗林 万" userId="95ca262b8459a19a" providerId="LiveId" clId="{02155943-2935-4C02-84FE-04C3DBCA6066}" dt="2025-07-08T09:59:17.767" v="964" actId="478"/>
          <ac:spMkLst>
            <pc:docMk/>
            <pc:sldMk cId="177462757" sldId="282"/>
            <ac:spMk id="4" creationId="{67E40973-2C75-BF3D-7345-E99FD02EF1D8}"/>
          </ac:spMkLst>
        </pc:spChg>
        <pc:spChg chg="mod">
          <ac:chgData name="诗林 万" userId="95ca262b8459a19a" providerId="LiveId" clId="{02155943-2935-4C02-84FE-04C3DBCA6066}" dt="2025-07-08T10:04:14.981" v="1012"/>
          <ac:spMkLst>
            <pc:docMk/>
            <pc:sldMk cId="177462757" sldId="282"/>
            <ac:spMk id="6" creationId="{00000000-0000-0000-0000-000000000000}"/>
          </ac:spMkLst>
        </pc:spChg>
        <pc:spChg chg="add mod">
          <ac:chgData name="诗林 万" userId="95ca262b8459a19a" providerId="LiveId" clId="{02155943-2935-4C02-84FE-04C3DBCA6066}" dt="2025-07-08T09:59:56.552" v="970" actId="1582"/>
          <ac:spMkLst>
            <pc:docMk/>
            <pc:sldMk cId="177462757" sldId="282"/>
            <ac:spMk id="7" creationId="{CC5E01C0-C320-D53D-85E2-4ED5EA35E320}"/>
          </ac:spMkLst>
        </pc:spChg>
        <pc:picChg chg="mod">
          <ac:chgData name="诗林 万" userId="95ca262b8459a19a" providerId="LiveId" clId="{02155943-2935-4C02-84FE-04C3DBCA6066}" dt="2025-07-08T09:59:24.759" v="966" actId="1076"/>
          <ac:picMkLst>
            <pc:docMk/>
            <pc:sldMk cId="177462757" sldId="282"/>
            <ac:picMk id="17" creationId="{37116F47-A85B-4465-BEA9-8B20DC983A53}"/>
          </ac:picMkLst>
        </pc:picChg>
      </pc:sldChg>
      <pc:sldChg chg="modSp mod">
        <pc:chgData name="诗林 万" userId="95ca262b8459a19a" providerId="LiveId" clId="{02155943-2935-4C02-84FE-04C3DBCA6066}" dt="2025-07-08T10:04:14.173" v="1010"/>
        <pc:sldMkLst>
          <pc:docMk/>
          <pc:sldMk cId="2758497192" sldId="284"/>
        </pc:sldMkLst>
        <pc:spChg chg="mod">
          <ac:chgData name="诗林 万" userId="95ca262b8459a19a" providerId="LiveId" clId="{02155943-2935-4C02-84FE-04C3DBCA6066}" dt="2025-07-08T10:04:14.173" v="1010"/>
          <ac:spMkLst>
            <pc:docMk/>
            <pc:sldMk cId="2758497192" sldId="284"/>
            <ac:spMk id="6" creationId="{00000000-0000-0000-0000-000000000000}"/>
          </ac:spMkLst>
        </pc:spChg>
      </pc:sldChg>
      <pc:sldChg chg="modSp mod">
        <pc:chgData name="诗林 万" userId="95ca262b8459a19a" providerId="LiveId" clId="{02155943-2935-4C02-84FE-04C3DBCA6066}" dt="2025-07-08T10:04:13.474" v="1009"/>
        <pc:sldMkLst>
          <pc:docMk/>
          <pc:sldMk cId="104485194" sldId="286"/>
        </pc:sldMkLst>
        <pc:spChg chg="mod">
          <ac:chgData name="诗林 万" userId="95ca262b8459a19a" providerId="LiveId" clId="{02155943-2935-4C02-84FE-04C3DBCA6066}" dt="2025-07-08T10:04:13.474" v="1009"/>
          <ac:spMkLst>
            <pc:docMk/>
            <pc:sldMk cId="104485194" sldId="286"/>
            <ac:spMk id="6" creationId="{00000000-0000-0000-0000-000000000000}"/>
          </ac:spMkLst>
        </pc:spChg>
      </pc:sldChg>
      <pc:sldChg chg="add">
        <pc:chgData name="诗林 万" userId="95ca262b8459a19a" providerId="LiveId" clId="{02155943-2935-4C02-84FE-04C3DBCA6066}" dt="2025-07-08T09:26:00.081" v="845"/>
        <pc:sldMkLst>
          <pc:docMk/>
          <pc:sldMk cId="3259244503" sldId="289"/>
        </pc:sldMkLst>
      </pc:sldChg>
      <pc:sldChg chg="modSp mod">
        <pc:chgData name="诗林 万" userId="95ca262b8459a19a" providerId="LiveId" clId="{02155943-2935-4C02-84FE-04C3DBCA6066}" dt="2025-07-08T10:04:18.924" v="1017" actId="20577"/>
        <pc:sldMkLst>
          <pc:docMk/>
          <pc:sldMk cId="4074234667" sldId="293"/>
        </pc:sldMkLst>
        <pc:spChg chg="mod">
          <ac:chgData name="诗林 万" userId="95ca262b8459a19a" providerId="LiveId" clId="{02155943-2935-4C02-84FE-04C3DBCA6066}" dt="2025-07-08T10:04:18.924" v="1017" actId="20577"/>
          <ac:spMkLst>
            <pc:docMk/>
            <pc:sldMk cId="4074234667" sldId="293"/>
            <ac:spMk id="6" creationId="{00000000-0000-0000-0000-000000000000}"/>
          </ac:spMkLst>
        </pc:spChg>
        <pc:spChg chg="mod">
          <ac:chgData name="诗林 万" userId="95ca262b8459a19a" providerId="LiveId" clId="{02155943-2935-4C02-84FE-04C3DBCA6066}" dt="2025-07-08T09:56:15.342" v="953" actId="20577"/>
          <ac:spMkLst>
            <pc:docMk/>
            <pc:sldMk cId="4074234667" sldId="293"/>
            <ac:spMk id="13" creationId="{00000000-0000-0000-0000-000000000000}"/>
          </ac:spMkLst>
        </pc:spChg>
      </pc:sldChg>
      <pc:sldChg chg="modSp new del mod">
        <pc:chgData name="诗林 万" userId="95ca262b8459a19a" providerId="LiveId" clId="{02155943-2935-4C02-84FE-04C3DBCA6066}" dt="2025-07-08T07:05:44.327" v="139" actId="2696"/>
        <pc:sldMkLst>
          <pc:docMk/>
          <pc:sldMk cId="155366618" sldId="294"/>
        </pc:sldMkLst>
        <pc:spChg chg="mod">
          <ac:chgData name="诗林 万" userId="95ca262b8459a19a" providerId="LiveId" clId="{02155943-2935-4C02-84FE-04C3DBCA6066}" dt="2025-07-08T06:54:38.757" v="100" actId="20577"/>
          <ac:spMkLst>
            <pc:docMk/>
            <pc:sldMk cId="155366618" sldId="294"/>
            <ac:spMk id="3" creationId="{CF6CF699-9C83-02C0-6D80-6A7E1D802321}"/>
          </ac:spMkLst>
        </pc:spChg>
      </pc:sldChg>
      <pc:sldChg chg="add del">
        <pc:chgData name="诗林 万" userId="95ca262b8459a19a" providerId="LiveId" clId="{02155943-2935-4C02-84FE-04C3DBCA6066}" dt="2025-07-08T07:12:26.507" v="150" actId="47"/>
        <pc:sldMkLst>
          <pc:docMk/>
          <pc:sldMk cId="223499379" sldId="294"/>
        </pc:sldMkLst>
      </pc:sldChg>
      <pc:sldChg chg="modSp new del mod">
        <pc:chgData name="诗林 万" userId="95ca262b8459a19a" providerId="LiveId" clId="{02155943-2935-4C02-84FE-04C3DBCA6066}" dt="2025-07-08T09:16:44.644" v="772" actId="2696"/>
        <pc:sldMkLst>
          <pc:docMk/>
          <pc:sldMk cId="2546472399" sldId="294"/>
        </pc:sldMkLst>
        <pc:spChg chg="mod">
          <ac:chgData name="诗林 万" userId="95ca262b8459a19a" providerId="LiveId" clId="{02155943-2935-4C02-84FE-04C3DBCA6066}" dt="2025-07-08T07:12:32.269" v="153" actId="20577"/>
          <ac:spMkLst>
            <pc:docMk/>
            <pc:sldMk cId="2546472399" sldId="294"/>
            <ac:spMk id="3" creationId="{B1B150FB-FE9D-02F2-B432-1F1C429C17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11F28-7843-4DAE-BE04-8465BE35A47B}" type="datetimeFigureOut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0E38-58FC-4378-AB1F-4308A8899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16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5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8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6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23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19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04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08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7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69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1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there are still a lot of problems. </a:t>
            </a:r>
          </a:p>
          <a:p>
            <a:endParaRPr lang="en-US" altLang="zh-CN" dirty="0"/>
          </a:p>
          <a:p>
            <a:r>
              <a:rPr lang="en-US" altLang="zh-CN" dirty="0"/>
              <a:t>In our papers, we solve most problems of this analytic method and basically make this analytic method to give the best bounds just like the SDPB. </a:t>
            </a:r>
          </a:p>
          <a:p>
            <a:endParaRPr lang="en-US" altLang="zh-CN" dirty="0"/>
          </a:p>
          <a:p>
            <a:r>
              <a:rPr lang="en-US" altLang="zh-CN" dirty="0"/>
              <a:t>We also find a method to generate UV  </a:t>
            </a:r>
            <a:r>
              <a:rPr lang="en-US" altLang="zh-CN" dirty="0" err="1"/>
              <a:t>spetrum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28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3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342892" indent="0" algn="ctr">
              <a:buNone/>
              <a:defRPr sz="1650"/>
            </a:lvl2pPr>
            <a:lvl3pPr marL="685783" indent="0" algn="ctr">
              <a:buNone/>
              <a:defRPr sz="165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39543" y="5417975"/>
            <a:ext cx="1693098" cy="285824"/>
            <a:chOff x="8729725" y="4570716"/>
            <a:chExt cx="2830513" cy="477838"/>
          </a:xfrm>
          <a:solidFill>
            <a:schemeClr val="bg2">
              <a:lumMod val="60000"/>
              <a:lumOff val="40000"/>
              <a:alpha val="5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05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758952"/>
            <a:ext cx="7222744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042160"/>
            <a:ext cx="7222744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9094" indent="-335747">
              <a:buFont typeface="Wingdings" panose="05000000000000000000" pitchFamily="2" charset="2"/>
              <a:buChar char="n"/>
              <a:defRPr sz="27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92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94496" y="503154"/>
            <a:ext cx="7745624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92847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758952"/>
            <a:ext cx="7279894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800600"/>
            <a:ext cx="7279894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8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4"/>
            <a:ext cx="9144000" cy="685795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6172205"/>
            <a:ext cx="7486650" cy="685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61722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231474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6" indent="-137156" algn="l" defTabSz="68578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892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7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61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096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65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54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3220381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  <a:t>Matrix moment approach to     positivity bounds and </a:t>
            </a:r>
            <a:b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</a:br>
            <a: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  <a:t>UV reconstruction from IR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6404" y="3979333"/>
            <a:ext cx="7063740" cy="1344105"/>
          </a:xfrm>
        </p:spPr>
        <p:txBody>
          <a:bodyPr/>
          <a:lstStyle/>
          <a:p>
            <a:pPr algn="ctr"/>
            <a:r>
              <a:rPr lang="en-US" altLang="zh-CN" dirty="0"/>
              <a:t>         Shi-Lin Wan &amp; Shuang-Yong Zhou</a:t>
            </a:r>
            <a:endParaRPr lang="en-US" altLang="zh-CN" sz="2000" dirty="0"/>
          </a:p>
          <a:p>
            <a:pPr algn="ctr"/>
            <a:r>
              <a:rPr lang="en-US" altLang="zh-CN" sz="2000"/>
              <a:t>July 8</a:t>
            </a:r>
            <a:r>
              <a:rPr lang="en-US" altLang="zh-CN" sz="2000" baseline="30000"/>
              <a:t>th</a:t>
            </a:r>
            <a:r>
              <a:rPr lang="en-US" altLang="zh-CN" sz="2000" dirty="0"/>
              <a:t>, @EPS-HEP2025</a:t>
            </a:r>
          </a:p>
          <a:p>
            <a:pPr algn="ctr"/>
            <a:r>
              <a:rPr lang="en-US" altLang="zh-CN" sz="2000" dirty="0"/>
              <a:t>Marseille, France</a:t>
            </a:r>
          </a:p>
          <a:p>
            <a:pPr algn="ctr"/>
            <a:r>
              <a:rPr lang="en-US" altLang="zh-CN" sz="2000" dirty="0"/>
              <a:t>Based on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2411.11964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9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Sufficient Condition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B47E270-479C-4EEB-A19A-21009C8C3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62" y="1654444"/>
            <a:ext cx="8181560" cy="47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Corrections to previous scalar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5C2C8CA-8DB9-4921-A1D3-87D8CF59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491" y="1531072"/>
            <a:ext cx="8251633" cy="517959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8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Multi-</a:t>
            </a:r>
            <a:r>
              <a:rPr lang="en-US" altLang="zh-CN" sz="2800" dirty="0" err="1"/>
              <a:t>DoFs</a:t>
            </a:r>
            <a:r>
              <a:rPr lang="en-US" altLang="zh-CN" sz="2800" dirty="0"/>
              <a:t> Results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979C2FE-487C-43A0-B65C-1BFF05B3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18" y="1531072"/>
            <a:ext cx="8410180" cy="4925484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57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Curto-Fialkow</a:t>
            </a:r>
            <a:r>
              <a:rPr lang="en-US" altLang="zh-CN" sz="2800" dirty="0"/>
              <a:t> algorithm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8F14D0C-35F1-6356-D48C-622F3E431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4845"/>
            <a:ext cx="8469630" cy="4995911"/>
          </a:xfrm>
        </p:spPr>
      </p:pic>
    </p:spTree>
    <p:extLst>
      <p:ext uri="{BB962C8B-B14F-4D97-AF65-F5344CB8AC3E}">
        <p14:creationId xmlns:p14="http://schemas.microsoft.com/office/powerpoint/2010/main" val="221668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Example: </a:t>
            </a:r>
            <a:r>
              <a:rPr lang="en-US" altLang="zh-CN" sz="2800" dirty="0" err="1"/>
              <a:t>Veneziano</a:t>
            </a:r>
            <a:r>
              <a:rPr lang="en-US" altLang="zh-CN" sz="2800" dirty="0"/>
              <a:t> amplitude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DBD04DB-EEEF-A5B8-AEEF-DE258FC7B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31072"/>
            <a:ext cx="8366078" cy="5139896"/>
          </a:xfrm>
        </p:spPr>
      </p:pic>
    </p:spTree>
    <p:extLst>
      <p:ext uri="{BB962C8B-B14F-4D97-AF65-F5344CB8AC3E}">
        <p14:creationId xmlns:p14="http://schemas.microsoft.com/office/powerpoint/2010/main" val="172750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Example: </a:t>
            </a:r>
            <a:r>
              <a:rPr lang="en-US" altLang="zh-CN" sz="2800" dirty="0" err="1"/>
              <a:t>Virosoro</a:t>
            </a:r>
            <a:r>
              <a:rPr lang="en-US" altLang="zh-CN" sz="2800" dirty="0"/>
              <a:t> amplitude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806912F-9F48-4B42-B6A0-2D7658E0E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04" y="3387557"/>
            <a:ext cx="4591034" cy="3030325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3C2B37-19E5-49F3-A547-EFFD25EF8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48" y="1509649"/>
            <a:ext cx="8140120" cy="131750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C54BA4-5A43-901C-E5E3-DF0F6EF3272D}"/>
              </a:ext>
            </a:extLst>
          </p:cNvPr>
          <p:cNvSpPr txBox="1">
            <a:spLocks/>
          </p:cNvSpPr>
          <p:nvPr/>
        </p:nvSpPr>
        <p:spPr>
          <a:xfrm>
            <a:off x="405359" y="3137835"/>
            <a:ext cx="2829923" cy="3529770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 algn="l" defTabSz="685783" rtl="0" eaLnBrk="1" latinLnBrk="0" hangingPunct="1">
              <a:lnSpc>
                <a:spcPct val="120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微软雅黑" panose="020B0503020204020204" pitchFamily="34" charset="-122"/>
              <a:buChar char="▪"/>
              <a:defRPr sz="27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994" indent="-200020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▫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3632" indent="-192876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034" indent="-189305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9625" indent="-186924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4965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4954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6B00862-F254-5D6C-8E39-44FD54333761}"/>
              </a:ext>
            </a:extLst>
          </p:cNvPr>
          <p:cNvSpPr txBox="1">
            <a:spLocks/>
          </p:cNvSpPr>
          <p:nvPr/>
        </p:nvSpPr>
        <p:spPr>
          <a:xfrm>
            <a:off x="197248" y="2827154"/>
            <a:ext cx="3583956" cy="3840451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 algn="l" defTabSz="685783" rtl="0" eaLnBrk="1" latinLnBrk="0" hangingPunct="1">
              <a:lnSpc>
                <a:spcPct val="120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微软雅黑" panose="020B0503020204020204" pitchFamily="34" charset="-122"/>
              <a:buChar char="▪"/>
              <a:defRPr sz="27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994" indent="-200020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▫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3632" indent="-192876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034" indent="-189305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9625" indent="-186924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4965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4954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微软雅黑" panose="020B0503020204020204" pitchFamily="34" charset="-122"/>
              <a:buNone/>
            </a:pPr>
            <a:r>
              <a:rPr lang="en-US" altLang="zh-CN" sz="1800" dirty="0">
                <a:latin typeface="LM Roman 17" panose="00000500000000000000" pitchFamily="50" charset="0"/>
              </a:rPr>
              <a:t>         Crossing symmetry</a:t>
            </a:r>
          </a:p>
          <a:p>
            <a:pPr marL="0" indent="0">
              <a:lnSpc>
                <a:spcPct val="110000"/>
              </a:lnSpc>
              <a:buFont typeface="微软雅黑" panose="020B0503020204020204" pitchFamily="34" charset="-122"/>
              <a:buNone/>
            </a:pPr>
            <a:endParaRPr lang="en-US" altLang="zh-CN" sz="1800" dirty="0">
              <a:latin typeface="LM Roman 17" panose="00000500000000000000" pitchFamily="50" charset="0"/>
            </a:endParaRPr>
          </a:p>
          <a:p>
            <a:pPr marL="0" indent="0">
              <a:lnSpc>
                <a:spcPct val="100000"/>
              </a:lnSpc>
              <a:buFont typeface="微软雅黑" panose="020B0503020204020204" pitchFamily="34" charset="-12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LM Roman 17" panose="00000500000000000000" pitchFamily="50" charset="0"/>
              </a:rPr>
              <a:t>No linear transformation</a:t>
            </a:r>
          </a:p>
          <a:p>
            <a:pPr marL="0" indent="0">
              <a:lnSpc>
                <a:spcPct val="100000"/>
              </a:lnSpc>
              <a:buFont typeface="微软雅黑" panose="020B0503020204020204" pitchFamily="34" charset="-122"/>
              <a:buNone/>
            </a:pPr>
            <a:r>
              <a:rPr lang="en-US" altLang="zh-CN" sz="1800" dirty="0">
                <a:latin typeface="LM Roman 17" panose="00000500000000000000" pitchFamily="50" charset="0"/>
              </a:rPr>
              <a:t>from EFT coefficients to moments</a:t>
            </a:r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CN" sz="1800" dirty="0">
                <a:latin typeface="LM Roman 17" panose="00000500000000000000" pitchFamily="50" charset="0"/>
              </a:rPr>
              <a:t>    </a:t>
            </a:r>
          </a:p>
          <a:p>
            <a:pPr marL="0" indent="0">
              <a:buFont typeface="微软雅黑" panose="020B0503020204020204" pitchFamily="34" charset="-122"/>
              <a:buNone/>
            </a:pPr>
            <a:r>
              <a:rPr lang="en-US" altLang="zh-CN" sz="1800" dirty="0">
                <a:solidFill>
                  <a:srgbClr val="00B050"/>
                </a:solidFill>
                <a:latin typeface="LM Roman 17" panose="00000500000000000000" pitchFamily="50" charset="0"/>
              </a:rPr>
              <a:t>      unique mass spectrum</a:t>
            </a:r>
          </a:p>
          <a:p>
            <a:pPr marL="0" indent="0">
              <a:lnSpc>
                <a:spcPct val="100000"/>
              </a:lnSpc>
              <a:buFont typeface="微软雅黑" panose="020B0503020204020204" pitchFamily="34" charset="-122"/>
              <a:buNone/>
            </a:pPr>
            <a:r>
              <a:rPr lang="en-US" altLang="zh-CN" sz="1800" dirty="0">
                <a:latin typeface="LM Roman 17" panose="00000500000000000000" pitchFamily="50" charset="0"/>
              </a:rPr>
              <a:t>       </a:t>
            </a:r>
            <a:r>
              <a:rPr lang="en-US" altLang="zh-CN" sz="2400" b="1" dirty="0">
                <a:solidFill>
                  <a:srgbClr val="7030A0"/>
                </a:solidFill>
                <a:latin typeface="LM Roman 17" panose="00000500000000000000" pitchFamily="50" charset="0"/>
              </a:rPr>
              <a:t>“Interpolation”: </a:t>
            </a:r>
          </a:p>
          <a:p>
            <a:pPr marL="0" indent="0">
              <a:lnSpc>
                <a:spcPct val="100000"/>
              </a:lnSpc>
              <a:buFont typeface="微软雅黑" panose="020B0503020204020204" pitchFamily="34" charset="-122"/>
              <a:buNone/>
            </a:pPr>
            <a:r>
              <a:rPr lang="en-US" altLang="zh-CN" sz="1800" dirty="0">
                <a:latin typeface="LM Roman 17" panose="00000500000000000000" pitchFamily="50" charset="0"/>
              </a:rPr>
              <a:t>      unique moment sequence</a:t>
            </a:r>
            <a:endParaRPr lang="zh-CN" altLang="en-US" sz="1800" dirty="0">
              <a:latin typeface="LM Roman 17" panose="00000500000000000000" pitchFamily="50" charset="0"/>
            </a:endParaRPr>
          </a:p>
        </p:txBody>
      </p:sp>
      <p:sp>
        <p:nvSpPr>
          <p:cNvPr id="14" name="箭头: 右弧形 13">
            <a:extLst>
              <a:ext uri="{FF2B5EF4-FFF2-40B4-BE49-F238E27FC236}">
                <a16:creationId xmlns:a16="http://schemas.microsoft.com/office/drawing/2014/main" id="{CE19A01A-4AD8-82AF-6633-06F9DC3DF263}"/>
              </a:ext>
            </a:extLst>
          </p:cNvPr>
          <p:cNvSpPr/>
          <p:nvPr/>
        </p:nvSpPr>
        <p:spPr>
          <a:xfrm>
            <a:off x="2890785" y="5348351"/>
            <a:ext cx="891358" cy="76531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BB00B739-0839-676A-E59E-00F4EDF2F7E0}"/>
              </a:ext>
            </a:extLst>
          </p:cNvPr>
          <p:cNvSpPr/>
          <p:nvPr/>
        </p:nvSpPr>
        <p:spPr>
          <a:xfrm>
            <a:off x="1529118" y="3228766"/>
            <a:ext cx="582403" cy="5710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50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Uniqueness criterion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5FFD9CD-3132-F3A0-084F-BE0AC2519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61880"/>
            <a:ext cx="8330101" cy="4592966"/>
          </a:xfrm>
        </p:spPr>
      </p:pic>
    </p:spTree>
    <p:extLst>
      <p:ext uri="{BB962C8B-B14F-4D97-AF65-F5344CB8AC3E}">
        <p14:creationId xmlns:p14="http://schemas.microsoft.com/office/powerpoint/2010/main" val="325924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Moment problem as alternative approach to get positivity bounds — connection with math literature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Generalized the moment formulation to include multiple fields and spin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Inverse problem: extract UV spectrum from EFT data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sz="2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2EE56F-E431-4F29-8586-0F494024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6" y="4332934"/>
            <a:ext cx="7482628" cy="13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Dispersion Relation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F1B7C1-E0F1-78D9-E892-92FED636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624936"/>
            <a:ext cx="4926630" cy="3079144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32DE42A-0A9B-4420-8C7A-B3D6A923E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32964" y="2032224"/>
            <a:ext cx="3456878" cy="2399998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49FC11-61CB-1ABA-ED77-094550D8F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52" y="4730534"/>
            <a:ext cx="8128690" cy="20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Positivity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5A3C0F5-6AF2-48D3-87EF-1EBBB5866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056" y="1690688"/>
            <a:ext cx="7677875" cy="4489450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4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Two-Sided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57E629C-A088-4E03-8908-5729677C2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96" y="1623780"/>
            <a:ext cx="7745624" cy="464122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50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EFT-</a:t>
            </a:r>
            <a:r>
              <a:rPr lang="en-US" altLang="zh-CN" sz="2800" dirty="0" err="1"/>
              <a:t>Hedron</a:t>
            </a:r>
            <a:r>
              <a:rPr lang="en-US" altLang="zh-CN" sz="2800" dirty="0"/>
              <a:t> for t=0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8041A71-4F14-2077-A0E9-3226EE474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487" y="1587488"/>
            <a:ext cx="8167641" cy="4940848"/>
          </a:xfrm>
        </p:spPr>
      </p:pic>
    </p:spTree>
    <p:extLst>
      <p:ext uri="{BB962C8B-B14F-4D97-AF65-F5344CB8AC3E}">
        <p14:creationId xmlns:p14="http://schemas.microsoft.com/office/powerpoint/2010/main" val="150161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t</a:t>
            </a:r>
            <a:r>
              <a:rPr lang="en-US" altLang="zh-CN" sz="2800" b="1" dirty="0">
                <a:sym typeface="Symbol" panose="05050102010706020507" pitchFamily="18" charset="2"/>
              </a:rPr>
              <a:t></a:t>
            </a:r>
            <a:r>
              <a:rPr lang="en-US" altLang="zh-CN" sz="2800" dirty="0">
                <a:sym typeface="Symbol" panose="05050102010706020507" pitchFamily="18" charset="2"/>
              </a:rPr>
              <a:t>0:</a:t>
            </a:r>
            <a:r>
              <a:rPr lang="zh-CN" altLang="en-US" sz="2800" dirty="0">
                <a:sym typeface="Symbol" panose="05050102010706020507" pitchFamily="18" charset="2"/>
              </a:rPr>
              <a:t> </a:t>
            </a:r>
            <a:r>
              <a:rPr lang="en-US" altLang="zh-CN" sz="2800" dirty="0"/>
              <a:t>Bi-variate Formulations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BA745B3-EAC5-F50C-8A5F-34C141548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09" y="1666905"/>
            <a:ext cx="7987411" cy="4967575"/>
          </a:xfrm>
        </p:spPr>
      </p:pic>
    </p:spTree>
    <p:extLst>
      <p:ext uri="{BB962C8B-B14F-4D97-AF65-F5344CB8AC3E}">
        <p14:creationId xmlns:p14="http://schemas.microsoft.com/office/powerpoint/2010/main" val="341017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en-US" altLang="zh-CN" dirty="0">
                <a:latin typeface="Arial Black" panose="020B0A04020102020204" pitchFamily="34" charset="0"/>
              </a:rPr>
              <a:t>’</a:t>
            </a:r>
            <a:r>
              <a:rPr lang="en-US" altLang="zh-CN" dirty="0"/>
              <a:t>s next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394540" y="1691326"/>
            <a:ext cx="7745580" cy="513387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SzPct val="100000"/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LM Roman 17" panose="00000500000000000000" pitchFamily="50" charset="0"/>
              </a:rPr>
              <a:t>Bi-variate moment formulation is numerically slow</a:t>
            </a:r>
          </a:p>
          <a:p>
            <a:pPr lvl="1">
              <a:lnSpc>
                <a:spcPct val="17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dirty="0">
                <a:latin typeface="LM Roman 17" panose="00000500000000000000" pitchFamily="50" charset="0"/>
              </a:rPr>
              <a:t>(Mixed-variate moment formulation)</a:t>
            </a:r>
          </a:p>
          <a:p>
            <a:pPr>
              <a:lnSpc>
                <a:spcPct val="170000"/>
              </a:lnSpc>
              <a:buSzPct val="100000"/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LM Roman 17" panose="00000500000000000000" pitchFamily="50" charset="0"/>
              </a:rPr>
              <a:t>Formulate positivity bounds with Multi-</a:t>
            </a:r>
            <a:r>
              <a:rPr lang="en-US" altLang="zh-CN" sz="3200" dirty="0" err="1">
                <a:latin typeface="LM Roman 17" panose="00000500000000000000" pitchFamily="50" charset="0"/>
              </a:rPr>
              <a:t>DoFs</a:t>
            </a:r>
            <a:r>
              <a:rPr lang="en-US" altLang="zh-CN" sz="3200" dirty="0">
                <a:latin typeface="LM Roman 17" panose="00000500000000000000" pitchFamily="50" charset="0"/>
              </a:rPr>
              <a:t> as moment problems</a:t>
            </a:r>
          </a:p>
          <a:p>
            <a:pPr lvl="1">
              <a:lnSpc>
                <a:spcPct val="17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 dirty="0">
                <a:solidFill>
                  <a:srgbClr val="00B050"/>
                </a:solidFill>
                <a:latin typeface="LM Roman 17" panose="00000500000000000000" pitchFamily="50" charset="0"/>
              </a:rPr>
              <a:t>Fields with spin</a:t>
            </a:r>
            <a:r>
              <a:rPr lang="en-US" altLang="zh-CN" sz="2600" dirty="0">
                <a:latin typeface="LM Roman 17" panose="00000500000000000000" pitchFamily="50" charset="0"/>
              </a:rPr>
              <a:t> (and multiple fields)</a:t>
            </a:r>
          </a:p>
          <a:p>
            <a:pPr>
              <a:lnSpc>
                <a:spcPct val="170000"/>
              </a:lnSpc>
              <a:buSzPct val="100000"/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LM Roman 17" panose="00000500000000000000" pitchFamily="50" charset="0"/>
              </a:rPr>
              <a:t>Remove differences between analytic and numerical methods</a:t>
            </a:r>
          </a:p>
          <a:p>
            <a:pPr lvl="1">
              <a:lnSpc>
                <a:spcPct val="17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 dirty="0">
                <a:solidFill>
                  <a:srgbClr val="00B050"/>
                </a:solidFill>
                <a:latin typeface="LM Roman 17" panose="00000500000000000000" pitchFamily="50" charset="0"/>
              </a:rPr>
              <a:t>Necessary and sufficient condition</a:t>
            </a:r>
          </a:p>
          <a:p>
            <a:pPr lvl="1">
              <a:lnSpc>
                <a:spcPct val="17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dirty="0">
                <a:latin typeface="LM Roman 17" panose="00000500000000000000" pitchFamily="50" charset="0"/>
              </a:rPr>
              <a:t>(Truncation and flat extension)</a:t>
            </a:r>
          </a:p>
          <a:p>
            <a:pPr>
              <a:lnSpc>
                <a:spcPct val="170000"/>
              </a:lnSpc>
              <a:buSzPct val="100000"/>
              <a:buFont typeface="Wingdings" panose="05000000000000000000" pitchFamily="2" charset="2"/>
              <a:buChar char="l"/>
            </a:pPr>
            <a:r>
              <a:rPr lang="en-US" altLang="zh-CN" sz="2900" dirty="0">
                <a:latin typeface="LM Roman 17" panose="00000500000000000000" pitchFamily="50" charset="0"/>
              </a:rPr>
              <a:t>Infer the UV spectrum from IR EFT coefficients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solidFill>
                  <a:srgbClr val="00B050"/>
                </a:solidFill>
                <a:latin typeface="LM Roman 17" panose="00000500000000000000" pitchFamily="50" charset="0"/>
              </a:rPr>
              <a:t>Curto-Fialkow</a:t>
            </a:r>
            <a:r>
              <a:rPr lang="en-US" altLang="zh-CN" sz="2600" b="1" dirty="0">
                <a:solidFill>
                  <a:srgbClr val="00B050"/>
                </a:solidFill>
                <a:latin typeface="LM Roman 17" panose="00000500000000000000" pitchFamily="50" charset="0"/>
              </a:rPr>
              <a:t> method</a:t>
            </a:r>
          </a:p>
          <a:p>
            <a:pPr lvl="1">
              <a:lnSpc>
                <a:spcPct val="17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dirty="0">
                <a:latin typeface="LM Roman 17" panose="00000500000000000000" pitchFamily="50" charset="0"/>
              </a:rPr>
              <a:t>(Complete moment sequence)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 dirty="0">
                <a:solidFill>
                  <a:srgbClr val="00B050"/>
                </a:solidFill>
                <a:latin typeface="LM Roman 17" panose="00000500000000000000" pitchFamily="50" charset="0"/>
              </a:rPr>
              <a:t>Uniqueness of spectrum</a:t>
            </a:r>
            <a:endParaRPr lang="zh-CN" altLang="en-US" sz="2600" b="1" dirty="0">
              <a:solidFill>
                <a:srgbClr val="00B050"/>
              </a:solidFill>
              <a:latin typeface="LM Roman 17" panose="00000500000000000000" pitchFamily="50" charset="0"/>
            </a:endParaRPr>
          </a:p>
          <a:p>
            <a:pPr>
              <a:lnSpc>
                <a:spcPct val="160000"/>
              </a:lnSpc>
              <a:buSzPct val="100000"/>
              <a:buFont typeface="Wingdings" panose="05000000000000000000" pitchFamily="2" charset="2"/>
              <a:buChar char="l"/>
            </a:pPr>
            <a:endParaRPr lang="en-US" altLang="zh-CN" sz="2200" dirty="0"/>
          </a:p>
          <a:p>
            <a:pPr>
              <a:lnSpc>
                <a:spcPct val="160000"/>
              </a:lnSpc>
              <a:buSzPct val="100000"/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>
              <a:lnSpc>
                <a:spcPct val="160000"/>
              </a:lnSpc>
              <a:buSzPct val="100000"/>
              <a:buFont typeface="Wingdings" panose="05000000000000000000" pitchFamily="2" charset="2"/>
              <a:buChar char="l"/>
            </a:pP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423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Fields with Spin: Semi-</a:t>
            </a:r>
            <a:r>
              <a:rPr lang="en-US" altLang="zh-CN" sz="2800" dirty="0" err="1"/>
              <a:t>algebriac</a:t>
            </a:r>
            <a:r>
              <a:rPr lang="en-US" altLang="zh-CN" sz="2800" dirty="0"/>
              <a:t> Function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4C053A58-3761-427F-81F7-F1715F06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00" y="1531072"/>
            <a:ext cx="7581901" cy="1981990"/>
          </a:xfr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7116F47-A85B-4465-BEA9-8B20DC983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483429"/>
            <a:ext cx="7581901" cy="298871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3576B82-1CA6-4521-7981-AE70EA95D2CE}"/>
              </a:ext>
            </a:extLst>
          </p:cNvPr>
          <p:cNvSpPr/>
          <p:nvPr/>
        </p:nvSpPr>
        <p:spPr>
          <a:xfrm>
            <a:off x="2489200" y="3891280"/>
            <a:ext cx="1473200" cy="5791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5E01C0-C320-D53D-85E2-4ED5EA35E320}"/>
              </a:ext>
            </a:extLst>
          </p:cNvPr>
          <p:cNvSpPr/>
          <p:nvPr/>
        </p:nvSpPr>
        <p:spPr>
          <a:xfrm>
            <a:off x="5781040" y="6136640"/>
            <a:ext cx="2004061" cy="3352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6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Necessary Condition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09A003B-D837-4421-B31F-6421A7AB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59" y="1531072"/>
            <a:ext cx="8199573" cy="4823774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A14254-C82F-AF66-53E7-97EF75498BF5}"/>
              </a:ext>
            </a:extLst>
          </p:cNvPr>
          <p:cNvSpPr/>
          <p:nvPr/>
        </p:nvSpPr>
        <p:spPr>
          <a:xfrm>
            <a:off x="2987040" y="3210560"/>
            <a:ext cx="548640" cy="4978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3E6AD7-D533-F613-3333-1FBF9687E499}"/>
              </a:ext>
            </a:extLst>
          </p:cNvPr>
          <p:cNvSpPr/>
          <p:nvPr/>
        </p:nvSpPr>
        <p:spPr>
          <a:xfrm>
            <a:off x="6444661" y="3180080"/>
            <a:ext cx="453979" cy="4978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68420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12689</TotalTime>
  <Words>309</Words>
  <Application>Microsoft Office PowerPoint</Application>
  <PresentationFormat>全屏显示(4:3)</PresentationFormat>
  <Paragraphs>97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微软雅黑</vt:lpstr>
      <vt:lpstr>Arial</vt:lpstr>
      <vt:lpstr>Arial Black</vt:lpstr>
      <vt:lpstr>LM Roman 17</vt:lpstr>
      <vt:lpstr>Palatino Linotype</vt:lpstr>
      <vt:lpstr>Symbol</vt:lpstr>
      <vt:lpstr>Wingdings</vt:lpstr>
      <vt:lpstr>Wingdings 2</vt:lpstr>
      <vt:lpstr>View</vt:lpstr>
      <vt:lpstr>Matrix moment approach to     positivity bounds and  UV reconstruction from IR</vt:lpstr>
      <vt:lpstr>Dispersion Relation</vt:lpstr>
      <vt:lpstr>Positivity Bounds</vt:lpstr>
      <vt:lpstr>Two-Sided Bounds</vt:lpstr>
      <vt:lpstr>EFT-Hedron for t=0</vt:lpstr>
      <vt:lpstr>t0: Bi-variate Formulations</vt:lpstr>
      <vt:lpstr>What’s next</vt:lpstr>
      <vt:lpstr>Fields with Spin: Semi-algebriac Function</vt:lpstr>
      <vt:lpstr>Necessary Condition</vt:lpstr>
      <vt:lpstr>Sufficient Condition</vt:lpstr>
      <vt:lpstr>Corrections to previous scalar bounds</vt:lpstr>
      <vt:lpstr>Multi-DoFs Results</vt:lpstr>
      <vt:lpstr>Curto-Fialkow algorithm</vt:lpstr>
      <vt:lpstr>Example: Veneziano amplitude</vt:lpstr>
      <vt:lpstr>Example: Virosoro amplitude</vt:lpstr>
      <vt:lpstr>Uniqueness criterion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诗林 万</cp:lastModifiedBy>
  <cp:revision>45</cp:revision>
  <dcterms:created xsi:type="dcterms:W3CDTF">2019-09-17T05:46:24Z</dcterms:created>
  <dcterms:modified xsi:type="dcterms:W3CDTF">2025-07-08T10:15:40Z</dcterms:modified>
</cp:coreProperties>
</file>